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4" r:id="rId8"/>
    <p:sldId id="267" r:id="rId9"/>
    <p:sldId id="269" r:id="rId10"/>
    <p:sldId id="270" r:id="rId11"/>
    <p:sldId id="266" r:id="rId12"/>
    <p:sldId id="262" r:id="rId13"/>
    <p:sldId id="276" r:id="rId14"/>
    <p:sldId id="281" r:id="rId15"/>
    <p:sldId id="272" r:id="rId16"/>
    <p:sldId id="277" r:id="rId17"/>
    <p:sldId id="278"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6879" userDrawn="1">
          <p15:clr>
            <a:srgbClr val="A4A3A4"/>
          </p15:clr>
        </p15:guide>
        <p15:guide id="4" pos="7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1B9"/>
    <a:srgbClr val="3C454D"/>
    <a:srgbClr val="1393A1"/>
    <a:srgbClr val="17B0C0"/>
    <a:srgbClr val="18B5C6"/>
    <a:srgbClr val="E6E6E6"/>
    <a:srgbClr val="3B434B"/>
    <a:srgbClr val="DBD1CF"/>
    <a:srgbClr val="363D44"/>
    <a:srgbClr val="7A88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100" autoAdjust="0"/>
  </p:normalViewPr>
  <p:slideViewPr>
    <p:cSldViewPr snapToGrid="0" showGuides="1">
      <p:cViewPr varScale="1">
        <p:scale>
          <a:sx n="52" d="100"/>
          <a:sy n="52" d="100"/>
        </p:scale>
        <p:origin x="1872" y="43"/>
      </p:cViewPr>
      <p:guideLst>
        <p:guide orient="horz" pos="2137"/>
        <p:guide pos="3840"/>
        <p:guide pos="6879"/>
        <p:guide pos="75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1CE5F-A3A8-4A42-B9D8-5DC8D292C841}"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56D67-C56A-4BE1-BBDD-80832F227C23}" type="slidenum">
              <a:rPr lang="zh-CN" altLang="en-US" smtClean="0"/>
              <a:t>‹#›</a:t>
            </a:fld>
            <a:endParaRPr lang="zh-CN" altLang="en-US"/>
          </a:p>
        </p:txBody>
      </p:sp>
    </p:spTree>
    <p:extLst>
      <p:ext uri="{BB962C8B-B14F-4D97-AF65-F5344CB8AC3E}">
        <p14:creationId xmlns:p14="http://schemas.microsoft.com/office/powerpoint/2010/main" val="316338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首先我用图文形式简单展示一下区块链技术的工作原理。</a:t>
            </a:r>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1</a:t>
            </a:fld>
            <a:endParaRPr lang="zh-CN" altLang="en-US"/>
          </a:p>
        </p:txBody>
      </p:sp>
    </p:spTree>
    <p:extLst>
      <p:ext uri="{BB962C8B-B14F-4D97-AF65-F5344CB8AC3E}">
        <p14:creationId xmlns:p14="http://schemas.microsoft.com/office/powerpoint/2010/main" val="156944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但从数据和表格可以看出，现在参与研究开发这项技术的团队或者企业越来越多。</a:t>
            </a:r>
            <a:endParaRPr lang="en-US" altLang="zh-CN" dirty="0"/>
          </a:p>
          <a:p>
            <a:r>
              <a:rPr lang="zh-CN" altLang="en-US" dirty="0"/>
              <a:t>虽然很多人讲区块链都爱讲去中心化，但从我们查阅的文献来看，我特别希望讲的是分布式。因为我觉得分布式比去中心化更能诠释区块链与产业的结合。在目前的环境中，去中心化是不现实的，多中心的分布体系更适合目前的行业管理现状。</a:t>
            </a:r>
            <a:endParaRPr lang="en-US" altLang="zh-CN" dirty="0"/>
          </a:p>
          <a:p>
            <a:endParaRPr lang="en-US" altLang="zh-CN" dirty="0"/>
          </a:p>
          <a:p>
            <a:r>
              <a:rPr lang="zh-CN" altLang="en-US" dirty="0"/>
              <a:t>这几年区块链技术在私有链、联盟链的应用里已经有了初步的进展。而随着应用场景这几年发展很快，各种形态的链的结构也发展出来，形成了各种各样的链式模式。</a:t>
            </a:r>
          </a:p>
        </p:txBody>
      </p:sp>
      <p:sp>
        <p:nvSpPr>
          <p:cNvPr id="4" name="灯片编号占位符 3"/>
          <p:cNvSpPr>
            <a:spLocks noGrp="1"/>
          </p:cNvSpPr>
          <p:nvPr>
            <p:ph type="sldNum" sz="quarter" idx="10"/>
          </p:nvPr>
        </p:nvSpPr>
        <p:spPr/>
        <p:txBody>
          <a:bodyPr/>
          <a:lstStyle/>
          <a:p>
            <a:fld id="{07D56D67-C56A-4BE1-BBDD-80832F227C23}" type="slidenum">
              <a:rPr lang="zh-CN" altLang="en-US" smtClean="0"/>
              <a:t>10</a:t>
            </a:fld>
            <a:endParaRPr lang="zh-CN" altLang="en-US"/>
          </a:p>
        </p:txBody>
      </p:sp>
    </p:spTree>
    <p:extLst>
      <p:ext uri="{BB962C8B-B14F-4D97-AF65-F5344CB8AC3E}">
        <p14:creationId xmlns:p14="http://schemas.microsoft.com/office/powerpoint/2010/main" val="616854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这几年区块链技术在私有链、联盟链的应用里已经有了初步的进展。而随着应用场景这几年发展很快，各种形态的链的结构也发展出来，形成了各种各样的链式模式。</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总的来讲，基于区块链的经济运行和社会治理架构，它的生态环境特征有这么四点：</a:t>
            </a:r>
            <a:endParaRPr lang="zh-CN" altLang="en-US" dirty="0"/>
          </a:p>
          <a:p>
            <a:r>
              <a:rPr lang="zh-CN" altLang="en-US" dirty="0"/>
              <a:t>第一点，开放共识；第二点是分布式和去信任；第三点，隐私和监管；第四点是智能合约。</a:t>
            </a:r>
            <a:endParaRPr lang="en-US" altLang="zh-CN" dirty="0"/>
          </a:p>
          <a:p>
            <a:endParaRPr lang="en-US" altLang="zh-CN" dirty="0"/>
          </a:p>
          <a:p>
            <a:r>
              <a:rPr lang="zh-CN" altLang="en-US" dirty="0"/>
              <a:t>区块链发展到现在，以应用视角来讲，从需求可以看到，金融、医疗等领域都有区块链的应用。</a:t>
            </a:r>
          </a:p>
          <a:p>
            <a:endParaRPr lang="en-US" altLang="zh-CN"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11</a:t>
            </a:fld>
            <a:endParaRPr lang="zh-CN" altLang="en-US"/>
          </a:p>
        </p:txBody>
      </p:sp>
    </p:spTree>
    <p:extLst>
      <p:ext uri="{BB962C8B-B14F-4D97-AF65-F5344CB8AC3E}">
        <p14:creationId xmlns:p14="http://schemas.microsoft.com/office/powerpoint/2010/main" val="36943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从市场应用来看，区块链也逐步快速的能够成为一种市场的工具，主要的作用是帮助社会来削减平台的成本，让中间机构成为过去；区块链技术也会促使公司现有业务模式重心的转移，加速公司的发展。</a:t>
            </a:r>
            <a:endParaRPr lang="en-US" altLang="zh-CN"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12</a:t>
            </a:fld>
            <a:endParaRPr lang="zh-CN" altLang="en-US"/>
          </a:p>
        </p:txBody>
      </p:sp>
    </p:spTree>
    <p:extLst>
      <p:ext uri="{BB962C8B-B14F-4D97-AF65-F5344CB8AC3E}">
        <p14:creationId xmlns:p14="http://schemas.microsoft.com/office/powerpoint/2010/main" val="187599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这里展示了国内的一些区块链技术应用。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底层技术来讲，它能够成为数据记录、数据传播和数据存储管理模式的转型；因为区块链本身更像一种互联网底层的开源协议，所以在不远的将来触动甚至最后撤职取代现有互联网的底层基础协议，也不是不可能的事。它把信任机制加到这种协议里，实际上是一个很重大的创新方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从社会结构来看，区块链技术有望将法律与经济融为一体，颠覆原有社会的监管和治理模式；组织形态也会因此发生一定的变化，最终会成为引领人们走向基于规则的法治社会的工具之一。</a:t>
            </a:r>
          </a:p>
        </p:txBody>
      </p:sp>
      <p:sp>
        <p:nvSpPr>
          <p:cNvPr id="4" name="灯片编号占位符 3"/>
          <p:cNvSpPr>
            <a:spLocks noGrp="1"/>
          </p:cNvSpPr>
          <p:nvPr>
            <p:ph type="sldNum" sz="quarter" idx="10"/>
          </p:nvPr>
        </p:nvSpPr>
        <p:spPr/>
        <p:txBody>
          <a:bodyPr/>
          <a:lstStyle/>
          <a:p>
            <a:fld id="{07D56D67-C56A-4BE1-BBDD-80832F227C23}" type="slidenum">
              <a:rPr lang="zh-CN" altLang="en-US" smtClean="0"/>
              <a:t>13</a:t>
            </a:fld>
            <a:endParaRPr lang="zh-CN" altLang="en-US"/>
          </a:p>
        </p:txBody>
      </p:sp>
    </p:spTree>
    <p:extLst>
      <p:ext uri="{BB962C8B-B14F-4D97-AF65-F5344CB8AC3E}">
        <p14:creationId xmlns:p14="http://schemas.microsoft.com/office/powerpoint/2010/main" val="2180279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底层技术来讲，它能够成为数据记录、数据传播和数据存储管理模式的转型；因为区块链本身更像一种互联网底层的开源协议，所以在不远的将来触动甚至最后撤职取代现有互联网的底层基础协议，也是很有可能的。它把信任机制加到这种协议里，实际上是一个很重大的创新方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从社会结构来看，区块链技术有望将法律与经济融为一体，颠覆原有社会的监管和治理模式；组织形态也会因此发生一定的变化，最终会成为引领人们走向基于规则的法治社会的工具之一。</a:t>
            </a:r>
          </a:p>
          <a:p>
            <a:endParaRPr lang="en-US" altLang="zh-CN" dirty="0"/>
          </a:p>
          <a:p>
            <a:r>
              <a:rPr lang="zh-CN" altLang="en-US" dirty="0"/>
              <a:t>这里举例了一些具体的应用项目，我们就不细说了。</a:t>
            </a:r>
          </a:p>
        </p:txBody>
      </p:sp>
      <p:sp>
        <p:nvSpPr>
          <p:cNvPr id="4" name="灯片编号占位符 3"/>
          <p:cNvSpPr>
            <a:spLocks noGrp="1"/>
          </p:cNvSpPr>
          <p:nvPr>
            <p:ph type="sldNum" sz="quarter" idx="10"/>
          </p:nvPr>
        </p:nvSpPr>
        <p:spPr/>
        <p:txBody>
          <a:bodyPr/>
          <a:lstStyle/>
          <a:p>
            <a:fld id="{07D56D67-C56A-4BE1-BBDD-80832F227C23}" type="slidenum">
              <a:rPr lang="zh-CN" altLang="en-US" smtClean="0"/>
              <a:t>14</a:t>
            </a:fld>
            <a:endParaRPr lang="zh-CN" altLang="en-US"/>
          </a:p>
        </p:txBody>
      </p:sp>
    </p:spTree>
    <p:extLst>
      <p:ext uri="{BB962C8B-B14F-4D97-AF65-F5344CB8AC3E}">
        <p14:creationId xmlns:p14="http://schemas.microsoft.com/office/powerpoint/2010/main" val="409302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除了应用开发，像现在很多高校通过设立一些联合实验室等在做区块链的底层架构。比如北航现在参与到一些工业研究部门，成立了一些认证联盟，在做这方面。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但是目前来说国内仍旧是以区块链应用开发为主，而</a:t>
            </a:r>
            <a:r>
              <a:rPr lang="zh-CN" altLang="en-US" sz="1200" b="0" i="0" kern="1200" dirty="0">
                <a:solidFill>
                  <a:schemeClr val="tx1"/>
                </a:solidFill>
                <a:effectLst/>
                <a:latin typeface="+mn-lt"/>
                <a:ea typeface="+mn-ea"/>
                <a:cs typeface="+mn-cs"/>
              </a:rPr>
              <a:t>国外则是以区块链基础技术平台或者操作系统的研发为主。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15</a:t>
            </a:fld>
            <a:endParaRPr lang="zh-CN" altLang="en-US"/>
          </a:p>
        </p:txBody>
      </p:sp>
    </p:spTree>
    <p:extLst>
      <p:ext uri="{BB962C8B-B14F-4D97-AF65-F5344CB8AC3E}">
        <p14:creationId xmlns:p14="http://schemas.microsoft.com/office/powerpoint/2010/main" val="3664450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这里我们引用了高盛公司发布的报告</a:t>
            </a:r>
            <a:r>
              <a:rPr lang="en-US" altLang="zh-CN" dirty="0"/>
              <a:t>《</a:t>
            </a:r>
            <a:r>
              <a:rPr lang="zh-CN" altLang="en-US" dirty="0"/>
              <a:t>区块链：从理论走向实践</a:t>
            </a:r>
            <a:r>
              <a:rPr lang="en-US" altLang="zh-CN" dirty="0"/>
              <a:t>》</a:t>
            </a:r>
            <a:r>
              <a:rPr lang="zh-CN" altLang="en-US" dirty="0"/>
              <a:t>，其中阐明了区块链的核心潜力在于分布式数据库的特性及它能帮助项目更加透明、安全和效率。我们选取了一部分</a:t>
            </a:r>
            <a:r>
              <a:rPr lang="zh-CN" altLang="en-US" sz="1200" b="0" i="0" kern="1200" dirty="0">
                <a:solidFill>
                  <a:schemeClr val="tx1"/>
                </a:solidFill>
                <a:effectLst/>
                <a:latin typeface="+mn-lt"/>
                <a:ea typeface="+mn-ea"/>
                <a:cs typeface="+mn-cs"/>
              </a:rPr>
              <a:t>报告中突出展示的产生商化效益的私有和上市企业项目作为其行业的先进代表。</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可以看出，</a:t>
            </a:r>
            <a:r>
              <a:rPr lang="zh-CN" altLang="zh-CN" sz="1200" kern="1200" dirty="0">
                <a:solidFill>
                  <a:schemeClr val="tx1"/>
                </a:solidFill>
                <a:effectLst/>
                <a:latin typeface="+mn-lt"/>
                <a:ea typeface="+mn-ea"/>
                <a:cs typeface="+mn-cs"/>
              </a:rPr>
              <a:t>目前，各类大型软件公司已经开始大力投入区块链技术的研发</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那么区块链技术如何推进软件工程，又或者说，能为软件工程带来什么呢。</a:t>
            </a:r>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16</a:t>
            </a:fld>
            <a:endParaRPr lang="zh-CN" altLang="en-US"/>
          </a:p>
        </p:txBody>
      </p:sp>
    </p:spTree>
    <p:extLst>
      <p:ext uri="{BB962C8B-B14F-4D97-AF65-F5344CB8AC3E}">
        <p14:creationId xmlns:p14="http://schemas.microsoft.com/office/powerpoint/2010/main" val="103169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又或者说，能为软件工程带来什么呢。</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我们这里举用</a:t>
            </a:r>
            <a:r>
              <a:rPr lang="en-US" altLang="zh-CN" sz="1200" kern="1200" dirty="0">
                <a:solidFill>
                  <a:schemeClr val="tx1"/>
                </a:solidFill>
                <a:effectLst/>
                <a:latin typeface="+mn-lt"/>
                <a:ea typeface="+mn-ea"/>
                <a:cs typeface="+mn-cs"/>
              </a:rPr>
              <a:t>Debian</a:t>
            </a:r>
            <a:r>
              <a:rPr lang="zh-CN" altLang="en-US" sz="1200" kern="1200" dirty="0">
                <a:solidFill>
                  <a:schemeClr val="tx1"/>
                </a:solidFill>
                <a:effectLst/>
                <a:latin typeface="+mn-lt"/>
                <a:ea typeface="+mn-ea"/>
                <a:cs typeface="+mn-cs"/>
              </a:rPr>
              <a:t>操作系统来进行说明。</a:t>
            </a:r>
            <a:endParaRPr lang="en-US" altLang="zh-CN" sz="1200" kern="1200" dirty="0">
              <a:solidFill>
                <a:schemeClr val="tx1"/>
              </a:solidFill>
              <a:effectLst/>
              <a:latin typeface="+mn-lt"/>
              <a:ea typeface="+mn-ea"/>
              <a:cs typeface="+mn-cs"/>
            </a:endParaRPr>
          </a:p>
          <a:p>
            <a:r>
              <a:rPr lang="zh-CN" altLang="en-US" dirty="0"/>
              <a:t>职业化。在软件工程中存在很多细微的工作，它们本身并不困难，但是需要很多人力。例如维护软件包和执行构建。</a:t>
            </a:r>
            <a:r>
              <a:rPr lang="en-US" altLang="zh-CN" dirty="0"/>
              <a:t>Debian</a:t>
            </a:r>
            <a:r>
              <a:rPr lang="zh-CN" altLang="en-US" dirty="0"/>
              <a:t>操作系统</a:t>
            </a:r>
            <a:r>
              <a:rPr lang="en-US" altLang="zh-CN" dirty="0"/>
              <a:t>【D B an】</a:t>
            </a:r>
            <a:r>
              <a:rPr lang="zh-CN" altLang="en-US" dirty="0"/>
              <a:t>使用的是由开源社区的志愿者维护的包存储库，开源软件的这一核心原则本身并不坏，但是由于维护人员不够活跃，导致大量外围软件包因无人维护而过时。相反，在基于区块链的软件包存储库</a:t>
            </a:r>
            <a:r>
              <a:rPr lang="en-US" altLang="zh-CN" dirty="0"/>
              <a:t>BAPT</a:t>
            </a:r>
            <a:r>
              <a:rPr lang="zh-CN" altLang="en-US" dirty="0"/>
              <a:t>中，每个人都可以参与其中，发布包或者验证其他人的工作。通过小额付款的形式提供参与这一透明和开放流程的报酬，这样市场机制就可以推动它的发布和构建。</a:t>
            </a:r>
          </a:p>
          <a:p>
            <a:r>
              <a:rPr lang="zh-CN" altLang="en-US" dirty="0"/>
              <a:t>提高质量。除了过时之外，软件包也经常在不同的集成环境中崩溃。而在分布式系统中，由于测试人员和设备、环境的多样性，通过验证的发布和构建的质量可以更高。同时，这些结果是可重现的。</a:t>
            </a:r>
            <a:endParaRPr lang="en-US" altLang="zh-CN" dirty="0"/>
          </a:p>
          <a:p>
            <a:r>
              <a:rPr lang="zh-CN" altLang="en-US" dirty="0"/>
              <a:t>第三点就是信任。因为只要存在垄断就存在信任问题。虽然</a:t>
            </a:r>
            <a:r>
              <a:rPr lang="en-US" altLang="zh-CN" dirty="0"/>
              <a:t>Debian</a:t>
            </a:r>
            <a:r>
              <a:rPr lang="zh-CN" altLang="en-US" dirty="0"/>
              <a:t>的维护系统已经采取了一些措施来防范像</a:t>
            </a:r>
            <a:r>
              <a:rPr lang="en-US" altLang="zh-CN" dirty="0"/>
              <a:t>Left-pad</a:t>
            </a:r>
            <a:r>
              <a:rPr lang="zh-CN" altLang="en-US" dirty="0"/>
              <a:t>事件，可仍就无法防范恶意行为。使用区块链技术，我们可以用人人可参与的去中心化系统替代集中式系统，同时还可以提供更高的可用性。</a:t>
            </a:r>
          </a:p>
        </p:txBody>
      </p:sp>
      <p:sp>
        <p:nvSpPr>
          <p:cNvPr id="4" name="灯片编号占位符 3"/>
          <p:cNvSpPr>
            <a:spLocks noGrp="1"/>
          </p:cNvSpPr>
          <p:nvPr>
            <p:ph type="sldNum" sz="quarter" idx="10"/>
          </p:nvPr>
        </p:nvSpPr>
        <p:spPr/>
        <p:txBody>
          <a:bodyPr/>
          <a:lstStyle/>
          <a:p>
            <a:fld id="{07D56D67-C56A-4BE1-BBDD-80832F227C23}" type="slidenum">
              <a:rPr lang="zh-CN" altLang="en-US" smtClean="0"/>
              <a:t>17</a:t>
            </a:fld>
            <a:endParaRPr lang="zh-CN" altLang="en-US"/>
          </a:p>
        </p:txBody>
      </p:sp>
    </p:spTree>
    <p:extLst>
      <p:ext uri="{BB962C8B-B14F-4D97-AF65-F5344CB8AC3E}">
        <p14:creationId xmlns:p14="http://schemas.microsoft.com/office/powerpoint/2010/main" val="4201793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18</a:t>
            </a:fld>
            <a:endParaRPr lang="zh-CN" altLang="en-US"/>
          </a:p>
        </p:txBody>
      </p:sp>
    </p:spTree>
    <p:extLst>
      <p:ext uri="{BB962C8B-B14F-4D97-AF65-F5344CB8AC3E}">
        <p14:creationId xmlns:p14="http://schemas.microsoft.com/office/powerpoint/2010/main" val="199958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首先我用图文形式简单展示一下区块链技术的工作原理。区块链技术解决了三个核心问题。①</a:t>
            </a:r>
            <a:r>
              <a:rPr lang="zh-CN" altLang="en-US" sz="1200" dirty="0">
                <a:latin typeface="微软雅黑" panose="020B0503020204020204" pitchFamily="34" charset="-122"/>
                <a:ea typeface="微软雅黑" panose="020B0503020204020204" pitchFamily="34" charset="-122"/>
              </a:rPr>
              <a:t>建立一个能够存储海量的信息数据库，同时又能在没有中心化结构的体系下保证数据库的完整性？</a:t>
            </a:r>
          </a:p>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2</a:t>
            </a:fld>
            <a:endParaRPr lang="zh-CN" altLang="en-US"/>
          </a:p>
        </p:txBody>
      </p:sp>
    </p:spTree>
    <p:extLst>
      <p:ext uri="{BB962C8B-B14F-4D97-AF65-F5344CB8AC3E}">
        <p14:creationId xmlns:p14="http://schemas.microsoft.com/office/powerpoint/2010/main" val="2596506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②使这个数据库变得可信赖，可以在互联网无实名的背景下成功防止诈骗？③记录并存储下这个数据库，这样即便参与数据记录的某些节点崩溃，仍能保证整个数据库系统的正常运行与信息完备？</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从而构建了一套完整连贯的数据库技术。</a:t>
            </a:r>
          </a:p>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3</a:t>
            </a:fld>
            <a:endParaRPr lang="zh-CN" altLang="en-US"/>
          </a:p>
        </p:txBody>
      </p:sp>
    </p:spTree>
    <p:extLst>
      <p:ext uri="{BB962C8B-B14F-4D97-AF65-F5344CB8AC3E}">
        <p14:creationId xmlns:p14="http://schemas.microsoft.com/office/powerpoint/2010/main" val="368063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③记录并存储下这个数据库，这样即便参与数据记录的某些节点崩溃，仍能保证整个数据库系统的正常运行与信息完备？</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从而构建了一套完整连贯的数据库技术。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这样就使得我们在互联网生活中，当需要与不熟悉的对手方进行价值交换活动时，能防止不会被其中的恶意破坏者欺骗、迷惑而做出错误决策。</a:t>
            </a:r>
          </a:p>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4</a:t>
            </a:fld>
            <a:endParaRPr lang="zh-CN" altLang="en-US"/>
          </a:p>
        </p:txBody>
      </p:sp>
    </p:spTree>
    <p:extLst>
      <p:ext uri="{BB962C8B-B14F-4D97-AF65-F5344CB8AC3E}">
        <p14:creationId xmlns:p14="http://schemas.microsoft.com/office/powerpoint/2010/main" val="358370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这样就使得我们在互联网生活中，当需要与不熟悉的对手方进行价值交换活动时，能防止不会被其中的恶意破坏者欺骗、迷惑而做出错误决策。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进一步将拜占庭将军问题延伸到技术领域中来，就是说在缺少可信任的中央节点（比如说基于信用的第三方机构银行等等）和可信任的通道的情况下，分布在网络中的各个节点也能达成共识。</a:t>
            </a:r>
          </a:p>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5</a:t>
            </a:fld>
            <a:endParaRPr lang="zh-CN" altLang="en-US"/>
          </a:p>
        </p:txBody>
      </p:sp>
    </p:spTree>
    <p:extLst>
      <p:ext uri="{BB962C8B-B14F-4D97-AF65-F5344CB8AC3E}">
        <p14:creationId xmlns:p14="http://schemas.microsoft.com/office/powerpoint/2010/main" val="32618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进一步将拜占庭将军问题延伸到技术领域中来，就是说在缺少可信任的中央节点（比如说基于信用的第三方机构银行等等）和可信任的通道的情况下，分布在网络中的各个节点也能达成共识。</a:t>
            </a:r>
          </a:p>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6</a:t>
            </a:fld>
            <a:endParaRPr lang="zh-CN" altLang="en-US"/>
          </a:p>
        </p:txBody>
      </p:sp>
    </p:spTree>
    <p:extLst>
      <p:ext uri="{BB962C8B-B14F-4D97-AF65-F5344CB8AC3E}">
        <p14:creationId xmlns:p14="http://schemas.microsoft.com/office/powerpoint/2010/main" val="303185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进一步将拜占庭将军问题延伸到技术领域中来，就是说在缺少可信任的中央节点（比如说基于信用的第三方机构银行等等）和可信任的通道的情况下，分布在网络中的各个节点也能达成共识。</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7</a:t>
            </a:fld>
            <a:endParaRPr lang="zh-CN" altLang="en-US"/>
          </a:p>
        </p:txBody>
      </p:sp>
    </p:spTree>
    <p:extLst>
      <p:ext uri="{BB962C8B-B14F-4D97-AF65-F5344CB8AC3E}">
        <p14:creationId xmlns:p14="http://schemas.microsoft.com/office/powerpoint/2010/main" val="4289751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区块链这一概念首次出现在比特币的论文中，然而发展到今天。我们关注区块链技术已经远超关注比特币本身了。梅兰妮在将区块链的应用范围划分为三个层面，我们也借用这个分类来梳理区块链应用的发展历史脉络。</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7D56D67-C56A-4BE1-BBDD-80832F227C23}" type="slidenum">
              <a:rPr lang="zh-CN" altLang="en-US" smtClean="0"/>
              <a:t>8</a:t>
            </a:fld>
            <a:endParaRPr lang="zh-CN" altLang="en-US"/>
          </a:p>
        </p:txBody>
      </p:sp>
    </p:spTree>
    <p:extLst>
      <p:ext uri="{BB962C8B-B14F-4D97-AF65-F5344CB8AC3E}">
        <p14:creationId xmlns:p14="http://schemas.microsoft.com/office/powerpoint/2010/main" val="14075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可编程货币的出现让价值在互联网中直接流通成为可能。区块链构建了的去中心化的数字支付系统，可以随时随地的货币交易、毫无障碍的跨国支付。（以及低成本运营的去中心化体系都让这个系统变得更具潜力。</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那么受到数字货币的影响，区块链技术的应用范围扩展到了其他金融领域。同时基于区块链技术可编程的特点，加入了合约系统的支撑，区块链的应用范围开始从单一的货币领域，扩大到得以在股票、清算、私募股权等领域崭露头角。</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所以，目前许多金融机构都在研究使区块链技术运用于现实。</a:t>
            </a:r>
            <a:r>
              <a:rPr lang="en-US" altLang="zh-CN" sz="1200" dirty="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3.0</a:t>
            </a:r>
            <a:r>
              <a:rPr lang="zh-CN" altLang="en-US" sz="1200" dirty="0">
                <a:latin typeface="微软雅黑" panose="020B0503020204020204" pitchFamily="34" charset="-122"/>
                <a:ea typeface="微软雅黑" panose="020B0503020204020204" pitchFamily="34" charset="-122"/>
              </a:rPr>
              <a:t>）随着区块链技术的进一步发展，去中心化功能以及数据防伪功能在其他领域逐步受到重视。于是，在金融领域之外，区块链技术又被陆续应用到了公证、仲裁、审计、域名、物流、医疗等等其他领域中。</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区块链现在正进入</a:t>
            </a:r>
            <a:r>
              <a:rPr lang="en-US" altLang="zh-CN" dirty="0"/>
              <a:t>2.0</a:t>
            </a:r>
            <a:r>
              <a:rPr lang="zh-CN" altLang="en-US" dirty="0"/>
              <a:t>到</a:t>
            </a:r>
            <a:r>
              <a:rPr lang="en-US" altLang="zh-CN" dirty="0"/>
              <a:t>3.0</a:t>
            </a:r>
            <a:r>
              <a:rPr lang="zh-CN" altLang="en-US" dirty="0"/>
              <a:t>的过渡时代。虽然前两年泡沫也很厉害，但从数据和表格可以看出，现在参与研究开发这项技术的团队或者企业越来越多。</a:t>
            </a:r>
          </a:p>
        </p:txBody>
      </p:sp>
      <p:sp>
        <p:nvSpPr>
          <p:cNvPr id="4" name="灯片编号占位符 3"/>
          <p:cNvSpPr>
            <a:spLocks noGrp="1"/>
          </p:cNvSpPr>
          <p:nvPr>
            <p:ph type="sldNum" sz="quarter" idx="10"/>
          </p:nvPr>
        </p:nvSpPr>
        <p:spPr/>
        <p:txBody>
          <a:bodyPr/>
          <a:lstStyle/>
          <a:p>
            <a:fld id="{07D56D67-C56A-4BE1-BBDD-80832F227C23}" type="slidenum">
              <a:rPr lang="zh-CN" altLang="en-US" smtClean="0"/>
              <a:t>9</a:t>
            </a:fld>
            <a:endParaRPr lang="zh-CN" altLang="en-US"/>
          </a:p>
        </p:txBody>
      </p:sp>
    </p:spTree>
    <p:extLst>
      <p:ext uri="{BB962C8B-B14F-4D97-AF65-F5344CB8AC3E}">
        <p14:creationId xmlns:p14="http://schemas.microsoft.com/office/powerpoint/2010/main" val="265759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AB517-F300-4525-A63C-D87A641C45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4C1523-611C-46EF-AF20-EAA222166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6CFC14-511A-4A46-A84A-97390DD81E07}"/>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528CFD9-B0D3-427D-B6E9-BCE9A3758C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3AE80-5588-40B4-B40F-D5A67B923750}"/>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423347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796E7-B2DA-49EF-A639-121DBD3D02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9417C3-B752-4283-AE36-E8944321E55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661F34-2333-420A-B139-5B3D970CC42F}"/>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D01CF99F-F447-4004-A0DF-CF860E2769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76F637-840D-44D6-A699-BC083E97AF71}"/>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236412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C393D8-2020-4809-95E6-A13A954086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E7F566-6112-453C-80DF-2813B661E6B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732B48-5B8A-4377-ABED-744FA0DC5334}"/>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DE52BAFA-96EA-4E5C-9690-B96FAF2B54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CB32B7-4DBB-4510-A1C5-5DB5E8717284}"/>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17650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00489-28DC-44FA-923C-3EA063A150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1FFDD2-D44E-4861-AC4B-A6E5A4704A2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99F98C-8E7C-4069-8407-5C8E8813C431}"/>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FD94C699-7147-488B-9328-59DB7B4463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D3727C-4AFD-404B-A0F2-0AE6758C05F2}"/>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96359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E12FD-5402-4623-A92D-4AF37CC513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451357-8773-4D17-A05A-929B02F78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86A2C5-E188-471F-93AD-1131BC5F7938}"/>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443BF3CB-DDE0-4A3A-B525-8625AC2E44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13A94-077A-4DBD-A0E5-BC0921F66463}"/>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206056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60D9-B630-4E90-9621-B0E577DAA4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AADFD1-E78C-4DEE-83F4-A2110B480C7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4133A88-CD1D-4D5C-8A9F-8748433D2F0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20F6314-B0A6-4A9F-8A6B-1820B838E28B}"/>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202F85FE-2D00-4866-A2E0-1A00C4AB6F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91DF2E-8014-4219-8A57-B4FDEE7D5A77}"/>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48457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E4AFF-545B-443D-A7EC-C07C6BC690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337601-C3B5-40C2-9098-2534E6F1E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991097C-13DD-47C7-B47D-7338AA26E44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523D71-652A-4D08-8189-B02427EF1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3BDC0C7-92A6-4D60-A3EB-1858AB6E4B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DF70285-34C1-4C25-AB5D-90136A0F95C8}"/>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8" name="页脚占位符 7">
            <a:extLst>
              <a:ext uri="{FF2B5EF4-FFF2-40B4-BE49-F238E27FC236}">
                <a16:creationId xmlns:a16="http://schemas.microsoft.com/office/drawing/2014/main" id="{AAD0817B-3225-458C-80D9-EE89E6A6CD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600E67-7A57-4DBE-99EE-50460818D6A9}"/>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407216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5A149-94F8-424E-B9BD-E1DF1C59D1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6CEAE3-C302-4F3A-99F2-D63A0988B7E1}"/>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4" name="页脚占位符 3">
            <a:extLst>
              <a:ext uri="{FF2B5EF4-FFF2-40B4-BE49-F238E27FC236}">
                <a16:creationId xmlns:a16="http://schemas.microsoft.com/office/drawing/2014/main" id="{087C015C-1AE5-4BC3-B94C-50170AD825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AA0FDF-7FFE-48FB-9D38-ADB3BBC4D06C}"/>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189898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139182-A1D1-4558-B042-63CD65B7CA7D}"/>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3" name="页脚占位符 2">
            <a:extLst>
              <a:ext uri="{FF2B5EF4-FFF2-40B4-BE49-F238E27FC236}">
                <a16:creationId xmlns:a16="http://schemas.microsoft.com/office/drawing/2014/main" id="{2988DEDB-2EEB-4C3A-B52F-A51047DEA2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E529BA-8561-4D9C-AEF0-47DA1DF38D08}"/>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29207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AC705-8BB4-4567-A60C-EB6BAF5E66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666AFF-F9E7-42F5-94A8-ED98C279D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971C32-8EB3-410B-A840-1ACE0AA2F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6BEFCA0-AFE5-49DE-8CAA-8816828871A6}"/>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0B8EEA89-0107-4207-8BD2-F330D0895F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A3279F-7C2A-4DF3-8781-1F9E00B31FD5}"/>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16523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C35BD-13C6-482B-B507-CF597B3241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82B334-308B-49FB-AF87-CA1EA808D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D701FD-F8F5-4084-A60B-956035299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75F815D-7137-400E-B2FF-284579CF0F4B}"/>
              </a:ext>
            </a:extLst>
          </p:cNvPr>
          <p:cNvSpPr>
            <a:spLocks noGrp="1"/>
          </p:cNvSpPr>
          <p:nvPr>
            <p:ph type="dt" sz="half" idx="10"/>
          </p:nvPr>
        </p:nvSpPr>
        <p:spPr/>
        <p:txBody>
          <a:bodyPr/>
          <a:lstStyle/>
          <a:p>
            <a:fld id="{2624BC3B-6179-4CF8-9F11-BCC80E57D242}"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97A7E576-EA09-4768-B43A-3B1A3E9D1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F6633D-D8D4-4550-81A2-8D0A7A9EE46B}"/>
              </a:ext>
            </a:extLst>
          </p:cNvPr>
          <p:cNvSpPr>
            <a:spLocks noGrp="1"/>
          </p:cNvSpPr>
          <p:nvPr>
            <p:ph type="sldNum" sz="quarter" idx="12"/>
          </p:nvPr>
        </p:nvSpPr>
        <p:spPr/>
        <p:txBody>
          <a:body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239758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0A61B9-D066-45ED-9613-A84AE9E24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7AB5E6-EC0A-4720-9067-9977E580A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502D04-4FAA-4FDE-983F-93607EE7D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4BC3B-6179-4CF8-9F11-BCC80E57D242}"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1C9191C6-158D-438D-A4B3-683913D21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B0B70B-F0E4-4390-9B9F-D7BFBE0E9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E5E22-205B-46CA-BD93-173610D876BF}" type="slidenum">
              <a:rPr lang="zh-CN" altLang="en-US" smtClean="0"/>
              <a:t>‹#›</a:t>
            </a:fld>
            <a:endParaRPr lang="zh-CN" altLang="en-US"/>
          </a:p>
        </p:txBody>
      </p:sp>
    </p:spTree>
    <p:extLst>
      <p:ext uri="{BB962C8B-B14F-4D97-AF65-F5344CB8AC3E}">
        <p14:creationId xmlns:p14="http://schemas.microsoft.com/office/powerpoint/2010/main" val="279998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671"/>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BDFA9DA-DFF6-4A4A-A24D-B6AA7D8CEC29}"/>
              </a:ext>
            </a:extLst>
          </p:cNvPr>
          <p:cNvSpPr/>
          <p:nvPr/>
        </p:nvSpPr>
        <p:spPr>
          <a:xfrm rot="577546">
            <a:off x="45720" y="-1600199"/>
            <a:ext cx="1188720" cy="8580120"/>
          </a:xfrm>
          <a:prstGeom prst="rect">
            <a:avLst/>
          </a:prstGeom>
          <a:solidFill>
            <a:srgbClr val="E56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5E4CF3C-8EE6-43A6-AF68-EAE742B02151}"/>
              </a:ext>
            </a:extLst>
          </p:cNvPr>
          <p:cNvSpPr/>
          <p:nvPr/>
        </p:nvSpPr>
        <p:spPr>
          <a:xfrm rot="577546">
            <a:off x="2438400" y="-1600199"/>
            <a:ext cx="1188720" cy="8580120"/>
          </a:xfrm>
          <a:prstGeom prst="rect">
            <a:avLst/>
          </a:prstGeom>
          <a:solidFill>
            <a:srgbClr val="E56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87C1783-2C07-4817-A643-2299F25C0F58}"/>
              </a:ext>
            </a:extLst>
          </p:cNvPr>
          <p:cNvSpPr/>
          <p:nvPr/>
        </p:nvSpPr>
        <p:spPr>
          <a:xfrm rot="577546">
            <a:off x="4831080" y="-1600199"/>
            <a:ext cx="1188720" cy="8580120"/>
          </a:xfrm>
          <a:prstGeom prst="rect">
            <a:avLst/>
          </a:prstGeom>
          <a:solidFill>
            <a:srgbClr val="E56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791F46D-56E6-47C5-9128-099996EF782C}"/>
              </a:ext>
            </a:extLst>
          </p:cNvPr>
          <p:cNvSpPr/>
          <p:nvPr/>
        </p:nvSpPr>
        <p:spPr>
          <a:xfrm rot="577546">
            <a:off x="7223760" y="-1600199"/>
            <a:ext cx="1188720" cy="8580120"/>
          </a:xfrm>
          <a:prstGeom prst="rect">
            <a:avLst/>
          </a:prstGeom>
          <a:solidFill>
            <a:srgbClr val="E56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E671CA6-884E-44C3-A811-2CD4CD0C4C33}"/>
              </a:ext>
            </a:extLst>
          </p:cNvPr>
          <p:cNvSpPr/>
          <p:nvPr/>
        </p:nvSpPr>
        <p:spPr>
          <a:xfrm rot="577546">
            <a:off x="9616440" y="-1600199"/>
            <a:ext cx="1188720" cy="8580120"/>
          </a:xfrm>
          <a:prstGeom prst="rect">
            <a:avLst/>
          </a:prstGeom>
          <a:solidFill>
            <a:srgbClr val="E56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E33D317-8BED-4597-ADD2-9FD8DBFC4E3B}"/>
              </a:ext>
            </a:extLst>
          </p:cNvPr>
          <p:cNvSpPr/>
          <p:nvPr/>
        </p:nvSpPr>
        <p:spPr>
          <a:xfrm rot="577546">
            <a:off x="12009120" y="-1600199"/>
            <a:ext cx="1188720" cy="8580120"/>
          </a:xfrm>
          <a:prstGeom prst="rect">
            <a:avLst/>
          </a:prstGeom>
          <a:solidFill>
            <a:srgbClr val="E56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139FA46-4619-4894-B9EA-A0F1DC074140}"/>
              </a:ext>
            </a:extLst>
          </p:cNvPr>
          <p:cNvSpPr/>
          <p:nvPr/>
        </p:nvSpPr>
        <p:spPr>
          <a:xfrm>
            <a:off x="3451697" y="662778"/>
            <a:ext cx="5288603" cy="5288603"/>
          </a:xfrm>
          <a:prstGeom prst="ellipse">
            <a:avLst/>
          </a:prstGeom>
          <a:solidFill>
            <a:srgbClr val="F376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弧形 16">
            <a:extLst>
              <a:ext uri="{FF2B5EF4-FFF2-40B4-BE49-F238E27FC236}">
                <a16:creationId xmlns:a16="http://schemas.microsoft.com/office/drawing/2014/main" id="{6BE5649D-7D2E-4D91-BA8B-2B0E06010C3F}"/>
              </a:ext>
            </a:extLst>
          </p:cNvPr>
          <p:cNvSpPr/>
          <p:nvPr/>
        </p:nvSpPr>
        <p:spPr>
          <a:xfrm rot="20919386">
            <a:off x="3505944" y="634574"/>
            <a:ext cx="5137089" cy="5137089"/>
          </a:xfrm>
          <a:prstGeom prst="arc">
            <a:avLst>
              <a:gd name="adj1" fmla="val 12975103"/>
              <a:gd name="adj2" fmla="val 20696338"/>
            </a:avLst>
          </a:prstGeom>
          <a:ln w="825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a:extLst>
              <a:ext uri="{FF2B5EF4-FFF2-40B4-BE49-F238E27FC236}">
                <a16:creationId xmlns:a16="http://schemas.microsoft.com/office/drawing/2014/main" id="{F7D51998-D318-4CED-8518-7FE1FCCAF765}"/>
              </a:ext>
            </a:extLst>
          </p:cNvPr>
          <p:cNvSpPr/>
          <p:nvPr/>
        </p:nvSpPr>
        <p:spPr>
          <a:xfrm rot="9977354">
            <a:off x="3527453" y="793553"/>
            <a:ext cx="5137089" cy="5137089"/>
          </a:xfrm>
          <a:prstGeom prst="arc">
            <a:avLst>
              <a:gd name="adj1" fmla="val 14219696"/>
              <a:gd name="adj2" fmla="val 19821962"/>
            </a:avLst>
          </a:prstGeom>
          <a:ln w="825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5DA75155-4194-4643-ACC4-4BBE4A9AB5D1}"/>
              </a:ext>
            </a:extLst>
          </p:cNvPr>
          <p:cNvSpPr txBox="1"/>
          <p:nvPr/>
        </p:nvSpPr>
        <p:spPr>
          <a:xfrm>
            <a:off x="1534285" y="2078936"/>
            <a:ext cx="9123423" cy="2800767"/>
          </a:xfrm>
          <a:prstGeom prst="rect">
            <a:avLst/>
          </a:prstGeom>
          <a:noFill/>
        </p:spPr>
        <p:txBody>
          <a:bodyPr wrap="square" rtlCol="0">
            <a:spAutoFit/>
          </a:bodyPr>
          <a:lstStyle/>
          <a:p>
            <a:pPr algn="ctr"/>
            <a:r>
              <a:rPr lang="zh-CN" altLang="en-US" sz="8800" dirty="0">
                <a:solidFill>
                  <a:schemeClr val="bg1"/>
                </a:solidFill>
                <a:latin typeface="方正兰亭粗黑简体" panose="02000000000000000000" pitchFamily="2" charset="-122"/>
                <a:ea typeface="方正兰亭粗黑简体" panose="02000000000000000000" pitchFamily="2" charset="-122"/>
              </a:rPr>
              <a:t>区块链前沿技术专题综述报告</a:t>
            </a:r>
          </a:p>
        </p:txBody>
      </p:sp>
      <p:grpSp>
        <p:nvGrpSpPr>
          <p:cNvPr id="3" name="组合 2">
            <a:extLst>
              <a:ext uri="{FF2B5EF4-FFF2-40B4-BE49-F238E27FC236}">
                <a16:creationId xmlns:a16="http://schemas.microsoft.com/office/drawing/2014/main" id="{87983412-1566-4F3E-B5DC-300BAC5B6C3F}"/>
              </a:ext>
            </a:extLst>
          </p:cNvPr>
          <p:cNvGrpSpPr/>
          <p:nvPr/>
        </p:nvGrpSpPr>
        <p:grpSpPr>
          <a:xfrm>
            <a:off x="4115825" y="1971362"/>
            <a:ext cx="3917326" cy="225535"/>
            <a:chOff x="4122096" y="2115320"/>
            <a:chExt cx="3917326" cy="225535"/>
          </a:xfrm>
        </p:grpSpPr>
        <p:cxnSp>
          <p:nvCxnSpPr>
            <p:cNvPr id="24" name="直接连接符 23">
              <a:extLst>
                <a:ext uri="{FF2B5EF4-FFF2-40B4-BE49-F238E27FC236}">
                  <a16:creationId xmlns:a16="http://schemas.microsoft.com/office/drawing/2014/main" id="{D2EBE386-FE67-44DF-A15B-8B2189216E1A}"/>
                </a:ext>
              </a:extLst>
            </p:cNvPr>
            <p:cNvCxnSpPr/>
            <p:nvPr/>
          </p:nvCxnSpPr>
          <p:spPr>
            <a:xfrm>
              <a:off x="6728782" y="2228088"/>
              <a:ext cx="13106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0D25385-0DE3-400D-BD68-85D4BA372683}"/>
                </a:ext>
              </a:extLst>
            </p:cNvPr>
            <p:cNvCxnSpPr/>
            <p:nvPr/>
          </p:nvCxnSpPr>
          <p:spPr>
            <a:xfrm>
              <a:off x="4122096" y="2228088"/>
              <a:ext cx="13106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5BF2BCF3-24B4-436C-99D7-3CA579AAC80C}"/>
                </a:ext>
              </a:extLst>
            </p:cNvPr>
            <p:cNvGrpSpPr/>
            <p:nvPr/>
          </p:nvGrpSpPr>
          <p:grpSpPr>
            <a:xfrm>
              <a:off x="5646742" y="2115320"/>
              <a:ext cx="860738" cy="225535"/>
              <a:chOff x="5559112" y="2193798"/>
              <a:chExt cx="1105086" cy="289560"/>
            </a:xfrm>
          </p:grpSpPr>
          <p:sp>
            <p:nvSpPr>
              <p:cNvPr id="26" name="星形: 五角 25">
                <a:extLst>
                  <a:ext uri="{FF2B5EF4-FFF2-40B4-BE49-F238E27FC236}">
                    <a16:creationId xmlns:a16="http://schemas.microsoft.com/office/drawing/2014/main" id="{409D7C4D-E11F-4E3A-AC1C-45A531260B05}"/>
                  </a:ext>
                </a:extLst>
              </p:cNvPr>
              <p:cNvSpPr/>
              <p:nvPr/>
            </p:nvSpPr>
            <p:spPr>
              <a:xfrm>
                <a:off x="5559112" y="2193798"/>
                <a:ext cx="289560" cy="28956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星形: 五角 26">
                <a:extLst>
                  <a:ext uri="{FF2B5EF4-FFF2-40B4-BE49-F238E27FC236}">
                    <a16:creationId xmlns:a16="http://schemas.microsoft.com/office/drawing/2014/main" id="{DC49072A-26F0-498B-8955-11C04721877E}"/>
                  </a:ext>
                </a:extLst>
              </p:cNvPr>
              <p:cNvSpPr/>
              <p:nvPr/>
            </p:nvSpPr>
            <p:spPr>
              <a:xfrm>
                <a:off x="5966875" y="2193798"/>
                <a:ext cx="289560" cy="28956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星形: 五角 27">
                <a:extLst>
                  <a:ext uri="{FF2B5EF4-FFF2-40B4-BE49-F238E27FC236}">
                    <a16:creationId xmlns:a16="http://schemas.microsoft.com/office/drawing/2014/main" id="{E6A030AA-A7AD-40D3-9580-6D8DF18DF80B}"/>
                  </a:ext>
                </a:extLst>
              </p:cNvPr>
              <p:cNvSpPr/>
              <p:nvPr/>
            </p:nvSpPr>
            <p:spPr>
              <a:xfrm>
                <a:off x="6374638" y="2193798"/>
                <a:ext cx="289560" cy="28956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2" name="组合 1">
            <a:extLst>
              <a:ext uri="{FF2B5EF4-FFF2-40B4-BE49-F238E27FC236}">
                <a16:creationId xmlns:a16="http://schemas.microsoft.com/office/drawing/2014/main" id="{E8994A84-1F3D-4088-8877-94357FEF372B}"/>
              </a:ext>
            </a:extLst>
          </p:cNvPr>
          <p:cNvGrpSpPr/>
          <p:nvPr/>
        </p:nvGrpSpPr>
        <p:grpSpPr>
          <a:xfrm>
            <a:off x="3205633" y="4788705"/>
            <a:ext cx="5917174" cy="978201"/>
            <a:chOff x="3175003" y="3847035"/>
            <a:chExt cx="5917174" cy="978201"/>
          </a:xfrm>
        </p:grpSpPr>
        <p:sp>
          <p:nvSpPr>
            <p:cNvPr id="37" name="任意多边形: 形状 36">
              <a:extLst>
                <a:ext uri="{FF2B5EF4-FFF2-40B4-BE49-F238E27FC236}">
                  <a16:creationId xmlns:a16="http://schemas.microsoft.com/office/drawing/2014/main" id="{17EF7DA9-0A6B-4489-A07A-8A14E896EA15}"/>
                </a:ext>
              </a:extLst>
            </p:cNvPr>
            <p:cNvSpPr/>
            <p:nvPr/>
          </p:nvSpPr>
          <p:spPr>
            <a:xfrm>
              <a:off x="3175003" y="3871131"/>
              <a:ext cx="5917174" cy="954105"/>
            </a:xfrm>
            <a:custGeom>
              <a:avLst/>
              <a:gdLst>
                <a:gd name="connsiteX0" fmla="*/ 0 w 5570381"/>
                <a:gd name="connsiteY0" fmla="*/ 0 h 639868"/>
                <a:gd name="connsiteX1" fmla="*/ 5570381 w 5570381"/>
                <a:gd name="connsiteY1" fmla="*/ 0 h 639868"/>
                <a:gd name="connsiteX2" fmla="*/ 5570381 w 5570381"/>
                <a:gd name="connsiteY2" fmla="*/ 12447 h 639868"/>
                <a:gd name="connsiteX3" fmla="*/ 5114352 w 5570381"/>
                <a:gd name="connsiteY3" fmla="*/ 326158 h 639868"/>
                <a:gd name="connsiteX4" fmla="*/ 5570381 w 5570381"/>
                <a:gd name="connsiteY4" fmla="*/ 639868 h 639868"/>
                <a:gd name="connsiteX5" fmla="*/ 0 w 5570381"/>
                <a:gd name="connsiteY5" fmla="*/ 639868 h 639868"/>
                <a:gd name="connsiteX6" fmla="*/ 0 w 5570381"/>
                <a:gd name="connsiteY6" fmla="*/ 638439 h 639868"/>
                <a:gd name="connsiteX7" fmla="*/ 453952 w 5570381"/>
                <a:gd name="connsiteY7" fmla="*/ 326158 h 639868"/>
                <a:gd name="connsiteX8" fmla="*/ 0 w 5570381"/>
                <a:gd name="connsiteY8" fmla="*/ 13876 h 639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381" h="639868">
                  <a:moveTo>
                    <a:pt x="0" y="0"/>
                  </a:moveTo>
                  <a:lnTo>
                    <a:pt x="5570381" y="0"/>
                  </a:lnTo>
                  <a:lnTo>
                    <a:pt x="5570381" y="12447"/>
                  </a:lnTo>
                  <a:lnTo>
                    <a:pt x="5114352" y="326158"/>
                  </a:lnTo>
                  <a:lnTo>
                    <a:pt x="5570381" y="639868"/>
                  </a:lnTo>
                  <a:lnTo>
                    <a:pt x="0" y="639868"/>
                  </a:lnTo>
                  <a:lnTo>
                    <a:pt x="0" y="638439"/>
                  </a:lnTo>
                  <a:lnTo>
                    <a:pt x="453952" y="326158"/>
                  </a:lnTo>
                  <a:lnTo>
                    <a:pt x="0" y="13876"/>
                  </a:lnTo>
                  <a:close/>
                </a:path>
              </a:pathLst>
            </a:custGeom>
            <a:solidFill>
              <a:srgbClr val="FDC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8430486C-56C9-4935-BC32-45F16D0327AC}"/>
                </a:ext>
              </a:extLst>
            </p:cNvPr>
            <p:cNvSpPr txBox="1"/>
            <p:nvPr/>
          </p:nvSpPr>
          <p:spPr>
            <a:xfrm>
              <a:off x="4091344" y="3847035"/>
              <a:ext cx="4823219" cy="954107"/>
            </a:xfrm>
            <a:prstGeom prst="rect">
              <a:avLst/>
            </a:prstGeom>
            <a:noFill/>
          </p:spPr>
          <p:txBody>
            <a:bodyPr wrap="square" rtlCol="0">
              <a:spAutoFit/>
            </a:bodyPr>
            <a:lstStyle/>
            <a:p>
              <a:r>
                <a:rPr lang="zh-CN" altLang="en-US" sz="2800" dirty="0">
                  <a:solidFill>
                    <a:schemeClr val="bg1"/>
                  </a:solidFill>
                  <a:latin typeface="方正兰亭粗黑简体" panose="02000000000000000000" pitchFamily="2" charset="-122"/>
                  <a:ea typeface="方正兰亭粗黑简体" panose="02000000000000000000" pitchFamily="2" charset="-122"/>
                </a:rPr>
                <a:t>王   恬、陈   鹏、张宇捷</a:t>
              </a:r>
            </a:p>
            <a:p>
              <a:r>
                <a:rPr lang="zh-CN" altLang="en-US" sz="2800" dirty="0">
                  <a:solidFill>
                    <a:schemeClr val="bg1"/>
                  </a:solidFill>
                  <a:latin typeface="方正兰亭粗黑简体" panose="02000000000000000000" pitchFamily="2" charset="-122"/>
                  <a:ea typeface="方正兰亭粗黑简体" panose="02000000000000000000" pitchFamily="2" charset="-122"/>
                </a:rPr>
                <a:t>赵叶清、何志洋、刘丽华</a:t>
              </a:r>
            </a:p>
          </p:txBody>
        </p:sp>
      </p:grpSp>
    </p:spTree>
    <p:extLst>
      <p:ext uri="{BB962C8B-B14F-4D97-AF65-F5344CB8AC3E}">
        <p14:creationId xmlns:p14="http://schemas.microsoft.com/office/powerpoint/2010/main" val="12396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a:extLst>
              <a:ext uri="{FF2B5EF4-FFF2-40B4-BE49-F238E27FC236}">
                <a16:creationId xmlns:a16="http://schemas.microsoft.com/office/drawing/2014/main" id="{837D9778-410A-40E9-8202-6C79FC9435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494" y="854869"/>
            <a:ext cx="5113338"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圆角 12">
            <a:extLst>
              <a:ext uri="{FF2B5EF4-FFF2-40B4-BE49-F238E27FC236}">
                <a16:creationId xmlns:a16="http://schemas.microsoft.com/office/drawing/2014/main" id="{2348F2EC-FE8C-42CD-B0FE-3FE711050B55}"/>
              </a:ext>
            </a:extLst>
          </p:cNvPr>
          <p:cNvSpPr/>
          <p:nvPr/>
        </p:nvSpPr>
        <p:spPr>
          <a:xfrm>
            <a:off x="3131709" y="1469310"/>
            <a:ext cx="3220963" cy="792422"/>
          </a:xfrm>
          <a:custGeom>
            <a:avLst/>
            <a:gdLst>
              <a:gd name="connsiteX0" fmla="*/ 0 w 3086100"/>
              <a:gd name="connsiteY0" fmla="*/ 172758 h 945066"/>
              <a:gd name="connsiteX1" fmla="*/ 172758 w 3086100"/>
              <a:gd name="connsiteY1" fmla="*/ 0 h 945066"/>
              <a:gd name="connsiteX2" fmla="*/ 2913342 w 3086100"/>
              <a:gd name="connsiteY2" fmla="*/ 0 h 945066"/>
              <a:gd name="connsiteX3" fmla="*/ 3086100 w 3086100"/>
              <a:gd name="connsiteY3" fmla="*/ 172758 h 945066"/>
              <a:gd name="connsiteX4" fmla="*/ 3086100 w 3086100"/>
              <a:gd name="connsiteY4" fmla="*/ 772308 h 945066"/>
              <a:gd name="connsiteX5" fmla="*/ 2913342 w 3086100"/>
              <a:gd name="connsiteY5" fmla="*/ 945066 h 945066"/>
              <a:gd name="connsiteX6" fmla="*/ 172758 w 3086100"/>
              <a:gd name="connsiteY6" fmla="*/ 945066 h 945066"/>
              <a:gd name="connsiteX7" fmla="*/ 0 w 3086100"/>
              <a:gd name="connsiteY7" fmla="*/ 772308 h 945066"/>
              <a:gd name="connsiteX8" fmla="*/ 0 w 3086100"/>
              <a:gd name="connsiteY8" fmla="*/ 172758 h 945066"/>
              <a:gd name="connsiteX0" fmla="*/ 0 w 3086100"/>
              <a:gd name="connsiteY0" fmla="*/ 245910 h 1018218"/>
              <a:gd name="connsiteX1" fmla="*/ 172758 w 3086100"/>
              <a:gd name="connsiteY1" fmla="*/ 73152 h 1018218"/>
              <a:gd name="connsiteX2" fmla="*/ 2980398 w 3086100"/>
              <a:gd name="connsiteY2" fmla="*/ 0 h 1018218"/>
              <a:gd name="connsiteX3" fmla="*/ 3086100 w 3086100"/>
              <a:gd name="connsiteY3" fmla="*/ 245910 h 1018218"/>
              <a:gd name="connsiteX4" fmla="*/ 3086100 w 3086100"/>
              <a:gd name="connsiteY4" fmla="*/ 845460 h 1018218"/>
              <a:gd name="connsiteX5" fmla="*/ 2913342 w 3086100"/>
              <a:gd name="connsiteY5" fmla="*/ 1018218 h 1018218"/>
              <a:gd name="connsiteX6" fmla="*/ 172758 w 3086100"/>
              <a:gd name="connsiteY6" fmla="*/ 1018218 h 1018218"/>
              <a:gd name="connsiteX7" fmla="*/ 0 w 3086100"/>
              <a:gd name="connsiteY7" fmla="*/ 845460 h 1018218"/>
              <a:gd name="connsiteX8" fmla="*/ 0 w 3086100"/>
              <a:gd name="connsiteY8" fmla="*/ 245910 h 101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6100" h="1018218">
                <a:moveTo>
                  <a:pt x="0" y="245910"/>
                </a:moveTo>
                <a:cubicBezTo>
                  <a:pt x="0" y="150498"/>
                  <a:pt x="77346" y="73152"/>
                  <a:pt x="172758" y="73152"/>
                </a:cubicBezTo>
                <a:cubicBezTo>
                  <a:pt x="1086286" y="73152"/>
                  <a:pt x="2066870" y="0"/>
                  <a:pt x="2980398" y="0"/>
                </a:cubicBezTo>
                <a:cubicBezTo>
                  <a:pt x="3075810" y="0"/>
                  <a:pt x="3086100" y="150498"/>
                  <a:pt x="3086100" y="245910"/>
                </a:cubicBezTo>
                <a:lnTo>
                  <a:pt x="3086100" y="845460"/>
                </a:lnTo>
                <a:cubicBezTo>
                  <a:pt x="3086100" y="940872"/>
                  <a:pt x="3008754" y="1018218"/>
                  <a:pt x="2913342" y="1018218"/>
                </a:cubicBezTo>
                <a:lnTo>
                  <a:pt x="172758" y="1018218"/>
                </a:lnTo>
                <a:cubicBezTo>
                  <a:pt x="77346" y="1018218"/>
                  <a:pt x="0" y="940872"/>
                  <a:pt x="0" y="845460"/>
                </a:cubicBezTo>
                <a:lnTo>
                  <a:pt x="0" y="245910"/>
                </a:lnTo>
                <a:close/>
              </a:path>
            </a:pathLst>
          </a:custGeom>
          <a:solidFill>
            <a:srgbClr val="FEC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B6B1CE-E303-48AC-93C5-98FADA0FB61A}"/>
              </a:ext>
            </a:extLst>
          </p:cNvPr>
          <p:cNvSpPr txBox="1"/>
          <p:nvPr/>
        </p:nvSpPr>
        <p:spPr>
          <a:xfrm>
            <a:off x="3465263" y="1676957"/>
            <a:ext cx="2727668" cy="584775"/>
          </a:xfrm>
          <a:prstGeom prst="rect">
            <a:avLst/>
          </a:prstGeom>
          <a:noFill/>
        </p:spPr>
        <p:txBody>
          <a:bodyPr wrap="square" rtlCol="0">
            <a:spAutoFit/>
          </a:bodyPr>
          <a:lstStyle/>
          <a:p>
            <a:r>
              <a:rPr lang="zh-CN" altLang="en-US" sz="3200" dirty="0">
                <a:solidFill>
                  <a:schemeClr val="bg1"/>
                </a:solidFill>
                <a:latin typeface="思源黑体" panose="020B0800000000000000" pitchFamily="34" charset="-122"/>
                <a:ea typeface="思源黑体" panose="020B0800000000000000" pitchFamily="34" charset="-122"/>
              </a:rPr>
              <a:t>区块链在中国</a:t>
            </a:r>
          </a:p>
        </p:txBody>
      </p:sp>
      <p:pic>
        <p:nvPicPr>
          <p:cNvPr id="1026" name="Picture 2" descr="https://pics5.baidu.com/feed/3c6d55fbb2fb43160073e68d8330382508f7d370.jpeg?token=e999fcfa0a1b9081f399fdb23677ccc6">
            <a:extLst>
              <a:ext uri="{FF2B5EF4-FFF2-40B4-BE49-F238E27FC236}">
                <a16:creationId xmlns:a16="http://schemas.microsoft.com/office/drawing/2014/main" id="{93A5767D-642A-48A0-9ACF-2F88D802DC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0"/>
            <a:ext cx="3657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E946F48-EF4C-4A9F-9DF4-5AED39B19B45}"/>
              </a:ext>
            </a:extLst>
          </p:cNvPr>
          <p:cNvSpPr txBox="1"/>
          <p:nvPr/>
        </p:nvSpPr>
        <p:spPr>
          <a:xfrm>
            <a:off x="822202" y="2701270"/>
            <a:ext cx="7447503" cy="2862322"/>
          </a:xfrm>
          <a:prstGeom prst="rect">
            <a:avLst/>
          </a:prstGeom>
          <a:noFill/>
        </p:spPr>
        <p:txBody>
          <a:bodyPr wrap="square" rtlCol="0">
            <a:spAutoFit/>
          </a:bodyPr>
          <a:lstStyle/>
          <a:p>
            <a:r>
              <a:rPr lang="zh-CN" altLang="en-US" sz="2000" dirty="0">
                <a:latin typeface="华文细黑" panose="02010600040101010101" pitchFamily="2" charset="-122"/>
                <a:ea typeface="华文细黑" panose="02010600040101010101" pitchFamily="2" charset="-122"/>
              </a:rPr>
              <a:t>据</a:t>
            </a:r>
            <a:r>
              <a:rPr lang="en-US" altLang="zh-CN" sz="2000" dirty="0">
                <a:latin typeface="华文细黑" panose="02010600040101010101" pitchFamily="2" charset="-122"/>
                <a:ea typeface="华文细黑" panose="02010600040101010101" pitchFamily="2" charset="-122"/>
              </a:rPr>
              <a:t>IDC《</a:t>
            </a:r>
            <a:r>
              <a:rPr lang="zh-CN" altLang="en-US" sz="2000" dirty="0">
                <a:latin typeface="华文细黑" panose="02010600040101010101" pitchFamily="2" charset="-122"/>
                <a:ea typeface="华文细黑" panose="02010600040101010101" pitchFamily="2" charset="-122"/>
              </a:rPr>
              <a:t>全球半年度区块链支出指南</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数据显示，</a:t>
            </a:r>
            <a:r>
              <a:rPr lang="en-US" altLang="zh-CN" sz="2000" dirty="0">
                <a:latin typeface="华文细黑" panose="02010600040101010101" pitchFamily="2" charset="-122"/>
                <a:ea typeface="华文细黑" panose="02010600040101010101" pitchFamily="2" charset="-122"/>
              </a:rPr>
              <a:t>2017</a:t>
            </a:r>
            <a:r>
              <a:rPr lang="zh-CN" altLang="en-US" sz="2000" dirty="0">
                <a:latin typeface="华文细黑" panose="02010600040101010101" pitchFamily="2" charset="-122"/>
                <a:ea typeface="华文细黑" panose="02010600040101010101" pitchFamily="2" charset="-122"/>
              </a:rPr>
              <a:t>年中国区块链市场支出规模约为</a:t>
            </a:r>
            <a:r>
              <a:rPr lang="en-US" altLang="zh-CN" sz="2000" dirty="0">
                <a:latin typeface="华文细黑" panose="02010600040101010101" pitchFamily="2" charset="-122"/>
                <a:ea typeface="华文细黑" panose="02010600040101010101" pitchFamily="2" charset="-122"/>
              </a:rPr>
              <a:t>8300</a:t>
            </a:r>
            <a:r>
              <a:rPr lang="zh-CN" altLang="en-US" sz="2000" dirty="0">
                <a:latin typeface="华文细黑" panose="02010600040101010101" pitchFamily="2" charset="-122"/>
                <a:ea typeface="华文细黑" panose="02010600040101010101" pitchFamily="2" charset="-122"/>
              </a:rPr>
              <a:t>万美元，初步估算</a:t>
            </a:r>
            <a:r>
              <a:rPr lang="en-US" altLang="zh-CN" sz="2000" dirty="0">
                <a:latin typeface="华文细黑" panose="02010600040101010101" pitchFamily="2" charset="-122"/>
                <a:ea typeface="华文细黑" panose="02010600040101010101" pitchFamily="2" charset="-122"/>
              </a:rPr>
              <a:t>2018</a:t>
            </a:r>
            <a:r>
              <a:rPr lang="zh-CN" altLang="en-US" sz="2000" dirty="0">
                <a:latin typeface="华文细黑" panose="02010600040101010101" pitchFamily="2" charset="-122"/>
                <a:ea typeface="华文细黑" panose="02010600040101010101" pitchFamily="2" charset="-122"/>
              </a:rPr>
              <a:t>年中国区块链市场支出规模达</a:t>
            </a:r>
            <a:r>
              <a:rPr lang="en-US" altLang="zh-CN" sz="2000" dirty="0">
                <a:latin typeface="华文细黑" panose="02010600040101010101" pitchFamily="2" charset="-122"/>
                <a:ea typeface="华文细黑" panose="02010600040101010101" pitchFamily="2" charset="-122"/>
              </a:rPr>
              <a:t>1.6</a:t>
            </a:r>
            <a:r>
              <a:rPr lang="zh-CN" altLang="en-US" sz="2000" dirty="0">
                <a:latin typeface="华文细黑" panose="02010600040101010101" pitchFamily="2" charset="-122"/>
                <a:ea typeface="华文细黑" panose="02010600040101010101" pitchFamily="2" charset="-122"/>
              </a:rPr>
              <a:t>亿美元。</a:t>
            </a:r>
          </a:p>
          <a:p>
            <a:r>
              <a:rPr lang="zh-CN" altLang="en-US" sz="2000" dirty="0">
                <a:latin typeface="华文细黑" panose="02010600040101010101" pitchFamily="2" charset="-122"/>
                <a:ea typeface="华文细黑" panose="02010600040101010101" pitchFamily="2" charset="-122"/>
              </a:rPr>
              <a:t>现阶段区块链的总体市场规模较小，这是因为市场上的区块链项目多处于尝试阶段，投入不大。另一方面，很多企业已经认识到了区块链的潜力，计划在未来增加预算，受此影响，中国区块链市场将迎来快速增长，</a:t>
            </a:r>
            <a:r>
              <a:rPr lang="en-US" altLang="zh-CN" sz="2000" dirty="0">
                <a:latin typeface="华文细黑" panose="02010600040101010101" pitchFamily="2" charset="-122"/>
                <a:ea typeface="华文细黑" panose="02010600040101010101" pitchFamily="2" charset="-122"/>
              </a:rPr>
              <a:t>2019</a:t>
            </a:r>
            <a:r>
              <a:rPr lang="zh-CN" altLang="en-US" sz="2000" dirty="0">
                <a:latin typeface="华文细黑" panose="02010600040101010101" pitchFamily="2" charset="-122"/>
                <a:ea typeface="华文细黑" panose="02010600040101010101" pitchFamily="2" charset="-122"/>
              </a:rPr>
              <a:t>年中国区块链市场支出规模约为</a:t>
            </a:r>
            <a:r>
              <a:rPr lang="en-US" altLang="zh-CN" sz="2000" dirty="0">
                <a:latin typeface="华文细黑" panose="02010600040101010101" pitchFamily="2" charset="-122"/>
                <a:ea typeface="华文细黑" panose="02010600040101010101" pitchFamily="2" charset="-122"/>
              </a:rPr>
              <a:t>300</a:t>
            </a:r>
            <a:r>
              <a:rPr lang="zh-CN" altLang="en-US" sz="2000" dirty="0">
                <a:latin typeface="华文细黑" panose="02010600040101010101" pitchFamily="2" charset="-122"/>
                <a:ea typeface="华文细黑" panose="02010600040101010101" pitchFamily="2" charset="-122"/>
              </a:rPr>
              <a:t>百万美左右。</a:t>
            </a:r>
            <a:r>
              <a:rPr lang="zh-CN" altLang="en-US" sz="2000" b="1" dirty="0">
                <a:latin typeface="华文细黑" panose="02010600040101010101" pitchFamily="2" charset="-122"/>
                <a:ea typeface="华文细黑" panose="02010600040101010101" pitchFamily="2" charset="-122"/>
              </a:rPr>
              <a:t>到</a:t>
            </a:r>
            <a:r>
              <a:rPr lang="en-US" altLang="zh-CN" sz="2000" b="1" dirty="0">
                <a:latin typeface="华文细黑" panose="02010600040101010101" pitchFamily="2" charset="-122"/>
                <a:ea typeface="华文细黑" panose="02010600040101010101" pitchFamily="2" charset="-122"/>
              </a:rPr>
              <a:t>2022</a:t>
            </a:r>
            <a:r>
              <a:rPr lang="zh-CN" altLang="en-US" sz="2000" b="1" dirty="0">
                <a:latin typeface="华文细黑" panose="02010600040101010101" pitchFamily="2" charset="-122"/>
                <a:ea typeface="华文细黑" panose="02010600040101010101" pitchFamily="2" charset="-122"/>
              </a:rPr>
              <a:t>年末，市场支出规模预计达到</a:t>
            </a:r>
            <a:r>
              <a:rPr lang="en-US" altLang="zh-CN" sz="2000" b="1" dirty="0">
                <a:latin typeface="华文细黑" panose="02010600040101010101" pitchFamily="2" charset="-122"/>
                <a:ea typeface="华文细黑" panose="02010600040101010101" pitchFamily="2" charset="-122"/>
              </a:rPr>
              <a:t>14.2</a:t>
            </a:r>
            <a:r>
              <a:rPr lang="zh-CN" altLang="en-US" sz="2000" b="1" dirty="0">
                <a:latin typeface="华文细黑" panose="02010600040101010101" pitchFamily="2" charset="-122"/>
                <a:ea typeface="华文细黑" panose="02010600040101010101" pitchFamily="2" charset="-122"/>
              </a:rPr>
              <a:t>亿美元，</a:t>
            </a:r>
            <a:r>
              <a:rPr lang="en-US" altLang="zh-CN" sz="2000" b="1" dirty="0">
                <a:latin typeface="华文细黑" panose="02010600040101010101" pitchFamily="2" charset="-122"/>
                <a:ea typeface="华文细黑" panose="02010600040101010101" pitchFamily="2" charset="-122"/>
              </a:rPr>
              <a:t>2017–2022</a:t>
            </a:r>
            <a:r>
              <a:rPr lang="zh-CN" altLang="en-US" sz="2000" b="1" dirty="0">
                <a:latin typeface="华文细黑" panose="02010600040101010101" pitchFamily="2" charset="-122"/>
                <a:ea typeface="华文细黑" panose="02010600040101010101" pitchFamily="2" charset="-122"/>
              </a:rPr>
              <a:t>年的年均复合增长率为</a:t>
            </a:r>
            <a:r>
              <a:rPr lang="en-US" altLang="zh-CN" sz="2000" b="1" dirty="0">
                <a:latin typeface="华文细黑" panose="02010600040101010101" pitchFamily="2" charset="-122"/>
                <a:ea typeface="华文细黑" panose="02010600040101010101" pitchFamily="2" charset="-122"/>
              </a:rPr>
              <a:t>76.3%</a:t>
            </a:r>
            <a:r>
              <a:rPr lang="zh-CN" altLang="en-US" sz="2000" b="1" dirty="0">
                <a:latin typeface="华文细黑" panose="02010600040101010101" pitchFamily="2" charset="-122"/>
                <a:ea typeface="华文细黑" panose="02010600040101010101" pitchFamily="2" charset="-122"/>
              </a:rPr>
              <a:t>。</a:t>
            </a:r>
          </a:p>
        </p:txBody>
      </p:sp>
      <p:sp>
        <p:nvSpPr>
          <p:cNvPr id="6" name="文本框 5">
            <a:extLst>
              <a:ext uri="{FF2B5EF4-FFF2-40B4-BE49-F238E27FC236}">
                <a16:creationId xmlns:a16="http://schemas.microsoft.com/office/drawing/2014/main" id="{1F3DE844-F8C6-4BBF-9E11-4932436FBA42}"/>
              </a:ext>
            </a:extLst>
          </p:cNvPr>
          <p:cNvSpPr txBox="1"/>
          <p:nvPr/>
        </p:nvSpPr>
        <p:spPr>
          <a:xfrm>
            <a:off x="11114461" y="2331938"/>
            <a:ext cx="1077539" cy="369332"/>
          </a:xfrm>
          <a:prstGeom prst="rect">
            <a:avLst/>
          </a:prstGeom>
          <a:noFill/>
        </p:spPr>
        <p:txBody>
          <a:bodyPr wrap="none" rtlCol="0">
            <a:spAutoFit/>
          </a:bodyPr>
          <a:lstStyle/>
          <a:p>
            <a:r>
              <a:rPr lang="en-US" altLang="zh-CN" dirty="0">
                <a:solidFill>
                  <a:schemeClr val="bg1"/>
                </a:solidFill>
                <a:latin typeface="思源黑体" panose="020B0800000000000000" pitchFamily="34" charset="-122"/>
                <a:ea typeface="思源黑体" panose="020B0800000000000000" pitchFamily="34" charset="-122"/>
              </a:rPr>
              <a:t>2020.04</a:t>
            </a:r>
            <a:endParaRPr lang="zh-CN" altLang="en-US" dirty="0">
              <a:solidFill>
                <a:schemeClr val="bg1"/>
              </a:solidFill>
              <a:latin typeface="思源黑体" panose="020B0800000000000000" pitchFamily="34" charset="-122"/>
              <a:ea typeface="思源黑体" panose="020B0800000000000000" pitchFamily="34" charset="-122"/>
            </a:endParaRPr>
          </a:p>
        </p:txBody>
      </p:sp>
    </p:spTree>
    <p:extLst>
      <p:ext uri="{BB962C8B-B14F-4D97-AF65-F5344CB8AC3E}">
        <p14:creationId xmlns:p14="http://schemas.microsoft.com/office/powerpoint/2010/main" val="123328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9E92A6F-3E0E-4571-9678-52C51875564E}"/>
              </a:ext>
            </a:extLst>
          </p:cNvPr>
          <p:cNvGrpSpPr/>
          <p:nvPr/>
        </p:nvGrpSpPr>
        <p:grpSpPr>
          <a:xfrm>
            <a:off x="8224518" y="2153109"/>
            <a:ext cx="2143125" cy="2143125"/>
            <a:chOff x="5062538" y="1997075"/>
            <a:chExt cx="2143125" cy="2143125"/>
          </a:xfrm>
        </p:grpSpPr>
        <p:sp>
          <p:nvSpPr>
            <p:cNvPr id="3" name="椭圆 12">
              <a:extLst>
                <a:ext uri="{FF2B5EF4-FFF2-40B4-BE49-F238E27FC236}">
                  <a16:creationId xmlns:a16="http://schemas.microsoft.com/office/drawing/2014/main" id="{A2157691-29FB-4A07-B206-2668082C1504}"/>
                </a:ext>
              </a:extLst>
            </p:cNvPr>
            <p:cNvSpPr>
              <a:spLocks noChangeArrowheads="1"/>
            </p:cNvSpPr>
            <p:nvPr/>
          </p:nvSpPr>
          <p:spPr bwMode="auto">
            <a:xfrm>
              <a:off x="5062538" y="1997075"/>
              <a:ext cx="2143125" cy="2143125"/>
            </a:xfrm>
            <a:prstGeom prst="ellipse">
              <a:avLst/>
            </a:prstGeom>
            <a:solidFill>
              <a:srgbClr val="C06C8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14">
              <a:extLst>
                <a:ext uri="{FF2B5EF4-FFF2-40B4-BE49-F238E27FC236}">
                  <a16:creationId xmlns:a16="http://schemas.microsoft.com/office/drawing/2014/main" id="{B913AA18-82F5-40E1-8326-86247105FF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6275" y="2466975"/>
              <a:ext cx="7477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9">
              <a:extLst>
                <a:ext uri="{FF2B5EF4-FFF2-40B4-BE49-F238E27FC236}">
                  <a16:creationId xmlns:a16="http://schemas.microsoft.com/office/drawing/2014/main" id="{F84CDD6E-07FA-45E0-B904-19C61816309F}"/>
                </a:ext>
              </a:extLst>
            </p:cNvPr>
            <p:cNvSpPr>
              <a:spLocks noChangeArrowheads="1"/>
            </p:cNvSpPr>
            <p:nvPr/>
          </p:nvSpPr>
          <p:spPr bwMode="auto">
            <a:xfrm>
              <a:off x="5458778" y="328339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智能合约</a:t>
              </a:r>
            </a:p>
          </p:txBody>
        </p:sp>
      </p:grpSp>
      <p:grpSp>
        <p:nvGrpSpPr>
          <p:cNvPr id="10" name="组合 9">
            <a:extLst>
              <a:ext uri="{FF2B5EF4-FFF2-40B4-BE49-F238E27FC236}">
                <a16:creationId xmlns:a16="http://schemas.microsoft.com/office/drawing/2014/main" id="{EE0B527A-0AFE-45BC-BA66-31C0E1B52DF2}"/>
              </a:ext>
            </a:extLst>
          </p:cNvPr>
          <p:cNvGrpSpPr/>
          <p:nvPr/>
        </p:nvGrpSpPr>
        <p:grpSpPr>
          <a:xfrm>
            <a:off x="1816357" y="2153109"/>
            <a:ext cx="2143125" cy="2143125"/>
            <a:chOff x="2217738" y="2179637"/>
            <a:chExt cx="2143125" cy="2143125"/>
          </a:xfrm>
        </p:grpSpPr>
        <p:sp>
          <p:nvSpPr>
            <p:cNvPr id="11" name="椭圆 11">
              <a:extLst>
                <a:ext uri="{FF2B5EF4-FFF2-40B4-BE49-F238E27FC236}">
                  <a16:creationId xmlns:a16="http://schemas.microsoft.com/office/drawing/2014/main" id="{4C0D4FD8-6729-493A-AF9E-B8DF41A8CB79}"/>
                </a:ext>
              </a:extLst>
            </p:cNvPr>
            <p:cNvSpPr>
              <a:spLocks noChangeArrowheads="1"/>
            </p:cNvSpPr>
            <p:nvPr/>
          </p:nvSpPr>
          <p:spPr bwMode="auto">
            <a:xfrm>
              <a:off x="2217738" y="2179637"/>
              <a:ext cx="2143125" cy="2143125"/>
            </a:xfrm>
            <a:prstGeom prst="ellipse">
              <a:avLst/>
            </a:prstGeom>
            <a:solidFill>
              <a:srgbClr val="F6728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2" name="图片 15">
              <a:extLst>
                <a:ext uri="{FF2B5EF4-FFF2-40B4-BE49-F238E27FC236}">
                  <a16:creationId xmlns:a16="http://schemas.microsoft.com/office/drawing/2014/main" id="{4AEABC99-A466-4C95-9729-6C33743257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3592" y="2649537"/>
              <a:ext cx="58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8">
              <a:extLst>
                <a:ext uri="{FF2B5EF4-FFF2-40B4-BE49-F238E27FC236}">
                  <a16:creationId xmlns:a16="http://schemas.microsoft.com/office/drawing/2014/main" id="{9B05F8D9-87EE-4670-A155-3E6C9464873A}"/>
                </a:ext>
              </a:extLst>
            </p:cNvPr>
            <p:cNvSpPr>
              <a:spLocks noChangeArrowheads="1"/>
            </p:cNvSpPr>
            <p:nvPr/>
          </p:nvSpPr>
          <p:spPr bwMode="auto">
            <a:xfrm>
              <a:off x="2599393" y="347065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开放共识</a:t>
              </a:r>
            </a:p>
          </p:txBody>
        </p:sp>
      </p:grpSp>
      <p:grpSp>
        <p:nvGrpSpPr>
          <p:cNvPr id="14" name="组合 13">
            <a:extLst>
              <a:ext uri="{FF2B5EF4-FFF2-40B4-BE49-F238E27FC236}">
                <a16:creationId xmlns:a16="http://schemas.microsoft.com/office/drawing/2014/main" id="{BD8D1FDC-B5B7-43AA-8C83-244D5BC88AB7}"/>
              </a:ext>
            </a:extLst>
          </p:cNvPr>
          <p:cNvGrpSpPr/>
          <p:nvPr/>
        </p:nvGrpSpPr>
        <p:grpSpPr>
          <a:xfrm>
            <a:off x="3962409" y="2080762"/>
            <a:ext cx="2143125" cy="2143125"/>
            <a:chOff x="1816100" y="1997075"/>
            <a:chExt cx="2143125" cy="2143125"/>
          </a:xfrm>
        </p:grpSpPr>
        <p:sp>
          <p:nvSpPr>
            <p:cNvPr id="15" name="椭圆 10">
              <a:extLst>
                <a:ext uri="{FF2B5EF4-FFF2-40B4-BE49-F238E27FC236}">
                  <a16:creationId xmlns:a16="http://schemas.microsoft.com/office/drawing/2014/main" id="{73029587-2BFC-4D1B-83AB-4652A4B59DDB}"/>
                </a:ext>
              </a:extLst>
            </p:cNvPr>
            <p:cNvSpPr>
              <a:spLocks noChangeArrowheads="1"/>
            </p:cNvSpPr>
            <p:nvPr/>
          </p:nvSpPr>
          <p:spPr bwMode="auto">
            <a:xfrm>
              <a:off x="1816100" y="1997075"/>
              <a:ext cx="2143125" cy="2143125"/>
            </a:xfrm>
            <a:prstGeom prst="ellipse">
              <a:avLst/>
            </a:prstGeom>
            <a:solidFill>
              <a:srgbClr val="F8B193"/>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6" name="图片 17">
              <a:extLst>
                <a:ext uri="{FF2B5EF4-FFF2-40B4-BE49-F238E27FC236}">
                  <a16:creationId xmlns:a16="http://schemas.microsoft.com/office/drawing/2014/main" id="{BF8B91CF-B4D8-4BD8-823B-7B4DC9A334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9080" y="2466975"/>
              <a:ext cx="83343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21">
              <a:extLst>
                <a:ext uri="{FF2B5EF4-FFF2-40B4-BE49-F238E27FC236}">
                  <a16:creationId xmlns:a16="http://schemas.microsoft.com/office/drawing/2014/main" id="{A7C29C24-AD44-4EFB-A102-5B12BCCB1CEE}"/>
                </a:ext>
              </a:extLst>
            </p:cNvPr>
            <p:cNvSpPr>
              <a:spLocks noChangeArrowheads="1"/>
            </p:cNvSpPr>
            <p:nvPr/>
          </p:nvSpPr>
          <p:spPr bwMode="auto">
            <a:xfrm>
              <a:off x="2167913" y="3251200"/>
              <a:ext cx="1459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分布式和去信任</a:t>
              </a:r>
            </a:p>
          </p:txBody>
        </p:sp>
      </p:grpSp>
      <p:grpSp>
        <p:nvGrpSpPr>
          <p:cNvPr id="18" name="组合 17">
            <a:extLst>
              <a:ext uri="{FF2B5EF4-FFF2-40B4-BE49-F238E27FC236}">
                <a16:creationId xmlns:a16="http://schemas.microsoft.com/office/drawing/2014/main" id="{30A151DB-B056-41C6-8B8F-1F8A152561A4}"/>
              </a:ext>
            </a:extLst>
          </p:cNvPr>
          <p:cNvGrpSpPr/>
          <p:nvPr/>
        </p:nvGrpSpPr>
        <p:grpSpPr>
          <a:xfrm>
            <a:off x="6096593" y="2142675"/>
            <a:ext cx="2143125" cy="2143125"/>
            <a:chOff x="5062538" y="1997075"/>
            <a:chExt cx="2143125" cy="2143125"/>
          </a:xfrm>
        </p:grpSpPr>
        <p:sp>
          <p:nvSpPr>
            <p:cNvPr id="19" name="椭圆 12">
              <a:extLst>
                <a:ext uri="{FF2B5EF4-FFF2-40B4-BE49-F238E27FC236}">
                  <a16:creationId xmlns:a16="http://schemas.microsoft.com/office/drawing/2014/main" id="{7CD375D9-0114-41E2-B7F2-E13D422BD516}"/>
                </a:ext>
              </a:extLst>
            </p:cNvPr>
            <p:cNvSpPr>
              <a:spLocks noChangeArrowheads="1"/>
            </p:cNvSpPr>
            <p:nvPr/>
          </p:nvSpPr>
          <p:spPr bwMode="auto">
            <a:xfrm>
              <a:off x="5062538" y="1997075"/>
              <a:ext cx="2143125" cy="2143125"/>
            </a:xfrm>
            <a:prstGeom prst="ellipse">
              <a:avLst/>
            </a:prstGeom>
            <a:solidFill>
              <a:srgbClr val="A584B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文本框 19">
              <a:extLst>
                <a:ext uri="{FF2B5EF4-FFF2-40B4-BE49-F238E27FC236}">
                  <a16:creationId xmlns:a16="http://schemas.microsoft.com/office/drawing/2014/main" id="{36C85D4D-EF9B-4B80-AC11-729B8BDF6951}"/>
                </a:ext>
              </a:extLst>
            </p:cNvPr>
            <p:cNvSpPr>
              <a:spLocks noChangeArrowheads="1"/>
            </p:cNvSpPr>
            <p:nvPr/>
          </p:nvSpPr>
          <p:spPr bwMode="auto">
            <a:xfrm>
              <a:off x="5299419" y="3283399"/>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隐私和监管</a:t>
              </a:r>
            </a:p>
          </p:txBody>
        </p:sp>
      </p:grpSp>
      <p:pic>
        <p:nvPicPr>
          <p:cNvPr id="21" name="图片 25">
            <a:extLst>
              <a:ext uri="{FF2B5EF4-FFF2-40B4-BE49-F238E27FC236}">
                <a16:creationId xmlns:a16="http://schemas.microsoft.com/office/drawing/2014/main" id="{5E43F8A6-9F7E-4DDC-B0B1-E39727AADE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5362" y="2542725"/>
            <a:ext cx="7397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椭圆 21">
            <a:extLst>
              <a:ext uri="{FF2B5EF4-FFF2-40B4-BE49-F238E27FC236}">
                <a16:creationId xmlns:a16="http://schemas.microsoft.com/office/drawing/2014/main" id="{28124ABB-6F8E-44A1-8D54-CBF15CED9BEB}"/>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5346DF70-C754-4F7C-A26B-66CA7923B084}"/>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C19F09F4-E005-4B1A-9CA5-2724EF4B658C}"/>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26E0BD7-2071-44B3-BAD3-5E986373C3C6}"/>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4E41CA5-4984-4580-8176-DED767B556FE}"/>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65BC6272-7CBA-4BC0-92B1-25D490454E3B}"/>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99A3D9C-4954-40A6-BB00-E7D8ED857DA5}"/>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注: 弯曲线形 29">
            <a:extLst>
              <a:ext uri="{FF2B5EF4-FFF2-40B4-BE49-F238E27FC236}">
                <a16:creationId xmlns:a16="http://schemas.microsoft.com/office/drawing/2014/main" id="{768FF19A-D494-4959-A84D-9C4DA9B35A9B}"/>
              </a:ext>
            </a:extLst>
          </p:cNvPr>
          <p:cNvSpPr/>
          <p:nvPr/>
        </p:nvSpPr>
        <p:spPr>
          <a:xfrm>
            <a:off x="3891050" y="803536"/>
            <a:ext cx="2204950" cy="1163531"/>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希望共同来维护数据安全，保证它的不可篡改形成。</a:t>
            </a:r>
          </a:p>
        </p:txBody>
      </p:sp>
      <p:sp>
        <p:nvSpPr>
          <p:cNvPr id="31" name="标注: 弯曲线形 30">
            <a:extLst>
              <a:ext uri="{FF2B5EF4-FFF2-40B4-BE49-F238E27FC236}">
                <a16:creationId xmlns:a16="http://schemas.microsoft.com/office/drawing/2014/main" id="{5EFAA9F0-6A4C-413A-9F1A-538CF0AFB8B6}"/>
              </a:ext>
            </a:extLst>
          </p:cNvPr>
          <p:cNvSpPr/>
          <p:nvPr/>
        </p:nvSpPr>
        <p:spPr>
          <a:xfrm>
            <a:off x="323036" y="5073042"/>
            <a:ext cx="5772964" cy="1163531"/>
          </a:xfrm>
          <a:prstGeom prst="borderCallout2">
            <a:avLst>
              <a:gd name="adj1" fmla="val -8088"/>
              <a:gd name="adj2" fmla="val 64879"/>
              <a:gd name="adj3" fmla="val -28535"/>
              <a:gd name="adj4" fmla="val 66747"/>
              <a:gd name="adj5" fmla="val -64149"/>
              <a:gd name="adj6" fmla="val 7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在现阶段还是去物理设备的中心化，并不等于去管理的中心化，没有一个社会经济组织里面是没有介入管理的。去信任，传统的人之间的信任转化为对机器信任。</a:t>
            </a:r>
          </a:p>
        </p:txBody>
      </p:sp>
      <p:sp>
        <p:nvSpPr>
          <p:cNvPr id="32" name="标注: 弯曲线形 31">
            <a:extLst>
              <a:ext uri="{FF2B5EF4-FFF2-40B4-BE49-F238E27FC236}">
                <a16:creationId xmlns:a16="http://schemas.microsoft.com/office/drawing/2014/main" id="{B3716C54-A9BB-4257-9382-FEB6D38E9BD9}"/>
              </a:ext>
            </a:extLst>
          </p:cNvPr>
          <p:cNvSpPr/>
          <p:nvPr/>
        </p:nvSpPr>
        <p:spPr>
          <a:xfrm>
            <a:off x="8238984" y="803535"/>
            <a:ext cx="2758440" cy="1163531"/>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数据本身由于不存在第三方平台，而加密存放在区块链上，实现隐私保护和授权共享。</a:t>
            </a:r>
          </a:p>
        </p:txBody>
      </p:sp>
      <p:sp>
        <p:nvSpPr>
          <p:cNvPr id="33" name="标注: 弯曲线形 32">
            <a:extLst>
              <a:ext uri="{FF2B5EF4-FFF2-40B4-BE49-F238E27FC236}">
                <a16:creationId xmlns:a16="http://schemas.microsoft.com/office/drawing/2014/main" id="{75F7B3CA-5B18-4902-8C2F-EEA3C83DDE98}"/>
              </a:ext>
            </a:extLst>
          </p:cNvPr>
          <p:cNvSpPr/>
          <p:nvPr/>
        </p:nvSpPr>
        <p:spPr>
          <a:xfrm>
            <a:off x="7757160" y="4724938"/>
            <a:ext cx="4291794" cy="1715240"/>
          </a:xfrm>
          <a:prstGeom prst="borderCallout2">
            <a:avLst>
              <a:gd name="adj1" fmla="val -10328"/>
              <a:gd name="adj2" fmla="val 78827"/>
              <a:gd name="adj3" fmla="val -39407"/>
              <a:gd name="adj4" fmla="val 85988"/>
              <a:gd name="adj5" fmla="val -77479"/>
              <a:gd name="adj6" fmla="val 63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合约就是规则，如果顶层治理节点来制定智能合约，合约就形成了你运行的规则或者法律，它可以自上而下</a:t>
            </a:r>
            <a:r>
              <a:rPr lang="en-US" altLang="zh-CN" dirty="0"/>
              <a:t>100%</a:t>
            </a:r>
            <a:r>
              <a:rPr lang="zh-CN" altLang="en-US" dirty="0"/>
              <a:t>的按照规则来治理国家、社会、经济，避免上有政策、下有对策情况的发生，比方讲大小合同</a:t>
            </a:r>
          </a:p>
        </p:txBody>
      </p:sp>
    </p:spTree>
    <p:extLst>
      <p:ext uri="{BB962C8B-B14F-4D97-AF65-F5344CB8AC3E}">
        <p14:creationId xmlns:p14="http://schemas.microsoft.com/office/powerpoint/2010/main" val="59869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7670"/>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BA811EC-7D16-494B-AC0B-3FF6B1232869}"/>
              </a:ext>
            </a:extLst>
          </p:cNvPr>
          <p:cNvSpPr/>
          <p:nvPr/>
        </p:nvSpPr>
        <p:spPr>
          <a:xfrm>
            <a:off x="466408" y="497840"/>
            <a:ext cx="11186160" cy="5862320"/>
          </a:xfrm>
          <a:prstGeom prst="roundRect">
            <a:avLst>
              <a:gd name="adj" fmla="val 1699"/>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a:extLst>
              <a:ext uri="{FF2B5EF4-FFF2-40B4-BE49-F238E27FC236}">
                <a16:creationId xmlns:a16="http://schemas.microsoft.com/office/drawing/2014/main" id="{347C4A92-F86C-4AAA-AEDC-A69374838806}"/>
              </a:ext>
            </a:extLst>
          </p:cNvPr>
          <p:cNvGrpSpPr/>
          <p:nvPr/>
        </p:nvGrpSpPr>
        <p:grpSpPr>
          <a:xfrm>
            <a:off x="4334477" y="728540"/>
            <a:ext cx="3948508" cy="792422"/>
            <a:chOff x="4516438" y="860064"/>
            <a:chExt cx="3948508" cy="792422"/>
          </a:xfrm>
        </p:grpSpPr>
        <p:sp>
          <p:nvSpPr>
            <p:cNvPr id="4" name="矩形: 圆角 12">
              <a:extLst>
                <a:ext uri="{FF2B5EF4-FFF2-40B4-BE49-F238E27FC236}">
                  <a16:creationId xmlns:a16="http://schemas.microsoft.com/office/drawing/2014/main" id="{DA288484-B04E-4335-BB23-F6FC2A03107C}"/>
                </a:ext>
              </a:extLst>
            </p:cNvPr>
            <p:cNvSpPr/>
            <p:nvPr/>
          </p:nvSpPr>
          <p:spPr>
            <a:xfrm>
              <a:off x="4516438" y="860064"/>
              <a:ext cx="3948508" cy="792422"/>
            </a:xfrm>
            <a:custGeom>
              <a:avLst/>
              <a:gdLst>
                <a:gd name="connsiteX0" fmla="*/ 0 w 3086100"/>
                <a:gd name="connsiteY0" fmla="*/ 172758 h 945066"/>
                <a:gd name="connsiteX1" fmla="*/ 172758 w 3086100"/>
                <a:gd name="connsiteY1" fmla="*/ 0 h 945066"/>
                <a:gd name="connsiteX2" fmla="*/ 2913342 w 3086100"/>
                <a:gd name="connsiteY2" fmla="*/ 0 h 945066"/>
                <a:gd name="connsiteX3" fmla="*/ 3086100 w 3086100"/>
                <a:gd name="connsiteY3" fmla="*/ 172758 h 945066"/>
                <a:gd name="connsiteX4" fmla="*/ 3086100 w 3086100"/>
                <a:gd name="connsiteY4" fmla="*/ 772308 h 945066"/>
                <a:gd name="connsiteX5" fmla="*/ 2913342 w 3086100"/>
                <a:gd name="connsiteY5" fmla="*/ 945066 h 945066"/>
                <a:gd name="connsiteX6" fmla="*/ 172758 w 3086100"/>
                <a:gd name="connsiteY6" fmla="*/ 945066 h 945066"/>
                <a:gd name="connsiteX7" fmla="*/ 0 w 3086100"/>
                <a:gd name="connsiteY7" fmla="*/ 772308 h 945066"/>
                <a:gd name="connsiteX8" fmla="*/ 0 w 3086100"/>
                <a:gd name="connsiteY8" fmla="*/ 172758 h 945066"/>
                <a:gd name="connsiteX0" fmla="*/ 0 w 3086100"/>
                <a:gd name="connsiteY0" fmla="*/ 245910 h 1018218"/>
                <a:gd name="connsiteX1" fmla="*/ 172758 w 3086100"/>
                <a:gd name="connsiteY1" fmla="*/ 73152 h 1018218"/>
                <a:gd name="connsiteX2" fmla="*/ 2980398 w 3086100"/>
                <a:gd name="connsiteY2" fmla="*/ 0 h 1018218"/>
                <a:gd name="connsiteX3" fmla="*/ 3086100 w 3086100"/>
                <a:gd name="connsiteY3" fmla="*/ 245910 h 1018218"/>
                <a:gd name="connsiteX4" fmla="*/ 3086100 w 3086100"/>
                <a:gd name="connsiteY4" fmla="*/ 845460 h 1018218"/>
                <a:gd name="connsiteX5" fmla="*/ 2913342 w 3086100"/>
                <a:gd name="connsiteY5" fmla="*/ 1018218 h 1018218"/>
                <a:gd name="connsiteX6" fmla="*/ 172758 w 3086100"/>
                <a:gd name="connsiteY6" fmla="*/ 1018218 h 1018218"/>
                <a:gd name="connsiteX7" fmla="*/ 0 w 3086100"/>
                <a:gd name="connsiteY7" fmla="*/ 845460 h 1018218"/>
                <a:gd name="connsiteX8" fmla="*/ 0 w 3086100"/>
                <a:gd name="connsiteY8" fmla="*/ 245910 h 101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6100" h="1018218">
                  <a:moveTo>
                    <a:pt x="0" y="245910"/>
                  </a:moveTo>
                  <a:cubicBezTo>
                    <a:pt x="0" y="150498"/>
                    <a:pt x="77346" y="73152"/>
                    <a:pt x="172758" y="73152"/>
                  </a:cubicBezTo>
                  <a:cubicBezTo>
                    <a:pt x="1086286" y="73152"/>
                    <a:pt x="2066870" y="0"/>
                    <a:pt x="2980398" y="0"/>
                  </a:cubicBezTo>
                  <a:cubicBezTo>
                    <a:pt x="3075810" y="0"/>
                    <a:pt x="3086100" y="150498"/>
                    <a:pt x="3086100" y="245910"/>
                  </a:cubicBezTo>
                  <a:lnTo>
                    <a:pt x="3086100" y="845460"/>
                  </a:lnTo>
                  <a:cubicBezTo>
                    <a:pt x="3086100" y="940872"/>
                    <a:pt x="3008754" y="1018218"/>
                    <a:pt x="2913342" y="1018218"/>
                  </a:cubicBezTo>
                  <a:lnTo>
                    <a:pt x="172758" y="1018218"/>
                  </a:lnTo>
                  <a:cubicBezTo>
                    <a:pt x="77346" y="1018218"/>
                    <a:pt x="0" y="940872"/>
                    <a:pt x="0" y="845460"/>
                  </a:cubicBezTo>
                  <a:lnTo>
                    <a:pt x="0" y="245910"/>
                  </a:lnTo>
                  <a:close/>
                </a:path>
              </a:pathLst>
            </a:custGeom>
            <a:solidFill>
              <a:srgbClr val="FEC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48835E9-9F0D-4022-A317-90BF48B460FB}"/>
                </a:ext>
              </a:extLst>
            </p:cNvPr>
            <p:cNvSpPr txBox="1"/>
            <p:nvPr/>
          </p:nvSpPr>
          <p:spPr>
            <a:xfrm>
              <a:off x="4773301" y="1048302"/>
              <a:ext cx="3540092" cy="584775"/>
            </a:xfrm>
            <a:prstGeom prst="rect">
              <a:avLst/>
            </a:prstGeom>
            <a:noFill/>
          </p:spPr>
          <p:txBody>
            <a:bodyPr wrap="square" rtlCol="0">
              <a:spAutoFit/>
            </a:bodyPr>
            <a:lstStyle/>
            <a:p>
              <a:r>
                <a:rPr lang="zh-CN" altLang="en-US" sz="3200" dirty="0">
                  <a:solidFill>
                    <a:schemeClr val="bg1"/>
                  </a:solidFill>
                  <a:latin typeface="思源黑体" panose="020B0800000000000000" pitchFamily="34" charset="-122"/>
                  <a:ea typeface="思源黑体" panose="020B0800000000000000" pitchFamily="34" charset="-122"/>
                </a:rPr>
                <a:t>区块链的应用领域</a:t>
              </a:r>
            </a:p>
          </p:txBody>
        </p:sp>
      </p:grpSp>
      <p:sp>
        <p:nvSpPr>
          <p:cNvPr id="23" name="椭圆 22">
            <a:extLst>
              <a:ext uri="{FF2B5EF4-FFF2-40B4-BE49-F238E27FC236}">
                <a16:creationId xmlns:a16="http://schemas.microsoft.com/office/drawing/2014/main" id="{D106156E-2BE1-4C74-80BB-077FD6097449}"/>
              </a:ext>
            </a:extLst>
          </p:cNvPr>
          <p:cNvSpPr/>
          <p:nvPr/>
        </p:nvSpPr>
        <p:spPr>
          <a:xfrm>
            <a:off x="1200150" y="2381760"/>
            <a:ext cx="2168083" cy="2168083"/>
          </a:xfrm>
          <a:prstGeom prst="ellipse">
            <a:avLst/>
          </a:prstGeom>
          <a:solidFill>
            <a:srgbClr val="EA6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A8A750B-612D-4515-9FB0-4583952CFC53}"/>
              </a:ext>
            </a:extLst>
          </p:cNvPr>
          <p:cNvSpPr/>
          <p:nvPr/>
        </p:nvSpPr>
        <p:spPr>
          <a:xfrm>
            <a:off x="3720392" y="2381760"/>
            <a:ext cx="2168083" cy="2168083"/>
          </a:xfrm>
          <a:prstGeom prst="ellipse">
            <a:avLst/>
          </a:prstGeom>
          <a:solidFill>
            <a:srgbClr val="EA6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3A1FA1C-80AE-4E0E-9EF5-E4938185FCD0}"/>
              </a:ext>
            </a:extLst>
          </p:cNvPr>
          <p:cNvSpPr/>
          <p:nvPr/>
        </p:nvSpPr>
        <p:spPr>
          <a:xfrm>
            <a:off x="6240634" y="2381760"/>
            <a:ext cx="2168083" cy="2168083"/>
          </a:xfrm>
          <a:prstGeom prst="ellipse">
            <a:avLst/>
          </a:prstGeom>
          <a:solidFill>
            <a:srgbClr val="EA6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44087BBD-0478-47C5-8450-FE4F9D311276}"/>
              </a:ext>
            </a:extLst>
          </p:cNvPr>
          <p:cNvSpPr/>
          <p:nvPr/>
        </p:nvSpPr>
        <p:spPr>
          <a:xfrm rot="10800000">
            <a:off x="1259890" y="3818550"/>
            <a:ext cx="2041173" cy="732099"/>
          </a:xfrm>
          <a:custGeom>
            <a:avLst/>
            <a:gdLst>
              <a:gd name="connsiteX0" fmla="*/ 1020586 w 2041173"/>
              <a:gd name="connsiteY0" fmla="*/ 0 h 732099"/>
              <a:gd name="connsiteX1" fmla="*/ 2019439 w 2041173"/>
              <a:gd name="connsiteY1" fmla="*/ 662084 h 732099"/>
              <a:gd name="connsiteX2" fmla="*/ 2041173 w 2041173"/>
              <a:gd name="connsiteY2" fmla="*/ 732099 h 732099"/>
              <a:gd name="connsiteX3" fmla="*/ 0 w 2041173"/>
              <a:gd name="connsiteY3" fmla="*/ 732099 h 732099"/>
              <a:gd name="connsiteX4" fmla="*/ 21733 w 2041173"/>
              <a:gd name="connsiteY4" fmla="*/ 662084 h 732099"/>
              <a:gd name="connsiteX5" fmla="*/ 1020586 w 2041173"/>
              <a:gd name="connsiteY5" fmla="*/ 0 h 7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1173" h="732099">
                <a:moveTo>
                  <a:pt x="1020586" y="0"/>
                </a:moveTo>
                <a:cubicBezTo>
                  <a:pt x="1469611" y="0"/>
                  <a:pt x="1854872" y="273005"/>
                  <a:pt x="2019439" y="662084"/>
                </a:cubicBezTo>
                <a:lnTo>
                  <a:pt x="2041173" y="732099"/>
                </a:lnTo>
                <a:lnTo>
                  <a:pt x="0" y="732099"/>
                </a:lnTo>
                <a:lnTo>
                  <a:pt x="21733" y="662084"/>
                </a:lnTo>
                <a:cubicBezTo>
                  <a:pt x="186300" y="273005"/>
                  <a:pt x="571561" y="0"/>
                  <a:pt x="1020586" y="0"/>
                </a:cubicBezTo>
                <a:close/>
              </a:path>
            </a:pathLst>
          </a:custGeom>
          <a:solidFill>
            <a:srgbClr val="E85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6420192-4C75-4572-8DD3-735DE2BFF5AD}"/>
              </a:ext>
            </a:extLst>
          </p:cNvPr>
          <p:cNvSpPr/>
          <p:nvPr/>
        </p:nvSpPr>
        <p:spPr>
          <a:xfrm>
            <a:off x="8760877" y="2381760"/>
            <a:ext cx="2168083" cy="2168083"/>
          </a:xfrm>
          <a:prstGeom prst="ellipse">
            <a:avLst/>
          </a:prstGeom>
          <a:solidFill>
            <a:srgbClr val="EA6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AE7D9570-0F1E-4844-8CAD-58F1ED068F92}"/>
              </a:ext>
            </a:extLst>
          </p:cNvPr>
          <p:cNvSpPr/>
          <p:nvPr/>
        </p:nvSpPr>
        <p:spPr>
          <a:xfrm rot="10800000">
            <a:off x="3783846" y="3818550"/>
            <a:ext cx="2041173" cy="732099"/>
          </a:xfrm>
          <a:custGeom>
            <a:avLst/>
            <a:gdLst>
              <a:gd name="connsiteX0" fmla="*/ 1020586 w 2041173"/>
              <a:gd name="connsiteY0" fmla="*/ 0 h 732099"/>
              <a:gd name="connsiteX1" fmla="*/ 2019439 w 2041173"/>
              <a:gd name="connsiteY1" fmla="*/ 662084 h 732099"/>
              <a:gd name="connsiteX2" fmla="*/ 2041173 w 2041173"/>
              <a:gd name="connsiteY2" fmla="*/ 732099 h 732099"/>
              <a:gd name="connsiteX3" fmla="*/ 0 w 2041173"/>
              <a:gd name="connsiteY3" fmla="*/ 732099 h 732099"/>
              <a:gd name="connsiteX4" fmla="*/ 21733 w 2041173"/>
              <a:gd name="connsiteY4" fmla="*/ 662084 h 732099"/>
              <a:gd name="connsiteX5" fmla="*/ 1020586 w 2041173"/>
              <a:gd name="connsiteY5" fmla="*/ 0 h 7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1173" h="732099">
                <a:moveTo>
                  <a:pt x="1020586" y="0"/>
                </a:moveTo>
                <a:cubicBezTo>
                  <a:pt x="1469611" y="0"/>
                  <a:pt x="1854872" y="273005"/>
                  <a:pt x="2019439" y="662084"/>
                </a:cubicBezTo>
                <a:lnTo>
                  <a:pt x="2041173" y="732099"/>
                </a:lnTo>
                <a:lnTo>
                  <a:pt x="0" y="732099"/>
                </a:lnTo>
                <a:lnTo>
                  <a:pt x="21733" y="662084"/>
                </a:lnTo>
                <a:cubicBezTo>
                  <a:pt x="186300" y="273005"/>
                  <a:pt x="571561" y="0"/>
                  <a:pt x="1020586" y="0"/>
                </a:cubicBezTo>
                <a:close/>
              </a:path>
            </a:pathLst>
          </a:custGeom>
          <a:solidFill>
            <a:srgbClr val="E85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31252E5F-14D6-431E-B30B-631474EA5F56}"/>
              </a:ext>
            </a:extLst>
          </p:cNvPr>
          <p:cNvSpPr/>
          <p:nvPr/>
        </p:nvSpPr>
        <p:spPr>
          <a:xfrm rot="10800000">
            <a:off x="6308732" y="3818550"/>
            <a:ext cx="2041173" cy="732099"/>
          </a:xfrm>
          <a:custGeom>
            <a:avLst/>
            <a:gdLst>
              <a:gd name="connsiteX0" fmla="*/ 1020586 w 2041173"/>
              <a:gd name="connsiteY0" fmla="*/ 0 h 732099"/>
              <a:gd name="connsiteX1" fmla="*/ 2019439 w 2041173"/>
              <a:gd name="connsiteY1" fmla="*/ 662084 h 732099"/>
              <a:gd name="connsiteX2" fmla="*/ 2041173 w 2041173"/>
              <a:gd name="connsiteY2" fmla="*/ 732099 h 732099"/>
              <a:gd name="connsiteX3" fmla="*/ 0 w 2041173"/>
              <a:gd name="connsiteY3" fmla="*/ 732099 h 732099"/>
              <a:gd name="connsiteX4" fmla="*/ 21733 w 2041173"/>
              <a:gd name="connsiteY4" fmla="*/ 662084 h 732099"/>
              <a:gd name="connsiteX5" fmla="*/ 1020586 w 2041173"/>
              <a:gd name="connsiteY5" fmla="*/ 0 h 7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1173" h="732099">
                <a:moveTo>
                  <a:pt x="1020586" y="0"/>
                </a:moveTo>
                <a:cubicBezTo>
                  <a:pt x="1469611" y="0"/>
                  <a:pt x="1854872" y="273005"/>
                  <a:pt x="2019439" y="662084"/>
                </a:cubicBezTo>
                <a:lnTo>
                  <a:pt x="2041173" y="732099"/>
                </a:lnTo>
                <a:lnTo>
                  <a:pt x="0" y="732099"/>
                </a:lnTo>
                <a:lnTo>
                  <a:pt x="21733" y="662084"/>
                </a:lnTo>
                <a:cubicBezTo>
                  <a:pt x="186300" y="273005"/>
                  <a:pt x="571561" y="0"/>
                  <a:pt x="1020586" y="0"/>
                </a:cubicBezTo>
                <a:close/>
              </a:path>
            </a:pathLst>
          </a:custGeom>
          <a:solidFill>
            <a:srgbClr val="E85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5340E3E-C00B-4B4B-AB82-D175BBE9E73C}"/>
              </a:ext>
            </a:extLst>
          </p:cNvPr>
          <p:cNvSpPr txBox="1"/>
          <p:nvPr/>
        </p:nvSpPr>
        <p:spPr>
          <a:xfrm>
            <a:off x="1682496" y="3914260"/>
            <a:ext cx="1205083" cy="400110"/>
          </a:xfrm>
          <a:prstGeom prst="rect">
            <a:avLst/>
          </a:prstGeom>
          <a:noFill/>
        </p:spPr>
        <p:txBody>
          <a:bodyPr wrap="square" rtlCol="0">
            <a:spAutoFit/>
          </a:bodyPr>
          <a:lstStyle/>
          <a:p>
            <a:r>
              <a:rPr lang="zh-CN" altLang="en-US" sz="2000" dirty="0">
                <a:solidFill>
                  <a:schemeClr val="bg1"/>
                </a:solidFill>
                <a:latin typeface="方正兰亭粗黑简体" panose="02000000000000000000" pitchFamily="2" charset="-122"/>
                <a:ea typeface="方正兰亭粗黑简体" panose="02000000000000000000" pitchFamily="2" charset="-122"/>
              </a:rPr>
              <a:t>数字货币</a:t>
            </a:r>
          </a:p>
        </p:txBody>
      </p:sp>
      <p:sp>
        <p:nvSpPr>
          <p:cNvPr id="38" name="任意多边形: 形状 37">
            <a:extLst>
              <a:ext uri="{FF2B5EF4-FFF2-40B4-BE49-F238E27FC236}">
                <a16:creationId xmlns:a16="http://schemas.microsoft.com/office/drawing/2014/main" id="{FE858042-5376-4AB8-962B-CBC21727BFB6}"/>
              </a:ext>
            </a:extLst>
          </p:cNvPr>
          <p:cNvSpPr/>
          <p:nvPr/>
        </p:nvSpPr>
        <p:spPr>
          <a:xfrm rot="10800000">
            <a:off x="8834714" y="3818550"/>
            <a:ext cx="2041173" cy="732099"/>
          </a:xfrm>
          <a:custGeom>
            <a:avLst/>
            <a:gdLst>
              <a:gd name="connsiteX0" fmla="*/ 1020586 w 2041173"/>
              <a:gd name="connsiteY0" fmla="*/ 0 h 732099"/>
              <a:gd name="connsiteX1" fmla="*/ 2019439 w 2041173"/>
              <a:gd name="connsiteY1" fmla="*/ 662084 h 732099"/>
              <a:gd name="connsiteX2" fmla="*/ 2041173 w 2041173"/>
              <a:gd name="connsiteY2" fmla="*/ 732099 h 732099"/>
              <a:gd name="connsiteX3" fmla="*/ 0 w 2041173"/>
              <a:gd name="connsiteY3" fmla="*/ 732099 h 732099"/>
              <a:gd name="connsiteX4" fmla="*/ 21733 w 2041173"/>
              <a:gd name="connsiteY4" fmla="*/ 662084 h 732099"/>
              <a:gd name="connsiteX5" fmla="*/ 1020586 w 2041173"/>
              <a:gd name="connsiteY5" fmla="*/ 0 h 7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1173" h="732099">
                <a:moveTo>
                  <a:pt x="1020586" y="0"/>
                </a:moveTo>
                <a:cubicBezTo>
                  <a:pt x="1469611" y="0"/>
                  <a:pt x="1854872" y="273005"/>
                  <a:pt x="2019439" y="662084"/>
                </a:cubicBezTo>
                <a:lnTo>
                  <a:pt x="2041173" y="732099"/>
                </a:lnTo>
                <a:lnTo>
                  <a:pt x="0" y="732099"/>
                </a:lnTo>
                <a:lnTo>
                  <a:pt x="21733" y="662084"/>
                </a:lnTo>
                <a:cubicBezTo>
                  <a:pt x="186300" y="273005"/>
                  <a:pt x="571561" y="0"/>
                  <a:pt x="1020586" y="0"/>
                </a:cubicBezTo>
                <a:close/>
              </a:path>
            </a:pathLst>
          </a:custGeom>
          <a:solidFill>
            <a:srgbClr val="E85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2B73925-D4B5-410A-A780-F762BE1CD91D}"/>
              </a:ext>
            </a:extLst>
          </p:cNvPr>
          <p:cNvSpPr txBox="1"/>
          <p:nvPr/>
        </p:nvSpPr>
        <p:spPr>
          <a:xfrm>
            <a:off x="4222721" y="3900533"/>
            <a:ext cx="1205083" cy="400110"/>
          </a:xfrm>
          <a:prstGeom prst="rect">
            <a:avLst/>
          </a:prstGeom>
          <a:noFill/>
        </p:spPr>
        <p:txBody>
          <a:bodyPr wrap="square" rtlCol="0">
            <a:spAutoFit/>
          </a:bodyPr>
          <a:lstStyle/>
          <a:p>
            <a:r>
              <a:rPr lang="zh-CN" altLang="en-US" sz="2000" dirty="0">
                <a:solidFill>
                  <a:schemeClr val="bg1"/>
                </a:solidFill>
                <a:latin typeface="方正兰亭粗黑简体" panose="02000000000000000000" pitchFamily="2" charset="-122"/>
                <a:ea typeface="方正兰亭粗黑简体" panose="02000000000000000000" pitchFamily="2" charset="-122"/>
              </a:rPr>
              <a:t>智能合约</a:t>
            </a:r>
          </a:p>
        </p:txBody>
      </p:sp>
      <p:sp>
        <p:nvSpPr>
          <p:cNvPr id="21" name="文本框 20">
            <a:extLst>
              <a:ext uri="{FF2B5EF4-FFF2-40B4-BE49-F238E27FC236}">
                <a16:creationId xmlns:a16="http://schemas.microsoft.com/office/drawing/2014/main" id="{371A68F5-79FD-4A82-8A41-70542FBDFE51}"/>
              </a:ext>
            </a:extLst>
          </p:cNvPr>
          <p:cNvSpPr txBox="1"/>
          <p:nvPr/>
        </p:nvSpPr>
        <p:spPr>
          <a:xfrm>
            <a:off x="6740254" y="3900533"/>
            <a:ext cx="1205083" cy="400110"/>
          </a:xfrm>
          <a:prstGeom prst="rect">
            <a:avLst/>
          </a:prstGeom>
          <a:noFill/>
        </p:spPr>
        <p:txBody>
          <a:bodyPr wrap="square" rtlCol="0">
            <a:spAutoFit/>
          </a:bodyPr>
          <a:lstStyle/>
          <a:p>
            <a:r>
              <a:rPr lang="zh-CN" altLang="en-US" sz="2000" dirty="0">
                <a:solidFill>
                  <a:schemeClr val="bg1"/>
                </a:solidFill>
                <a:latin typeface="方正兰亭粗黑简体" panose="02000000000000000000" pitchFamily="2" charset="-122"/>
                <a:ea typeface="方正兰亭粗黑简体" panose="02000000000000000000" pitchFamily="2" charset="-122"/>
              </a:rPr>
              <a:t>记录保全</a:t>
            </a:r>
          </a:p>
        </p:txBody>
      </p:sp>
      <p:sp>
        <p:nvSpPr>
          <p:cNvPr id="22" name="文本框 21">
            <a:extLst>
              <a:ext uri="{FF2B5EF4-FFF2-40B4-BE49-F238E27FC236}">
                <a16:creationId xmlns:a16="http://schemas.microsoft.com/office/drawing/2014/main" id="{17B15894-E139-43C2-93BA-C21A32F924E7}"/>
              </a:ext>
            </a:extLst>
          </p:cNvPr>
          <p:cNvSpPr txBox="1"/>
          <p:nvPr/>
        </p:nvSpPr>
        <p:spPr>
          <a:xfrm>
            <a:off x="9507278" y="3900533"/>
            <a:ext cx="696043" cy="400110"/>
          </a:xfrm>
          <a:prstGeom prst="rect">
            <a:avLst/>
          </a:prstGeom>
          <a:noFill/>
        </p:spPr>
        <p:txBody>
          <a:bodyPr wrap="square" rtlCol="0">
            <a:spAutoFit/>
          </a:bodyPr>
          <a:lstStyle/>
          <a:p>
            <a:r>
              <a:rPr lang="zh-CN" altLang="en-US" sz="2000" dirty="0">
                <a:solidFill>
                  <a:schemeClr val="bg1"/>
                </a:solidFill>
                <a:latin typeface="方正兰亭粗黑简体" panose="02000000000000000000" pitchFamily="2" charset="-122"/>
                <a:ea typeface="方正兰亭粗黑简体" panose="02000000000000000000" pitchFamily="2" charset="-122"/>
              </a:rPr>
              <a:t>证券</a:t>
            </a:r>
          </a:p>
        </p:txBody>
      </p:sp>
      <p:sp>
        <p:nvSpPr>
          <p:cNvPr id="39" name="文本框 38">
            <a:extLst>
              <a:ext uri="{FF2B5EF4-FFF2-40B4-BE49-F238E27FC236}">
                <a16:creationId xmlns:a16="http://schemas.microsoft.com/office/drawing/2014/main" id="{39DE3114-62E0-4935-8770-66D3AE76A405}"/>
              </a:ext>
            </a:extLst>
          </p:cNvPr>
          <p:cNvSpPr txBox="1"/>
          <p:nvPr/>
        </p:nvSpPr>
        <p:spPr>
          <a:xfrm>
            <a:off x="1719238" y="4942389"/>
            <a:ext cx="1256793" cy="369332"/>
          </a:xfrm>
          <a:prstGeom prst="rect">
            <a:avLst/>
          </a:prstGeom>
          <a:noFill/>
        </p:spPr>
        <p:txBody>
          <a:bodyPr wrap="square" rtlCol="0">
            <a:spAutoFit/>
          </a:bodyPr>
          <a:lstStyle>
            <a:defPPr>
              <a:defRPr lang="zh-CN"/>
            </a:defPPr>
            <a:lvl1pPr>
              <a:defRPr>
                <a:solidFill>
                  <a:schemeClr val="bg1"/>
                </a:solidFill>
                <a:latin typeface="方正兰亭细黑_GBK" panose="02000000000000000000" pitchFamily="2" charset="-122"/>
                <a:ea typeface="方正兰亭细黑_GBK" panose="02000000000000000000" pitchFamily="2" charset="-122"/>
              </a:defRPr>
            </a:lvl1pPr>
          </a:lstStyle>
          <a:p>
            <a:r>
              <a:rPr lang="en-US" altLang="zh-CN" dirty="0">
                <a:latin typeface="方正兰亭粗黑简体" panose="02000000000000000000" pitchFamily="2" charset="-122"/>
                <a:ea typeface="方正兰亭粗黑简体" panose="02000000000000000000" pitchFamily="2" charset="-122"/>
              </a:rPr>
              <a:t>P2P</a:t>
            </a:r>
            <a:r>
              <a:rPr lang="zh-CN" altLang="en-US" dirty="0">
                <a:latin typeface="方正兰亭粗黑简体" panose="02000000000000000000" pitchFamily="2" charset="-122"/>
                <a:ea typeface="方正兰亭粗黑简体" panose="02000000000000000000" pitchFamily="2" charset="-122"/>
              </a:rPr>
              <a:t>借款</a:t>
            </a:r>
          </a:p>
        </p:txBody>
      </p:sp>
      <p:sp>
        <p:nvSpPr>
          <p:cNvPr id="40" name="文本框 39">
            <a:extLst>
              <a:ext uri="{FF2B5EF4-FFF2-40B4-BE49-F238E27FC236}">
                <a16:creationId xmlns:a16="http://schemas.microsoft.com/office/drawing/2014/main" id="{23656171-D6EA-4866-BA10-2FF31B9A79B7}"/>
              </a:ext>
            </a:extLst>
          </p:cNvPr>
          <p:cNvSpPr txBox="1"/>
          <p:nvPr/>
        </p:nvSpPr>
        <p:spPr>
          <a:xfrm>
            <a:off x="1294180" y="5324563"/>
            <a:ext cx="2041173" cy="369332"/>
          </a:xfrm>
          <a:prstGeom prst="rect">
            <a:avLst/>
          </a:prstGeom>
          <a:noFill/>
        </p:spPr>
        <p:txBody>
          <a:bodyPr wrap="square" rtlCol="0">
            <a:spAutoFit/>
          </a:bodyPr>
          <a:lstStyle/>
          <a:p>
            <a:r>
              <a:rPr lang="zh-CN" altLang="en-US" dirty="0">
                <a:solidFill>
                  <a:schemeClr val="bg1"/>
                </a:solidFill>
                <a:latin typeface="方正兰亭粗黑简体" panose="02000000000000000000" pitchFamily="2" charset="-122"/>
                <a:ea typeface="方正兰亭粗黑简体" panose="02000000000000000000" pitchFamily="2" charset="-122"/>
              </a:rPr>
              <a:t>全球支付、微金融</a:t>
            </a:r>
          </a:p>
        </p:txBody>
      </p:sp>
      <p:sp>
        <p:nvSpPr>
          <p:cNvPr id="41" name="文本框 40">
            <a:extLst>
              <a:ext uri="{FF2B5EF4-FFF2-40B4-BE49-F238E27FC236}">
                <a16:creationId xmlns:a16="http://schemas.microsoft.com/office/drawing/2014/main" id="{865CA1D8-612B-4E4C-AE42-3FF6468E7572}"/>
              </a:ext>
            </a:extLst>
          </p:cNvPr>
          <p:cNvSpPr txBox="1"/>
          <p:nvPr/>
        </p:nvSpPr>
        <p:spPr>
          <a:xfrm>
            <a:off x="1407376" y="5706737"/>
            <a:ext cx="1814780" cy="369332"/>
          </a:xfrm>
          <a:prstGeom prst="rect">
            <a:avLst/>
          </a:prstGeom>
          <a:noFill/>
        </p:spPr>
        <p:txBody>
          <a:bodyPr wrap="square" rtlCol="0">
            <a:spAutoFit/>
          </a:bodyPr>
          <a:lstStyle/>
          <a:p>
            <a:r>
              <a:rPr lang="zh-CN" altLang="en-US" dirty="0">
                <a:solidFill>
                  <a:schemeClr val="bg1"/>
                </a:solidFill>
                <a:latin typeface="方正兰亭粗黑简体" panose="02000000000000000000" pitchFamily="2" charset="-122"/>
                <a:ea typeface="方正兰亭粗黑简体" panose="02000000000000000000" pitchFamily="2" charset="-122"/>
              </a:rPr>
              <a:t>电子商务、汇款</a:t>
            </a:r>
          </a:p>
        </p:txBody>
      </p:sp>
      <p:sp>
        <p:nvSpPr>
          <p:cNvPr id="42" name="文本框 41">
            <a:extLst>
              <a:ext uri="{FF2B5EF4-FFF2-40B4-BE49-F238E27FC236}">
                <a16:creationId xmlns:a16="http://schemas.microsoft.com/office/drawing/2014/main" id="{429F1317-6EDB-4BE5-A9F8-CFA72EA8E52E}"/>
              </a:ext>
            </a:extLst>
          </p:cNvPr>
          <p:cNvSpPr txBox="1"/>
          <p:nvPr/>
        </p:nvSpPr>
        <p:spPr>
          <a:xfrm>
            <a:off x="4212064" y="4942389"/>
            <a:ext cx="1122474" cy="369332"/>
          </a:xfrm>
          <a:prstGeom prst="rect">
            <a:avLst/>
          </a:prstGeom>
          <a:noFill/>
        </p:spPr>
        <p:txBody>
          <a:bodyPr wrap="square" rtlCol="0">
            <a:spAutoFit/>
          </a:bodyPr>
          <a:lstStyle>
            <a:defPPr>
              <a:defRPr lang="zh-CN"/>
            </a:defPPr>
            <a:lvl1pPr>
              <a:defRPr>
                <a:solidFill>
                  <a:schemeClr val="bg1"/>
                </a:solidFill>
                <a:latin typeface="方正兰亭细黑_GBK" panose="02000000000000000000" pitchFamily="2" charset="-122"/>
                <a:ea typeface="方正兰亭细黑_GBK" panose="02000000000000000000" pitchFamily="2" charset="-122"/>
              </a:defRPr>
            </a:lvl1pPr>
          </a:lstStyle>
          <a:p>
            <a:r>
              <a:rPr lang="zh-CN" altLang="en-US" dirty="0">
                <a:latin typeface="方正兰亭粗黑简体" panose="02000000000000000000" pitchFamily="2" charset="-122"/>
                <a:ea typeface="方正兰亭粗黑简体" panose="02000000000000000000" pitchFamily="2" charset="-122"/>
              </a:rPr>
              <a:t>数字权益</a:t>
            </a:r>
          </a:p>
        </p:txBody>
      </p:sp>
      <p:sp>
        <p:nvSpPr>
          <p:cNvPr id="43" name="文本框 42">
            <a:extLst>
              <a:ext uri="{FF2B5EF4-FFF2-40B4-BE49-F238E27FC236}">
                <a16:creationId xmlns:a16="http://schemas.microsoft.com/office/drawing/2014/main" id="{276EBD45-201E-4E2E-A0C3-04FF50B95CDF}"/>
              </a:ext>
            </a:extLst>
          </p:cNvPr>
          <p:cNvSpPr txBox="1"/>
          <p:nvPr/>
        </p:nvSpPr>
        <p:spPr>
          <a:xfrm>
            <a:off x="4222721" y="5324563"/>
            <a:ext cx="1122475" cy="369332"/>
          </a:xfrm>
          <a:prstGeom prst="rect">
            <a:avLst/>
          </a:prstGeom>
          <a:noFill/>
        </p:spPr>
        <p:txBody>
          <a:bodyPr wrap="square" rtlCol="0">
            <a:spAutoFit/>
          </a:bodyPr>
          <a:lstStyle/>
          <a:p>
            <a:r>
              <a:rPr lang="zh-CN" altLang="en-US" dirty="0">
                <a:solidFill>
                  <a:schemeClr val="bg1"/>
                </a:solidFill>
                <a:latin typeface="方正兰亭粗黑简体" panose="02000000000000000000" pitchFamily="2" charset="-122"/>
                <a:ea typeface="方正兰亭粗黑简体" panose="02000000000000000000" pitchFamily="2" charset="-122"/>
              </a:rPr>
              <a:t>托管支付</a:t>
            </a:r>
          </a:p>
        </p:txBody>
      </p:sp>
      <p:sp>
        <p:nvSpPr>
          <p:cNvPr id="44" name="文本框 43">
            <a:extLst>
              <a:ext uri="{FF2B5EF4-FFF2-40B4-BE49-F238E27FC236}">
                <a16:creationId xmlns:a16="http://schemas.microsoft.com/office/drawing/2014/main" id="{0C7F2056-D559-49DB-96AD-6367019CD9FC}"/>
              </a:ext>
            </a:extLst>
          </p:cNvPr>
          <p:cNvSpPr txBox="1"/>
          <p:nvPr/>
        </p:nvSpPr>
        <p:spPr>
          <a:xfrm>
            <a:off x="4437401" y="5706737"/>
            <a:ext cx="671799" cy="369332"/>
          </a:xfrm>
          <a:prstGeom prst="rect">
            <a:avLst/>
          </a:prstGeom>
          <a:noFill/>
        </p:spPr>
        <p:txBody>
          <a:bodyPr wrap="square" rtlCol="0">
            <a:spAutoFit/>
          </a:bodyPr>
          <a:lstStyle/>
          <a:p>
            <a:r>
              <a:rPr lang="zh-CN" altLang="en-US" dirty="0">
                <a:solidFill>
                  <a:schemeClr val="bg1"/>
                </a:solidFill>
                <a:latin typeface="方正兰亭粗黑简体" panose="02000000000000000000" pitchFamily="2" charset="-122"/>
                <a:ea typeface="方正兰亭粗黑简体" panose="02000000000000000000" pitchFamily="2" charset="-122"/>
              </a:rPr>
              <a:t>博彩</a:t>
            </a:r>
          </a:p>
        </p:txBody>
      </p:sp>
      <p:sp>
        <p:nvSpPr>
          <p:cNvPr id="45" name="文本框 44">
            <a:extLst>
              <a:ext uri="{FF2B5EF4-FFF2-40B4-BE49-F238E27FC236}">
                <a16:creationId xmlns:a16="http://schemas.microsoft.com/office/drawing/2014/main" id="{59ED4CCC-555E-42A6-99F4-6E91D13BACBD}"/>
              </a:ext>
            </a:extLst>
          </p:cNvPr>
          <p:cNvSpPr txBox="1"/>
          <p:nvPr/>
        </p:nvSpPr>
        <p:spPr>
          <a:xfrm>
            <a:off x="6753252" y="4942389"/>
            <a:ext cx="1122474" cy="369332"/>
          </a:xfrm>
          <a:prstGeom prst="rect">
            <a:avLst/>
          </a:prstGeom>
          <a:noFill/>
        </p:spPr>
        <p:txBody>
          <a:bodyPr wrap="square" rtlCol="0">
            <a:spAutoFit/>
          </a:bodyPr>
          <a:lstStyle>
            <a:defPPr>
              <a:defRPr lang="zh-CN"/>
            </a:defPPr>
            <a:lvl1pPr>
              <a:defRPr>
                <a:solidFill>
                  <a:schemeClr val="bg1"/>
                </a:solidFill>
                <a:latin typeface="方正兰亭细黑_GBK" panose="02000000000000000000" pitchFamily="2" charset="-122"/>
                <a:ea typeface="方正兰亭细黑_GBK" panose="02000000000000000000" pitchFamily="2" charset="-122"/>
              </a:defRPr>
            </a:lvl1pPr>
          </a:lstStyle>
          <a:p>
            <a:r>
              <a:rPr lang="zh-CN" altLang="en-US" dirty="0">
                <a:latin typeface="方正兰亭粗黑简体" panose="02000000000000000000" pitchFamily="2" charset="-122"/>
                <a:ea typeface="方正兰亭粗黑简体" panose="02000000000000000000" pitchFamily="2" charset="-122"/>
              </a:rPr>
              <a:t>知识财产</a:t>
            </a:r>
          </a:p>
        </p:txBody>
      </p:sp>
      <p:sp>
        <p:nvSpPr>
          <p:cNvPr id="46" name="文本框 45">
            <a:extLst>
              <a:ext uri="{FF2B5EF4-FFF2-40B4-BE49-F238E27FC236}">
                <a16:creationId xmlns:a16="http://schemas.microsoft.com/office/drawing/2014/main" id="{74FD572F-827A-4755-AB80-9369D8CD02E7}"/>
              </a:ext>
            </a:extLst>
          </p:cNvPr>
          <p:cNvSpPr txBox="1"/>
          <p:nvPr/>
        </p:nvSpPr>
        <p:spPr>
          <a:xfrm>
            <a:off x="6213964" y="5324563"/>
            <a:ext cx="2287494" cy="369332"/>
          </a:xfrm>
          <a:prstGeom prst="rect">
            <a:avLst/>
          </a:prstGeom>
          <a:noFill/>
        </p:spPr>
        <p:txBody>
          <a:bodyPr wrap="square" rtlCol="0">
            <a:spAutoFit/>
          </a:bodyPr>
          <a:lstStyle/>
          <a:p>
            <a:r>
              <a:rPr lang="zh-CN" altLang="en-US" dirty="0">
                <a:solidFill>
                  <a:schemeClr val="bg1"/>
                </a:solidFill>
                <a:latin typeface="方正兰亭粗黑简体" panose="02000000000000000000" pitchFamily="2" charset="-122"/>
                <a:ea typeface="方正兰亭粗黑简体" panose="02000000000000000000" pitchFamily="2" charset="-122"/>
              </a:rPr>
              <a:t>健康护理、权属登记</a:t>
            </a:r>
          </a:p>
        </p:txBody>
      </p:sp>
      <p:sp>
        <p:nvSpPr>
          <p:cNvPr id="47" name="文本框 46">
            <a:extLst>
              <a:ext uri="{FF2B5EF4-FFF2-40B4-BE49-F238E27FC236}">
                <a16:creationId xmlns:a16="http://schemas.microsoft.com/office/drawing/2014/main" id="{532F21A1-D258-4FC1-96D0-AADB613ED47E}"/>
              </a:ext>
            </a:extLst>
          </p:cNvPr>
          <p:cNvSpPr txBox="1"/>
          <p:nvPr/>
        </p:nvSpPr>
        <p:spPr>
          <a:xfrm>
            <a:off x="6517533" y="5706737"/>
            <a:ext cx="1593911" cy="369332"/>
          </a:xfrm>
          <a:prstGeom prst="rect">
            <a:avLst/>
          </a:prstGeom>
          <a:noFill/>
        </p:spPr>
        <p:txBody>
          <a:bodyPr wrap="square" rtlCol="0">
            <a:spAutoFit/>
          </a:bodyPr>
          <a:lstStyle/>
          <a:p>
            <a:r>
              <a:rPr lang="zh-CN" altLang="en-US" dirty="0">
                <a:solidFill>
                  <a:schemeClr val="bg1"/>
                </a:solidFill>
                <a:latin typeface="方正兰亭粗黑简体" panose="02000000000000000000" pitchFamily="2" charset="-122"/>
                <a:ea typeface="方正兰亭粗黑简体" panose="02000000000000000000" pitchFamily="2" charset="-122"/>
              </a:rPr>
              <a:t>所有权、投票</a:t>
            </a:r>
          </a:p>
        </p:txBody>
      </p:sp>
      <p:sp>
        <p:nvSpPr>
          <p:cNvPr id="48" name="文本框 47">
            <a:extLst>
              <a:ext uri="{FF2B5EF4-FFF2-40B4-BE49-F238E27FC236}">
                <a16:creationId xmlns:a16="http://schemas.microsoft.com/office/drawing/2014/main" id="{B2623A51-008F-481B-BE8B-D747111C1575}"/>
              </a:ext>
            </a:extLst>
          </p:cNvPr>
          <p:cNvSpPr txBox="1"/>
          <p:nvPr/>
        </p:nvSpPr>
        <p:spPr>
          <a:xfrm>
            <a:off x="9294062" y="4942389"/>
            <a:ext cx="1122474" cy="369332"/>
          </a:xfrm>
          <a:prstGeom prst="rect">
            <a:avLst/>
          </a:prstGeom>
          <a:noFill/>
        </p:spPr>
        <p:txBody>
          <a:bodyPr wrap="square" rtlCol="0">
            <a:spAutoFit/>
          </a:bodyPr>
          <a:lstStyle>
            <a:defPPr>
              <a:defRPr lang="zh-CN"/>
            </a:defPPr>
            <a:lvl1pPr>
              <a:defRPr>
                <a:solidFill>
                  <a:schemeClr val="bg1"/>
                </a:solidFill>
                <a:latin typeface="方正兰亭细黑_GBK" panose="02000000000000000000" pitchFamily="2" charset="-122"/>
                <a:ea typeface="方正兰亭细黑_GBK" panose="02000000000000000000" pitchFamily="2" charset="-122"/>
              </a:defRPr>
            </a:lvl1pPr>
          </a:lstStyle>
          <a:p>
            <a:r>
              <a:rPr lang="zh-CN" altLang="en-US" dirty="0">
                <a:latin typeface="方正兰亭粗黑简体" panose="02000000000000000000" pitchFamily="2" charset="-122"/>
                <a:ea typeface="方正兰亭粗黑简体" panose="02000000000000000000" pitchFamily="2" charset="-122"/>
              </a:rPr>
              <a:t>私有市场</a:t>
            </a:r>
          </a:p>
        </p:txBody>
      </p:sp>
      <p:sp>
        <p:nvSpPr>
          <p:cNvPr id="49" name="文本框 48">
            <a:extLst>
              <a:ext uri="{FF2B5EF4-FFF2-40B4-BE49-F238E27FC236}">
                <a16:creationId xmlns:a16="http://schemas.microsoft.com/office/drawing/2014/main" id="{056B08F7-0E6E-4344-81FA-A187CFA2B37E}"/>
              </a:ext>
            </a:extLst>
          </p:cNvPr>
          <p:cNvSpPr txBox="1"/>
          <p:nvPr/>
        </p:nvSpPr>
        <p:spPr>
          <a:xfrm>
            <a:off x="9195709" y="5353150"/>
            <a:ext cx="1337362" cy="369332"/>
          </a:xfrm>
          <a:prstGeom prst="rect">
            <a:avLst/>
          </a:prstGeom>
          <a:noFill/>
        </p:spPr>
        <p:txBody>
          <a:bodyPr wrap="square" rtlCol="0">
            <a:spAutoFit/>
          </a:bodyPr>
          <a:lstStyle>
            <a:defPPr>
              <a:defRPr lang="zh-CN"/>
            </a:defPPr>
            <a:lvl1pPr>
              <a:defRPr>
                <a:solidFill>
                  <a:schemeClr val="bg1"/>
                </a:solidFill>
                <a:latin typeface="方正兰亭细黑_GBK" panose="02000000000000000000" pitchFamily="2" charset="-122"/>
                <a:ea typeface="方正兰亭细黑_GBK" panose="02000000000000000000" pitchFamily="2" charset="-122"/>
              </a:defRPr>
            </a:lvl1pPr>
          </a:lstStyle>
          <a:p>
            <a:r>
              <a:rPr lang="zh-CN" altLang="en-US" dirty="0">
                <a:latin typeface="方正兰亭粗黑简体" panose="02000000000000000000" pitchFamily="2" charset="-122"/>
                <a:ea typeface="方正兰亭粗黑简体" panose="02000000000000000000" pitchFamily="2" charset="-122"/>
              </a:rPr>
              <a:t>股权、众筹</a:t>
            </a:r>
          </a:p>
        </p:txBody>
      </p:sp>
      <p:sp>
        <p:nvSpPr>
          <p:cNvPr id="50" name="文本框 49">
            <a:extLst>
              <a:ext uri="{FF2B5EF4-FFF2-40B4-BE49-F238E27FC236}">
                <a16:creationId xmlns:a16="http://schemas.microsoft.com/office/drawing/2014/main" id="{24AA71BA-1596-4016-B105-6006B8E484D9}"/>
              </a:ext>
            </a:extLst>
          </p:cNvPr>
          <p:cNvSpPr txBox="1"/>
          <p:nvPr/>
        </p:nvSpPr>
        <p:spPr>
          <a:xfrm>
            <a:off x="9539724" y="5763911"/>
            <a:ext cx="649331" cy="369332"/>
          </a:xfrm>
          <a:prstGeom prst="rect">
            <a:avLst/>
          </a:prstGeom>
          <a:noFill/>
        </p:spPr>
        <p:txBody>
          <a:bodyPr wrap="square" rtlCol="0">
            <a:spAutoFit/>
          </a:bodyPr>
          <a:lstStyle>
            <a:defPPr>
              <a:defRPr lang="zh-CN"/>
            </a:defPPr>
            <a:lvl1pPr>
              <a:defRPr>
                <a:solidFill>
                  <a:schemeClr val="bg1"/>
                </a:solidFill>
                <a:latin typeface="方正兰亭细黑_GBK" panose="02000000000000000000" pitchFamily="2" charset="-122"/>
                <a:ea typeface="方正兰亭细黑_GBK" panose="02000000000000000000" pitchFamily="2" charset="-122"/>
              </a:defRPr>
            </a:lvl1pPr>
          </a:lstStyle>
          <a:p>
            <a:r>
              <a:rPr lang="zh-CN" altLang="en-US" dirty="0">
                <a:latin typeface="方正兰亭粗黑简体" panose="02000000000000000000" pitchFamily="2" charset="-122"/>
                <a:ea typeface="方正兰亭粗黑简体" panose="02000000000000000000" pitchFamily="2" charset="-122"/>
              </a:rPr>
              <a:t>债券</a:t>
            </a:r>
          </a:p>
        </p:txBody>
      </p:sp>
      <p:pic>
        <p:nvPicPr>
          <p:cNvPr id="53" name="图形 52">
            <a:extLst>
              <a:ext uri="{FF2B5EF4-FFF2-40B4-BE49-F238E27FC236}">
                <a16:creationId xmlns:a16="http://schemas.microsoft.com/office/drawing/2014/main" id="{FAF2648C-7DE1-4B61-9750-74F4A5FAE0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7579" y="2617824"/>
            <a:ext cx="1000264" cy="1269867"/>
          </a:xfrm>
          <a:prstGeom prst="rect">
            <a:avLst/>
          </a:prstGeom>
        </p:spPr>
      </p:pic>
      <p:sp>
        <p:nvSpPr>
          <p:cNvPr id="56" name="任意多边形: 形状 55">
            <a:extLst>
              <a:ext uri="{FF2B5EF4-FFF2-40B4-BE49-F238E27FC236}">
                <a16:creationId xmlns:a16="http://schemas.microsoft.com/office/drawing/2014/main" id="{87C55FA0-B497-4124-908F-0E0D67F4FE83}"/>
              </a:ext>
            </a:extLst>
          </p:cNvPr>
          <p:cNvSpPr/>
          <p:nvPr/>
        </p:nvSpPr>
        <p:spPr>
          <a:xfrm>
            <a:off x="5261654" y="3602005"/>
            <a:ext cx="94853" cy="75092"/>
          </a:xfrm>
          <a:custGeom>
            <a:avLst/>
            <a:gdLst>
              <a:gd name="connsiteX0" fmla="*/ 2964 w 94853"/>
              <a:gd name="connsiteY0" fmla="*/ 2964 h 75092"/>
              <a:gd name="connsiteX1" fmla="*/ 2964 w 94853"/>
              <a:gd name="connsiteY1" fmla="*/ 2964 h 75092"/>
              <a:gd name="connsiteX2" fmla="*/ 93470 w 94853"/>
              <a:gd name="connsiteY2" fmla="*/ 72523 h 75092"/>
            </a:gdLst>
            <a:ahLst/>
            <a:cxnLst>
              <a:cxn ang="0">
                <a:pos x="connsiteX0" y="connsiteY0"/>
              </a:cxn>
              <a:cxn ang="0">
                <a:pos x="connsiteX1" y="connsiteY1"/>
              </a:cxn>
              <a:cxn ang="0">
                <a:pos x="connsiteX2" y="connsiteY2"/>
              </a:cxn>
            </a:cxnLst>
            <a:rect l="l" t="t" r="r" b="b"/>
            <a:pathLst>
              <a:path w="94853" h="75092">
                <a:moveTo>
                  <a:pt x="2964" y="2964"/>
                </a:moveTo>
                <a:lnTo>
                  <a:pt x="2964" y="2964"/>
                </a:lnTo>
                <a:lnTo>
                  <a:pt x="93470" y="72523"/>
                </a:lnTo>
                <a:close/>
              </a:path>
            </a:pathLst>
          </a:custGeom>
          <a:solidFill>
            <a:srgbClr val="599CB3"/>
          </a:solidFill>
          <a:ln w="95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26E59C9C-3AF5-482D-A4D5-9186EF1E314A}"/>
              </a:ext>
            </a:extLst>
          </p:cNvPr>
          <p:cNvSpPr/>
          <p:nvPr/>
        </p:nvSpPr>
        <p:spPr>
          <a:xfrm>
            <a:off x="5362041" y="3678678"/>
            <a:ext cx="23713" cy="19761"/>
          </a:xfrm>
          <a:custGeom>
            <a:avLst/>
            <a:gdLst>
              <a:gd name="connsiteX0" fmla="*/ 21144 w 23713"/>
              <a:gd name="connsiteY0" fmla="*/ 16006 h 19761"/>
              <a:gd name="connsiteX1" fmla="*/ 17587 w 23713"/>
              <a:gd name="connsiteY1" fmla="*/ 13240 h 19761"/>
              <a:gd name="connsiteX2" fmla="*/ 2964 w 23713"/>
              <a:gd name="connsiteY2" fmla="*/ 2964 h 19761"/>
              <a:gd name="connsiteX3" fmla="*/ 21144 w 23713"/>
              <a:gd name="connsiteY3" fmla="*/ 16797 h 19761"/>
              <a:gd name="connsiteX4" fmla="*/ 22330 w 23713"/>
              <a:gd name="connsiteY4" fmla="*/ 16006 h 19761"/>
              <a:gd name="connsiteX5" fmla="*/ 21144 w 23713"/>
              <a:gd name="connsiteY5" fmla="*/ 16006 h 19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13" h="19761">
                <a:moveTo>
                  <a:pt x="21144" y="16006"/>
                </a:moveTo>
                <a:lnTo>
                  <a:pt x="17587" y="13240"/>
                </a:lnTo>
                <a:cubicBezTo>
                  <a:pt x="9683" y="8102"/>
                  <a:pt x="2964" y="3359"/>
                  <a:pt x="2964" y="2964"/>
                </a:cubicBezTo>
                <a:lnTo>
                  <a:pt x="21144" y="16797"/>
                </a:lnTo>
                <a:lnTo>
                  <a:pt x="22330" y="16006"/>
                </a:lnTo>
                <a:lnTo>
                  <a:pt x="21144" y="16006"/>
                </a:lnTo>
                <a:close/>
              </a:path>
            </a:pathLst>
          </a:custGeom>
          <a:solidFill>
            <a:srgbClr val="EAAD43"/>
          </a:solidFill>
          <a:ln w="9525"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D62AF82-D99F-48F3-9141-4E950532C5A0}"/>
              </a:ext>
            </a:extLst>
          </p:cNvPr>
          <p:cNvSpPr/>
          <p:nvPr/>
        </p:nvSpPr>
        <p:spPr>
          <a:xfrm>
            <a:off x="5376664" y="3688954"/>
            <a:ext cx="63236" cy="31618"/>
          </a:xfrm>
          <a:custGeom>
            <a:avLst/>
            <a:gdLst>
              <a:gd name="connsiteX0" fmla="*/ 32211 w 63235"/>
              <a:gd name="connsiteY0" fmla="*/ 17192 h 31617"/>
              <a:gd name="connsiteX1" fmla="*/ 2964 w 63235"/>
              <a:gd name="connsiteY1" fmla="*/ 2964 h 31617"/>
              <a:gd name="connsiteX2" fmla="*/ 6521 w 63235"/>
              <a:gd name="connsiteY2" fmla="*/ 5731 h 31617"/>
              <a:gd name="connsiteX3" fmla="*/ 7707 w 63235"/>
              <a:gd name="connsiteY3" fmla="*/ 6126 h 31617"/>
              <a:gd name="connsiteX4" fmla="*/ 6521 w 63235"/>
              <a:gd name="connsiteY4" fmla="*/ 6916 h 31617"/>
              <a:gd name="connsiteX5" fmla="*/ 34977 w 63235"/>
              <a:gd name="connsiteY5" fmla="*/ 28654 h 31617"/>
              <a:gd name="connsiteX6" fmla="*/ 63828 w 63235"/>
              <a:gd name="connsiteY6" fmla="*/ 5731 h 31617"/>
              <a:gd name="connsiteX7" fmla="*/ 63038 w 63235"/>
              <a:gd name="connsiteY7" fmla="*/ 5336 h 31617"/>
              <a:gd name="connsiteX8" fmla="*/ 32211 w 63235"/>
              <a:gd name="connsiteY8" fmla="*/ 17192 h 3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235" h="31617">
                <a:moveTo>
                  <a:pt x="32211" y="17192"/>
                </a:moveTo>
                <a:cubicBezTo>
                  <a:pt x="25887" y="17192"/>
                  <a:pt x="12845" y="9683"/>
                  <a:pt x="2964" y="2964"/>
                </a:cubicBezTo>
                <a:lnTo>
                  <a:pt x="6521" y="5731"/>
                </a:lnTo>
                <a:lnTo>
                  <a:pt x="7707" y="6126"/>
                </a:lnTo>
                <a:lnTo>
                  <a:pt x="6521" y="6916"/>
                </a:lnTo>
                <a:lnTo>
                  <a:pt x="34977" y="28654"/>
                </a:lnTo>
                <a:lnTo>
                  <a:pt x="63828" y="5731"/>
                </a:lnTo>
                <a:lnTo>
                  <a:pt x="63038" y="5336"/>
                </a:lnTo>
                <a:cubicBezTo>
                  <a:pt x="55134" y="9683"/>
                  <a:pt x="40510" y="17192"/>
                  <a:pt x="32211" y="17192"/>
                </a:cubicBezTo>
                <a:close/>
              </a:path>
            </a:pathLst>
          </a:custGeom>
          <a:solidFill>
            <a:srgbClr val="EAAD43"/>
          </a:solidFill>
          <a:ln w="9525" cap="flat">
            <a:noFill/>
            <a:prstDash val="solid"/>
            <a:miter/>
          </a:ln>
        </p:spPr>
        <p:txBody>
          <a:bodyPr rtlCol="0" anchor="ctr"/>
          <a:lstStyle/>
          <a:p>
            <a:endParaRPr lang="zh-CN" altLang="en-US"/>
          </a:p>
        </p:txBody>
      </p:sp>
      <p:grpSp>
        <p:nvGrpSpPr>
          <p:cNvPr id="95" name="组合 94">
            <a:extLst>
              <a:ext uri="{FF2B5EF4-FFF2-40B4-BE49-F238E27FC236}">
                <a16:creationId xmlns:a16="http://schemas.microsoft.com/office/drawing/2014/main" id="{D349F9FA-400E-4159-83FB-45D58FAD6869}"/>
              </a:ext>
            </a:extLst>
          </p:cNvPr>
          <p:cNvGrpSpPr/>
          <p:nvPr/>
        </p:nvGrpSpPr>
        <p:grpSpPr>
          <a:xfrm>
            <a:off x="4454969" y="2698667"/>
            <a:ext cx="914384" cy="1070894"/>
            <a:chOff x="4442123" y="2656002"/>
            <a:chExt cx="1002123" cy="1173651"/>
          </a:xfrm>
        </p:grpSpPr>
        <p:sp>
          <p:nvSpPr>
            <p:cNvPr id="60" name="任意多边形: 形状 59">
              <a:extLst>
                <a:ext uri="{FF2B5EF4-FFF2-40B4-BE49-F238E27FC236}">
                  <a16:creationId xmlns:a16="http://schemas.microsoft.com/office/drawing/2014/main" id="{C427F20C-0067-457A-9B6C-E347FA490CAC}"/>
                </a:ext>
              </a:extLst>
            </p:cNvPr>
            <p:cNvSpPr/>
            <p:nvPr/>
          </p:nvSpPr>
          <p:spPr>
            <a:xfrm>
              <a:off x="5352160" y="3671564"/>
              <a:ext cx="15809" cy="11857"/>
            </a:xfrm>
            <a:custGeom>
              <a:avLst/>
              <a:gdLst>
                <a:gd name="connsiteX0" fmla="*/ 12845 w 15808"/>
                <a:gd name="connsiteY0" fmla="*/ 10078 h 11856"/>
                <a:gd name="connsiteX1" fmla="*/ 2964 w 15808"/>
                <a:gd name="connsiteY1" fmla="*/ 2964 h 11856"/>
                <a:gd name="connsiteX2" fmla="*/ 12845 w 15808"/>
                <a:gd name="connsiteY2" fmla="*/ 10078 h 11856"/>
              </a:gdLst>
              <a:ahLst/>
              <a:cxnLst>
                <a:cxn ang="0">
                  <a:pos x="connsiteX0" y="connsiteY0"/>
                </a:cxn>
                <a:cxn ang="0">
                  <a:pos x="connsiteX1" y="connsiteY1"/>
                </a:cxn>
                <a:cxn ang="0">
                  <a:pos x="connsiteX2" y="connsiteY2"/>
                </a:cxn>
              </a:cxnLst>
              <a:rect l="l" t="t" r="r" b="b"/>
              <a:pathLst>
                <a:path w="15808" h="11856">
                  <a:moveTo>
                    <a:pt x="12845" y="10078"/>
                  </a:moveTo>
                  <a:lnTo>
                    <a:pt x="2964" y="2964"/>
                  </a:lnTo>
                  <a:lnTo>
                    <a:pt x="12845" y="10078"/>
                  </a:lnTo>
                  <a:close/>
                </a:path>
              </a:pathLst>
            </a:custGeom>
            <a:solidFill>
              <a:srgbClr val="F9BA1F"/>
            </a:solidFill>
            <a:ln w="9525"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B6A0D420-9729-4018-BF5F-7492933F4A42}"/>
                </a:ext>
              </a:extLst>
            </p:cNvPr>
            <p:cNvSpPr/>
            <p:nvPr/>
          </p:nvSpPr>
          <p:spPr>
            <a:xfrm>
              <a:off x="5436342" y="3688497"/>
              <a:ext cx="7904" cy="7904"/>
            </a:xfrm>
            <a:custGeom>
              <a:avLst/>
              <a:gdLst>
                <a:gd name="connsiteX0" fmla="*/ 2964 w 7904"/>
                <a:gd name="connsiteY0" fmla="*/ 5792 h 7904"/>
                <a:gd name="connsiteX1" fmla="*/ 3755 w 7904"/>
                <a:gd name="connsiteY1" fmla="*/ 6187 h 7904"/>
                <a:gd name="connsiteX2" fmla="*/ 8102 w 7904"/>
                <a:gd name="connsiteY2" fmla="*/ 3026 h 7904"/>
                <a:gd name="connsiteX3" fmla="*/ 2964 w 7904"/>
                <a:gd name="connsiteY3" fmla="*/ 5792 h 7904"/>
              </a:gdLst>
              <a:ahLst/>
              <a:cxnLst>
                <a:cxn ang="0">
                  <a:pos x="connsiteX0" y="connsiteY0"/>
                </a:cxn>
                <a:cxn ang="0">
                  <a:pos x="connsiteX1" y="connsiteY1"/>
                </a:cxn>
                <a:cxn ang="0">
                  <a:pos x="connsiteX2" y="connsiteY2"/>
                </a:cxn>
                <a:cxn ang="0">
                  <a:pos x="connsiteX3" y="connsiteY3"/>
                </a:cxn>
              </a:cxnLst>
              <a:rect l="l" t="t" r="r" b="b"/>
              <a:pathLst>
                <a:path w="7904" h="7904">
                  <a:moveTo>
                    <a:pt x="2964" y="5792"/>
                  </a:moveTo>
                  <a:lnTo>
                    <a:pt x="3755" y="6187"/>
                  </a:lnTo>
                  <a:lnTo>
                    <a:pt x="8102" y="3026"/>
                  </a:lnTo>
                  <a:cubicBezTo>
                    <a:pt x="8102" y="2630"/>
                    <a:pt x="6126" y="4211"/>
                    <a:pt x="2964" y="5792"/>
                  </a:cubicBezTo>
                  <a:close/>
                </a:path>
              </a:pathLst>
            </a:custGeom>
            <a:solidFill>
              <a:srgbClr val="EAAD43"/>
            </a:solidFill>
            <a:ln w="9525"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C16B3A3A-B033-42AC-912E-14C786361BB8}"/>
                </a:ext>
              </a:extLst>
            </p:cNvPr>
            <p:cNvSpPr/>
            <p:nvPr/>
          </p:nvSpPr>
          <p:spPr>
            <a:xfrm>
              <a:off x="4442123" y="2656002"/>
              <a:ext cx="782540" cy="1059196"/>
            </a:xfrm>
            <a:custGeom>
              <a:avLst/>
              <a:gdLst>
                <a:gd name="connsiteX0" fmla="*/ 1224 w 782539"/>
                <a:gd name="connsiteY0" fmla="*/ 1224 h 1059195"/>
                <a:gd name="connsiteX1" fmla="*/ 1224 w 782539"/>
                <a:gd name="connsiteY1" fmla="*/ 1059234 h 1059195"/>
                <a:gd name="connsiteX2" fmla="*/ 784950 w 782539"/>
                <a:gd name="connsiteY2" fmla="*/ 1059234 h 1059195"/>
                <a:gd name="connsiteX3" fmla="*/ 784950 w 782539"/>
                <a:gd name="connsiteY3" fmla="*/ 215435 h 1059195"/>
                <a:gd name="connsiteX4" fmla="*/ 573111 w 782539"/>
                <a:gd name="connsiteY4" fmla="*/ 3200 h 105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539" h="1059195">
                  <a:moveTo>
                    <a:pt x="1224" y="1224"/>
                  </a:moveTo>
                  <a:lnTo>
                    <a:pt x="1224" y="1059234"/>
                  </a:lnTo>
                  <a:lnTo>
                    <a:pt x="784950" y="1059234"/>
                  </a:lnTo>
                  <a:lnTo>
                    <a:pt x="784950" y="215435"/>
                  </a:lnTo>
                  <a:lnTo>
                    <a:pt x="573111" y="3200"/>
                  </a:lnTo>
                  <a:close/>
                </a:path>
              </a:pathLst>
            </a:custGeom>
            <a:solidFill>
              <a:srgbClr val="FFFFFF"/>
            </a:solidFill>
            <a:ln w="3934"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D9A1896F-28A8-4E81-81BF-AA30207DD758}"/>
                </a:ext>
              </a:extLst>
            </p:cNvPr>
            <p:cNvSpPr/>
            <p:nvPr/>
          </p:nvSpPr>
          <p:spPr>
            <a:xfrm>
              <a:off x="5014009" y="2657978"/>
              <a:ext cx="213420" cy="213420"/>
            </a:xfrm>
            <a:custGeom>
              <a:avLst/>
              <a:gdLst>
                <a:gd name="connsiteX0" fmla="*/ 213063 w 213419"/>
                <a:gd name="connsiteY0" fmla="*/ 213459 h 213420"/>
                <a:gd name="connsiteX1" fmla="*/ 1224 w 213419"/>
                <a:gd name="connsiteY1" fmla="*/ 1224 h 213420"/>
                <a:gd name="connsiteX2" fmla="*/ 1224 w 213419"/>
                <a:gd name="connsiteY2" fmla="*/ 214644 h 213420"/>
              </a:gdLst>
              <a:ahLst/>
              <a:cxnLst>
                <a:cxn ang="0">
                  <a:pos x="connsiteX0" y="connsiteY0"/>
                </a:cxn>
                <a:cxn ang="0">
                  <a:pos x="connsiteX1" y="connsiteY1"/>
                </a:cxn>
                <a:cxn ang="0">
                  <a:pos x="connsiteX2" y="connsiteY2"/>
                </a:cxn>
              </a:cxnLst>
              <a:rect l="l" t="t" r="r" b="b"/>
              <a:pathLst>
                <a:path w="213419" h="213420">
                  <a:moveTo>
                    <a:pt x="213063" y="213459"/>
                  </a:moveTo>
                  <a:lnTo>
                    <a:pt x="1224" y="1224"/>
                  </a:lnTo>
                  <a:lnTo>
                    <a:pt x="1224" y="214644"/>
                  </a:lnTo>
                  <a:close/>
                </a:path>
              </a:pathLst>
            </a:custGeom>
            <a:solidFill>
              <a:srgbClr val="A2A1A1"/>
            </a:solidFill>
            <a:ln w="3934"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FAF73C71-CC63-4E0A-8385-F864745B1E1B}"/>
                </a:ext>
              </a:extLst>
            </p:cNvPr>
            <p:cNvSpPr/>
            <p:nvPr/>
          </p:nvSpPr>
          <p:spPr>
            <a:xfrm>
              <a:off x="5042070" y="2870212"/>
              <a:ext cx="185754" cy="213420"/>
            </a:xfrm>
            <a:custGeom>
              <a:avLst/>
              <a:gdLst>
                <a:gd name="connsiteX0" fmla="*/ 1224 w 185754"/>
                <a:gd name="connsiteY0" fmla="*/ 2015 h 213420"/>
                <a:gd name="connsiteX1" fmla="*/ 185003 w 185754"/>
                <a:gd name="connsiteY1" fmla="*/ 213854 h 213420"/>
                <a:gd name="connsiteX2" fmla="*/ 185003 w 185754"/>
                <a:gd name="connsiteY2" fmla="*/ 1224 h 213420"/>
              </a:gdLst>
              <a:ahLst/>
              <a:cxnLst>
                <a:cxn ang="0">
                  <a:pos x="connsiteX0" y="connsiteY0"/>
                </a:cxn>
                <a:cxn ang="0">
                  <a:pos x="connsiteX1" y="connsiteY1"/>
                </a:cxn>
                <a:cxn ang="0">
                  <a:pos x="connsiteX2" y="connsiteY2"/>
                </a:cxn>
              </a:cxnLst>
              <a:rect l="l" t="t" r="r" b="b"/>
              <a:pathLst>
                <a:path w="185754" h="213420">
                  <a:moveTo>
                    <a:pt x="1224" y="2015"/>
                  </a:moveTo>
                  <a:lnTo>
                    <a:pt x="185003" y="213854"/>
                  </a:lnTo>
                  <a:lnTo>
                    <a:pt x="185003" y="1224"/>
                  </a:lnTo>
                  <a:close/>
                </a:path>
              </a:pathLst>
            </a:custGeom>
            <a:solidFill>
              <a:srgbClr val="EAEAE9"/>
            </a:solidFill>
            <a:ln w="3934"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B4ABC5FB-A735-4307-8BF8-B9FC401D20E6}"/>
                </a:ext>
              </a:extLst>
            </p:cNvPr>
            <p:cNvSpPr/>
            <p:nvPr/>
          </p:nvSpPr>
          <p:spPr>
            <a:xfrm>
              <a:off x="4516424" y="2976527"/>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6BA763DA-1E74-4115-83E4-173C13C327DC}"/>
                </a:ext>
              </a:extLst>
            </p:cNvPr>
            <p:cNvSpPr/>
            <p:nvPr/>
          </p:nvSpPr>
          <p:spPr>
            <a:xfrm>
              <a:off x="4516424" y="3029487"/>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54D69B7C-014C-4CCB-9C5D-C8265B0541C1}"/>
                </a:ext>
              </a:extLst>
            </p:cNvPr>
            <p:cNvSpPr/>
            <p:nvPr/>
          </p:nvSpPr>
          <p:spPr>
            <a:xfrm>
              <a:off x="4516424" y="3082842"/>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2ACC6655-DC62-445E-BEA0-A08E0916C490}"/>
                </a:ext>
              </a:extLst>
            </p:cNvPr>
            <p:cNvSpPr/>
            <p:nvPr/>
          </p:nvSpPr>
          <p:spPr>
            <a:xfrm>
              <a:off x="4516424" y="313580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84048A62-4F69-4520-B41F-CD39DA11CE56}"/>
                </a:ext>
              </a:extLst>
            </p:cNvPr>
            <p:cNvSpPr/>
            <p:nvPr/>
          </p:nvSpPr>
          <p:spPr>
            <a:xfrm>
              <a:off x="4516424" y="318915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CFC0B692-E8FE-447D-A227-41F31D8BF6DE}"/>
                </a:ext>
              </a:extLst>
            </p:cNvPr>
            <p:cNvSpPr/>
            <p:nvPr/>
          </p:nvSpPr>
          <p:spPr>
            <a:xfrm>
              <a:off x="4516424" y="324211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A660088F-493B-4965-A9C4-2B4D402F1B03}"/>
                </a:ext>
              </a:extLst>
            </p:cNvPr>
            <p:cNvSpPr/>
            <p:nvPr/>
          </p:nvSpPr>
          <p:spPr>
            <a:xfrm>
              <a:off x="4516424" y="329547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0E8F4C7F-3C8F-4311-A685-A60B7E138D6B}"/>
                </a:ext>
              </a:extLst>
            </p:cNvPr>
            <p:cNvSpPr/>
            <p:nvPr/>
          </p:nvSpPr>
          <p:spPr>
            <a:xfrm>
              <a:off x="4516424" y="334843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248DF275-C052-47BC-9876-6656A53B31ED}"/>
                </a:ext>
              </a:extLst>
            </p:cNvPr>
            <p:cNvSpPr/>
            <p:nvPr/>
          </p:nvSpPr>
          <p:spPr>
            <a:xfrm>
              <a:off x="4516424" y="340139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BDD23D3D-9B5B-4309-85E7-28A46CBF63B1}"/>
                </a:ext>
              </a:extLst>
            </p:cNvPr>
            <p:cNvSpPr/>
            <p:nvPr/>
          </p:nvSpPr>
          <p:spPr>
            <a:xfrm>
              <a:off x="4516424" y="345474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C2FE724B-6D2B-4597-9E13-B95BE5B7464C}"/>
                </a:ext>
              </a:extLst>
            </p:cNvPr>
            <p:cNvSpPr/>
            <p:nvPr/>
          </p:nvSpPr>
          <p:spPr>
            <a:xfrm>
              <a:off x="4516424" y="350770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ED629725-F2D0-4550-87F3-2884B2412D0A}"/>
                </a:ext>
              </a:extLst>
            </p:cNvPr>
            <p:cNvSpPr/>
            <p:nvPr/>
          </p:nvSpPr>
          <p:spPr>
            <a:xfrm>
              <a:off x="4516424" y="356106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4746049A-A0C0-4EC3-94FD-4C62BF248970}"/>
                </a:ext>
              </a:extLst>
            </p:cNvPr>
            <p:cNvSpPr/>
            <p:nvPr/>
          </p:nvSpPr>
          <p:spPr>
            <a:xfrm>
              <a:off x="4516424" y="3614020"/>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DC93D92A-C17E-40EA-9557-DF00C0A1BF8A}"/>
                </a:ext>
              </a:extLst>
            </p:cNvPr>
            <p:cNvSpPr/>
            <p:nvPr/>
          </p:nvSpPr>
          <p:spPr>
            <a:xfrm>
              <a:off x="4516424" y="2727932"/>
              <a:ext cx="316178" cy="102758"/>
            </a:xfrm>
            <a:custGeom>
              <a:avLst/>
              <a:gdLst>
                <a:gd name="connsiteX0" fmla="*/ 1224 w 316177"/>
                <a:gd name="connsiteY0" fmla="*/ 1224 h 102757"/>
                <a:gd name="connsiteX1" fmla="*/ 316612 w 316177"/>
                <a:gd name="connsiteY1" fmla="*/ 1224 h 102757"/>
                <a:gd name="connsiteX2" fmla="*/ 316612 w 316177"/>
                <a:gd name="connsiteY2" fmla="*/ 103587 h 102757"/>
                <a:gd name="connsiteX3" fmla="*/ 1224 w 316177"/>
                <a:gd name="connsiteY3" fmla="*/ 103587 h 102757"/>
              </a:gdLst>
              <a:ahLst/>
              <a:cxnLst>
                <a:cxn ang="0">
                  <a:pos x="connsiteX0" y="connsiteY0"/>
                </a:cxn>
                <a:cxn ang="0">
                  <a:pos x="connsiteX1" y="connsiteY1"/>
                </a:cxn>
                <a:cxn ang="0">
                  <a:pos x="connsiteX2" y="connsiteY2"/>
                </a:cxn>
                <a:cxn ang="0">
                  <a:pos x="connsiteX3" y="connsiteY3"/>
                </a:cxn>
              </a:cxnLst>
              <a:rect l="l" t="t" r="r" b="b"/>
              <a:pathLst>
                <a:path w="316177" h="102757">
                  <a:moveTo>
                    <a:pt x="1224" y="1224"/>
                  </a:moveTo>
                  <a:lnTo>
                    <a:pt x="316612" y="1224"/>
                  </a:lnTo>
                  <a:lnTo>
                    <a:pt x="316612" y="103587"/>
                  </a:lnTo>
                  <a:lnTo>
                    <a:pt x="1224" y="103587"/>
                  </a:lnTo>
                  <a:close/>
                </a:path>
              </a:pathLst>
            </a:custGeom>
            <a:solidFill>
              <a:srgbClr val="DAD7D3"/>
            </a:solidFill>
            <a:ln w="3934"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2AAB45A1-3C04-4862-985C-768D698927AA}"/>
                </a:ext>
              </a:extLst>
            </p:cNvPr>
            <p:cNvSpPr/>
            <p:nvPr/>
          </p:nvSpPr>
          <p:spPr>
            <a:xfrm>
              <a:off x="4895251" y="3180271"/>
              <a:ext cx="59283" cy="71140"/>
            </a:xfrm>
            <a:custGeom>
              <a:avLst/>
              <a:gdLst>
                <a:gd name="connsiteX0" fmla="*/ 44494 w 59283"/>
                <a:gd name="connsiteY0" fmla="*/ 57142 h 71140"/>
                <a:gd name="connsiteX1" fmla="*/ 15643 w 59283"/>
                <a:gd name="connsiteY1" fmla="*/ 67813 h 71140"/>
                <a:gd name="connsiteX2" fmla="*/ 15643 w 59283"/>
                <a:gd name="connsiteY2" fmla="*/ 67813 h 71140"/>
                <a:gd name="connsiteX3" fmla="*/ 4972 w 59283"/>
                <a:gd name="connsiteY3" fmla="*/ 38961 h 71140"/>
                <a:gd name="connsiteX4" fmla="*/ 15643 w 59283"/>
                <a:gd name="connsiteY4" fmla="*/ 15643 h 71140"/>
                <a:gd name="connsiteX5" fmla="*/ 44494 w 59283"/>
                <a:gd name="connsiteY5" fmla="*/ 4972 h 71140"/>
                <a:gd name="connsiteX6" fmla="*/ 44494 w 59283"/>
                <a:gd name="connsiteY6" fmla="*/ 4972 h 71140"/>
                <a:gd name="connsiteX7" fmla="*/ 55165 w 59283"/>
                <a:gd name="connsiteY7" fmla="*/ 33823 h 71140"/>
                <a:gd name="connsiteX8" fmla="*/ 44494 w 59283"/>
                <a:gd name="connsiteY8" fmla="*/ 57142 h 7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83" h="71140">
                  <a:moveTo>
                    <a:pt x="44494" y="57142"/>
                  </a:moveTo>
                  <a:cubicBezTo>
                    <a:pt x="39357" y="67813"/>
                    <a:pt x="26709" y="72950"/>
                    <a:pt x="15643" y="67813"/>
                  </a:cubicBezTo>
                  <a:lnTo>
                    <a:pt x="15643" y="67813"/>
                  </a:lnTo>
                  <a:cubicBezTo>
                    <a:pt x="4972" y="62675"/>
                    <a:pt x="-166" y="50028"/>
                    <a:pt x="4972" y="38961"/>
                  </a:cubicBezTo>
                  <a:lnTo>
                    <a:pt x="15643" y="15643"/>
                  </a:lnTo>
                  <a:cubicBezTo>
                    <a:pt x="20781" y="4972"/>
                    <a:pt x="33428" y="-166"/>
                    <a:pt x="44494" y="4972"/>
                  </a:cubicBezTo>
                  <a:lnTo>
                    <a:pt x="44494" y="4972"/>
                  </a:lnTo>
                  <a:cubicBezTo>
                    <a:pt x="55165" y="10110"/>
                    <a:pt x="60303" y="22757"/>
                    <a:pt x="55165" y="33823"/>
                  </a:cubicBezTo>
                  <a:lnTo>
                    <a:pt x="44494" y="57142"/>
                  </a:lnTo>
                  <a:close/>
                </a:path>
              </a:pathLst>
            </a:custGeom>
            <a:solidFill>
              <a:srgbClr val="E74F3E"/>
            </a:solidFill>
            <a:ln w="9525"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6CEFA69A-18BD-494E-9661-6AD5A81F4C87}"/>
                </a:ext>
              </a:extLst>
            </p:cNvPr>
            <p:cNvSpPr/>
            <p:nvPr/>
          </p:nvSpPr>
          <p:spPr>
            <a:xfrm>
              <a:off x="4555788" y="3646270"/>
              <a:ext cx="51379" cy="55331"/>
            </a:xfrm>
            <a:custGeom>
              <a:avLst/>
              <a:gdLst>
                <a:gd name="connsiteX0" fmla="*/ 48810 w 51378"/>
                <a:gd name="connsiteY0" fmla="*/ 2964 h 55331"/>
                <a:gd name="connsiteX1" fmla="*/ 48810 w 51378"/>
                <a:gd name="connsiteY1" fmla="*/ 7312 h 55331"/>
                <a:gd name="connsiteX2" fmla="*/ 48810 w 51378"/>
                <a:gd name="connsiteY2" fmla="*/ 11659 h 55331"/>
                <a:gd name="connsiteX3" fmla="*/ 48810 w 51378"/>
                <a:gd name="connsiteY3" fmla="*/ 14426 h 55331"/>
                <a:gd name="connsiteX4" fmla="*/ 47229 w 51378"/>
                <a:gd name="connsiteY4" fmla="*/ 16007 h 55331"/>
                <a:gd name="connsiteX5" fmla="*/ 31420 w 51378"/>
                <a:gd name="connsiteY5" fmla="*/ 33396 h 55331"/>
                <a:gd name="connsiteX6" fmla="*/ 15611 w 51378"/>
                <a:gd name="connsiteY6" fmla="*/ 50786 h 55331"/>
                <a:gd name="connsiteX7" fmla="*/ 14030 w 51378"/>
                <a:gd name="connsiteY7" fmla="*/ 52367 h 55331"/>
                <a:gd name="connsiteX8" fmla="*/ 11264 w 51378"/>
                <a:gd name="connsiteY8" fmla="*/ 52762 h 55331"/>
                <a:gd name="connsiteX9" fmla="*/ 6916 w 51378"/>
                <a:gd name="connsiteY9" fmla="*/ 53157 h 55331"/>
                <a:gd name="connsiteX10" fmla="*/ 2964 w 51378"/>
                <a:gd name="connsiteY10" fmla="*/ 53553 h 55331"/>
                <a:gd name="connsiteX11" fmla="*/ 2964 w 51378"/>
                <a:gd name="connsiteY11" fmla="*/ 49600 h 55331"/>
                <a:gd name="connsiteX12" fmla="*/ 2964 w 51378"/>
                <a:gd name="connsiteY12" fmla="*/ 45253 h 55331"/>
                <a:gd name="connsiteX13" fmla="*/ 2964 w 51378"/>
                <a:gd name="connsiteY13" fmla="*/ 42486 h 55331"/>
                <a:gd name="connsiteX14" fmla="*/ 4545 w 51378"/>
                <a:gd name="connsiteY14" fmla="*/ 40510 h 55331"/>
                <a:gd name="connsiteX15" fmla="*/ 20354 w 51378"/>
                <a:gd name="connsiteY15" fmla="*/ 23121 h 55331"/>
                <a:gd name="connsiteX16" fmla="*/ 36163 w 51378"/>
                <a:gd name="connsiteY16" fmla="*/ 5731 h 55331"/>
                <a:gd name="connsiteX17" fmla="*/ 37744 w 51378"/>
                <a:gd name="connsiteY17" fmla="*/ 4150 h 55331"/>
                <a:gd name="connsiteX18" fmla="*/ 40510 w 51378"/>
                <a:gd name="connsiteY18" fmla="*/ 3755 h 55331"/>
                <a:gd name="connsiteX19" fmla="*/ 44858 w 51378"/>
                <a:gd name="connsiteY19" fmla="*/ 3359 h 55331"/>
                <a:gd name="connsiteX20" fmla="*/ 48810 w 51378"/>
                <a:gd name="connsiteY20" fmla="*/ 2964 h 5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378" h="55331">
                  <a:moveTo>
                    <a:pt x="48810" y="2964"/>
                  </a:moveTo>
                  <a:cubicBezTo>
                    <a:pt x="48810" y="2964"/>
                    <a:pt x="48810" y="4545"/>
                    <a:pt x="48810" y="7312"/>
                  </a:cubicBezTo>
                  <a:cubicBezTo>
                    <a:pt x="48810" y="8497"/>
                    <a:pt x="48810" y="10078"/>
                    <a:pt x="48810" y="11659"/>
                  </a:cubicBezTo>
                  <a:cubicBezTo>
                    <a:pt x="48810" y="12449"/>
                    <a:pt x="48810" y="13240"/>
                    <a:pt x="48810" y="14426"/>
                  </a:cubicBezTo>
                  <a:cubicBezTo>
                    <a:pt x="48810" y="15216"/>
                    <a:pt x="47624" y="15216"/>
                    <a:pt x="47229" y="16007"/>
                  </a:cubicBezTo>
                  <a:cubicBezTo>
                    <a:pt x="42882" y="20749"/>
                    <a:pt x="36953" y="27073"/>
                    <a:pt x="31420" y="33396"/>
                  </a:cubicBezTo>
                  <a:cubicBezTo>
                    <a:pt x="25492" y="39720"/>
                    <a:pt x="19959" y="46043"/>
                    <a:pt x="15611" y="50786"/>
                  </a:cubicBezTo>
                  <a:cubicBezTo>
                    <a:pt x="14821" y="51181"/>
                    <a:pt x="14821" y="52367"/>
                    <a:pt x="14030" y="52367"/>
                  </a:cubicBezTo>
                  <a:cubicBezTo>
                    <a:pt x="13240" y="52367"/>
                    <a:pt x="12054" y="52762"/>
                    <a:pt x="11264" y="52762"/>
                  </a:cubicBezTo>
                  <a:cubicBezTo>
                    <a:pt x="9683" y="53157"/>
                    <a:pt x="8102" y="53157"/>
                    <a:pt x="6916" y="53157"/>
                  </a:cubicBezTo>
                  <a:cubicBezTo>
                    <a:pt x="4545" y="53553"/>
                    <a:pt x="2964" y="53553"/>
                    <a:pt x="2964" y="53553"/>
                  </a:cubicBezTo>
                  <a:cubicBezTo>
                    <a:pt x="2964" y="53553"/>
                    <a:pt x="2964" y="51972"/>
                    <a:pt x="2964" y="49600"/>
                  </a:cubicBezTo>
                  <a:cubicBezTo>
                    <a:pt x="2964" y="48415"/>
                    <a:pt x="2964" y="46834"/>
                    <a:pt x="2964" y="45253"/>
                  </a:cubicBezTo>
                  <a:cubicBezTo>
                    <a:pt x="2964" y="44463"/>
                    <a:pt x="2964" y="43672"/>
                    <a:pt x="2964" y="42486"/>
                  </a:cubicBezTo>
                  <a:cubicBezTo>
                    <a:pt x="2964" y="41301"/>
                    <a:pt x="4150" y="41301"/>
                    <a:pt x="4545" y="40510"/>
                  </a:cubicBezTo>
                  <a:cubicBezTo>
                    <a:pt x="8892" y="35768"/>
                    <a:pt x="14821" y="29444"/>
                    <a:pt x="20354" y="23121"/>
                  </a:cubicBezTo>
                  <a:cubicBezTo>
                    <a:pt x="26282" y="16797"/>
                    <a:pt x="31815" y="10473"/>
                    <a:pt x="36163" y="5731"/>
                  </a:cubicBezTo>
                  <a:cubicBezTo>
                    <a:pt x="36953" y="5336"/>
                    <a:pt x="36953" y="4150"/>
                    <a:pt x="37744" y="4150"/>
                  </a:cubicBezTo>
                  <a:cubicBezTo>
                    <a:pt x="38534" y="4150"/>
                    <a:pt x="39720" y="3755"/>
                    <a:pt x="40510" y="3755"/>
                  </a:cubicBezTo>
                  <a:cubicBezTo>
                    <a:pt x="42091" y="3359"/>
                    <a:pt x="43672" y="3359"/>
                    <a:pt x="44858" y="3359"/>
                  </a:cubicBezTo>
                  <a:cubicBezTo>
                    <a:pt x="47229" y="2964"/>
                    <a:pt x="48810" y="2964"/>
                    <a:pt x="48810" y="2964"/>
                  </a:cubicBezTo>
                  <a:close/>
                </a:path>
              </a:pathLst>
            </a:custGeom>
            <a:solidFill>
              <a:srgbClr val="E74F3E"/>
            </a:solidFill>
            <a:ln w="9525"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78CE35B8-5F9C-4E64-BEF1-0411C8FED47B}"/>
                </a:ext>
              </a:extLst>
            </p:cNvPr>
            <p:cNvSpPr/>
            <p:nvPr/>
          </p:nvSpPr>
          <p:spPr>
            <a:xfrm>
              <a:off x="4836991" y="3721943"/>
              <a:ext cx="35570" cy="59283"/>
            </a:xfrm>
            <a:custGeom>
              <a:avLst/>
              <a:gdLst>
                <a:gd name="connsiteX0" fmla="*/ 26477 w 35569"/>
                <a:gd name="connsiteY0" fmla="*/ 49019 h 59283"/>
                <a:gd name="connsiteX1" fmla="*/ 12645 w 35569"/>
                <a:gd name="connsiteY1" fmla="*/ 58504 h 59283"/>
                <a:gd name="connsiteX2" fmla="*/ 12645 w 35569"/>
                <a:gd name="connsiteY2" fmla="*/ 58504 h 59283"/>
                <a:gd name="connsiteX3" fmla="*/ 3159 w 35569"/>
                <a:gd name="connsiteY3" fmla="*/ 44276 h 59283"/>
                <a:gd name="connsiteX4" fmla="*/ 9088 w 35569"/>
                <a:gd name="connsiteY4" fmla="*/ 12659 h 59283"/>
                <a:gd name="connsiteX5" fmla="*/ 23316 w 35569"/>
                <a:gd name="connsiteY5" fmla="*/ 3173 h 59283"/>
                <a:gd name="connsiteX6" fmla="*/ 23316 w 35569"/>
                <a:gd name="connsiteY6" fmla="*/ 3173 h 59283"/>
                <a:gd name="connsiteX7" fmla="*/ 32801 w 35569"/>
                <a:gd name="connsiteY7" fmla="*/ 17401 h 59283"/>
                <a:gd name="connsiteX8" fmla="*/ 26477 w 35569"/>
                <a:gd name="connsiteY8" fmla="*/ 49019 h 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9" h="59283">
                  <a:moveTo>
                    <a:pt x="26477" y="49019"/>
                  </a:moveTo>
                  <a:cubicBezTo>
                    <a:pt x="25292" y="55738"/>
                    <a:pt x="18968" y="59690"/>
                    <a:pt x="12645" y="58504"/>
                  </a:cubicBezTo>
                  <a:lnTo>
                    <a:pt x="12645" y="58504"/>
                  </a:lnTo>
                  <a:cubicBezTo>
                    <a:pt x="6321" y="57319"/>
                    <a:pt x="1974" y="50995"/>
                    <a:pt x="3159" y="44276"/>
                  </a:cubicBezTo>
                  <a:lnTo>
                    <a:pt x="9088" y="12659"/>
                  </a:lnTo>
                  <a:cubicBezTo>
                    <a:pt x="10273" y="5940"/>
                    <a:pt x="16597" y="1987"/>
                    <a:pt x="23316" y="3173"/>
                  </a:cubicBezTo>
                  <a:lnTo>
                    <a:pt x="23316" y="3173"/>
                  </a:lnTo>
                  <a:cubicBezTo>
                    <a:pt x="29639" y="4359"/>
                    <a:pt x="33987" y="10682"/>
                    <a:pt x="32801" y="17401"/>
                  </a:cubicBezTo>
                  <a:lnTo>
                    <a:pt x="26477" y="49019"/>
                  </a:lnTo>
                  <a:close/>
                </a:path>
              </a:pathLst>
            </a:custGeom>
            <a:solidFill>
              <a:srgbClr val="E74F3E"/>
            </a:solidFill>
            <a:ln w="9525"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BEE05B21-C4CA-4768-8793-FE6F8E7D450A}"/>
                </a:ext>
              </a:extLst>
            </p:cNvPr>
            <p:cNvSpPr/>
            <p:nvPr/>
          </p:nvSpPr>
          <p:spPr>
            <a:xfrm>
              <a:off x="4820586" y="3743890"/>
              <a:ext cx="35570" cy="11857"/>
            </a:xfrm>
            <a:custGeom>
              <a:avLst/>
              <a:gdLst>
                <a:gd name="connsiteX0" fmla="*/ 34187 w 35569"/>
                <a:gd name="connsiteY0" fmla="*/ 8893 h 11856"/>
                <a:gd name="connsiteX1" fmla="*/ 2964 w 35569"/>
                <a:gd name="connsiteY1" fmla="*/ 2964 h 11856"/>
              </a:gdLst>
              <a:ahLst/>
              <a:cxnLst>
                <a:cxn ang="0">
                  <a:pos x="connsiteX0" y="connsiteY0"/>
                </a:cxn>
                <a:cxn ang="0">
                  <a:pos x="connsiteX1" y="connsiteY1"/>
                </a:cxn>
              </a:cxnLst>
              <a:rect l="l" t="t" r="r" b="b"/>
              <a:pathLst>
                <a:path w="35569" h="11856">
                  <a:moveTo>
                    <a:pt x="34187" y="8893"/>
                  </a:moveTo>
                  <a:lnTo>
                    <a:pt x="2964" y="2964"/>
                  </a:lnTo>
                </a:path>
              </a:pathLst>
            </a:custGeom>
            <a:ln w="9525"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E745B147-20C7-4F7B-8232-7BD94999D8F9}"/>
                </a:ext>
              </a:extLst>
            </p:cNvPr>
            <p:cNvSpPr/>
            <p:nvPr/>
          </p:nvSpPr>
          <p:spPr>
            <a:xfrm>
              <a:off x="4818747" y="3736384"/>
              <a:ext cx="39522" cy="23713"/>
            </a:xfrm>
            <a:custGeom>
              <a:avLst/>
              <a:gdLst>
                <a:gd name="connsiteX0" fmla="*/ 3463 w 39522"/>
                <a:gd name="connsiteY0" fmla="*/ 18220 h 23713"/>
                <a:gd name="connsiteX1" fmla="*/ 6252 w 39522"/>
                <a:gd name="connsiteY1" fmla="*/ 3463 h 23713"/>
                <a:gd name="connsiteX2" fmla="*/ 37708 w 39522"/>
                <a:gd name="connsiteY2" fmla="*/ 9408 h 23713"/>
                <a:gd name="connsiteX3" fmla="*/ 34919 w 39522"/>
                <a:gd name="connsiteY3" fmla="*/ 24165 h 23713"/>
              </a:gdLst>
              <a:ahLst/>
              <a:cxnLst>
                <a:cxn ang="0">
                  <a:pos x="connsiteX0" y="connsiteY0"/>
                </a:cxn>
                <a:cxn ang="0">
                  <a:pos x="connsiteX1" y="connsiteY1"/>
                </a:cxn>
                <a:cxn ang="0">
                  <a:pos x="connsiteX2" y="connsiteY2"/>
                </a:cxn>
                <a:cxn ang="0">
                  <a:pos x="connsiteX3" y="connsiteY3"/>
                </a:cxn>
              </a:cxnLst>
              <a:rect l="l" t="t" r="r" b="b"/>
              <a:pathLst>
                <a:path w="39522" h="23713">
                  <a:moveTo>
                    <a:pt x="3463" y="18220"/>
                  </a:moveTo>
                  <a:lnTo>
                    <a:pt x="6252" y="3463"/>
                  </a:lnTo>
                  <a:lnTo>
                    <a:pt x="37708" y="9408"/>
                  </a:lnTo>
                  <a:lnTo>
                    <a:pt x="34919" y="24165"/>
                  </a:lnTo>
                  <a:close/>
                </a:path>
              </a:pathLst>
            </a:custGeom>
            <a:solidFill>
              <a:srgbClr val="E74F3E"/>
            </a:solidFill>
            <a:ln w="9525"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08D23B4E-830A-478D-A801-34CF959E80A8}"/>
                </a:ext>
              </a:extLst>
            </p:cNvPr>
            <p:cNvSpPr/>
            <p:nvPr/>
          </p:nvSpPr>
          <p:spPr>
            <a:xfrm>
              <a:off x="4800035" y="3758513"/>
              <a:ext cx="15809" cy="71140"/>
            </a:xfrm>
            <a:custGeom>
              <a:avLst/>
              <a:gdLst>
                <a:gd name="connsiteX0" fmla="*/ 14821 w 15808"/>
                <a:gd name="connsiteY0" fmla="*/ 2964 h 71140"/>
                <a:gd name="connsiteX1" fmla="*/ 2964 w 15808"/>
                <a:gd name="connsiteY1" fmla="*/ 70942 h 71140"/>
              </a:gdLst>
              <a:ahLst/>
              <a:cxnLst>
                <a:cxn ang="0">
                  <a:pos x="connsiteX0" y="connsiteY0"/>
                </a:cxn>
                <a:cxn ang="0">
                  <a:pos x="connsiteX1" y="connsiteY1"/>
                </a:cxn>
              </a:cxnLst>
              <a:rect l="l" t="t" r="r" b="b"/>
              <a:pathLst>
                <a:path w="15808" h="71140">
                  <a:moveTo>
                    <a:pt x="14821" y="2964"/>
                  </a:moveTo>
                  <a:lnTo>
                    <a:pt x="2964" y="70942"/>
                  </a:lnTo>
                </a:path>
              </a:pathLst>
            </a:custGeom>
            <a:ln w="9525"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83BEF932-8AE2-4DBE-A13B-F4EE94A1F518}"/>
                </a:ext>
              </a:extLst>
            </p:cNvPr>
            <p:cNvSpPr/>
            <p:nvPr/>
          </p:nvSpPr>
          <p:spPr>
            <a:xfrm>
              <a:off x="4794391" y="3758513"/>
              <a:ext cx="27666" cy="71140"/>
            </a:xfrm>
            <a:custGeom>
              <a:avLst/>
              <a:gdLst>
                <a:gd name="connsiteX0" fmla="*/ 20465 w 27665"/>
                <a:gd name="connsiteY0" fmla="*/ 2964 h 71140"/>
                <a:gd name="connsiteX1" fmla="*/ 22836 w 27665"/>
                <a:gd name="connsiteY1" fmla="*/ 6521 h 71140"/>
                <a:gd name="connsiteX2" fmla="*/ 25207 w 27665"/>
                <a:gd name="connsiteY2" fmla="*/ 10473 h 71140"/>
                <a:gd name="connsiteX3" fmla="*/ 26393 w 27665"/>
                <a:gd name="connsiteY3" fmla="*/ 12845 h 71140"/>
                <a:gd name="connsiteX4" fmla="*/ 25998 w 27665"/>
                <a:gd name="connsiteY4" fmla="*/ 15216 h 71140"/>
                <a:gd name="connsiteX5" fmla="*/ 22045 w 27665"/>
                <a:gd name="connsiteY5" fmla="*/ 38534 h 71140"/>
                <a:gd name="connsiteX6" fmla="*/ 18093 w 27665"/>
                <a:gd name="connsiteY6" fmla="*/ 61852 h 71140"/>
                <a:gd name="connsiteX7" fmla="*/ 17698 w 27665"/>
                <a:gd name="connsiteY7" fmla="*/ 64224 h 71140"/>
                <a:gd name="connsiteX8" fmla="*/ 15722 w 27665"/>
                <a:gd name="connsiteY8" fmla="*/ 65804 h 71140"/>
                <a:gd name="connsiteX9" fmla="*/ 12165 w 27665"/>
                <a:gd name="connsiteY9" fmla="*/ 68571 h 71140"/>
                <a:gd name="connsiteX10" fmla="*/ 9003 w 27665"/>
                <a:gd name="connsiteY10" fmla="*/ 70942 h 71140"/>
                <a:gd name="connsiteX11" fmla="*/ 6632 w 27665"/>
                <a:gd name="connsiteY11" fmla="*/ 67385 h 71140"/>
                <a:gd name="connsiteX12" fmla="*/ 4261 w 27665"/>
                <a:gd name="connsiteY12" fmla="*/ 63433 h 71140"/>
                <a:gd name="connsiteX13" fmla="*/ 3075 w 27665"/>
                <a:gd name="connsiteY13" fmla="*/ 61062 h 71140"/>
                <a:gd name="connsiteX14" fmla="*/ 3470 w 27665"/>
                <a:gd name="connsiteY14" fmla="*/ 58691 h 71140"/>
                <a:gd name="connsiteX15" fmla="*/ 7422 w 27665"/>
                <a:gd name="connsiteY15" fmla="*/ 35372 h 71140"/>
                <a:gd name="connsiteX16" fmla="*/ 11374 w 27665"/>
                <a:gd name="connsiteY16" fmla="*/ 12054 h 71140"/>
                <a:gd name="connsiteX17" fmla="*/ 11770 w 27665"/>
                <a:gd name="connsiteY17" fmla="*/ 9683 h 71140"/>
                <a:gd name="connsiteX18" fmla="*/ 13746 w 27665"/>
                <a:gd name="connsiteY18" fmla="*/ 8102 h 71140"/>
                <a:gd name="connsiteX19" fmla="*/ 17303 w 27665"/>
                <a:gd name="connsiteY19" fmla="*/ 5336 h 71140"/>
                <a:gd name="connsiteX20" fmla="*/ 20465 w 27665"/>
                <a:gd name="connsiteY20" fmla="*/ 2964 h 7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65" h="71140">
                  <a:moveTo>
                    <a:pt x="20465" y="2964"/>
                  </a:moveTo>
                  <a:cubicBezTo>
                    <a:pt x="20465" y="2964"/>
                    <a:pt x="21650" y="4150"/>
                    <a:pt x="22836" y="6521"/>
                  </a:cubicBezTo>
                  <a:cubicBezTo>
                    <a:pt x="23626" y="7707"/>
                    <a:pt x="24417" y="8893"/>
                    <a:pt x="25207" y="10473"/>
                  </a:cubicBezTo>
                  <a:cubicBezTo>
                    <a:pt x="25603" y="11264"/>
                    <a:pt x="25998" y="12054"/>
                    <a:pt x="26393" y="12845"/>
                  </a:cubicBezTo>
                  <a:cubicBezTo>
                    <a:pt x="26788" y="13635"/>
                    <a:pt x="25998" y="14426"/>
                    <a:pt x="25998" y="15216"/>
                  </a:cubicBezTo>
                  <a:cubicBezTo>
                    <a:pt x="24812" y="21540"/>
                    <a:pt x="23626" y="29839"/>
                    <a:pt x="22045" y="38534"/>
                  </a:cubicBezTo>
                  <a:cubicBezTo>
                    <a:pt x="20465" y="46834"/>
                    <a:pt x="19279" y="55529"/>
                    <a:pt x="18093" y="61852"/>
                  </a:cubicBezTo>
                  <a:cubicBezTo>
                    <a:pt x="17698" y="62643"/>
                    <a:pt x="18488" y="63433"/>
                    <a:pt x="17698" y="64224"/>
                  </a:cubicBezTo>
                  <a:cubicBezTo>
                    <a:pt x="16908" y="65014"/>
                    <a:pt x="16512" y="65409"/>
                    <a:pt x="15722" y="65804"/>
                  </a:cubicBezTo>
                  <a:cubicBezTo>
                    <a:pt x="14536" y="66990"/>
                    <a:pt x="13351" y="67781"/>
                    <a:pt x="12165" y="68571"/>
                  </a:cubicBezTo>
                  <a:cubicBezTo>
                    <a:pt x="10189" y="70152"/>
                    <a:pt x="9003" y="70942"/>
                    <a:pt x="9003" y="70942"/>
                  </a:cubicBezTo>
                  <a:cubicBezTo>
                    <a:pt x="9003" y="70942"/>
                    <a:pt x="8213" y="69757"/>
                    <a:pt x="6632" y="67385"/>
                  </a:cubicBezTo>
                  <a:cubicBezTo>
                    <a:pt x="5841" y="66200"/>
                    <a:pt x="5051" y="65014"/>
                    <a:pt x="4261" y="63433"/>
                  </a:cubicBezTo>
                  <a:cubicBezTo>
                    <a:pt x="3865" y="62643"/>
                    <a:pt x="3470" y="61852"/>
                    <a:pt x="3075" y="61062"/>
                  </a:cubicBezTo>
                  <a:cubicBezTo>
                    <a:pt x="2680" y="60271"/>
                    <a:pt x="3470" y="59481"/>
                    <a:pt x="3470" y="58691"/>
                  </a:cubicBezTo>
                  <a:cubicBezTo>
                    <a:pt x="4656" y="52367"/>
                    <a:pt x="5841" y="44067"/>
                    <a:pt x="7422" y="35372"/>
                  </a:cubicBezTo>
                  <a:cubicBezTo>
                    <a:pt x="9003" y="27073"/>
                    <a:pt x="10189" y="18378"/>
                    <a:pt x="11374" y="12054"/>
                  </a:cubicBezTo>
                  <a:cubicBezTo>
                    <a:pt x="11770" y="11264"/>
                    <a:pt x="10979" y="10473"/>
                    <a:pt x="11770" y="9683"/>
                  </a:cubicBezTo>
                  <a:cubicBezTo>
                    <a:pt x="12560" y="8893"/>
                    <a:pt x="12955" y="8497"/>
                    <a:pt x="13746" y="8102"/>
                  </a:cubicBezTo>
                  <a:cubicBezTo>
                    <a:pt x="14931" y="6916"/>
                    <a:pt x="16117" y="6126"/>
                    <a:pt x="17303" y="5336"/>
                  </a:cubicBezTo>
                  <a:cubicBezTo>
                    <a:pt x="18884" y="4150"/>
                    <a:pt x="20465" y="2964"/>
                    <a:pt x="20465" y="2964"/>
                  </a:cubicBezTo>
                  <a:close/>
                </a:path>
              </a:pathLst>
            </a:custGeom>
            <a:solidFill>
              <a:srgbClr val="E74F3E"/>
            </a:solidFill>
            <a:ln w="9525"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CA0E260D-3C6A-4EC0-8B51-43226D7F27EF}"/>
                </a:ext>
              </a:extLst>
            </p:cNvPr>
            <p:cNvSpPr/>
            <p:nvPr/>
          </p:nvSpPr>
          <p:spPr>
            <a:xfrm>
              <a:off x="4712047" y="3389968"/>
              <a:ext cx="217372" cy="130423"/>
            </a:xfrm>
            <a:custGeom>
              <a:avLst/>
              <a:gdLst>
                <a:gd name="connsiteX0" fmla="*/ 215447 w 217372"/>
                <a:gd name="connsiteY0" fmla="*/ 100386 h 130423"/>
                <a:gd name="connsiteX1" fmla="*/ 207543 w 217372"/>
                <a:gd name="connsiteY1" fmla="*/ 93272 h 130423"/>
                <a:gd name="connsiteX2" fmla="*/ 200034 w 217372"/>
                <a:gd name="connsiteY2" fmla="*/ 93668 h 130423"/>
                <a:gd name="connsiteX3" fmla="*/ 200824 w 217372"/>
                <a:gd name="connsiteY3" fmla="*/ 82601 h 130423"/>
                <a:gd name="connsiteX4" fmla="*/ 192129 w 217372"/>
                <a:gd name="connsiteY4" fmla="*/ 72721 h 130423"/>
                <a:gd name="connsiteX5" fmla="*/ 182249 w 217372"/>
                <a:gd name="connsiteY5" fmla="*/ 81811 h 130423"/>
                <a:gd name="connsiteX6" fmla="*/ 181458 w 217372"/>
                <a:gd name="connsiteY6" fmla="*/ 93668 h 130423"/>
                <a:gd name="connsiteX7" fmla="*/ 37597 w 217372"/>
                <a:gd name="connsiteY7" fmla="*/ 26875 h 130423"/>
                <a:gd name="connsiteX8" fmla="*/ 45107 w 217372"/>
                <a:gd name="connsiteY8" fmla="*/ 19366 h 130423"/>
                <a:gd name="connsiteX9" fmla="*/ 45502 w 217372"/>
                <a:gd name="connsiteY9" fmla="*/ 5928 h 130423"/>
                <a:gd name="connsiteX10" fmla="*/ 32064 w 217372"/>
                <a:gd name="connsiteY10" fmla="*/ 5928 h 130423"/>
                <a:gd name="connsiteX11" fmla="*/ 24160 w 217372"/>
                <a:gd name="connsiteY11" fmla="*/ 13833 h 130423"/>
                <a:gd name="connsiteX12" fmla="*/ 19417 w 217372"/>
                <a:gd name="connsiteY12" fmla="*/ 8300 h 130423"/>
                <a:gd name="connsiteX13" fmla="*/ 9141 w 217372"/>
                <a:gd name="connsiteY13" fmla="*/ 7114 h 130423"/>
                <a:gd name="connsiteX14" fmla="*/ 7956 w 217372"/>
                <a:gd name="connsiteY14" fmla="*/ 17785 h 130423"/>
                <a:gd name="connsiteX15" fmla="*/ 13884 w 217372"/>
                <a:gd name="connsiteY15" fmla="*/ 24504 h 130423"/>
                <a:gd name="connsiteX16" fmla="*/ 5980 w 217372"/>
                <a:gd name="connsiteY16" fmla="*/ 32408 h 130423"/>
                <a:gd name="connsiteX17" fmla="*/ 5584 w 217372"/>
                <a:gd name="connsiteY17" fmla="*/ 45846 h 130423"/>
                <a:gd name="connsiteX18" fmla="*/ 19022 w 217372"/>
                <a:gd name="connsiteY18" fmla="*/ 45846 h 130423"/>
                <a:gd name="connsiteX19" fmla="*/ 27322 w 217372"/>
                <a:gd name="connsiteY19" fmla="*/ 37941 h 130423"/>
                <a:gd name="connsiteX20" fmla="*/ 101623 w 217372"/>
                <a:gd name="connsiteY20" fmla="*/ 88925 h 130423"/>
                <a:gd name="connsiteX21" fmla="*/ 181063 w 217372"/>
                <a:gd name="connsiteY21" fmla="*/ 109081 h 130423"/>
                <a:gd name="connsiteX22" fmla="*/ 180273 w 217372"/>
                <a:gd name="connsiteY22" fmla="*/ 119752 h 130423"/>
                <a:gd name="connsiteX23" fmla="*/ 188968 w 217372"/>
                <a:gd name="connsiteY23" fmla="*/ 129633 h 130423"/>
                <a:gd name="connsiteX24" fmla="*/ 198848 w 217372"/>
                <a:gd name="connsiteY24" fmla="*/ 120543 h 130423"/>
                <a:gd name="connsiteX25" fmla="*/ 199638 w 217372"/>
                <a:gd name="connsiteY25" fmla="*/ 109477 h 130423"/>
                <a:gd name="connsiteX26" fmla="*/ 208729 w 217372"/>
                <a:gd name="connsiteY26" fmla="*/ 109081 h 130423"/>
                <a:gd name="connsiteX27" fmla="*/ 215447 w 217372"/>
                <a:gd name="connsiteY27" fmla="*/ 100386 h 13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7372" h="130423">
                  <a:moveTo>
                    <a:pt x="215447" y="100386"/>
                  </a:moveTo>
                  <a:cubicBezTo>
                    <a:pt x="215052" y="96039"/>
                    <a:pt x="211890" y="93272"/>
                    <a:pt x="207543" y="93272"/>
                  </a:cubicBezTo>
                  <a:cubicBezTo>
                    <a:pt x="205172" y="93272"/>
                    <a:pt x="202800" y="93272"/>
                    <a:pt x="200034" y="93668"/>
                  </a:cubicBezTo>
                  <a:lnTo>
                    <a:pt x="200824" y="82601"/>
                  </a:lnTo>
                  <a:cubicBezTo>
                    <a:pt x="201219" y="77464"/>
                    <a:pt x="197267" y="72721"/>
                    <a:pt x="192129" y="72721"/>
                  </a:cubicBezTo>
                  <a:cubicBezTo>
                    <a:pt x="186991" y="72326"/>
                    <a:pt x="182644" y="76673"/>
                    <a:pt x="182249" y="81811"/>
                  </a:cubicBezTo>
                  <a:lnTo>
                    <a:pt x="181458" y="93668"/>
                  </a:lnTo>
                  <a:cubicBezTo>
                    <a:pt x="113480" y="88925"/>
                    <a:pt x="62892" y="50588"/>
                    <a:pt x="37597" y="26875"/>
                  </a:cubicBezTo>
                  <a:lnTo>
                    <a:pt x="45107" y="19366"/>
                  </a:lnTo>
                  <a:cubicBezTo>
                    <a:pt x="49059" y="15809"/>
                    <a:pt x="49059" y="9485"/>
                    <a:pt x="45502" y="5928"/>
                  </a:cubicBezTo>
                  <a:cubicBezTo>
                    <a:pt x="41945" y="1976"/>
                    <a:pt x="36017" y="1976"/>
                    <a:pt x="32064" y="5928"/>
                  </a:cubicBezTo>
                  <a:lnTo>
                    <a:pt x="24160" y="13833"/>
                  </a:lnTo>
                  <a:cubicBezTo>
                    <a:pt x="20998" y="10276"/>
                    <a:pt x="19417" y="8300"/>
                    <a:pt x="19417" y="8300"/>
                  </a:cubicBezTo>
                  <a:cubicBezTo>
                    <a:pt x="17046" y="5138"/>
                    <a:pt x="12303" y="4347"/>
                    <a:pt x="9141" y="7114"/>
                  </a:cubicBezTo>
                  <a:cubicBezTo>
                    <a:pt x="5980" y="9881"/>
                    <a:pt x="5189" y="14623"/>
                    <a:pt x="7956" y="17785"/>
                  </a:cubicBezTo>
                  <a:cubicBezTo>
                    <a:pt x="8351" y="18180"/>
                    <a:pt x="10327" y="20947"/>
                    <a:pt x="13884" y="24504"/>
                  </a:cubicBezTo>
                  <a:lnTo>
                    <a:pt x="5980" y="32408"/>
                  </a:lnTo>
                  <a:cubicBezTo>
                    <a:pt x="2027" y="35965"/>
                    <a:pt x="2027" y="42289"/>
                    <a:pt x="5584" y="45846"/>
                  </a:cubicBezTo>
                  <a:cubicBezTo>
                    <a:pt x="9141" y="49798"/>
                    <a:pt x="15070" y="49798"/>
                    <a:pt x="19022" y="45846"/>
                  </a:cubicBezTo>
                  <a:lnTo>
                    <a:pt x="27322" y="37941"/>
                  </a:lnTo>
                  <a:cubicBezTo>
                    <a:pt x="43131" y="52960"/>
                    <a:pt x="68030" y="73907"/>
                    <a:pt x="101623" y="88925"/>
                  </a:cubicBezTo>
                  <a:cubicBezTo>
                    <a:pt x="124546" y="99201"/>
                    <a:pt x="151026" y="107105"/>
                    <a:pt x="181063" y="109081"/>
                  </a:cubicBezTo>
                  <a:lnTo>
                    <a:pt x="180273" y="119752"/>
                  </a:lnTo>
                  <a:cubicBezTo>
                    <a:pt x="179877" y="124890"/>
                    <a:pt x="183830" y="129633"/>
                    <a:pt x="188968" y="129633"/>
                  </a:cubicBezTo>
                  <a:cubicBezTo>
                    <a:pt x="194105" y="130028"/>
                    <a:pt x="198453" y="125681"/>
                    <a:pt x="198848" y="120543"/>
                  </a:cubicBezTo>
                  <a:lnTo>
                    <a:pt x="199638" y="109477"/>
                  </a:lnTo>
                  <a:cubicBezTo>
                    <a:pt x="202800" y="109477"/>
                    <a:pt x="205567" y="109477"/>
                    <a:pt x="208729" y="109081"/>
                  </a:cubicBezTo>
                  <a:cubicBezTo>
                    <a:pt x="212681" y="108291"/>
                    <a:pt x="215843" y="104734"/>
                    <a:pt x="215447" y="100386"/>
                  </a:cubicBezTo>
                  <a:close/>
                </a:path>
              </a:pathLst>
            </a:custGeom>
            <a:solidFill>
              <a:srgbClr val="E74F3E"/>
            </a:solidFill>
            <a:ln w="9525"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94EC8762-5204-4495-B6A9-C63E095A0CC8}"/>
                </a:ext>
              </a:extLst>
            </p:cNvPr>
            <p:cNvSpPr/>
            <p:nvPr/>
          </p:nvSpPr>
          <p:spPr>
            <a:xfrm>
              <a:off x="4561793" y="3251446"/>
              <a:ext cx="363604" cy="438697"/>
            </a:xfrm>
            <a:custGeom>
              <a:avLst/>
              <a:gdLst>
                <a:gd name="connsiteX0" fmla="*/ 42014 w 363604"/>
                <a:gd name="connsiteY0" fmla="*/ 429406 h 438696"/>
                <a:gd name="connsiteX1" fmla="*/ 11187 w 363604"/>
                <a:gd name="connsiteY1" fmla="*/ 432963 h 438696"/>
                <a:gd name="connsiteX2" fmla="*/ 11187 w 363604"/>
                <a:gd name="connsiteY2" fmla="*/ 432963 h 438696"/>
                <a:gd name="connsiteX3" fmla="*/ 8025 w 363604"/>
                <a:gd name="connsiteY3" fmla="*/ 402136 h 438696"/>
                <a:gd name="connsiteX4" fmla="*/ 321832 w 363604"/>
                <a:gd name="connsiteY4" fmla="*/ 11261 h 438696"/>
                <a:gd name="connsiteX5" fmla="*/ 352659 w 363604"/>
                <a:gd name="connsiteY5" fmla="*/ 7704 h 438696"/>
                <a:gd name="connsiteX6" fmla="*/ 352659 w 363604"/>
                <a:gd name="connsiteY6" fmla="*/ 7704 h 438696"/>
                <a:gd name="connsiteX7" fmla="*/ 356216 w 363604"/>
                <a:gd name="connsiteY7" fmla="*/ 38531 h 438696"/>
                <a:gd name="connsiteX8" fmla="*/ 42014 w 363604"/>
                <a:gd name="connsiteY8" fmla="*/ 429406 h 43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604" h="438696">
                  <a:moveTo>
                    <a:pt x="42014" y="429406"/>
                  </a:moveTo>
                  <a:cubicBezTo>
                    <a:pt x="34505" y="438891"/>
                    <a:pt x="20672" y="440472"/>
                    <a:pt x="11187" y="432963"/>
                  </a:cubicBezTo>
                  <a:lnTo>
                    <a:pt x="11187" y="432963"/>
                  </a:lnTo>
                  <a:cubicBezTo>
                    <a:pt x="1702" y="425454"/>
                    <a:pt x="121" y="411621"/>
                    <a:pt x="8025" y="402136"/>
                  </a:cubicBezTo>
                  <a:lnTo>
                    <a:pt x="321832" y="11261"/>
                  </a:lnTo>
                  <a:cubicBezTo>
                    <a:pt x="329341" y="1775"/>
                    <a:pt x="343174" y="194"/>
                    <a:pt x="352659" y="7704"/>
                  </a:cubicBezTo>
                  <a:lnTo>
                    <a:pt x="352659" y="7704"/>
                  </a:lnTo>
                  <a:cubicBezTo>
                    <a:pt x="362144" y="15213"/>
                    <a:pt x="363725" y="29046"/>
                    <a:pt x="356216" y="38531"/>
                  </a:cubicBezTo>
                  <a:lnTo>
                    <a:pt x="42014" y="429406"/>
                  </a:lnTo>
                  <a:close/>
                </a:path>
              </a:pathLst>
            </a:custGeom>
            <a:solidFill>
              <a:srgbClr val="FFD062"/>
            </a:solidFill>
            <a:ln w="9525"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2C6B9586-AFF1-47F4-8741-0FD2EA101B81}"/>
                </a:ext>
              </a:extLst>
            </p:cNvPr>
            <p:cNvSpPr/>
            <p:nvPr/>
          </p:nvSpPr>
          <p:spPr>
            <a:xfrm>
              <a:off x="4787363" y="3252208"/>
              <a:ext cx="138328" cy="541454"/>
            </a:xfrm>
            <a:custGeom>
              <a:avLst/>
              <a:gdLst>
                <a:gd name="connsiteX0" fmla="*/ 3384 w 138327"/>
                <a:gd name="connsiteY0" fmla="*/ 514011 h 541454"/>
                <a:gd name="connsiteX1" fmla="*/ 21169 w 138327"/>
                <a:gd name="connsiteY1" fmla="*/ 539701 h 541454"/>
                <a:gd name="connsiteX2" fmla="*/ 21169 w 138327"/>
                <a:gd name="connsiteY2" fmla="*/ 539701 h 541454"/>
                <a:gd name="connsiteX3" fmla="*/ 46859 w 138327"/>
                <a:gd name="connsiteY3" fmla="*/ 521916 h 541454"/>
                <a:gd name="connsiteX4" fmla="*/ 137760 w 138327"/>
                <a:gd name="connsiteY4" fmla="*/ 29074 h 541454"/>
                <a:gd name="connsiteX5" fmla="*/ 119975 w 138327"/>
                <a:gd name="connsiteY5" fmla="*/ 3384 h 541454"/>
                <a:gd name="connsiteX6" fmla="*/ 119975 w 138327"/>
                <a:gd name="connsiteY6" fmla="*/ 3384 h 541454"/>
                <a:gd name="connsiteX7" fmla="*/ 94285 w 138327"/>
                <a:gd name="connsiteY7" fmla="*/ 21169 h 541454"/>
                <a:gd name="connsiteX8" fmla="*/ 3384 w 138327"/>
                <a:gd name="connsiteY8" fmla="*/ 514011 h 54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327" h="541454">
                  <a:moveTo>
                    <a:pt x="3384" y="514011"/>
                  </a:moveTo>
                  <a:cubicBezTo>
                    <a:pt x="1013" y="525868"/>
                    <a:pt x="8917" y="537329"/>
                    <a:pt x="21169" y="539701"/>
                  </a:cubicBezTo>
                  <a:lnTo>
                    <a:pt x="21169" y="539701"/>
                  </a:lnTo>
                  <a:cubicBezTo>
                    <a:pt x="33026" y="542072"/>
                    <a:pt x="44487" y="534168"/>
                    <a:pt x="46859" y="521916"/>
                  </a:cubicBezTo>
                  <a:lnTo>
                    <a:pt x="137760" y="29074"/>
                  </a:lnTo>
                  <a:cubicBezTo>
                    <a:pt x="140131" y="17217"/>
                    <a:pt x="132227" y="5756"/>
                    <a:pt x="119975" y="3384"/>
                  </a:cubicBezTo>
                  <a:lnTo>
                    <a:pt x="119975" y="3384"/>
                  </a:lnTo>
                  <a:cubicBezTo>
                    <a:pt x="108118" y="1013"/>
                    <a:pt x="96657" y="8917"/>
                    <a:pt x="94285" y="21169"/>
                  </a:cubicBezTo>
                  <a:lnTo>
                    <a:pt x="3384" y="514011"/>
                  </a:lnTo>
                  <a:close/>
                </a:path>
              </a:pathLst>
            </a:custGeom>
            <a:solidFill>
              <a:srgbClr val="FFD062"/>
            </a:solidFill>
            <a:ln w="9525"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56133F04-B2EE-49D5-B99F-684F94F0797B}"/>
                </a:ext>
              </a:extLst>
            </p:cNvPr>
            <p:cNvSpPr/>
            <p:nvPr/>
          </p:nvSpPr>
          <p:spPr>
            <a:xfrm>
              <a:off x="4837190" y="3225363"/>
              <a:ext cx="118567" cy="118567"/>
            </a:xfrm>
            <a:custGeom>
              <a:avLst/>
              <a:gdLst>
                <a:gd name="connsiteX0" fmla="*/ 112831 w 118566"/>
                <a:gd name="connsiteY0" fmla="*/ 84375 h 118566"/>
                <a:gd name="connsiteX1" fmla="*/ 36553 w 118566"/>
                <a:gd name="connsiteY1" fmla="*/ 112831 h 118566"/>
                <a:gd name="connsiteX2" fmla="*/ 8097 w 118566"/>
                <a:gd name="connsiteY2" fmla="*/ 36553 h 118566"/>
                <a:gd name="connsiteX3" fmla="*/ 84375 w 118566"/>
                <a:gd name="connsiteY3" fmla="*/ 8098 h 118566"/>
                <a:gd name="connsiteX4" fmla="*/ 112831 w 118566"/>
                <a:gd name="connsiteY4" fmla="*/ 84375 h 11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66" h="118566">
                  <a:moveTo>
                    <a:pt x="112831" y="84375"/>
                  </a:moveTo>
                  <a:cubicBezTo>
                    <a:pt x="99789" y="113227"/>
                    <a:pt x="65405" y="125874"/>
                    <a:pt x="36553" y="112831"/>
                  </a:cubicBezTo>
                  <a:cubicBezTo>
                    <a:pt x="7702" y="99394"/>
                    <a:pt x="-4945" y="65405"/>
                    <a:pt x="8097" y="36553"/>
                  </a:cubicBezTo>
                  <a:cubicBezTo>
                    <a:pt x="21535" y="7702"/>
                    <a:pt x="55524" y="-4945"/>
                    <a:pt x="84375" y="8098"/>
                  </a:cubicBezTo>
                  <a:cubicBezTo>
                    <a:pt x="113622" y="21140"/>
                    <a:pt x="126269" y="55524"/>
                    <a:pt x="112831" y="84375"/>
                  </a:cubicBezTo>
                  <a:close/>
                </a:path>
              </a:pathLst>
            </a:custGeom>
            <a:solidFill>
              <a:srgbClr val="E74F3E"/>
            </a:solidFill>
            <a:ln w="9525"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0BF710BC-0D34-4C8C-8D7D-15CB11415208}"/>
                </a:ext>
              </a:extLst>
            </p:cNvPr>
            <p:cNvSpPr/>
            <p:nvPr/>
          </p:nvSpPr>
          <p:spPr>
            <a:xfrm>
              <a:off x="4861478" y="3249651"/>
              <a:ext cx="71140" cy="71140"/>
            </a:xfrm>
            <a:custGeom>
              <a:avLst/>
              <a:gdLst>
                <a:gd name="connsiteX0" fmla="*/ 66806 w 71139"/>
                <a:gd name="connsiteY0" fmla="*/ 50207 h 71140"/>
                <a:gd name="connsiteX1" fmla="*/ 22541 w 71139"/>
                <a:gd name="connsiteY1" fmla="*/ 66806 h 71140"/>
                <a:gd name="connsiteX2" fmla="*/ 5942 w 71139"/>
                <a:gd name="connsiteY2" fmla="*/ 22541 h 71140"/>
                <a:gd name="connsiteX3" fmla="*/ 50207 w 71139"/>
                <a:gd name="connsiteY3" fmla="*/ 5942 h 71140"/>
                <a:gd name="connsiteX4" fmla="*/ 66806 w 71139"/>
                <a:gd name="connsiteY4" fmla="*/ 50207 h 7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39" h="71140">
                  <a:moveTo>
                    <a:pt x="66806" y="50207"/>
                  </a:moveTo>
                  <a:cubicBezTo>
                    <a:pt x="59297" y="67201"/>
                    <a:pt x="39141" y="74315"/>
                    <a:pt x="22541" y="66806"/>
                  </a:cubicBezTo>
                  <a:cubicBezTo>
                    <a:pt x="5547" y="58902"/>
                    <a:pt x="-1567" y="39141"/>
                    <a:pt x="5942" y="22541"/>
                  </a:cubicBezTo>
                  <a:cubicBezTo>
                    <a:pt x="13451" y="5547"/>
                    <a:pt x="33608" y="-1567"/>
                    <a:pt x="50207" y="5942"/>
                  </a:cubicBezTo>
                  <a:cubicBezTo>
                    <a:pt x="67201" y="13451"/>
                    <a:pt x="74711" y="33212"/>
                    <a:pt x="66806" y="50207"/>
                  </a:cubicBezTo>
                  <a:close/>
                </a:path>
              </a:pathLst>
            </a:custGeom>
            <a:solidFill>
              <a:srgbClr val="FFD062"/>
            </a:solidFill>
            <a:ln w="9525" cap="flat">
              <a:noFill/>
              <a:prstDash val="solid"/>
              <a:miter/>
            </a:ln>
          </p:spPr>
          <p:txBody>
            <a:bodyPr rtlCol="0" anchor="ctr"/>
            <a:lstStyle/>
            <a:p>
              <a:endParaRPr lang="zh-CN" altLang="en-US"/>
            </a:p>
          </p:txBody>
        </p:sp>
      </p:grpSp>
      <p:pic>
        <p:nvPicPr>
          <p:cNvPr id="97" name="图形 96">
            <a:extLst>
              <a:ext uri="{FF2B5EF4-FFF2-40B4-BE49-F238E27FC236}">
                <a16:creationId xmlns:a16="http://schemas.microsoft.com/office/drawing/2014/main" id="{C6A1A83E-1C01-4E3B-84B0-AD082E1ECF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6707" y="2817761"/>
            <a:ext cx="1195363" cy="1096499"/>
          </a:xfrm>
          <a:prstGeom prst="rect">
            <a:avLst/>
          </a:prstGeom>
        </p:spPr>
      </p:pic>
      <p:pic>
        <p:nvPicPr>
          <p:cNvPr id="99" name="图形 98">
            <a:extLst>
              <a:ext uri="{FF2B5EF4-FFF2-40B4-BE49-F238E27FC236}">
                <a16:creationId xmlns:a16="http://schemas.microsoft.com/office/drawing/2014/main" id="{6469C0BB-3846-4EBA-A630-F02F62E416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03225" y="2894122"/>
            <a:ext cx="859653" cy="859653"/>
          </a:xfrm>
          <a:prstGeom prst="rect">
            <a:avLst/>
          </a:prstGeom>
        </p:spPr>
      </p:pic>
      <p:pic>
        <p:nvPicPr>
          <p:cNvPr id="98" name="图形 97">
            <a:extLst>
              <a:ext uri="{FF2B5EF4-FFF2-40B4-BE49-F238E27FC236}">
                <a16:creationId xmlns:a16="http://schemas.microsoft.com/office/drawing/2014/main" id="{7C0D94CC-7FDF-443D-B705-BA4C47D9B2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74891" y="2749446"/>
            <a:ext cx="535154" cy="535154"/>
          </a:xfrm>
          <a:prstGeom prst="rect">
            <a:avLst/>
          </a:prstGeom>
        </p:spPr>
      </p:pic>
      <p:sp>
        <p:nvSpPr>
          <p:cNvPr id="3" name="文本框 2">
            <a:extLst>
              <a:ext uri="{FF2B5EF4-FFF2-40B4-BE49-F238E27FC236}">
                <a16:creationId xmlns:a16="http://schemas.microsoft.com/office/drawing/2014/main" id="{91FFF064-CB0D-4E4E-9ECE-26295AB7C974}"/>
              </a:ext>
            </a:extLst>
          </p:cNvPr>
          <p:cNvSpPr txBox="1"/>
          <p:nvPr/>
        </p:nvSpPr>
        <p:spPr>
          <a:xfrm>
            <a:off x="10890124" y="2937677"/>
            <a:ext cx="1435008" cy="1015663"/>
          </a:xfrm>
          <a:prstGeom prst="rect">
            <a:avLst/>
          </a:prstGeom>
          <a:noFill/>
        </p:spPr>
        <p:txBody>
          <a:bodyPr wrap="none" rtlCol="0">
            <a:spAutoFit/>
          </a:bodyPr>
          <a:lstStyle/>
          <a:p>
            <a:r>
              <a:rPr lang="en-US" altLang="zh-CN" sz="6000" b="1" dirty="0">
                <a:solidFill>
                  <a:schemeClr val="bg1"/>
                </a:solidFill>
              </a:rPr>
              <a:t>……</a:t>
            </a:r>
            <a:endParaRPr lang="zh-CN" altLang="en-US" sz="6000" b="1" dirty="0">
              <a:solidFill>
                <a:schemeClr val="bg1"/>
              </a:solidFill>
            </a:endParaRPr>
          </a:p>
        </p:txBody>
      </p:sp>
    </p:spTree>
    <p:extLst>
      <p:ext uri="{BB962C8B-B14F-4D97-AF65-F5344CB8AC3E}">
        <p14:creationId xmlns:p14="http://schemas.microsoft.com/office/powerpoint/2010/main" val="380031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E7313A-E6A4-4388-93ED-19506F970376}"/>
              </a:ext>
            </a:extLst>
          </p:cNvPr>
          <p:cNvSpPr/>
          <p:nvPr/>
        </p:nvSpPr>
        <p:spPr>
          <a:xfrm>
            <a:off x="64008" y="1099355"/>
            <a:ext cx="6010656" cy="4659289"/>
          </a:xfrm>
          <a:prstGeom prst="rect">
            <a:avLst/>
          </a:prstGeom>
        </p:spPr>
        <p:txBody>
          <a:bodyPr wrap="square">
            <a:spAutoFit/>
          </a:bodyPr>
          <a:lstStyle/>
          <a:p>
            <a:pPr marL="457200" indent="-457200">
              <a:lnSpc>
                <a:spcPct val="200000"/>
              </a:lnSpc>
              <a:buClr>
                <a:schemeClr val="tx1"/>
              </a:buClr>
              <a:buSzPct val="85000"/>
              <a:buFont typeface="Wingdings" panose="05000000000000000000" pitchFamily="2" charset="2"/>
              <a:buChar char="n"/>
            </a:pPr>
            <a:r>
              <a:rPr lang="zh-CN" altLang="en-US" sz="3200" dirty="0">
                <a:latin typeface="思源黑体" panose="020B0800000000000000" pitchFamily="34" charset="-122"/>
                <a:ea typeface="思源黑体" panose="020B0800000000000000" pitchFamily="34" charset="-122"/>
              </a:rPr>
              <a:t>工信部白皮书中的区块链应用</a:t>
            </a:r>
          </a:p>
          <a:p>
            <a:pPr marL="800100" lvl="1" indent="-342900">
              <a:lnSpc>
                <a:spcPct val="200000"/>
              </a:lnSpc>
              <a:buClr>
                <a:schemeClr val="tx1"/>
              </a:buClr>
              <a:buSzTx/>
              <a:buFont typeface="Wingdings" panose="05000000000000000000" pitchFamily="2" charset="2"/>
              <a:buChar char="l"/>
            </a:pPr>
            <a:r>
              <a:rPr lang="en-US" altLang="zh-CN" sz="2400" dirty="0">
                <a:latin typeface="思源黑体" panose="020B0800000000000000" pitchFamily="34" charset="-122"/>
                <a:ea typeface="思源黑体" panose="020B0800000000000000" pitchFamily="34" charset="-122"/>
              </a:rPr>
              <a:t>《</a:t>
            </a:r>
            <a:r>
              <a:rPr lang="zh-CN" altLang="en-US" sz="2400" dirty="0">
                <a:latin typeface="思源黑体" panose="020B0800000000000000" pitchFamily="34" charset="-122"/>
                <a:ea typeface="思源黑体" panose="020B0800000000000000" pitchFamily="34" charset="-122"/>
              </a:rPr>
              <a:t>中国区块链技术和应用发展白皮书</a:t>
            </a:r>
            <a:r>
              <a:rPr lang="en-US" altLang="zh-CN" sz="2400" dirty="0">
                <a:latin typeface="思源黑体" panose="020B0800000000000000" pitchFamily="34" charset="-122"/>
                <a:ea typeface="思源黑体" panose="020B0800000000000000" pitchFamily="34" charset="-122"/>
              </a:rPr>
              <a:t>》2016.10.18</a:t>
            </a:r>
          </a:p>
          <a:p>
            <a:pPr marL="800100" lvl="1" indent="-342900">
              <a:lnSpc>
                <a:spcPct val="200000"/>
              </a:lnSpc>
              <a:buClr>
                <a:schemeClr val="tx1"/>
              </a:buClr>
              <a:buSzTx/>
              <a:buFont typeface="Wingdings" panose="05000000000000000000" pitchFamily="2" charset="2"/>
              <a:buChar char="l"/>
            </a:pPr>
            <a:r>
              <a:rPr lang="zh-CN" altLang="en-US" sz="2400" dirty="0">
                <a:latin typeface="思源黑体" panose="020B0800000000000000" pitchFamily="34" charset="-122"/>
                <a:ea typeface="思源黑体" panose="020B0800000000000000" pitchFamily="34" charset="-122"/>
              </a:rPr>
              <a:t>乐视金融，万向控股，蚂蚁金服，微众银行，平安科技，万达网络科技及中国电子技术标准化研究院</a:t>
            </a:r>
          </a:p>
        </p:txBody>
      </p:sp>
      <p:sp>
        <p:nvSpPr>
          <p:cNvPr id="3" name="椭圆 2">
            <a:extLst>
              <a:ext uri="{FF2B5EF4-FFF2-40B4-BE49-F238E27FC236}">
                <a16:creationId xmlns:a16="http://schemas.microsoft.com/office/drawing/2014/main" id="{C1D18EDE-815C-48E3-8298-6B7A5FEC36A9}"/>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CA50104-8B75-4378-B57B-B2C80EDC7680}"/>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C3575EF3-1BA3-4ABF-AC21-D3B688241F6A}"/>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D3D2942-C08D-434B-9DB3-8DEA7FCFBC03}"/>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E691574-F5A2-450B-99C7-C1EB2017775C}"/>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0EAA58F-D2B3-4C97-ADF2-9BCA972D09A7}"/>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2CE0083-F34A-452D-9A33-5F327E0C444F}"/>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3">
            <a:extLst>
              <a:ext uri="{FF2B5EF4-FFF2-40B4-BE49-F238E27FC236}">
                <a16:creationId xmlns:a16="http://schemas.microsoft.com/office/drawing/2014/main" id="{352A01EF-54A8-4A0A-BEDA-FA76D3155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943" y="1418931"/>
            <a:ext cx="6026551" cy="424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64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A4BE98-533D-4300-ADB0-2A40E0E42CE1}"/>
              </a:ext>
            </a:extLst>
          </p:cNvPr>
          <p:cNvSpPr/>
          <p:nvPr/>
        </p:nvSpPr>
        <p:spPr>
          <a:xfrm>
            <a:off x="137160" y="1436608"/>
            <a:ext cx="5958840" cy="3231654"/>
          </a:xfrm>
          <a:prstGeom prst="rect">
            <a:avLst/>
          </a:prstGeom>
        </p:spPr>
        <p:txBody>
          <a:bodyPr wrap="square">
            <a:spAutoFit/>
          </a:bodyPr>
          <a:lstStyle/>
          <a:p>
            <a:r>
              <a:rPr lang="zh-CN" altLang="en-US" sz="2400" dirty="0">
                <a:latin typeface="思源黑体" panose="020B0800000000000000" pitchFamily="34" charset="-122"/>
                <a:ea typeface="思源黑体" panose="020B0800000000000000" pitchFamily="34" charset="-122"/>
              </a:rPr>
              <a:t>区块链与智能制造</a:t>
            </a:r>
          </a:p>
          <a:p>
            <a:pPr marL="342900" indent="-342900">
              <a:buFont typeface="Arial" panose="020B0604020202020204" pitchFamily="34" charset="0"/>
              <a:buChar char="•"/>
            </a:pPr>
            <a:r>
              <a:rPr lang="zh-CN" altLang="en-US" sz="2000" dirty="0">
                <a:latin typeface="思源黑体" panose="020B0800000000000000" pitchFamily="34" charset="-122"/>
                <a:ea typeface="思源黑体" panose="020B0800000000000000" pitchFamily="34" charset="-122"/>
              </a:rPr>
              <a:t>物联网：区块链技术利用</a:t>
            </a:r>
            <a:r>
              <a:rPr lang="en-US" altLang="zh-CN" sz="2000" dirty="0">
                <a:latin typeface="思源黑体" panose="020B0800000000000000" pitchFamily="34" charset="-122"/>
                <a:ea typeface="思源黑体" panose="020B0800000000000000" pitchFamily="34" charset="-122"/>
              </a:rPr>
              <a:t>P2P</a:t>
            </a:r>
            <a:r>
              <a:rPr lang="zh-CN" altLang="en-US" sz="2000" dirty="0">
                <a:latin typeface="思源黑体" panose="020B0800000000000000" pitchFamily="34" charset="-122"/>
                <a:ea typeface="思源黑体" panose="020B0800000000000000" pitchFamily="34" charset="-122"/>
              </a:rPr>
              <a:t>组网技术和混合通信协议，处理异构设备间的通信，同时可以将计算和存储需求分散到组成物联网网络的各个设备</a:t>
            </a:r>
            <a:endParaRPr lang="en-US" altLang="zh-CN" sz="2000" dirty="0">
              <a:latin typeface="思源黑体" panose="020B0800000000000000" pitchFamily="34" charset="-122"/>
              <a:ea typeface="思源黑体" panose="020B0800000000000000" pitchFamily="34" charset="-122"/>
            </a:endParaRPr>
          </a:p>
          <a:p>
            <a:endParaRPr lang="zh-CN" altLang="en-US" sz="2000" dirty="0">
              <a:latin typeface="思源黑体" panose="020B0800000000000000" pitchFamily="34" charset="-122"/>
              <a:ea typeface="思源黑体" panose="020B0800000000000000" pitchFamily="34" charset="-122"/>
            </a:endParaRPr>
          </a:p>
          <a:p>
            <a:pPr marL="342900" indent="-342900">
              <a:buFont typeface="Arial" panose="020B0604020202020204" pitchFamily="34" charset="0"/>
              <a:buChar char="•"/>
            </a:pPr>
            <a:r>
              <a:rPr lang="zh-CN" altLang="en-US" sz="2000" dirty="0">
                <a:latin typeface="思源黑体" panose="020B0800000000000000" pitchFamily="34" charset="-122"/>
                <a:ea typeface="思源黑体" panose="020B0800000000000000" pitchFamily="34" charset="-122"/>
              </a:rPr>
              <a:t>生产过程智能化管理：将制造企业中的传感器、控制模块和系统、通信网络、</a:t>
            </a:r>
            <a:r>
              <a:rPr lang="en-US" altLang="zh-CN" sz="2000" dirty="0">
                <a:latin typeface="思源黑体" panose="020B0800000000000000" pitchFamily="34" charset="-122"/>
                <a:ea typeface="思源黑体" panose="020B0800000000000000" pitchFamily="34" charset="-122"/>
              </a:rPr>
              <a:t>ERP</a:t>
            </a:r>
            <a:r>
              <a:rPr lang="zh-CN" altLang="en-US" sz="2000" dirty="0">
                <a:latin typeface="思源黑体" panose="020B0800000000000000" pitchFamily="34" charset="-122"/>
                <a:ea typeface="思源黑体" panose="020B0800000000000000" pitchFamily="34" charset="-122"/>
              </a:rPr>
              <a:t>系统等系统连接起来并记录在统一的账本设施。区块链账本记录的可追溯性和不可篡改性也有利于企业审计工作的开展</a:t>
            </a:r>
          </a:p>
        </p:txBody>
      </p:sp>
      <p:sp>
        <p:nvSpPr>
          <p:cNvPr id="5" name="矩形 4">
            <a:extLst>
              <a:ext uri="{FF2B5EF4-FFF2-40B4-BE49-F238E27FC236}">
                <a16:creationId xmlns:a16="http://schemas.microsoft.com/office/drawing/2014/main" id="{6C140E4F-2BCA-4837-9F2C-DD2EE6CD27BD}"/>
              </a:ext>
            </a:extLst>
          </p:cNvPr>
          <p:cNvSpPr/>
          <p:nvPr/>
        </p:nvSpPr>
        <p:spPr>
          <a:xfrm>
            <a:off x="6096000" y="2713881"/>
            <a:ext cx="6096000" cy="3908762"/>
          </a:xfrm>
          <a:prstGeom prst="rect">
            <a:avLst/>
          </a:prstGeom>
        </p:spPr>
        <p:txBody>
          <a:bodyPr>
            <a:spAutoFit/>
          </a:bodyPr>
          <a:lstStyle/>
          <a:p>
            <a:r>
              <a:rPr lang="zh-CN" altLang="en-US" sz="2400" dirty="0">
                <a:latin typeface="思源黑体" panose="020B0800000000000000" pitchFamily="34" charset="-122"/>
                <a:ea typeface="思源黑体" panose="020B0800000000000000" pitchFamily="34" charset="-122"/>
              </a:rPr>
              <a:t>区块链与社会公益</a:t>
            </a:r>
          </a:p>
          <a:p>
            <a:pPr marL="342900" indent="-342900">
              <a:buFont typeface="Arial" panose="020B0604020202020204" pitchFamily="34" charset="0"/>
              <a:buChar char="•"/>
            </a:pPr>
            <a:r>
              <a:rPr lang="en-US" altLang="zh-CN" sz="2000" dirty="0">
                <a:latin typeface="思源黑体" panose="020B0800000000000000" pitchFamily="34" charset="-122"/>
                <a:ea typeface="思源黑体" panose="020B0800000000000000" pitchFamily="34" charset="-122"/>
              </a:rPr>
              <a:t>2016</a:t>
            </a:r>
            <a:r>
              <a:rPr lang="zh-CN" altLang="en-US" sz="2000" dirty="0">
                <a:latin typeface="思源黑体" panose="020B0800000000000000" pitchFamily="34" charset="-122"/>
                <a:ea typeface="思源黑体" panose="020B0800000000000000" pitchFamily="34" charset="-122"/>
              </a:rPr>
              <a:t>年</a:t>
            </a:r>
            <a:r>
              <a:rPr lang="en-US" altLang="zh-CN" sz="2000" dirty="0">
                <a:latin typeface="思源黑体" panose="020B0800000000000000" pitchFamily="34" charset="-122"/>
                <a:ea typeface="思源黑体" panose="020B0800000000000000" pitchFamily="34" charset="-122"/>
              </a:rPr>
              <a:t>7</a:t>
            </a:r>
            <a:r>
              <a:rPr lang="zh-CN" altLang="en-US" sz="2000" dirty="0">
                <a:latin typeface="思源黑体" panose="020B0800000000000000" pitchFamily="34" charset="-122"/>
                <a:ea typeface="思源黑体" panose="020B0800000000000000" pitchFamily="34" charset="-122"/>
              </a:rPr>
              <a:t>月，支付宝与公益基金会合作，设立了第一个基于区块链的公益项目“听障儿童重获新声”在进行了必要的隐私保护基础上，捐赠人可以看到自己的捐款从支付宝平台划拨到基金会账号，以及最终进入受助人指定账号的整个过程</a:t>
            </a:r>
            <a:endParaRPr lang="en-US" altLang="zh-CN" sz="2000" dirty="0">
              <a:latin typeface="思源黑体" panose="020B0800000000000000" pitchFamily="34" charset="-122"/>
              <a:ea typeface="思源黑体" panose="020B0800000000000000" pitchFamily="34" charset="-122"/>
            </a:endParaRPr>
          </a:p>
          <a:p>
            <a:endParaRPr lang="zh-CN" altLang="en-US" sz="2000" dirty="0">
              <a:latin typeface="思源黑体" panose="020B0800000000000000" pitchFamily="34" charset="-122"/>
              <a:ea typeface="思源黑体" panose="020B0800000000000000" pitchFamily="34" charset="-122"/>
            </a:endParaRPr>
          </a:p>
          <a:p>
            <a:r>
              <a:rPr lang="zh-CN" altLang="en-US" sz="2400" dirty="0">
                <a:latin typeface="思源黑体" panose="020B0800000000000000" pitchFamily="34" charset="-122"/>
                <a:ea typeface="思源黑体" panose="020B0800000000000000" pitchFamily="34" charset="-122"/>
              </a:rPr>
              <a:t>区块链与教育就业</a:t>
            </a:r>
          </a:p>
          <a:p>
            <a:pPr marL="342900" indent="-342900">
              <a:buFont typeface="Arial" panose="020B0604020202020204" pitchFamily="34" charset="0"/>
              <a:buChar char="•"/>
            </a:pPr>
            <a:r>
              <a:rPr lang="zh-CN" altLang="en-US" sz="2000" dirty="0">
                <a:latin typeface="思源黑体" panose="020B0800000000000000" pitchFamily="34" charset="-122"/>
                <a:ea typeface="思源黑体" panose="020B0800000000000000" pitchFamily="34" charset="-122"/>
              </a:rPr>
              <a:t>利用分布式账本记录学生信息，方便追踪学生在校园时期所有正面以及负面的行为记录，能帮助有良好记录的学生获得更多的激励措施，并构建起一个良性的信用生态</a:t>
            </a:r>
          </a:p>
        </p:txBody>
      </p:sp>
      <p:grpSp>
        <p:nvGrpSpPr>
          <p:cNvPr id="6" name="组合 5">
            <a:extLst>
              <a:ext uri="{FF2B5EF4-FFF2-40B4-BE49-F238E27FC236}">
                <a16:creationId xmlns:a16="http://schemas.microsoft.com/office/drawing/2014/main" id="{3D02CE9C-A1C2-4F22-AB4E-D9CB5DE075B4}"/>
              </a:ext>
            </a:extLst>
          </p:cNvPr>
          <p:cNvGrpSpPr/>
          <p:nvPr/>
        </p:nvGrpSpPr>
        <p:grpSpPr>
          <a:xfrm>
            <a:off x="-441960" y="-1943542"/>
            <a:ext cx="13639800" cy="2758440"/>
            <a:chOff x="-441960" y="-1943542"/>
            <a:chExt cx="13639800" cy="2758440"/>
          </a:xfrm>
        </p:grpSpPr>
        <p:sp>
          <p:nvSpPr>
            <p:cNvPr id="7" name="椭圆 6">
              <a:extLst>
                <a:ext uri="{FF2B5EF4-FFF2-40B4-BE49-F238E27FC236}">
                  <a16:creationId xmlns:a16="http://schemas.microsoft.com/office/drawing/2014/main" id="{AB2AC3F2-5FA1-4FF1-9352-3EA078DA7DB9}"/>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5166C71-B61D-4669-B6B4-B41744863B74}"/>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5696EFD-72E0-439C-B1A2-47D03DA10551}"/>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E9647BF-F118-44DE-8FEC-C94FC5D5564E}"/>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466BF5C-347D-42C6-B9E6-69ED18D8D96D}"/>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8515905D-79F4-41D8-A569-2B3A30FEDAE3}"/>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9A9F6E-34B8-4C09-9793-784724369F87}"/>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 name="直接连接符 14">
            <a:extLst>
              <a:ext uri="{FF2B5EF4-FFF2-40B4-BE49-F238E27FC236}">
                <a16:creationId xmlns:a16="http://schemas.microsoft.com/office/drawing/2014/main" id="{FF87E8CF-EDAC-497E-AC13-A4DF876F22D8}"/>
              </a:ext>
            </a:extLst>
          </p:cNvPr>
          <p:cNvCxnSpPr/>
          <p:nvPr/>
        </p:nvCxnSpPr>
        <p:spPr>
          <a:xfrm>
            <a:off x="6096000" y="814898"/>
            <a:ext cx="0" cy="6043102"/>
          </a:xfrm>
          <a:prstGeom prst="line">
            <a:avLst/>
          </a:prstGeom>
          <a:ln>
            <a:solidFill>
              <a:srgbClr val="55A1B9"/>
            </a:solidFill>
            <a:prstDash val="dashDot"/>
          </a:ln>
        </p:spPr>
        <p:style>
          <a:lnRef idx="1">
            <a:schemeClr val="accent1"/>
          </a:lnRef>
          <a:fillRef idx="0">
            <a:schemeClr val="accent1"/>
          </a:fillRef>
          <a:effectRef idx="0">
            <a:schemeClr val="accent1"/>
          </a:effectRef>
          <a:fontRef idx="minor">
            <a:schemeClr val="tx1"/>
          </a:fontRef>
        </p:style>
      </p:cxnSp>
      <p:pic>
        <p:nvPicPr>
          <p:cNvPr id="2050" name="Picture 2" descr="https://ss1.bdstatic.com/70cFvXSh_Q1YnxGkpoWK1HF6hhy/it/u=1307509515,2198846560&amp;fm=26&amp;gp=0.jpg">
            <a:extLst>
              <a:ext uri="{FF2B5EF4-FFF2-40B4-BE49-F238E27FC236}">
                <a16:creationId xmlns:a16="http://schemas.microsoft.com/office/drawing/2014/main" id="{B4335B38-CA95-41D6-BCD2-D281C98B0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89512"/>
            <a:ext cx="2885306" cy="216848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a:extLst>
              <a:ext uri="{FF2B5EF4-FFF2-40B4-BE49-F238E27FC236}">
                <a16:creationId xmlns:a16="http://schemas.microsoft.com/office/drawing/2014/main" id="{CBCB02BA-F50B-45DE-9186-6256DE1B0059}"/>
              </a:ext>
            </a:extLst>
          </p:cNvPr>
          <p:cNvGrpSpPr/>
          <p:nvPr/>
        </p:nvGrpSpPr>
        <p:grpSpPr>
          <a:xfrm>
            <a:off x="9875520" y="1004751"/>
            <a:ext cx="1762203" cy="1709130"/>
            <a:chOff x="4442123" y="2656002"/>
            <a:chExt cx="1002123" cy="1173651"/>
          </a:xfrm>
        </p:grpSpPr>
        <p:sp>
          <p:nvSpPr>
            <p:cNvPr id="18" name="任意多边形: 形状 17">
              <a:extLst>
                <a:ext uri="{FF2B5EF4-FFF2-40B4-BE49-F238E27FC236}">
                  <a16:creationId xmlns:a16="http://schemas.microsoft.com/office/drawing/2014/main" id="{70B2060E-69A7-45CA-8D36-55690827578E}"/>
                </a:ext>
              </a:extLst>
            </p:cNvPr>
            <p:cNvSpPr/>
            <p:nvPr/>
          </p:nvSpPr>
          <p:spPr>
            <a:xfrm>
              <a:off x="5352160" y="3671564"/>
              <a:ext cx="15809" cy="11857"/>
            </a:xfrm>
            <a:custGeom>
              <a:avLst/>
              <a:gdLst>
                <a:gd name="connsiteX0" fmla="*/ 12845 w 15808"/>
                <a:gd name="connsiteY0" fmla="*/ 10078 h 11856"/>
                <a:gd name="connsiteX1" fmla="*/ 2964 w 15808"/>
                <a:gd name="connsiteY1" fmla="*/ 2964 h 11856"/>
                <a:gd name="connsiteX2" fmla="*/ 12845 w 15808"/>
                <a:gd name="connsiteY2" fmla="*/ 10078 h 11856"/>
              </a:gdLst>
              <a:ahLst/>
              <a:cxnLst>
                <a:cxn ang="0">
                  <a:pos x="connsiteX0" y="connsiteY0"/>
                </a:cxn>
                <a:cxn ang="0">
                  <a:pos x="connsiteX1" y="connsiteY1"/>
                </a:cxn>
                <a:cxn ang="0">
                  <a:pos x="connsiteX2" y="connsiteY2"/>
                </a:cxn>
              </a:cxnLst>
              <a:rect l="l" t="t" r="r" b="b"/>
              <a:pathLst>
                <a:path w="15808" h="11856">
                  <a:moveTo>
                    <a:pt x="12845" y="10078"/>
                  </a:moveTo>
                  <a:lnTo>
                    <a:pt x="2964" y="2964"/>
                  </a:lnTo>
                  <a:lnTo>
                    <a:pt x="12845" y="10078"/>
                  </a:lnTo>
                  <a:close/>
                </a:path>
              </a:pathLst>
            </a:custGeom>
            <a:solidFill>
              <a:srgbClr val="F9BA1F"/>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6D05B001-0682-46F3-A7BE-2248CDBA0229}"/>
                </a:ext>
              </a:extLst>
            </p:cNvPr>
            <p:cNvSpPr/>
            <p:nvPr/>
          </p:nvSpPr>
          <p:spPr>
            <a:xfrm>
              <a:off x="5436342" y="3688497"/>
              <a:ext cx="7904" cy="7904"/>
            </a:xfrm>
            <a:custGeom>
              <a:avLst/>
              <a:gdLst>
                <a:gd name="connsiteX0" fmla="*/ 2964 w 7904"/>
                <a:gd name="connsiteY0" fmla="*/ 5792 h 7904"/>
                <a:gd name="connsiteX1" fmla="*/ 3755 w 7904"/>
                <a:gd name="connsiteY1" fmla="*/ 6187 h 7904"/>
                <a:gd name="connsiteX2" fmla="*/ 8102 w 7904"/>
                <a:gd name="connsiteY2" fmla="*/ 3026 h 7904"/>
                <a:gd name="connsiteX3" fmla="*/ 2964 w 7904"/>
                <a:gd name="connsiteY3" fmla="*/ 5792 h 7904"/>
              </a:gdLst>
              <a:ahLst/>
              <a:cxnLst>
                <a:cxn ang="0">
                  <a:pos x="connsiteX0" y="connsiteY0"/>
                </a:cxn>
                <a:cxn ang="0">
                  <a:pos x="connsiteX1" y="connsiteY1"/>
                </a:cxn>
                <a:cxn ang="0">
                  <a:pos x="connsiteX2" y="connsiteY2"/>
                </a:cxn>
                <a:cxn ang="0">
                  <a:pos x="connsiteX3" y="connsiteY3"/>
                </a:cxn>
              </a:cxnLst>
              <a:rect l="l" t="t" r="r" b="b"/>
              <a:pathLst>
                <a:path w="7904" h="7904">
                  <a:moveTo>
                    <a:pt x="2964" y="5792"/>
                  </a:moveTo>
                  <a:lnTo>
                    <a:pt x="3755" y="6187"/>
                  </a:lnTo>
                  <a:lnTo>
                    <a:pt x="8102" y="3026"/>
                  </a:lnTo>
                  <a:cubicBezTo>
                    <a:pt x="8102" y="2630"/>
                    <a:pt x="6126" y="4211"/>
                    <a:pt x="2964" y="5792"/>
                  </a:cubicBezTo>
                  <a:close/>
                </a:path>
              </a:pathLst>
            </a:custGeom>
            <a:solidFill>
              <a:srgbClr val="EAAD43"/>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739C8511-CF9E-47B1-915D-79A7F44DBFE3}"/>
                </a:ext>
              </a:extLst>
            </p:cNvPr>
            <p:cNvSpPr/>
            <p:nvPr/>
          </p:nvSpPr>
          <p:spPr>
            <a:xfrm>
              <a:off x="4442123" y="2656002"/>
              <a:ext cx="782540" cy="1059196"/>
            </a:xfrm>
            <a:custGeom>
              <a:avLst/>
              <a:gdLst>
                <a:gd name="connsiteX0" fmla="*/ 1224 w 782539"/>
                <a:gd name="connsiteY0" fmla="*/ 1224 h 1059195"/>
                <a:gd name="connsiteX1" fmla="*/ 1224 w 782539"/>
                <a:gd name="connsiteY1" fmla="*/ 1059234 h 1059195"/>
                <a:gd name="connsiteX2" fmla="*/ 784950 w 782539"/>
                <a:gd name="connsiteY2" fmla="*/ 1059234 h 1059195"/>
                <a:gd name="connsiteX3" fmla="*/ 784950 w 782539"/>
                <a:gd name="connsiteY3" fmla="*/ 215435 h 1059195"/>
                <a:gd name="connsiteX4" fmla="*/ 573111 w 782539"/>
                <a:gd name="connsiteY4" fmla="*/ 3200 h 105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539" h="1059195">
                  <a:moveTo>
                    <a:pt x="1224" y="1224"/>
                  </a:moveTo>
                  <a:lnTo>
                    <a:pt x="1224" y="1059234"/>
                  </a:lnTo>
                  <a:lnTo>
                    <a:pt x="784950" y="1059234"/>
                  </a:lnTo>
                  <a:lnTo>
                    <a:pt x="784950" y="215435"/>
                  </a:lnTo>
                  <a:lnTo>
                    <a:pt x="573111" y="3200"/>
                  </a:lnTo>
                  <a:close/>
                </a:path>
              </a:pathLst>
            </a:custGeom>
            <a:solidFill>
              <a:srgbClr val="FFFFFF"/>
            </a:solidFill>
            <a:ln w="393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AFC38B2F-336B-4463-B3F3-F696C7224D34}"/>
                </a:ext>
              </a:extLst>
            </p:cNvPr>
            <p:cNvSpPr/>
            <p:nvPr/>
          </p:nvSpPr>
          <p:spPr>
            <a:xfrm>
              <a:off x="5014009" y="2657978"/>
              <a:ext cx="213420" cy="213420"/>
            </a:xfrm>
            <a:custGeom>
              <a:avLst/>
              <a:gdLst>
                <a:gd name="connsiteX0" fmla="*/ 213063 w 213419"/>
                <a:gd name="connsiteY0" fmla="*/ 213459 h 213420"/>
                <a:gd name="connsiteX1" fmla="*/ 1224 w 213419"/>
                <a:gd name="connsiteY1" fmla="*/ 1224 h 213420"/>
                <a:gd name="connsiteX2" fmla="*/ 1224 w 213419"/>
                <a:gd name="connsiteY2" fmla="*/ 214644 h 213420"/>
              </a:gdLst>
              <a:ahLst/>
              <a:cxnLst>
                <a:cxn ang="0">
                  <a:pos x="connsiteX0" y="connsiteY0"/>
                </a:cxn>
                <a:cxn ang="0">
                  <a:pos x="connsiteX1" y="connsiteY1"/>
                </a:cxn>
                <a:cxn ang="0">
                  <a:pos x="connsiteX2" y="connsiteY2"/>
                </a:cxn>
              </a:cxnLst>
              <a:rect l="l" t="t" r="r" b="b"/>
              <a:pathLst>
                <a:path w="213419" h="213420">
                  <a:moveTo>
                    <a:pt x="213063" y="213459"/>
                  </a:moveTo>
                  <a:lnTo>
                    <a:pt x="1224" y="1224"/>
                  </a:lnTo>
                  <a:lnTo>
                    <a:pt x="1224" y="214644"/>
                  </a:lnTo>
                  <a:close/>
                </a:path>
              </a:pathLst>
            </a:custGeom>
            <a:solidFill>
              <a:srgbClr val="A2A1A1"/>
            </a:solidFill>
            <a:ln w="393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42BC2682-23B1-4B70-A3D4-2B808AA1270E}"/>
                </a:ext>
              </a:extLst>
            </p:cNvPr>
            <p:cNvSpPr/>
            <p:nvPr/>
          </p:nvSpPr>
          <p:spPr>
            <a:xfrm>
              <a:off x="5042070" y="2870212"/>
              <a:ext cx="185754" cy="213420"/>
            </a:xfrm>
            <a:custGeom>
              <a:avLst/>
              <a:gdLst>
                <a:gd name="connsiteX0" fmla="*/ 1224 w 185754"/>
                <a:gd name="connsiteY0" fmla="*/ 2015 h 213420"/>
                <a:gd name="connsiteX1" fmla="*/ 185003 w 185754"/>
                <a:gd name="connsiteY1" fmla="*/ 213854 h 213420"/>
                <a:gd name="connsiteX2" fmla="*/ 185003 w 185754"/>
                <a:gd name="connsiteY2" fmla="*/ 1224 h 213420"/>
              </a:gdLst>
              <a:ahLst/>
              <a:cxnLst>
                <a:cxn ang="0">
                  <a:pos x="connsiteX0" y="connsiteY0"/>
                </a:cxn>
                <a:cxn ang="0">
                  <a:pos x="connsiteX1" y="connsiteY1"/>
                </a:cxn>
                <a:cxn ang="0">
                  <a:pos x="connsiteX2" y="connsiteY2"/>
                </a:cxn>
              </a:cxnLst>
              <a:rect l="l" t="t" r="r" b="b"/>
              <a:pathLst>
                <a:path w="185754" h="213420">
                  <a:moveTo>
                    <a:pt x="1224" y="2015"/>
                  </a:moveTo>
                  <a:lnTo>
                    <a:pt x="185003" y="213854"/>
                  </a:lnTo>
                  <a:lnTo>
                    <a:pt x="185003" y="1224"/>
                  </a:lnTo>
                  <a:close/>
                </a:path>
              </a:pathLst>
            </a:custGeom>
            <a:solidFill>
              <a:srgbClr val="EAEAE9"/>
            </a:solidFill>
            <a:ln w="3934"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E2C1100F-E0F4-4D0D-8511-19806CE14836}"/>
                </a:ext>
              </a:extLst>
            </p:cNvPr>
            <p:cNvSpPr/>
            <p:nvPr/>
          </p:nvSpPr>
          <p:spPr>
            <a:xfrm>
              <a:off x="4516424" y="2976527"/>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4175537F-2155-4E89-83C2-0C96754663FD}"/>
                </a:ext>
              </a:extLst>
            </p:cNvPr>
            <p:cNvSpPr/>
            <p:nvPr/>
          </p:nvSpPr>
          <p:spPr>
            <a:xfrm>
              <a:off x="4516424" y="3029487"/>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E5B6BF55-A86C-460B-9B17-0C0444FEAF02}"/>
                </a:ext>
              </a:extLst>
            </p:cNvPr>
            <p:cNvSpPr/>
            <p:nvPr/>
          </p:nvSpPr>
          <p:spPr>
            <a:xfrm>
              <a:off x="4516424" y="3082842"/>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41FFDE97-F7CA-404A-A094-1993367D256B}"/>
                </a:ext>
              </a:extLst>
            </p:cNvPr>
            <p:cNvSpPr/>
            <p:nvPr/>
          </p:nvSpPr>
          <p:spPr>
            <a:xfrm>
              <a:off x="4516424" y="313580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11AD51DC-165A-4223-A120-8C5905FE533E}"/>
                </a:ext>
              </a:extLst>
            </p:cNvPr>
            <p:cNvSpPr/>
            <p:nvPr/>
          </p:nvSpPr>
          <p:spPr>
            <a:xfrm>
              <a:off x="4516424" y="318915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EEE44B0D-B846-40B2-B654-18C3ED8C686D}"/>
                </a:ext>
              </a:extLst>
            </p:cNvPr>
            <p:cNvSpPr/>
            <p:nvPr/>
          </p:nvSpPr>
          <p:spPr>
            <a:xfrm>
              <a:off x="4516424" y="324211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CB3FBEA7-2208-45C7-8CCD-2BFF83D4DAA2}"/>
                </a:ext>
              </a:extLst>
            </p:cNvPr>
            <p:cNvSpPr/>
            <p:nvPr/>
          </p:nvSpPr>
          <p:spPr>
            <a:xfrm>
              <a:off x="4516424" y="329547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7E63FCB0-4A43-453A-A079-4895CE987040}"/>
                </a:ext>
              </a:extLst>
            </p:cNvPr>
            <p:cNvSpPr/>
            <p:nvPr/>
          </p:nvSpPr>
          <p:spPr>
            <a:xfrm>
              <a:off x="4516424" y="334843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E5F6F62B-77F0-4B04-AB44-811C3E11048C}"/>
                </a:ext>
              </a:extLst>
            </p:cNvPr>
            <p:cNvSpPr/>
            <p:nvPr/>
          </p:nvSpPr>
          <p:spPr>
            <a:xfrm>
              <a:off x="4516424" y="340139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3BC89FEC-CC57-4396-ACE0-064402703673}"/>
                </a:ext>
              </a:extLst>
            </p:cNvPr>
            <p:cNvSpPr/>
            <p:nvPr/>
          </p:nvSpPr>
          <p:spPr>
            <a:xfrm>
              <a:off x="4516424" y="345474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E2C8D479-A3CF-4266-9BC3-4FDF63DDF052}"/>
                </a:ext>
              </a:extLst>
            </p:cNvPr>
            <p:cNvSpPr/>
            <p:nvPr/>
          </p:nvSpPr>
          <p:spPr>
            <a:xfrm>
              <a:off x="4516424" y="3507706"/>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139EEE21-EAEB-4E82-8000-B7816D593D7D}"/>
                </a:ext>
              </a:extLst>
            </p:cNvPr>
            <p:cNvSpPr/>
            <p:nvPr/>
          </p:nvSpPr>
          <p:spPr>
            <a:xfrm>
              <a:off x="4516424" y="3561061"/>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8AEEE41C-44D7-4711-BA2B-9577D19DB4A9}"/>
                </a:ext>
              </a:extLst>
            </p:cNvPr>
            <p:cNvSpPr/>
            <p:nvPr/>
          </p:nvSpPr>
          <p:spPr>
            <a:xfrm>
              <a:off x="4516424" y="3614020"/>
              <a:ext cx="525645" cy="19761"/>
            </a:xfrm>
            <a:custGeom>
              <a:avLst/>
              <a:gdLst>
                <a:gd name="connsiteX0" fmla="*/ 1224 w 525645"/>
                <a:gd name="connsiteY0" fmla="*/ 1224 h 19761"/>
                <a:gd name="connsiteX1" fmla="*/ 526870 w 525645"/>
                <a:gd name="connsiteY1" fmla="*/ 1224 h 19761"/>
                <a:gd name="connsiteX2" fmla="*/ 526870 w 525645"/>
                <a:gd name="connsiteY2" fmla="*/ 21776 h 19761"/>
                <a:gd name="connsiteX3" fmla="*/ 1224 w 525645"/>
                <a:gd name="connsiteY3" fmla="*/ 21776 h 19761"/>
              </a:gdLst>
              <a:ahLst/>
              <a:cxnLst>
                <a:cxn ang="0">
                  <a:pos x="connsiteX0" y="connsiteY0"/>
                </a:cxn>
                <a:cxn ang="0">
                  <a:pos x="connsiteX1" y="connsiteY1"/>
                </a:cxn>
                <a:cxn ang="0">
                  <a:pos x="connsiteX2" y="connsiteY2"/>
                </a:cxn>
                <a:cxn ang="0">
                  <a:pos x="connsiteX3" y="connsiteY3"/>
                </a:cxn>
              </a:cxnLst>
              <a:rect l="l" t="t" r="r" b="b"/>
              <a:pathLst>
                <a:path w="525645" h="19761">
                  <a:moveTo>
                    <a:pt x="1224" y="1224"/>
                  </a:moveTo>
                  <a:lnTo>
                    <a:pt x="526870" y="1224"/>
                  </a:lnTo>
                  <a:lnTo>
                    <a:pt x="526870" y="21776"/>
                  </a:lnTo>
                  <a:lnTo>
                    <a:pt x="1224" y="21776"/>
                  </a:lnTo>
                  <a:close/>
                </a:path>
              </a:pathLst>
            </a:custGeom>
            <a:solidFill>
              <a:srgbClr val="DAD7D3"/>
            </a:solidFill>
            <a:ln w="3934"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E8DC4CF-9EAB-43A6-BE52-F094D268B93A}"/>
                </a:ext>
              </a:extLst>
            </p:cNvPr>
            <p:cNvSpPr/>
            <p:nvPr/>
          </p:nvSpPr>
          <p:spPr>
            <a:xfrm>
              <a:off x="4516424" y="2727932"/>
              <a:ext cx="316178" cy="102758"/>
            </a:xfrm>
            <a:custGeom>
              <a:avLst/>
              <a:gdLst>
                <a:gd name="connsiteX0" fmla="*/ 1224 w 316177"/>
                <a:gd name="connsiteY0" fmla="*/ 1224 h 102757"/>
                <a:gd name="connsiteX1" fmla="*/ 316612 w 316177"/>
                <a:gd name="connsiteY1" fmla="*/ 1224 h 102757"/>
                <a:gd name="connsiteX2" fmla="*/ 316612 w 316177"/>
                <a:gd name="connsiteY2" fmla="*/ 103587 h 102757"/>
                <a:gd name="connsiteX3" fmla="*/ 1224 w 316177"/>
                <a:gd name="connsiteY3" fmla="*/ 103587 h 102757"/>
              </a:gdLst>
              <a:ahLst/>
              <a:cxnLst>
                <a:cxn ang="0">
                  <a:pos x="connsiteX0" y="connsiteY0"/>
                </a:cxn>
                <a:cxn ang="0">
                  <a:pos x="connsiteX1" y="connsiteY1"/>
                </a:cxn>
                <a:cxn ang="0">
                  <a:pos x="connsiteX2" y="connsiteY2"/>
                </a:cxn>
                <a:cxn ang="0">
                  <a:pos x="connsiteX3" y="connsiteY3"/>
                </a:cxn>
              </a:cxnLst>
              <a:rect l="l" t="t" r="r" b="b"/>
              <a:pathLst>
                <a:path w="316177" h="102757">
                  <a:moveTo>
                    <a:pt x="1224" y="1224"/>
                  </a:moveTo>
                  <a:lnTo>
                    <a:pt x="316612" y="1224"/>
                  </a:lnTo>
                  <a:lnTo>
                    <a:pt x="316612" y="103587"/>
                  </a:lnTo>
                  <a:lnTo>
                    <a:pt x="1224" y="103587"/>
                  </a:lnTo>
                  <a:close/>
                </a:path>
              </a:pathLst>
            </a:custGeom>
            <a:solidFill>
              <a:srgbClr val="DAD7D3"/>
            </a:solidFill>
            <a:ln w="393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891CF514-BFA4-4241-A413-4B2A19F42320}"/>
                </a:ext>
              </a:extLst>
            </p:cNvPr>
            <p:cNvSpPr/>
            <p:nvPr/>
          </p:nvSpPr>
          <p:spPr>
            <a:xfrm>
              <a:off x="4895251" y="3180271"/>
              <a:ext cx="59283" cy="71140"/>
            </a:xfrm>
            <a:custGeom>
              <a:avLst/>
              <a:gdLst>
                <a:gd name="connsiteX0" fmla="*/ 44494 w 59283"/>
                <a:gd name="connsiteY0" fmla="*/ 57142 h 71140"/>
                <a:gd name="connsiteX1" fmla="*/ 15643 w 59283"/>
                <a:gd name="connsiteY1" fmla="*/ 67813 h 71140"/>
                <a:gd name="connsiteX2" fmla="*/ 15643 w 59283"/>
                <a:gd name="connsiteY2" fmla="*/ 67813 h 71140"/>
                <a:gd name="connsiteX3" fmla="*/ 4972 w 59283"/>
                <a:gd name="connsiteY3" fmla="*/ 38961 h 71140"/>
                <a:gd name="connsiteX4" fmla="*/ 15643 w 59283"/>
                <a:gd name="connsiteY4" fmla="*/ 15643 h 71140"/>
                <a:gd name="connsiteX5" fmla="*/ 44494 w 59283"/>
                <a:gd name="connsiteY5" fmla="*/ 4972 h 71140"/>
                <a:gd name="connsiteX6" fmla="*/ 44494 w 59283"/>
                <a:gd name="connsiteY6" fmla="*/ 4972 h 71140"/>
                <a:gd name="connsiteX7" fmla="*/ 55165 w 59283"/>
                <a:gd name="connsiteY7" fmla="*/ 33823 h 71140"/>
                <a:gd name="connsiteX8" fmla="*/ 44494 w 59283"/>
                <a:gd name="connsiteY8" fmla="*/ 57142 h 7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83" h="71140">
                  <a:moveTo>
                    <a:pt x="44494" y="57142"/>
                  </a:moveTo>
                  <a:cubicBezTo>
                    <a:pt x="39357" y="67813"/>
                    <a:pt x="26709" y="72950"/>
                    <a:pt x="15643" y="67813"/>
                  </a:cubicBezTo>
                  <a:lnTo>
                    <a:pt x="15643" y="67813"/>
                  </a:lnTo>
                  <a:cubicBezTo>
                    <a:pt x="4972" y="62675"/>
                    <a:pt x="-166" y="50028"/>
                    <a:pt x="4972" y="38961"/>
                  </a:cubicBezTo>
                  <a:lnTo>
                    <a:pt x="15643" y="15643"/>
                  </a:lnTo>
                  <a:cubicBezTo>
                    <a:pt x="20781" y="4972"/>
                    <a:pt x="33428" y="-166"/>
                    <a:pt x="44494" y="4972"/>
                  </a:cubicBezTo>
                  <a:lnTo>
                    <a:pt x="44494" y="4972"/>
                  </a:lnTo>
                  <a:cubicBezTo>
                    <a:pt x="55165" y="10110"/>
                    <a:pt x="60303" y="22757"/>
                    <a:pt x="55165" y="33823"/>
                  </a:cubicBezTo>
                  <a:lnTo>
                    <a:pt x="44494" y="57142"/>
                  </a:lnTo>
                  <a:close/>
                </a:path>
              </a:pathLst>
            </a:custGeom>
            <a:solidFill>
              <a:srgbClr val="E74F3E"/>
            </a:solid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8F3A48A7-4A1D-4CF0-B55B-7315A8AB3D94}"/>
                </a:ext>
              </a:extLst>
            </p:cNvPr>
            <p:cNvSpPr/>
            <p:nvPr/>
          </p:nvSpPr>
          <p:spPr>
            <a:xfrm>
              <a:off x="4555788" y="3646270"/>
              <a:ext cx="51379" cy="55331"/>
            </a:xfrm>
            <a:custGeom>
              <a:avLst/>
              <a:gdLst>
                <a:gd name="connsiteX0" fmla="*/ 48810 w 51378"/>
                <a:gd name="connsiteY0" fmla="*/ 2964 h 55331"/>
                <a:gd name="connsiteX1" fmla="*/ 48810 w 51378"/>
                <a:gd name="connsiteY1" fmla="*/ 7312 h 55331"/>
                <a:gd name="connsiteX2" fmla="*/ 48810 w 51378"/>
                <a:gd name="connsiteY2" fmla="*/ 11659 h 55331"/>
                <a:gd name="connsiteX3" fmla="*/ 48810 w 51378"/>
                <a:gd name="connsiteY3" fmla="*/ 14426 h 55331"/>
                <a:gd name="connsiteX4" fmla="*/ 47229 w 51378"/>
                <a:gd name="connsiteY4" fmla="*/ 16007 h 55331"/>
                <a:gd name="connsiteX5" fmla="*/ 31420 w 51378"/>
                <a:gd name="connsiteY5" fmla="*/ 33396 h 55331"/>
                <a:gd name="connsiteX6" fmla="*/ 15611 w 51378"/>
                <a:gd name="connsiteY6" fmla="*/ 50786 h 55331"/>
                <a:gd name="connsiteX7" fmla="*/ 14030 w 51378"/>
                <a:gd name="connsiteY7" fmla="*/ 52367 h 55331"/>
                <a:gd name="connsiteX8" fmla="*/ 11264 w 51378"/>
                <a:gd name="connsiteY8" fmla="*/ 52762 h 55331"/>
                <a:gd name="connsiteX9" fmla="*/ 6916 w 51378"/>
                <a:gd name="connsiteY9" fmla="*/ 53157 h 55331"/>
                <a:gd name="connsiteX10" fmla="*/ 2964 w 51378"/>
                <a:gd name="connsiteY10" fmla="*/ 53553 h 55331"/>
                <a:gd name="connsiteX11" fmla="*/ 2964 w 51378"/>
                <a:gd name="connsiteY11" fmla="*/ 49600 h 55331"/>
                <a:gd name="connsiteX12" fmla="*/ 2964 w 51378"/>
                <a:gd name="connsiteY12" fmla="*/ 45253 h 55331"/>
                <a:gd name="connsiteX13" fmla="*/ 2964 w 51378"/>
                <a:gd name="connsiteY13" fmla="*/ 42486 h 55331"/>
                <a:gd name="connsiteX14" fmla="*/ 4545 w 51378"/>
                <a:gd name="connsiteY14" fmla="*/ 40510 h 55331"/>
                <a:gd name="connsiteX15" fmla="*/ 20354 w 51378"/>
                <a:gd name="connsiteY15" fmla="*/ 23121 h 55331"/>
                <a:gd name="connsiteX16" fmla="*/ 36163 w 51378"/>
                <a:gd name="connsiteY16" fmla="*/ 5731 h 55331"/>
                <a:gd name="connsiteX17" fmla="*/ 37744 w 51378"/>
                <a:gd name="connsiteY17" fmla="*/ 4150 h 55331"/>
                <a:gd name="connsiteX18" fmla="*/ 40510 w 51378"/>
                <a:gd name="connsiteY18" fmla="*/ 3755 h 55331"/>
                <a:gd name="connsiteX19" fmla="*/ 44858 w 51378"/>
                <a:gd name="connsiteY19" fmla="*/ 3359 h 55331"/>
                <a:gd name="connsiteX20" fmla="*/ 48810 w 51378"/>
                <a:gd name="connsiteY20" fmla="*/ 2964 h 5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378" h="55331">
                  <a:moveTo>
                    <a:pt x="48810" y="2964"/>
                  </a:moveTo>
                  <a:cubicBezTo>
                    <a:pt x="48810" y="2964"/>
                    <a:pt x="48810" y="4545"/>
                    <a:pt x="48810" y="7312"/>
                  </a:cubicBezTo>
                  <a:cubicBezTo>
                    <a:pt x="48810" y="8497"/>
                    <a:pt x="48810" y="10078"/>
                    <a:pt x="48810" y="11659"/>
                  </a:cubicBezTo>
                  <a:cubicBezTo>
                    <a:pt x="48810" y="12449"/>
                    <a:pt x="48810" y="13240"/>
                    <a:pt x="48810" y="14426"/>
                  </a:cubicBezTo>
                  <a:cubicBezTo>
                    <a:pt x="48810" y="15216"/>
                    <a:pt x="47624" y="15216"/>
                    <a:pt x="47229" y="16007"/>
                  </a:cubicBezTo>
                  <a:cubicBezTo>
                    <a:pt x="42882" y="20749"/>
                    <a:pt x="36953" y="27073"/>
                    <a:pt x="31420" y="33396"/>
                  </a:cubicBezTo>
                  <a:cubicBezTo>
                    <a:pt x="25492" y="39720"/>
                    <a:pt x="19959" y="46043"/>
                    <a:pt x="15611" y="50786"/>
                  </a:cubicBezTo>
                  <a:cubicBezTo>
                    <a:pt x="14821" y="51181"/>
                    <a:pt x="14821" y="52367"/>
                    <a:pt x="14030" y="52367"/>
                  </a:cubicBezTo>
                  <a:cubicBezTo>
                    <a:pt x="13240" y="52367"/>
                    <a:pt x="12054" y="52762"/>
                    <a:pt x="11264" y="52762"/>
                  </a:cubicBezTo>
                  <a:cubicBezTo>
                    <a:pt x="9683" y="53157"/>
                    <a:pt x="8102" y="53157"/>
                    <a:pt x="6916" y="53157"/>
                  </a:cubicBezTo>
                  <a:cubicBezTo>
                    <a:pt x="4545" y="53553"/>
                    <a:pt x="2964" y="53553"/>
                    <a:pt x="2964" y="53553"/>
                  </a:cubicBezTo>
                  <a:cubicBezTo>
                    <a:pt x="2964" y="53553"/>
                    <a:pt x="2964" y="51972"/>
                    <a:pt x="2964" y="49600"/>
                  </a:cubicBezTo>
                  <a:cubicBezTo>
                    <a:pt x="2964" y="48415"/>
                    <a:pt x="2964" y="46834"/>
                    <a:pt x="2964" y="45253"/>
                  </a:cubicBezTo>
                  <a:cubicBezTo>
                    <a:pt x="2964" y="44463"/>
                    <a:pt x="2964" y="43672"/>
                    <a:pt x="2964" y="42486"/>
                  </a:cubicBezTo>
                  <a:cubicBezTo>
                    <a:pt x="2964" y="41301"/>
                    <a:pt x="4150" y="41301"/>
                    <a:pt x="4545" y="40510"/>
                  </a:cubicBezTo>
                  <a:cubicBezTo>
                    <a:pt x="8892" y="35768"/>
                    <a:pt x="14821" y="29444"/>
                    <a:pt x="20354" y="23121"/>
                  </a:cubicBezTo>
                  <a:cubicBezTo>
                    <a:pt x="26282" y="16797"/>
                    <a:pt x="31815" y="10473"/>
                    <a:pt x="36163" y="5731"/>
                  </a:cubicBezTo>
                  <a:cubicBezTo>
                    <a:pt x="36953" y="5336"/>
                    <a:pt x="36953" y="4150"/>
                    <a:pt x="37744" y="4150"/>
                  </a:cubicBezTo>
                  <a:cubicBezTo>
                    <a:pt x="38534" y="4150"/>
                    <a:pt x="39720" y="3755"/>
                    <a:pt x="40510" y="3755"/>
                  </a:cubicBezTo>
                  <a:cubicBezTo>
                    <a:pt x="42091" y="3359"/>
                    <a:pt x="43672" y="3359"/>
                    <a:pt x="44858" y="3359"/>
                  </a:cubicBezTo>
                  <a:cubicBezTo>
                    <a:pt x="47229" y="2964"/>
                    <a:pt x="48810" y="2964"/>
                    <a:pt x="48810" y="2964"/>
                  </a:cubicBezTo>
                  <a:close/>
                </a:path>
              </a:pathLst>
            </a:custGeom>
            <a:solidFill>
              <a:srgbClr val="E74F3E"/>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27298CD-8AEE-41BA-BBA9-D5E6DE5EE102}"/>
                </a:ext>
              </a:extLst>
            </p:cNvPr>
            <p:cNvSpPr/>
            <p:nvPr/>
          </p:nvSpPr>
          <p:spPr>
            <a:xfrm>
              <a:off x="4836991" y="3721943"/>
              <a:ext cx="35570" cy="59283"/>
            </a:xfrm>
            <a:custGeom>
              <a:avLst/>
              <a:gdLst>
                <a:gd name="connsiteX0" fmla="*/ 26477 w 35569"/>
                <a:gd name="connsiteY0" fmla="*/ 49019 h 59283"/>
                <a:gd name="connsiteX1" fmla="*/ 12645 w 35569"/>
                <a:gd name="connsiteY1" fmla="*/ 58504 h 59283"/>
                <a:gd name="connsiteX2" fmla="*/ 12645 w 35569"/>
                <a:gd name="connsiteY2" fmla="*/ 58504 h 59283"/>
                <a:gd name="connsiteX3" fmla="*/ 3159 w 35569"/>
                <a:gd name="connsiteY3" fmla="*/ 44276 h 59283"/>
                <a:gd name="connsiteX4" fmla="*/ 9088 w 35569"/>
                <a:gd name="connsiteY4" fmla="*/ 12659 h 59283"/>
                <a:gd name="connsiteX5" fmla="*/ 23316 w 35569"/>
                <a:gd name="connsiteY5" fmla="*/ 3173 h 59283"/>
                <a:gd name="connsiteX6" fmla="*/ 23316 w 35569"/>
                <a:gd name="connsiteY6" fmla="*/ 3173 h 59283"/>
                <a:gd name="connsiteX7" fmla="*/ 32801 w 35569"/>
                <a:gd name="connsiteY7" fmla="*/ 17401 h 59283"/>
                <a:gd name="connsiteX8" fmla="*/ 26477 w 35569"/>
                <a:gd name="connsiteY8" fmla="*/ 49019 h 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9" h="59283">
                  <a:moveTo>
                    <a:pt x="26477" y="49019"/>
                  </a:moveTo>
                  <a:cubicBezTo>
                    <a:pt x="25292" y="55738"/>
                    <a:pt x="18968" y="59690"/>
                    <a:pt x="12645" y="58504"/>
                  </a:cubicBezTo>
                  <a:lnTo>
                    <a:pt x="12645" y="58504"/>
                  </a:lnTo>
                  <a:cubicBezTo>
                    <a:pt x="6321" y="57319"/>
                    <a:pt x="1974" y="50995"/>
                    <a:pt x="3159" y="44276"/>
                  </a:cubicBezTo>
                  <a:lnTo>
                    <a:pt x="9088" y="12659"/>
                  </a:lnTo>
                  <a:cubicBezTo>
                    <a:pt x="10273" y="5940"/>
                    <a:pt x="16597" y="1987"/>
                    <a:pt x="23316" y="3173"/>
                  </a:cubicBezTo>
                  <a:lnTo>
                    <a:pt x="23316" y="3173"/>
                  </a:lnTo>
                  <a:cubicBezTo>
                    <a:pt x="29639" y="4359"/>
                    <a:pt x="33987" y="10682"/>
                    <a:pt x="32801" y="17401"/>
                  </a:cubicBezTo>
                  <a:lnTo>
                    <a:pt x="26477" y="49019"/>
                  </a:lnTo>
                  <a:close/>
                </a:path>
              </a:pathLst>
            </a:custGeom>
            <a:solidFill>
              <a:srgbClr val="E74F3E"/>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4F0F8214-AD57-457D-81EC-57B3A732214A}"/>
                </a:ext>
              </a:extLst>
            </p:cNvPr>
            <p:cNvSpPr/>
            <p:nvPr/>
          </p:nvSpPr>
          <p:spPr>
            <a:xfrm>
              <a:off x="4820586" y="3743890"/>
              <a:ext cx="35570" cy="11857"/>
            </a:xfrm>
            <a:custGeom>
              <a:avLst/>
              <a:gdLst>
                <a:gd name="connsiteX0" fmla="*/ 34187 w 35569"/>
                <a:gd name="connsiteY0" fmla="*/ 8893 h 11856"/>
                <a:gd name="connsiteX1" fmla="*/ 2964 w 35569"/>
                <a:gd name="connsiteY1" fmla="*/ 2964 h 11856"/>
              </a:gdLst>
              <a:ahLst/>
              <a:cxnLst>
                <a:cxn ang="0">
                  <a:pos x="connsiteX0" y="connsiteY0"/>
                </a:cxn>
                <a:cxn ang="0">
                  <a:pos x="connsiteX1" y="connsiteY1"/>
                </a:cxn>
              </a:cxnLst>
              <a:rect l="l" t="t" r="r" b="b"/>
              <a:pathLst>
                <a:path w="35569" h="11856">
                  <a:moveTo>
                    <a:pt x="34187" y="8893"/>
                  </a:moveTo>
                  <a:lnTo>
                    <a:pt x="2964" y="2964"/>
                  </a:lnTo>
                </a:path>
              </a:pathLst>
            </a:custGeom>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21B6966E-05FB-4636-84E1-B4A89E937140}"/>
                </a:ext>
              </a:extLst>
            </p:cNvPr>
            <p:cNvSpPr/>
            <p:nvPr/>
          </p:nvSpPr>
          <p:spPr>
            <a:xfrm>
              <a:off x="4818747" y="3736384"/>
              <a:ext cx="39522" cy="23713"/>
            </a:xfrm>
            <a:custGeom>
              <a:avLst/>
              <a:gdLst>
                <a:gd name="connsiteX0" fmla="*/ 3463 w 39522"/>
                <a:gd name="connsiteY0" fmla="*/ 18220 h 23713"/>
                <a:gd name="connsiteX1" fmla="*/ 6252 w 39522"/>
                <a:gd name="connsiteY1" fmla="*/ 3463 h 23713"/>
                <a:gd name="connsiteX2" fmla="*/ 37708 w 39522"/>
                <a:gd name="connsiteY2" fmla="*/ 9408 h 23713"/>
                <a:gd name="connsiteX3" fmla="*/ 34919 w 39522"/>
                <a:gd name="connsiteY3" fmla="*/ 24165 h 23713"/>
              </a:gdLst>
              <a:ahLst/>
              <a:cxnLst>
                <a:cxn ang="0">
                  <a:pos x="connsiteX0" y="connsiteY0"/>
                </a:cxn>
                <a:cxn ang="0">
                  <a:pos x="connsiteX1" y="connsiteY1"/>
                </a:cxn>
                <a:cxn ang="0">
                  <a:pos x="connsiteX2" y="connsiteY2"/>
                </a:cxn>
                <a:cxn ang="0">
                  <a:pos x="connsiteX3" y="connsiteY3"/>
                </a:cxn>
              </a:cxnLst>
              <a:rect l="l" t="t" r="r" b="b"/>
              <a:pathLst>
                <a:path w="39522" h="23713">
                  <a:moveTo>
                    <a:pt x="3463" y="18220"/>
                  </a:moveTo>
                  <a:lnTo>
                    <a:pt x="6252" y="3463"/>
                  </a:lnTo>
                  <a:lnTo>
                    <a:pt x="37708" y="9408"/>
                  </a:lnTo>
                  <a:lnTo>
                    <a:pt x="34919" y="24165"/>
                  </a:lnTo>
                  <a:close/>
                </a:path>
              </a:pathLst>
            </a:custGeom>
            <a:solidFill>
              <a:srgbClr val="E74F3E"/>
            </a:solid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F6E2F70D-635D-4CFD-A8AA-EB3C93AFEEA1}"/>
                </a:ext>
              </a:extLst>
            </p:cNvPr>
            <p:cNvSpPr/>
            <p:nvPr/>
          </p:nvSpPr>
          <p:spPr>
            <a:xfrm>
              <a:off x="4800035" y="3758513"/>
              <a:ext cx="15809" cy="71140"/>
            </a:xfrm>
            <a:custGeom>
              <a:avLst/>
              <a:gdLst>
                <a:gd name="connsiteX0" fmla="*/ 14821 w 15808"/>
                <a:gd name="connsiteY0" fmla="*/ 2964 h 71140"/>
                <a:gd name="connsiteX1" fmla="*/ 2964 w 15808"/>
                <a:gd name="connsiteY1" fmla="*/ 70942 h 71140"/>
              </a:gdLst>
              <a:ahLst/>
              <a:cxnLst>
                <a:cxn ang="0">
                  <a:pos x="connsiteX0" y="connsiteY0"/>
                </a:cxn>
                <a:cxn ang="0">
                  <a:pos x="connsiteX1" y="connsiteY1"/>
                </a:cxn>
              </a:cxnLst>
              <a:rect l="l" t="t" r="r" b="b"/>
              <a:pathLst>
                <a:path w="15808" h="71140">
                  <a:moveTo>
                    <a:pt x="14821" y="2964"/>
                  </a:moveTo>
                  <a:lnTo>
                    <a:pt x="2964" y="70942"/>
                  </a:lnTo>
                </a:path>
              </a:pathLst>
            </a:custGeom>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C8CB3852-C1EF-444A-93FB-760C07246A47}"/>
                </a:ext>
              </a:extLst>
            </p:cNvPr>
            <p:cNvSpPr/>
            <p:nvPr/>
          </p:nvSpPr>
          <p:spPr>
            <a:xfrm>
              <a:off x="4794391" y="3758513"/>
              <a:ext cx="27666" cy="71140"/>
            </a:xfrm>
            <a:custGeom>
              <a:avLst/>
              <a:gdLst>
                <a:gd name="connsiteX0" fmla="*/ 20465 w 27665"/>
                <a:gd name="connsiteY0" fmla="*/ 2964 h 71140"/>
                <a:gd name="connsiteX1" fmla="*/ 22836 w 27665"/>
                <a:gd name="connsiteY1" fmla="*/ 6521 h 71140"/>
                <a:gd name="connsiteX2" fmla="*/ 25207 w 27665"/>
                <a:gd name="connsiteY2" fmla="*/ 10473 h 71140"/>
                <a:gd name="connsiteX3" fmla="*/ 26393 w 27665"/>
                <a:gd name="connsiteY3" fmla="*/ 12845 h 71140"/>
                <a:gd name="connsiteX4" fmla="*/ 25998 w 27665"/>
                <a:gd name="connsiteY4" fmla="*/ 15216 h 71140"/>
                <a:gd name="connsiteX5" fmla="*/ 22045 w 27665"/>
                <a:gd name="connsiteY5" fmla="*/ 38534 h 71140"/>
                <a:gd name="connsiteX6" fmla="*/ 18093 w 27665"/>
                <a:gd name="connsiteY6" fmla="*/ 61852 h 71140"/>
                <a:gd name="connsiteX7" fmla="*/ 17698 w 27665"/>
                <a:gd name="connsiteY7" fmla="*/ 64224 h 71140"/>
                <a:gd name="connsiteX8" fmla="*/ 15722 w 27665"/>
                <a:gd name="connsiteY8" fmla="*/ 65804 h 71140"/>
                <a:gd name="connsiteX9" fmla="*/ 12165 w 27665"/>
                <a:gd name="connsiteY9" fmla="*/ 68571 h 71140"/>
                <a:gd name="connsiteX10" fmla="*/ 9003 w 27665"/>
                <a:gd name="connsiteY10" fmla="*/ 70942 h 71140"/>
                <a:gd name="connsiteX11" fmla="*/ 6632 w 27665"/>
                <a:gd name="connsiteY11" fmla="*/ 67385 h 71140"/>
                <a:gd name="connsiteX12" fmla="*/ 4261 w 27665"/>
                <a:gd name="connsiteY12" fmla="*/ 63433 h 71140"/>
                <a:gd name="connsiteX13" fmla="*/ 3075 w 27665"/>
                <a:gd name="connsiteY13" fmla="*/ 61062 h 71140"/>
                <a:gd name="connsiteX14" fmla="*/ 3470 w 27665"/>
                <a:gd name="connsiteY14" fmla="*/ 58691 h 71140"/>
                <a:gd name="connsiteX15" fmla="*/ 7422 w 27665"/>
                <a:gd name="connsiteY15" fmla="*/ 35372 h 71140"/>
                <a:gd name="connsiteX16" fmla="*/ 11374 w 27665"/>
                <a:gd name="connsiteY16" fmla="*/ 12054 h 71140"/>
                <a:gd name="connsiteX17" fmla="*/ 11770 w 27665"/>
                <a:gd name="connsiteY17" fmla="*/ 9683 h 71140"/>
                <a:gd name="connsiteX18" fmla="*/ 13746 w 27665"/>
                <a:gd name="connsiteY18" fmla="*/ 8102 h 71140"/>
                <a:gd name="connsiteX19" fmla="*/ 17303 w 27665"/>
                <a:gd name="connsiteY19" fmla="*/ 5336 h 71140"/>
                <a:gd name="connsiteX20" fmla="*/ 20465 w 27665"/>
                <a:gd name="connsiteY20" fmla="*/ 2964 h 7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65" h="71140">
                  <a:moveTo>
                    <a:pt x="20465" y="2964"/>
                  </a:moveTo>
                  <a:cubicBezTo>
                    <a:pt x="20465" y="2964"/>
                    <a:pt x="21650" y="4150"/>
                    <a:pt x="22836" y="6521"/>
                  </a:cubicBezTo>
                  <a:cubicBezTo>
                    <a:pt x="23626" y="7707"/>
                    <a:pt x="24417" y="8893"/>
                    <a:pt x="25207" y="10473"/>
                  </a:cubicBezTo>
                  <a:cubicBezTo>
                    <a:pt x="25603" y="11264"/>
                    <a:pt x="25998" y="12054"/>
                    <a:pt x="26393" y="12845"/>
                  </a:cubicBezTo>
                  <a:cubicBezTo>
                    <a:pt x="26788" y="13635"/>
                    <a:pt x="25998" y="14426"/>
                    <a:pt x="25998" y="15216"/>
                  </a:cubicBezTo>
                  <a:cubicBezTo>
                    <a:pt x="24812" y="21540"/>
                    <a:pt x="23626" y="29839"/>
                    <a:pt x="22045" y="38534"/>
                  </a:cubicBezTo>
                  <a:cubicBezTo>
                    <a:pt x="20465" y="46834"/>
                    <a:pt x="19279" y="55529"/>
                    <a:pt x="18093" y="61852"/>
                  </a:cubicBezTo>
                  <a:cubicBezTo>
                    <a:pt x="17698" y="62643"/>
                    <a:pt x="18488" y="63433"/>
                    <a:pt x="17698" y="64224"/>
                  </a:cubicBezTo>
                  <a:cubicBezTo>
                    <a:pt x="16908" y="65014"/>
                    <a:pt x="16512" y="65409"/>
                    <a:pt x="15722" y="65804"/>
                  </a:cubicBezTo>
                  <a:cubicBezTo>
                    <a:pt x="14536" y="66990"/>
                    <a:pt x="13351" y="67781"/>
                    <a:pt x="12165" y="68571"/>
                  </a:cubicBezTo>
                  <a:cubicBezTo>
                    <a:pt x="10189" y="70152"/>
                    <a:pt x="9003" y="70942"/>
                    <a:pt x="9003" y="70942"/>
                  </a:cubicBezTo>
                  <a:cubicBezTo>
                    <a:pt x="9003" y="70942"/>
                    <a:pt x="8213" y="69757"/>
                    <a:pt x="6632" y="67385"/>
                  </a:cubicBezTo>
                  <a:cubicBezTo>
                    <a:pt x="5841" y="66200"/>
                    <a:pt x="5051" y="65014"/>
                    <a:pt x="4261" y="63433"/>
                  </a:cubicBezTo>
                  <a:cubicBezTo>
                    <a:pt x="3865" y="62643"/>
                    <a:pt x="3470" y="61852"/>
                    <a:pt x="3075" y="61062"/>
                  </a:cubicBezTo>
                  <a:cubicBezTo>
                    <a:pt x="2680" y="60271"/>
                    <a:pt x="3470" y="59481"/>
                    <a:pt x="3470" y="58691"/>
                  </a:cubicBezTo>
                  <a:cubicBezTo>
                    <a:pt x="4656" y="52367"/>
                    <a:pt x="5841" y="44067"/>
                    <a:pt x="7422" y="35372"/>
                  </a:cubicBezTo>
                  <a:cubicBezTo>
                    <a:pt x="9003" y="27073"/>
                    <a:pt x="10189" y="18378"/>
                    <a:pt x="11374" y="12054"/>
                  </a:cubicBezTo>
                  <a:cubicBezTo>
                    <a:pt x="11770" y="11264"/>
                    <a:pt x="10979" y="10473"/>
                    <a:pt x="11770" y="9683"/>
                  </a:cubicBezTo>
                  <a:cubicBezTo>
                    <a:pt x="12560" y="8893"/>
                    <a:pt x="12955" y="8497"/>
                    <a:pt x="13746" y="8102"/>
                  </a:cubicBezTo>
                  <a:cubicBezTo>
                    <a:pt x="14931" y="6916"/>
                    <a:pt x="16117" y="6126"/>
                    <a:pt x="17303" y="5336"/>
                  </a:cubicBezTo>
                  <a:cubicBezTo>
                    <a:pt x="18884" y="4150"/>
                    <a:pt x="20465" y="2964"/>
                    <a:pt x="20465" y="2964"/>
                  </a:cubicBezTo>
                  <a:close/>
                </a:path>
              </a:pathLst>
            </a:custGeom>
            <a:solidFill>
              <a:srgbClr val="E74F3E"/>
            </a:solid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3F9F742-C3A2-4C12-B87C-59191EE95F8B}"/>
                </a:ext>
              </a:extLst>
            </p:cNvPr>
            <p:cNvSpPr/>
            <p:nvPr/>
          </p:nvSpPr>
          <p:spPr>
            <a:xfrm>
              <a:off x="4712047" y="3389968"/>
              <a:ext cx="217372" cy="130423"/>
            </a:xfrm>
            <a:custGeom>
              <a:avLst/>
              <a:gdLst>
                <a:gd name="connsiteX0" fmla="*/ 215447 w 217372"/>
                <a:gd name="connsiteY0" fmla="*/ 100386 h 130423"/>
                <a:gd name="connsiteX1" fmla="*/ 207543 w 217372"/>
                <a:gd name="connsiteY1" fmla="*/ 93272 h 130423"/>
                <a:gd name="connsiteX2" fmla="*/ 200034 w 217372"/>
                <a:gd name="connsiteY2" fmla="*/ 93668 h 130423"/>
                <a:gd name="connsiteX3" fmla="*/ 200824 w 217372"/>
                <a:gd name="connsiteY3" fmla="*/ 82601 h 130423"/>
                <a:gd name="connsiteX4" fmla="*/ 192129 w 217372"/>
                <a:gd name="connsiteY4" fmla="*/ 72721 h 130423"/>
                <a:gd name="connsiteX5" fmla="*/ 182249 w 217372"/>
                <a:gd name="connsiteY5" fmla="*/ 81811 h 130423"/>
                <a:gd name="connsiteX6" fmla="*/ 181458 w 217372"/>
                <a:gd name="connsiteY6" fmla="*/ 93668 h 130423"/>
                <a:gd name="connsiteX7" fmla="*/ 37597 w 217372"/>
                <a:gd name="connsiteY7" fmla="*/ 26875 h 130423"/>
                <a:gd name="connsiteX8" fmla="*/ 45107 w 217372"/>
                <a:gd name="connsiteY8" fmla="*/ 19366 h 130423"/>
                <a:gd name="connsiteX9" fmla="*/ 45502 w 217372"/>
                <a:gd name="connsiteY9" fmla="*/ 5928 h 130423"/>
                <a:gd name="connsiteX10" fmla="*/ 32064 w 217372"/>
                <a:gd name="connsiteY10" fmla="*/ 5928 h 130423"/>
                <a:gd name="connsiteX11" fmla="*/ 24160 w 217372"/>
                <a:gd name="connsiteY11" fmla="*/ 13833 h 130423"/>
                <a:gd name="connsiteX12" fmla="*/ 19417 w 217372"/>
                <a:gd name="connsiteY12" fmla="*/ 8300 h 130423"/>
                <a:gd name="connsiteX13" fmla="*/ 9141 w 217372"/>
                <a:gd name="connsiteY13" fmla="*/ 7114 h 130423"/>
                <a:gd name="connsiteX14" fmla="*/ 7956 w 217372"/>
                <a:gd name="connsiteY14" fmla="*/ 17785 h 130423"/>
                <a:gd name="connsiteX15" fmla="*/ 13884 w 217372"/>
                <a:gd name="connsiteY15" fmla="*/ 24504 h 130423"/>
                <a:gd name="connsiteX16" fmla="*/ 5980 w 217372"/>
                <a:gd name="connsiteY16" fmla="*/ 32408 h 130423"/>
                <a:gd name="connsiteX17" fmla="*/ 5584 w 217372"/>
                <a:gd name="connsiteY17" fmla="*/ 45846 h 130423"/>
                <a:gd name="connsiteX18" fmla="*/ 19022 w 217372"/>
                <a:gd name="connsiteY18" fmla="*/ 45846 h 130423"/>
                <a:gd name="connsiteX19" fmla="*/ 27322 w 217372"/>
                <a:gd name="connsiteY19" fmla="*/ 37941 h 130423"/>
                <a:gd name="connsiteX20" fmla="*/ 101623 w 217372"/>
                <a:gd name="connsiteY20" fmla="*/ 88925 h 130423"/>
                <a:gd name="connsiteX21" fmla="*/ 181063 w 217372"/>
                <a:gd name="connsiteY21" fmla="*/ 109081 h 130423"/>
                <a:gd name="connsiteX22" fmla="*/ 180273 w 217372"/>
                <a:gd name="connsiteY22" fmla="*/ 119752 h 130423"/>
                <a:gd name="connsiteX23" fmla="*/ 188968 w 217372"/>
                <a:gd name="connsiteY23" fmla="*/ 129633 h 130423"/>
                <a:gd name="connsiteX24" fmla="*/ 198848 w 217372"/>
                <a:gd name="connsiteY24" fmla="*/ 120543 h 130423"/>
                <a:gd name="connsiteX25" fmla="*/ 199638 w 217372"/>
                <a:gd name="connsiteY25" fmla="*/ 109477 h 130423"/>
                <a:gd name="connsiteX26" fmla="*/ 208729 w 217372"/>
                <a:gd name="connsiteY26" fmla="*/ 109081 h 130423"/>
                <a:gd name="connsiteX27" fmla="*/ 215447 w 217372"/>
                <a:gd name="connsiteY27" fmla="*/ 100386 h 13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7372" h="130423">
                  <a:moveTo>
                    <a:pt x="215447" y="100386"/>
                  </a:moveTo>
                  <a:cubicBezTo>
                    <a:pt x="215052" y="96039"/>
                    <a:pt x="211890" y="93272"/>
                    <a:pt x="207543" y="93272"/>
                  </a:cubicBezTo>
                  <a:cubicBezTo>
                    <a:pt x="205172" y="93272"/>
                    <a:pt x="202800" y="93272"/>
                    <a:pt x="200034" y="93668"/>
                  </a:cubicBezTo>
                  <a:lnTo>
                    <a:pt x="200824" y="82601"/>
                  </a:lnTo>
                  <a:cubicBezTo>
                    <a:pt x="201219" y="77464"/>
                    <a:pt x="197267" y="72721"/>
                    <a:pt x="192129" y="72721"/>
                  </a:cubicBezTo>
                  <a:cubicBezTo>
                    <a:pt x="186991" y="72326"/>
                    <a:pt x="182644" y="76673"/>
                    <a:pt x="182249" y="81811"/>
                  </a:cubicBezTo>
                  <a:lnTo>
                    <a:pt x="181458" y="93668"/>
                  </a:lnTo>
                  <a:cubicBezTo>
                    <a:pt x="113480" y="88925"/>
                    <a:pt x="62892" y="50588"/>
                    <a:pt x="37597" y="26875"/>
                  </a:cubicBezTo>
                  <a:lnTo>
                    <a:pt x="45107" y="19366"/>
                  </a:lnTo>
                  <a:cubicBezTo>
                    <a:pt x="49059" y="15809"/>
                    <a:pt x="49059" y="9485"/>
                    <a:pt x="45502" y="5928"/>
                  </a:cubicBezTo>
                  <a:cubicBezTo>
                    <a:pt x="41945" y="1976"/>
                    <a:pt x="36017" y="1976"/>
                    <a:pt x="32064" y="5928"/>
                  </a:cubicBezTo>
                  <a:lnTo>
                    <a:pt x="24160" y="13833"/>
                  </a:lnTo>
                  <a:cubicBezTo>
                    <a:pt x="20998" y="10276"/>
                    <a:pt x="19417" y="8300"/>
                    <a:pt x="19417" y="8300"/>
                  </a:cubicBezTo>
                  <a:cubicBezTo>
                    <a:pt x="17046" y="5138"/>
                    <a:pt x="12303" y="4347"/>
                    <a:pt x="9141" y="7114"/>
                  </a:cubicBezTo>
                  <a:cubicBezTo>
                    <a:pt x="5980" y="9881"/>
                    <a:pt x="5189" y="14623"/>
                    <a:pt x="7956" y="17785"/>
                  </a:cubicBezTo>
                  <a:cubicBezTo>
                    <a:pt x="8351" y="18180"/>
                    <a:pt x="10327" y="20947"/>
                    <a:pt x="13884" y="24504"/>
                  </a:cubicBezTo>
                  <a:lnTo>
                    <a:pt x="5980" y="32408"/>
                  </a:lnTo>
                  <a:cubicBezTo>
                    <a:pt x="2027" y="35965"/>
                    <a:pt x="2027" y="42289"/>
                    <a:pt x="5584" y="45846"/>
                  </a:cubicBezTo>
                  <a:cubicBezTo>
                    <a:pt x="9141" y="49798"/>
                    <a:pt x="15070" y="49798"/>
                    <a:pt x="19022" y="45846"/>
                  </a:cubicBezTo>
                  <a:lnTo>
                    <a:pt x="27322" y="37941"/>
                  </a:lnTo>
                  <a:cubicBezTo>
                    <a:pt x="43131" y="52960"/>
                    <a:pt x="68030" y="73907"/>
                    <a:pt x="101623" y="88925"/>
                  </a:cubicBezTo>
                  <a:cubicBezTo>
                    <a:pt x="124546" y="99201"/>
                    <a:pt x="151026" y="107105"/>
                    <a:pt x="181063" y="109081"/>
                  </a:cubicBezTo>
                  <a:lnTo>
                    <a:pt x="180273" y="119752"/>
                  </a:lnTo>
                  <a:cubicBezTo>
                    <a:pt x="179877" y="124890"/>
                    <a:pt x="183830" y="129633"/>
                    <a:pt x="188968" y="129633"/>
                  </a:cubicBezTo>
                  <a:cubicBezTo>
                    <a:pt x="194105" y="130028"/>
                    <a:pt x="198453" y="125681"/>
                    <a:pt x="198848" y="120543"/>
                  </a:cubicBezTo>
                  <a:lnTo>
                    <a:pt x="199638" y="109477"/>
                  </a:lnTo>
                  <a:cubicBezTo>
                    <a:pt x="202800" y="109477"/>
                    <a:pt x="205567" y="109477"/>
                    <a:pt x="208729" y="109081"/>
                  </a:cubicBezTo>
                  <a:cubicBezTo>
                    <a:pt x="212681" y="108291"/>
                    <a:pt x="215843" y="104734"/>
                    <a:pt x="215447" y="100386"/>
                  </a:cubicBezTo>
                  <a:close/>
                </a:path>
              </a:pathLst>
            </a:custGeom>
            <a:solidFill>
              <a:srgbClr val="E74F3E"/>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632B16BD-FD64-46F2-AC08-088A58E02E88}"/>
                </a:ext>
              </a:extLst>
            </p:cNvPr>
            <p:cNvSpPr/>
            <p:nvPr/>
          </p:nvSpPr>
          <p:spPr>
            <a:xfrm>
              <a:off x="4561793" y="3251446"/>
              <a:ext cx="363604" cy="438697"/>
            </a:xfrm>
            <a:custGeom>
              <a:avLst/>
              <a:gdLst>
                <a:gd name="connsiteX0" fmla="*/ 42014 w 363604"/>
                <a:gd name="connsiteY0" fmla="*/ 429406 h 438696"/>
                <a:gd name="connsiteX1" fmla="*/ 11187 w 363604"/>
                <a:gd name="connsiteY1" fmla="*/ 432963 h 438696"/>
                <a:gd name="connsiteX2" fmla="*/ 11187 w 363604"/>
                <a:gd name="connsiteY2" fmla="*/ 432963 h 438696"/>
                <a:gd name="connsiteX3" fmla="*/ 8025 w 363604"/>
                <a:gd name="connsiteY3" fmla="*/ 402136 h 438696"/>
                <a:gd name="connsiteX4" fmla="*/ 321832 w 363604"/>
                <a:gd name="connsiteY4" fmla="*/ 11261 h 438696"/>
                <a:gd name="connsiteX5" fmla="*/ 352659 w 363604"/>
                <a:gd name="connsiteY5" fmla="*/ 7704 h 438696"/>
                <a:gd name="connsiteX6" fmla="*/ 352659 w 363604"/>
                <a:gd name="connsiteY6" fmla="*/ 7704 h 438696"/>
                <a:gd name="connsiteX7" fmla="*/ 356216 w 363604"/>
                <a:gd name="connsiteY7" fmla="*/ 38531 h 438696"/>
                <a:gd name="connsiteX8" fmla="*/ 42014 w 363604"/>
                <a:gd name="connsiteY8" fmla="*/ 429406 h 43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604" h="438696">
                  <a:moveTo>
                    <a:pt x="42014" y="429406"/>
                  </a:moveTo>
                  <a:cubicBezTo>
                    <a:pt x="34505" y="438891"/>
                    <a:pt x="20672" y="440472"/>
                    <a:pt x="11187" y="432963"/>
                  </a:cubicBezTo>
                  <a:lnTo>
                    <a:pt x="11187" y="432963"/>
                  </a:lnTo>
                  <a:cubicBezTo>
                    <a:pt x="1702" y="425454"/>
                    <a:pt x="121" y="411621"/>
                    <a:pt x="8025" y="402136"/>
                  </a:cubicBezTo>
                  <a:lnTo>
                    <a:pt x="321832" y="11261"/>
                  </a:lnTo>
                  <a:cubicBezTo>
                    <a:pt x="329341" y="1775"/>
                    <a:pt x="343174" y="194"/>
                    <a:pt x="352659" y="7704"/>
                  </a:cubicBezTo>
                  <a:lnTo>
                    <a:pt x="352659" y="7704"/>
                  </a:lnTo>
                  <a:cubicBezTo>
                    <a:pt x="362144" y="15213"/>
                    <a:pt x="363725" y="29046"/>
                    <a:pt x="356216" y="38531"/>
                  </a:cubicBezTo>
                  <a:lnTo>
                    <a:pt x="42014" y="429406"/>
                  </a:lnTo>
                  <a:close/>
                </a:path>
              </a:pathLst>
            </a:custGeom>
            <a:solidFill>
              <a:srgbClr val="FFD062"/>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8216304-656B-497A-974A-8C4EBF8C4948}"/>
                </a:ext>
              </a:extLst>
            </p:cNvPr>
            <p:cNvSpPr/>
            <p:nvPr/>
          </p:nvSpPr>
          <p:spPr>
            <a:xfrm>
              <a:off x="4787363" y="3252208"/>
              <a:ext cx="138328" cy="541454"/>
            </a:xfrm>
            <a:custGeom>
              <a:avLst/>
              <a:gdLst>
                <a:gd name="connsiteX0" fmla="*/ 3384 w 138327"/>
                <a:gd name="connsiteY0" fmla="*/ 514011 h 541454"/>
                <a:gd name="connsiteX1" fmla="*/ 21169 w 138327"/>
                <a:gd name="connsiteY1" fmla="*/ 539701 h 541454"/>
                <a:gd name="connsiteX2" fmla="*/ 21169 w 138327"/>
                <a:gd name="connsiteY2" fmla="*/ 539701 h 541454"/>
                <a:gd name="connsiteX3" fmla="*/ 46859 w 138327"/>
                <a:gd name="connsiteY3" fmla="*/ 521916 h 541454"/>
                <a:gd name="connsiteX4" fmla="*/ 137760 w 138327"/>
                <a:gd name="connsiteY4" fmla="*/ 29074 h 541454"/>
                <a:gd name="connsiteX5" fmla="*/ 119975 w 138327"/>
                <a:gd name="connsiteY5" fmla="*/ 3384 h 541454"/>
                <a:gd name="connsiteX6" fmla="*/ 119975 w 138327"/>
                <a:gd name="connsiteY6" fmla="*/ 3384 h 541454"/>
                <a:gd name="connsiteX7" fmla="*/ 94285 w 138327"/>
                <a:gd name="connsiteY7" fmla="*/ 21169 h 541454"/>
                <a:gd name="connsiteX8" fmla="*/ 3384 w 138327"/>
                <a:gd name="connsiteY8" fmla="*/ 514011 h 54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327" h="541454">
                  <a:moveTo>
                    <a:pt x="3384" y="514011"/>
                  </a:moveTo>
                  <a:cubicBezTo>
                    <a:pt x="1013" y="525868"/>
                    <a:pt x="8917" y="537329"/>
                    <a:pt x="21169" y="539701"/>
                  </a:cubicBezTo>
                  <a:lnTo>
                    <a:pt x="21169" y="539701"/>
                  </a:lnTo>
                  <a:cubicBezTo>
                    <a:pt x="33026" y="542072"/>
                    <a:pt x="44487" y="534168"/>
                    <a:pt x="46859" y="521916"/>
                  </a:cubicBezTo>
                  <a:lnTo>
                    <a:pt x="137760" y="29074"/>
                  </a:lnTo>
                  <a:cubicBezTo>
                    <a:pt x="140131" y="17217"/>
                    <a:pt x="132227" y="5756"/>
                    <a:pt x="119975" y="3384"/>
                  </a:cubicBezTo>
                  <a:lnTo>
                    <a:pt x="119975" y="3384"/>
                  </a:lnTo>
                  <a:cubicBezTo>
                    <a:pt x="108118" y="1013"/>
                    <a:pt x="96657" y="8917"/>
                    <a:pt x="94285" y="21169"/>
                  </a:cubicBezTo>
                  <a:lnTo>
                    <a:pt x="3384" y="514011"/>
                  </a:lnTo>
                  <a:close/>
                </a:path>
              </a:pathLst>
            </a:custGeom>
            <a:solidFill>
              <a:srgbClr val="FFD062"/>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37B03106-D1D7-4E3D-976A-2688B912F43C}"/>
                </a:ext>
              </a:extLst>
            </p:cNvPr>
            <p:cNvSpPr/>
            <p:nvPr/>
          </p:nvSpPr>
          <p:spPr>
            <a:xfrm>
              <a:off x="4837190" y="3225363"/>
              <a:ext cx="118567" cy="118567"/>
            </a:xfrm>
            <a:custGeom>
              <a:avLst/>
              <a:gdLst>
                <a:gd name="connsiteX0" fmla="*/ 112831 w 118566"/>
                <a:gd name="connsiteY0" fmla="*/ 84375 h 118566"/>
                <a:gd name="connsiteX1" fmla="*/ 36553 w 118566"/>
                <a:gd name="connsiteY1" fmla="*/ 112831 h 118566"/>
                <a:gd name="connsiteX2" fmla="*/ 8097 w 118566"/>
                <a:gd name="connsiteY2" fmla="*/ 36553 h 118566"/>
                <a:gd name="connsiteX3" fmla="*/ 84375 w 118566"/>
                <a:gd name="connsiteY3" fmla="*/ 8098 h 118566"/>
                <a:gd name="connsiteX4" fmla="*/ 112831 w 118566"/>
                <a:gd name="connsiteY4" fmla="*/ 84375 h 11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66" h="118566">
                  <a:moveTo>
                    <a:pt x="112831" y="84375"/>
                  </a:moveTo>
                  <a:cubicBezTo>
                    <a:pt x="99789" y="113227"/>
                    <a:pt x="65405" y="125874"/>
                    <a:pt x="36553" y="112831"/>
                  </a:cubicBezTo>
                  <a:cubicBezTo>
                    <a:pt x="7702" y="99394"/>
                    <a:pt x="-4945" y="65405"/>
                    <a:pt x="8097" y="36553"/>
                  </a:cubicBezTo>
                  <a:cubicBezTo>
                    <a:pt x="21535" y="7702"/>
                    <a:pt x="55524" y="-4945"/>
                    <a:pt x="84375" y="8098"/>
                  </a:cubicBezTo>
                  <a:cubicBezTo>
                    <a:pt x="113622" y="21140"/>
                    <a:pt x="126269" y="55524"/>
                    <a:pt x="112831" y="84375"/>
                  </a:cubicBezTo>
                  <a:close/>
                </a:path>
              </a:pathLst>
            </a:custGeom>
            <a:solidFill>
              <a:srgbClr val="E74F3E"/>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C4654117-E2C3-4166-9862-C4B1D408C5F0}"/>
                </a:ext>
              </a:extLst>
            </p:cNvPr>
            <p:cNvSpPr/>
            <p:nvPr/>
          </p:nvSpPr>
          <p:spPr>
            <a:xfrm>
              <a:off x="4861478" y="3249651"/>
              <a:ext cx="71140" cy="71140"/>
            </a:xfrm>
            <a:custGeom>
              <a:avLst/>
              <a:gdLst>
                <a:gd name="connsiteX0" fmla="*/ 66806 w 71139"/>
                <a:gd name="connsiteY0" fmla="*/ 50207 h 71140"/>
                <a:gd name="connsiteX1" fmla="*/ 22541 w 71139"/>
                <a:gd name="connsiteY1" fmla="*/ 66806 h 71140"/>
                <a:gd name="connsiteX2" fmla="*/ 5942 w 71139"/>
                <a:gd name="connsiteY2" fmla="*/ 22541 h 71140"/>
                <a:gd name="connsiteX3" fmla="*/ 50207 w 71139"/>
                <a:gd name="connsiteY3" fmla="*/ 5942 h 71140"/>
                <a:gd name="connsiteX4" fmla="*/ 66806 w 71139"/>
                <a:gd name="connsiteY4" fmla="*/ 50207 h 7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39" h="71140">
                  <a:moveTo>
                    <a:pt x="66806" y="50207"/>
                  </a:moveTo>
                  <a:cubicBezTo>
                    <a:pt x="59297" y="67201"/>
                    <a:pt x="39141" y="74315"/>
                    <a:pt x="22541" y="66806"/>
                  </a:cubicBezTo>
                  <a:cubicBezTo>
                    <a:pt x="5547" y="58902"/>
                    <a:pt x="-1567" y="39141"/>
                    <a:pt x="5942" y="22541"/>
                  </a:cubicBezTo>
                  <a:cubicBezTo>
                    <a:pt x="13451" y="5547"/>
                    <a:pt x="33608" y="-1567"/>
                    <a:pt x="50207" y="5942"/>
                  </a:cubicBezTo>
                  <a:cubicBezTo>
                    <a:pt x="67201" y="13451"/>
                    <a:pt x="74711" y="33212"/>
                    <a:pt x="66806" y="50207"/>
                  </a:cubicBezTo>
                  <a:close/>
                </a:path>
              </a:pathLst>
            </a:custGeom>
            <a:solidFill>
              <a:srgbClr val="FFD062"/>
            </a:solidFill>
            <a:ln w="9525"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70133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4C0DD5A-F98E-4572-B76D-DD5617A95715}"/>
              </a:ext>
            </a:extLst>
          </p:cNvPr>
          <p:cNvPicPr>
            <a:picLocks noChangeAspect="1"/>
          </p:cNvPicPr>
          <p:nvPr/>
        </p:nvPicPr>
        <p:blipFill>
          <a:blip r:embed="rId3"/>
          <a:stretch>
            <a:fillRect/>
          </a:stretch>
        </p:blipFill>
        <p:spPr>
          <a:xfrm>
            <a:off x="0" y="961036"/>
            <a:ext cx="12192000" cy="4935928"/>
          </a:xfrm>
          <a:prstGeom prst="rect">
            <a:avLst/>
          </a:prstGeom>
        </p:spPr>
      </p:pic>
    </p:spTree>
    <p:extLst>
      <p:ext uri="{BB962C8B-B14F-4D97-AF65-F5344CB8AC3E}">
        <p14:creationId xmlns:p14="http://schemas.microsoft.com/office/powerpoint/2010/main" val="114256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8ECD33A-24BF-49F1-A7C0-7A28F850DC6E}"/>
              </a:ext>
            </a:extLst>
          </p:cNvPr>
          <p:cNvPicPr>
            <a:picLocks noChangeAspect="1"/>
          </p:cNvPicPr>
          <p:nvPr/>
        </p:nvPicPr>
        <p:blipFill>
          <a:blip r:embed="rId3"/>
          <a:stretch>
            <a:fillRect/>
          </a:stretch>
        </p:blipFill>
        <p:spPr>
          <a:xfrm>
            <a:off x="922522" y="2120942"/>
            <a:ext cx="1973751" cy="3353091"/>
          </a:xfrm>
          <a:prstGeom prst="rect">
            <a:avLst/>
          </a:prstGeom>
        </p:spPr>
      </p:pic>
      <p:sp>
        <p:nvSpPr>
          <p:cNvPr id="2" name="矩形 1">
            <a:extLst>
              <a:ext uri="{FF2B5EF4-FFF2-40B4-BE49-F238E27FC236}">
                <a16:creationId xmlns:a16="http://schemas.microsoft.com/office/drawing/2014/main" id="{3CE7313A-E6A4-4388-93ED-19506F970376}"/>
              </a:ext>
            </a:extLst>
          </p:cNvPr>
          <p:cNvSpPr/>
          <p:nvPr/>
        </p:nvSpPr>
        <p:spPr>
          <a:xfrm>
            <a:off x="1229247" y="957126"/>
            <a:ext cx="10477081" cy="1704634"/>
          </a:xfrm>
          <a:prstGeom prst="rect">
            <a:avLst/>
          </a:prstGeom>
        </p:spPr>
        <p:txBody>
          <a:bodyPr wrap="square">
            <a:spAutoFit/>
          </a:bodyPr>
          <a:lstStyle/>
          <a:p>
            <a:pPr>
              <a:lnSpc>
                <a:spcPct val="200000"/>
              </a:lnSpc>
              <a:buClr>
                <a:schemeClr val="tx1"/>
              </a:buClr>
              <a:buSzPct val="85000"/>
            </a:pPr>
            <a:r>
              <a:rPr lang="zh-CN" altLang="en-US" sz="3200" dirty="0">
                <a:latin typeface="思源黑体" panose="020B0800000000000000" pitchFamily="34" charset="-122"/>
                <a:ea typeface="思源黑体" panose="020B0800000000000000" pitchFamily="34" charset="-122"/>
              </a:rPr>
              <a:t>高盛研究报告中的区块链应用</a:t>
            </a:r>
          </a:p>
          <a:p>
            <a:pPr lvl="1">
              <a:lnSpc>
                <a:spcPct val="200000"/>
              </a:lnSpc>
              <a:buClr>
                <a:schemeClr val="tx1"/>
              </a:buClr>
              <a:buSzTx/>
            </a:pPr>
            <a:r>
              <a:rPr lang="en-US" altLang="zh-CN" sz="2400" dirty="0">
                <a:latin typeface="思源黑体" panose="020B0800000000000000" pitchFamily="34" charset="-122"/>
                <a:ea typeface="思源黑体" panose="020B0800000000000000" pitchFamily="34" charset="-122"/>
              </a:rPr>
              <a:t>                 《Blockchain: Putting Theory into Practice》2016.5.24</a:t>
            </a:r>
            <a:endParaRPr lang="zh-CN" altLang="en-US" sz="2400" dirty="0">
              <a:latin typeface="思源黑体" panose="020B0800000000000000" pitchFamily="34" charset="-122"/>
              <a:ea typeface="思源黑体" panose="020B0800000000000000" pitchFamily="34" charset="-122"/>
            </a:endParaRPr>
          </a:p>
        </p:txBody>
      </p:sp>
      <p:grpSp>
        <p:nvGrpSpPr>
          <p:cNvPr id="12" name="组合 11">
            <a:extLst>
              <a:ext uri="{FF2B5EF4-FFF2-40B4-BE49-F238E27FC236}">
                <a16:creationId xmlns:a16="http://schemas.microsoft.com/office/drawing/2014/main" id="{89F7665D-B1A8-4872-A76F-4071D97A1BEA}"/>
              </a:ext>
            </a:extLst>
          </p:cNvPr>
          <p:cNvGrpSpPr/>
          <p:nvPr/>
        </p:nvGrpSpPr>
        <p:grpSpPr>
          <a:xfrm>
            <a:off x="-441960" y="-1943542"/>
            <a:ext cx="13639800" cy="2758440"/>
            <a:chOff x="-441960" y="-1943542"/>
            <a:chExt cx="13639800" cy="2758440"/>
          </a:xfrm>
        </p:grpSpPr>
        <p:sp>
          <p:nvSpPr>
            <p:cNvPr id="3" name="椭圆 2">
              <a:extLst>
                <a:ext uri="{FF2B5EF4-FFF2-40B4-BE49-F238E27FC236}">
                  <a16:creationId xmlns:a16="http://schemas.microsoft.com/office/drawing/2014/main" id="{C1D18EDE-815C-48E3-8298-6B7A5FEC36A9}"/>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CA50104-8B75-4378-B57B-B2C80EDC7680}"/>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C3575EF3-1BA3-4ABF-AC21-D3B688241F6A}"/>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D3D2942-C08D-434B-9DB3-8DEA7FCFBC03}"/>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E691574-F5A2-450B-99C7-C1EB2017775C}"/>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0EAA58F-D2B3-4C97-ADF2-9BCA972D09A7}"/>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2CE0083-F34A-452D-9A33-5F327E0C444F}"/>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E7098226-2A96-46E4-A159-0D20B29187B5}"/>
              </a:ext>
            </a:extLst>
          </p:cNvPr>
          <p:cNvSpPr/>
          <p:nvPr/>
        </p:nvSpPr>
        <p:spPr>
          <a:xfrm>
            <a:off x="3086433" y="2641461"/>
            <a:ext cx="8893383" cy="4216539"/>
          </a:xfrm>
          <a:prstGeom prst="rect">
            <a:avLst/>
          </a:prstGeom>
          <a:noFill/>
        </p:spPr>
        <p:txBody>
          <a:bodyPr wrap="square">
            <a:spAutoFit/>
          </a:bodyPr>
          <a:lstStyle/>
          <a:p>
            <a:pPr marL="457200" indent="-457200">
              <a:buFont typeface="Wingdings" panose="05000000000000000000" pitchFamily="2" charset="2"/>
              <a:buChar char="n"/>
            </a:pPr>
            <a:r>
              <a:rPr lang="zh-CN" altLang="en-US" sz="2600" b="1" dirty="0">
                <a:ea typeface="宋体" panose="02010600030101010101" pitchFamily="2" charset="-122"/>
              </a:rPr>
              <a:t>优化证券交易的清算和结算流程 </a:t>
            </a:r>
          </a:p>
          <a:p>
            <a:pPr marL="914400" lvl="1" indent="-457200">
              <a:buFont typeface="Wingdings" panose="05000000000000000000" pitchFamily="2" charset="2"/>
              <a:buChar char="l"/>
            </a:pPr>
            <a:r>
              <a:rPr lang="zh-CN" altLang="en-US" sz="2400" dirty="0">
                <a:ea typeface="宋体" panose="02010600030101010101" pitchFamily="2" charset="-122"/>
              </a:rPr>
              <a:t>美国的股票交易不到</a:t>
            </a:r>
            <a:r>
              <a:rPr lang="en-US" altLang="zh-CN" sz="2400" dirty="0">
                <a:ea typeface="宋体" panose="02010600030101010101" pitchFamily="2" charset="-122"/>
              </a:rPr>
              <a:t>1</a:t>
            </a:r>
            <a:r>
              <a:rPr lang="zh-CN" altLang="en-US" sz="2400" dirty="0">
                <a:ea typeface="宋体" panose="02010600030101010101" pitchFamily="2" charset="-122"/>
              </a:rPr>
              <a:t>秒即可完成，但结算流程需花上</a:t>
            </a:r>
            <a:r>
              <a:rPr lang="en-US" altLang="zh-CN" sz="2400" dirty="0">
                <a:ea typeface="宋体" panose="02010600030101010101" pitchFamily="2" charset="-122"/>
              </a:rPr>
              <a:t>3</a:t>
            </a:r>
            <a:r>
              <a:rPr lang="zh-CN" altLang="en-US" sz="2400" dirty="0">
                <a:ea typeface="宋体" panose="02010600030101010101" pitchFamily="2" charset="-122"/>
              </a:rPr>
              <a:t>天</a:t>
            </a:r>
            <a:r>
              <a:rPr lang="en-US" altLang="zh-CN" sz="2400" dirty="0">
                <a:ea typeface="宋体" panose="02010600030101010101" pitchFamily="2" charset="-122"/>
              </a:rPr>
              <a:t>(T+3)</a:t>
            </a:r>
            <a:r>
              <a:rPr lang="zh-CN" altLang="en-US" sz="2400" dirty="0">
                <a:ea typeface="宋体" panose="02010600030101010101" pitchFamily="2" charset="-122"/>
              </a:rPr>
              <a:t>，多方涉及单笔交易时，交易会被各方使用多个不同的系统记录</a:t>
            </a:r>
          </a:p>
          <a:p>
            <a:pPr marL="914400" lvl="1" indent="-457200">
              <a:buFont typeface="Wingdings" panose="05000000000000000000" pitchFamily="2" charset="2"/>
              <a:buChar char="l"/>
            </a:pPr>
            <a:r>
              <a:rPr lang="zh-CN" altLang="en-US" sz="2400" dirty="0">
                <a:ea typeface="宋体" panose="02010600030101010101" pitchFamily="2" charset="-122"/>
              </a:rPr>
              <a:t>无需在交易后要求多个参与方核验并同意，在美国将能每年节省</a:t>
            </a:r>
            <a:r>
              <a:rPr lang="en-US" altLang="zh-CN" sz="2400" dirty="0">
                <a:ea typeface="宋体" panose="02010600030101010101" pitchFamily="2" charset="-122"/>
              </a:rPr>
              <a:t>20</a:t>
            </a:r>
            <a:r>
              <a:rPr lang="zh-CN" altLang="en-US" sz="2400" dirty="0">
                <a:ea typeface="宋体" panose="02010600030101010101" pitchFamily="2" charset="-122"/>
              </a:rPr>
              <a:t>亿美元成本</a:t>
            </a:r>
          </a:p>
          <a:p>
            <a:pPr marL="457200" indent="-457200">
              <a:buFont typeface="Wingdings" panose="05000000000000000000" pitchFamily="2" charset="2"/>
              <a:buChar char="n"/>
            </a:pPr>
            <a:r>
              <a:rPr lang="zh-CN" altLang="en-US" sz="2600" b="1" dirty="0">
                <a:ea typeface="宋体" panose="02010600030101010101" pitchFamily="2" charset="-122"/>
              </a:rPr>
              <a:t>个人电力能源交易</a:t>
            </a:r>
            <a:r>
              <a:rPr lang="en-US" altLang="zh-CN" sz="2600" b="1" dirty="0">
                <a:ea typeface="宋体" panose="02010600030101010101" pitchFamily="2" charset="-122"/>
              </a:rPr>
              <a:t> </a:t>
            </a:r>
          </a:p>
          <a:p>
            <a:pPr marL="914400" lvl="1" indent="-457200">
              <a:buFont typeface="Wingdings" panose="05000000000000000000" pitchFamily="2" charset="2"/>
              <a:buChar char="l"/>
            </a:pPr>
            <a:r>
              <a:rPr lang="zh-CN" altLang="en-US" sz="2400" dirty="0">
                <a:ea typeface="宋体" panose="02010600030101010101" pitchFamily="2" charset="-122"/>
              </a:rPr>
              <a:t>随着屋顶太阳能以及高容量电池技术的到来，个人就有可能自行发电并在网络上售卖</a:t>
            </a:r>
          </a:p>
          <a:p>
            <a:pPr marL="914400" lvl="1" indent="-457200">
              <a:buFont typeface="Wingdings" panose="05000000000000000000" pitchFamily="2" charset="2"/>
              <a:buChar char="l"/>
            </a:pPr>
            <a:r>
              <a:rPr lang="zh-CN" altLang="en-US" sz="2400" dirty="0">
                <a:ea typeface="宋体" panose="02010600030101010101" pitchFamily="2" charset="-122"/>
              </a:rPr>
              <a:t>适用企业：</a:t>
            </a:r>
            <a:r>
              <a:rPr lang="en-US" altLang="zh-CN" sz="2400" dirty="0" err="1">
                <a:ea typeface="宋体" panose="02010600030101010101" pitchFamily="2" charset="-122"/>
              </a:rPr>
              <a:t>TransActive</a:t>
            </a:r>
            <a:r>
              <a:rPr lang="en-US" altLang="zh-CN" sz="2400" dirty="0">
                <a:ea typeface="宋体" panose="02010600030101010101" pitchFamily="2" charset="-122"/>
              </a:rPr>
              <a:t> Grid</a:t>
            </a:r>
            <a:r>
              <a:rPr lang="zh-CN" altLang="en-US" sz="2400" dirty="0">
                <a:ea typeface="宋体" panose="02010600030101010101" pitchFamily="2" charset="-122"/>
              </a:rPr>
              <a:t>、</a:t>
            </a:r>
            <a:r>
              <a:rPr lang="en-US" altLang="zh-CN" sz="2400" dirty="0">
                <a:ea typeface="宋体" panose="02010600030101010101" pitchFamily="2" charset="-122"/>
              </a:rPr>
              <a:t>Grid Singularity</a:t>
            </a:r>
            <a:r>
              <a:rPr lang="zh-CN" altLang="en-US" sz="2400" dirty="0">
                <a:ea typeface="宋体" panose="02010600030101010101" pitchFamily="2" charset="-122"/>
              </a:rPr>
              <a:t>，市场规模为</a:t>
            </a:r>
            <a:r>
              <a:rPr lang="en-US" altLang="zh-CN" sz="2400" dirty="0">
                <a:ea typeface="宋体" panose="02010600030101010101" pitchFamily="2" charset="-122"/>
              </a:rPr>
              <a:t>25-70</a:t>
            </a:r>
            <a:r>
              <a:rPr lang="zh-CN" altLang="en-US" sz="2400" dirty="0">
                <a:ea typeface="宋体" panose="02010600030101010101" pitchFamily="2" charset="-122"/>
              </a:rPr>
              <a:t>亿美元</a:t>
            </a:r>
          </a:p>
        </p:txBody>
      </p:sp>
      <p:sp>
        <p:nvSpPr>
          <p:cNvPr id="10" name="矩形 9">
            <a:extLst>
              <a:ext uri="{FF2B5EF4-FFF2-40B4-BE49-F238E27FC236}">
                <a16:creationId xmlns:a16="http://schemas.microsoft.com/office/drawing/2014/main" id="{4313FA3C-FF9E-4805-92AA-A4324F77F983}"/>
              </a:ext>
            </a:extLst>
          </p:cNvPr>
          <p:cNvSpPr/>
          <p:nvPr/>
        </p:nvSpPr>
        <p:spPr>
          <a:xfrm>
            <a:off x="542093" y="1383967"/>
            <a:ext cx="11107813" cy="4985980"/>
          </a:xfrm>
          <a:prstGeom prst="rect">
            <a:avLst/>
          </a:prstGeom>
          <a:solidFill>
            <a:schemeClr val="bg1"/>
          </a:solidFill>
        </p:spPr>
        <p:txBody>
          <a:bodyPr wrap="square">
            <a:spAutoFit/>
          </a:bodyPr>
          <a:lstStyle/>
          <a:p>
            <a:pPr marL="457200" indent="-457200">
              <a:buClr>
                <a:schemeClr val="tx1"/>
              </a:buClr>
              <a:buSzPct val="85000"/>
              <a:buFont typeface="Wingdings" panose="05000000000000000000" pitchFamily="2" charset="2"/>
              <a:buChar char="n"/>
            </a:pPr>
            <a:r>
              <a:rPr lang="zh-CN" altLang="en-US" sz="2600" b="1" dirty="0">
                <a:ea typeface="宋体" panose="02010600030101010101" pitchFamily="2" charset="-122"/>
              </a:rPr>
              <a:t>共享经济中的信用系统</a:t>
            </a:r>
          </a:p>
          <a:p>
            <a:pPr marL="914400" lvl="1" indent="-457200">
              <a:buClr>
                <a:schemeClr val="tx1"/>
              </a:buClr>
              <a:buSzTx/>
              <a:buFont typeface="Wingdings" panose="05000000000000000000" pitchFamily="2" charset="2"/>
              <a:buChar char="l"/>
            </a:pPr>
            <a:r>
              <a:rPr lang="zh-CN" altLang="en-US" sz="2400" dirty="0">
                <a:ea typeface="宋体" panose="02010600030101010101" pitchFamily="2" charset="-122"/>
              </a:rPr>
              <a:t>引入安全且无法篡改的数字化资质和信用管理系统，并与共享经济和其他领域网站的评价和评分等系统衔接</a:t>
            </a:r>
          </a:p>
          <a:p>
            <a:pPr marL="914400" lvl="1" indent="-457200">
              <a:buClr>
                <a:schemeClr val="tx1"/>
              </a:buClr>
              <a:buSzTx/>
              <a:buFont typeface="Wingdings" panose="05000000000000000000" pitchFamily="2" charset="2"/>
              <a:buChar char="l"/>
            </a:pPr>
            <a:r>
              <a:rPr lang="zh-CN" altLang="en-US" sz="2400" dirty="0">
                <a:ea typeface="宋体" panose="02010600030101010101" pitchFamily="2" charset="-122"/>
              </a:rPr>
              <a:t>适用企业：</a:t>
            </a:r>
            <a:r>
              <a:rPr lang="en-US" altLang="zh-CN" sz="2400" dirty="0">
                <a:ea typeface="宋体" panose="02010600030101010101" pitchFamily="2" charset="-122"/>
              </a:rPr>
              <a:t>Airbnb</a:t>
            </a:r>
            <a:r>
              <a:rPr lang="zh-CN" altLang="en-US" sz="2400" dirty="0">
                <a:ea typeface="宋体" panose="02010600030101010101" pitchFamily="2" charset="-122"/>
              </a:rPr>
              <a:t>、</a:t>
            </a:r>
            <a:r>
              <a:rPr lang="en-US" altLang="zh-CN" sz="2400" dirty="0">
                <a:ea typeface="宋体" panose="02010600030101010101" pitchFamily="2" charset="-122"/>
              </a:rPr>
              <a:t>HomeAway</a:t>
            </a:r>
            <a:r>
              <a:rPr lang="zh-CN" altLang="en-US" sz="2400" dirty="0">
                <a:ea typeface="宋体" panose="02010600030101010101" pitchFamily="2" charset="-122"/>
              </a:rPr>
              <a:t>、</a:t>
            </a:r>
            <a:r>
              <a:rPr lang="en-US" altLang="zh-CN" sz="2400" dirty="0" err="1">
                <a:ea typeface="宋体" panose="02010600030101010101" pitchFamily="2" charset="-122"/>
              </a:rPr>
              <a:t>OneFineStay</a:t>
            </a:r>
            <a:r>
              <a:rPr lang="zh-CN" altLang="en-US" sz="2400" dirty="0">
                <a:ea typeface="宋体" panose="02010600030101010101" pitchFamily="2" charset="-122"/>
              </a:rPr>
              <a:t>等，市场规模为</a:t>
            </a:r>
            <a:r>
              <a:rPr lang="en-US" altLang="zh-CN" sz="2400" dirty="0">
                <a:ea typeface="宋体" panose="02010600030101010101" pitchFamily="2" charset="-122"/>
              </a:rPr>
              <a:t>30-90</a:t>
            </a:r>
            <a:r>
              <a:rPr lang="zh-CN" altLang="en-US" sz="2400" dirty="0">
                <a:ea typeface="宋体" panose="02010600030101010101" pitchFamily="2" charset="-122"/>
              </a:rPr>
              <a:t>亿美元</a:t>
            </a:r>
          </a:p>
          <a:p>
            <a:pPr marL="457200" indent="-457200">
              <a:buClr>
                <a:schemeClr val="tx1"/>
              </a:buClr>
              <a:buSzPct val="85000"/>
              <a:buFont typeface="Wingdings" panose="05000000000000000000" pitchFamily="2" charset="2"/>
              <a:buChar char="n"/>
            </a:pPr>
            <a:r>
              <a:rPr lang="zh-CN" altLang="en-US" sz="2600" b="1" dirty="0">
                <a:ea typeface="宋体" panose="02010600030101010101" pitchFamily="2" charset="-122"/>
              </a:rPr>
              <a:t>房地产交易</a:t>
            </a:r>
          </a:p>
          <a:p>
            <a:pPr marL="914400" lvl="1" indent="-457200">
              <a:buClr>
                <a:schemeClr val="tx1"/>
              </a:buClr>
              <a:buSzTx/>
              <a:buFont typeface="Wingdings" panose="05000000000000000000" pitchFamily="2" charset="2"/>
              <a:buChar char="l"/>
            </a:pPr>
            <a:r>
              <a:rPr lang="zh-CN" altLang="en-US" sz="2400" dirty="0">
                <a:ea typeface="宋体" panose="02010600030101010101" pitchFamily="2" charset="-122"/>
              </a:rPr>
              <a:t>将房地产产权证书保存于区块链之中，购房者将能更容易确认卖方对房屋的所有权，减少承保产权保险的交易成本，节约</a:t>
            </a:r>
            <a:r>
              <a:rPr lang="en-US" altLang="zh-CN" sz="2400" dirty="0">
                <a:ea typeface="宋体" panose="02010600030101010101" pitchFamily="2" charset="-122"/>
              </a:rPr>
              <a:t>20-40</a:t>
            </a:r>
            <a:r>
              <a:rPr lang="zh-CN" altLang="en-US" sz="2400" dirty="0">
                <a:ea typeface="宋体" panose="02010600030101010101" pitchFamily="2" charset="-122"/>
              </a:rPr>
              <a:t>亿美元</a:t>
            </a:r>
          </a:p>
          <a:p>
            <a:pPr marL="457200" indent="-457200">
              <a:buClr>
                <a:schemeClr val="tx1"/>
              </a:buClr>
              <a:buSzPct val="85000"/>
              <a:buFont typeface="Wingdings" panose="05000000000000000000" pitchFamily="2" charset="2"/>
              <a:buChar char="n"/>
            </a:pPr>
            <a:r>
              <a:rPr lang="zh-CN" altLang="en-US" sz="2600" b="1" dirty="0">
                <a:ea typeface="宋体" panose="02010600030101010101" pitchFamily="2" charset="-122"/>
              </a:rPr>
              <a:t>优化反洗钱监控流程</a:t>
            </a:r>
          </a:p>
          <a:p>
            <a:pPr marL="914400" lvl="1" indent="-457200">
              <a:buClr>
                <a:schemeClr val="tx1"/>
              </a:buClr>
              <a:buSzTx/>
              <a:buFont typeface="Wingdings" panose="05000000000000000000" pitchFamily="2" charset="2"/>
              <a:buChar char="l"/>
            </a:pPr>
            <a:r>
              <a:rPr lang="zh-CN" altLang="en-US" sz="2400" dirty="0">
                <a:ea typeface="宋体" panose="02010600030101010101" pitchFamily="2" charset="-122"/>
              </a:rPr>
              <a:t>客户的所有交易的历史记录都能自动追溯，有助于银行识别异常交易并防止欺诈；机构间共享的客户信息可减少客户审核方面的重复劳动，节约</a:t>
            </a:r>
            <a:r>
              <a:rPr lang="en-US" altLang="zh-CN" sz="2400" dirty="0">
                <a:ea typeface="宋体" panose="02010600030101010101" pitchFamily="2" charset="-122"/>
              </a:rPr>
              <a:t>30-50</a:t>
            </a:r>
            <a:r>
              <a:rPr lang="zh-CN" altLang="en-US" sz="2400" dirty="0">
                <a:ea typeface="宋体" panose="02010600030101010101" pitchFamily="2" charset="-122"/>
              </a:rPr>
              <a:t>亿美元</a:t>
            </a:r>
            <a:endParaRPr lang="en-US" altLang="zh-CN" sz="2400" dirty="0">
              <a:ea typeface="宋体" panose="02010600030101010101" pitchFamily="2" charset="-122"/>
            </a:endParaRPr>
          </a:p>
          <a:p>
            <a:pPr marL="914400" lvl="1" indent="-457200">
              <a:buClr>
                <a:schemeClr val="tx1"/>
              </a:buClr>
              <a:buSzTx/>
              <a:buFont typeface="Wingdings" panose="05000000000000000000" pitchFamily="2" charset="2"/>
              <a:buChar char="l"/>
            </a:pPr>
            <a:endParaRPr lang="en-US" altLang="zh-CN" sz="2400" dirty="0">
              <a:ea typeface="宋体" panose="02010600030101010101" pitchFamily="2" charset="-122"/>
            </a:endParaRPr>
          </a:p>
          <a:p>
            <a:pPr lvl="1">
              <a:buClr>
                <a:schemeClr val="tx1"/>
              </a:buClr>
              <a:buSzTx/>
            </a:pPr>
            <a:endParaRPr lang="zh-CN" altLang="en-US" sz="2400" dirty="0">
              <a:ea typeface="宋体" panose="02010600030101010101" pitchFamily="2" charset="-122"/>
            </a:endParaRPr>
          </a:p>
        </p:txBody>
      </p:sp>
    </p:spTree>
    <p:extLst>
      <p:ext uri="{BB962C8B-B14F-4D97-AF65-F5344CB8AC3E}">
        <p14:creationId xmlns:p14="http://schemas.microsoft.com/office/powerpoint/2010/main" val="30490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www.chainske.com/tupian/20181217/s3a5xfltlua151.jpg">
            <a:extLst>
              <a:ext uri="{FF2B5EF4-FFF2-40B4-BE49-F238E27FC236}">
                <a16:creationId xmlns:a16="http://schemas.microsoft.com/office/drawing/2014/main" id="{6E23C3B3-5B4D-42BE-B65D-7C3A63725CFE}"/>
              </a:ext>
            </a:extLst>
          </p:cNvPr>
          <p:cNvPicPr/>
          <p:nvPr/>
        </p:nvPicPr>
        <p:blipFill rotWithShape="1">
          <a:blip r:embed="rId3">
            <a:extLst>
              <a:ext uri="{28A0092B-C50C-407E-A947-70E740481C1C}">
                <a14:useLocalDpi xmlns:a14="http://schemas.microsoft.com/office/drawing/2010/main" val="0"/>
              </a:ext>
            </a:extLst>
          </a:blip>
          <a:srcRect b="7127"/>
          <a:stretch/>
        </p:blipFill>
        <p:spPr bwMode="auto">
          <a:xfrm>
            <a:off x="2574249" y="705170"/>
            <a:ext cx="6738701" cy="4407641"/>
          </a:xfrm>
          <a:prstGeom prst="rect">
            <a:avLst/>
          </a:prstGeom>
          <a:noFill/>
          <a:ln>
            <a:noFill/>
          </a:ln>
          <a:extLst>
            <a:ext uri="{53640926-AAD7-44D8-BBD7-CCE9431645EC}">
              <a14:shadowObscured xmlns:a14="http://schemas.microsoft.com/office/drawing/2010/main"/>
            </a:ext>
          </a:extLst>
        </p:spPr>
      </p:pic>
      <p:grpSp>
        <p:nvGrpSpPr>
          <p:cNvPr id="3" name="组合 2">
            <a:extLst>
              <a:ext uri="{FF2B5EF4-FFF2-40B4-BE49-F238E27FC236}">
                <a16:creationId xmlns:a16="http://schemas.microsoft.com/office/drawing/2014/main" id="{8613052A-E429-4D58-8A64-F56D144F8598}"/>
              </a:ext>
            </a:extLst>
          </p:cNvPr>
          <p:cNvGrpSpPr/>
          <p:nvPr/>
        </p:nvGrpSpPr>
        <p:grpSpPr>
          <a:xfrm>
            <a:off x="-441960" y="-1943542"/>
            <a:ext cx="13639800" cy="2758440"/>
            <a:chOff x="-441960" y="-1943542"/>
            <a:chExt cx="13639800" cy="2758440"/>
          </a:xfrm>
        </p:grpSpPr>
        <p:sp>
          <p:nvSpPr>
            <p:cNvPr id="4" name="椭圆 3">
              <a:extLst>
                <a:ext uri="{FF2B5EF4-FFF2-40B4-BE49-F238E27FC236}">
                  <a16:creationId xmlns:a16="http://schemas.microsoft.com/office/drawing/2014/main" id="{0D055AE4-1A9F-4EC0-B929-10379C070883}"/>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E9404634-E628-4FB9-98B6-5B982F067FC7}"/>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072AE35D-468D-4B36-BA7B-EF133AAABC6C}"/>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D402F0E-CE8A-4F57-B7B2-B893190D5EE4}"/>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0B8979A-AC2A-4D81-A082-90AAE3ADFA63}"/>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EDD6B28-193C-4E8E-9933-4F8D0785A0C8}"/>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F50C6F0-899D-4E81-A28D-0339D2F8ACD3}"/>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845463A7-7A1E-4174-88BD-522A285878B6}"/>
              </a:ext>
            </a:extLst>
          </p:cNvPr>
          <p:cNvSpPr/>
          <p:nvPr/>
        </p:nvSpPr>
        <p:spPr>
          <a:xfrm>
            <a:off x="4716208" y="5222539"/>
            <a:ext cx="2954655"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区块链</a:t>
            </a:r>
            <a:r>
              <a:rPr lang="zh-CN" altLang="en-US" dirty="0">
                <a:solidFill>
                  <a:srgbClr val="333333"/>
                </a:solidFill>
                <a:latin typeface="Microsoft YaHei" panose="020B0503020204020204" pitchFamily="34" charset="-122"/>
                <a:ea typeface="Microsoft YaHei" panose="020B0503020204020204" pitchFamily="34" charset="-122"/>
              </a:rPr>
              <a:t>为</a:t>
            </a:r>
            <a:r>
              <a:rPr lang="zh-CN" altLang="en-US" b="1" dirty="0">
                <a:solidFill>
                  <a:srgbClr val="000000"/>
                </a:solidFill>
                <a:latin typeface="Microsoft YaHei" panose="020B0503020204020204" pitchFamily="34" charset="-122"/>
                <a:ea typeface="Microsoft YaHei" panose="020B0503020204020204" pitchFamily="34" charset="-122"/>
              </a:rPr>
              <a:t>软件工程</a:t>
            </a:r>
            <a:r>
              <a:rPr lang="zh-CN" altLang="en-US" dirty="0">
                <a:solidFill>
                  <a:srgbClr val="333333"/>
                </a:solidFill>
                <a:latin typeface="Microsoft YaHei" panose="020B0503020204020204" pitchFamily="34" charset="-122"/>
                <a:ea typeface="Microsoft YaHei" panose="020B0503020204020204" pitchFamily="34" charset="-122"/>
              </a:rPr>
              <a:t>带来什么</a:t>
            </a:r>
            <a:endParaRPr lang="zh-CN" altLang="en-US" dirty="0"/>
          </a:p>
        </p:txBody>
      </p:sp>
      <p:grpSp>
        <p:nvGrpSpPr>
          <p:cNvPr id="14" name="组合 13">
            <a:extLst>
              <a:ext uri="{FF2B5EF4-FFF2-40B4-BE49-F238E27FC236}">
                <a16:creationId xmlns:a16="http://schemas.microsoft.com/office/drawing/2014/main" id="{638C8758-5AE4-4638-86EA-E38F20125092}"/>
              </a:ext>
            </a:extLst>
          </p:cNvPr>
          <p:cNvGrpSpPr/>
          <p:nvPr/>
        </p:nvGrpSpPr>
        <p:grpSpPr>
          <a:xfrm>
            <a:off x="86847" y="867695"/>
            <a:ext cx="3317519" cy="4362629"/>
            <a:chOff x="120509" y="1897275"/>
            <a:chExt cx="3317519" cy="4362629"/>
          </a:xfrm>
        </p:grpSpPr>
        <p:pic>
          <p:nvPicPr>
            <p:cNvPr id="1026" name="Picture 2" descr="https://bkimg.cdn.bcebos.com/pic/37d3d539b6003af38fcf4c68372ac65c1038b645?x-bce-process=image/resize,m_lfit,w_268,limit_1/format,f_jpg">
              <a:extLst>
                <a:ext uri="{FF2B5EF4-FFF2-40B4-BE49-F238E27FC236}">
                  <a16:creationId xmlns:a16="http://schemas.microsoft.com/office/drawing/2014/main" id="{3329B52D-EEA9-4197-933B-FAEF0882F3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19" y="1897275"/>
              <a:ext cx="2552700" cy="316230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B2642B69-346A-4CC1-A0D6-3EB80A01C2E7}"/>
                </a:ext>
              </a:extLst>
            </p:cNvPr>
            <p:cNvSpPr/>
            <p:nvPr/>
          </p:nvSpPr>
          <p:spPr>
            <a:xfrm>
              <a:off x="120509" y="5059575"/>
              <a:ext cx="3317519" cy="1200329"/>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Debian GNU/Linux </a:t>
              </a:r>
              <a:r>
                <a:rPr lang="zh-CN" altLang="en-US" dirty="0">
                  <a:latin typeface="宋体" panose="02010600030101010101" pitchFamily="2" charset="-122"/>
                  <a:ea typeface="宋体" panose="02010600030101010101" pitchFamily="2" charset="-122"/>
                </a:rPr>
                <a:t>是一个操作系统及自由软件的发行版</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它是由一群自愿付出时间和精力的用户来维护并更新的。</a:t>
              </a:r>
            </a:p>
          </p:txBody>
        </p:sp>
      </p:grpSp>
      <p:grpSp>
        <p:nvGrpSpPr>
          <p:cNvPr id="17" name="组合 16">
            <a:extLst>
              <a:ext uri="{FF2B5EF4-FFF2-40B4-BE49-F238E27FC236}">
                <a16:creationId xmlns:a16="http://schemas.microsoft.com/office/drawing/2014/main" id="{46788328-A645-457C-B488-CCDB3B0D4CA4}"/>
              </a:ext>
            </a:extLst>
          </p:cNvPr>
          <p:cNvGrpSpPr/>
          <p:nvPr/>
        </p:nvGrpSpPr>
        <p:grpSpPr>
          <a:xfrm>
            <a:off x="7950391" y="3752843"/>
            <a:ext cx="4154762" cy="2954809"/>
            <a:chOff x="7950391" y="3752843"/>
            <a:chExt cx="4154762" cy="2954809"/>
          </a:xfrm>
        </p:grpSpPr>
        <p:pic>
          <p:nvPicPr>
            <p:cNvPr id="15" name="图片 14">
              <a:extLst>
                <a:ext uri="{FF2B5EF4-FFF2-40B4-BE49-F238E27FC236}">
                  <a16:creationId xmlns:a16="http://schemas.microsoft.com/office/drawing/2014/main" id="{600722C6-6596-4D66-9E91-9649F85B6618}"/>
                </a:ext>
              </a:extLst>
            </p:cNvPr>
            <p:cNvPicPr>
              <a:picLocks noChangeAspect="1"/>
            </p:cNvPicPr>
            <p:nvPr/>
          </p:nvPicPr>
          <p:blipFill>
            <a:blip r:embed="rId5"/>
            <a:stretch>
              <a:fillRect/>
            </a:stretch>
          </p:blipFill>
          <p:spPr>
            <a:xfrm>
              <a:off x="7950391" y="3752843"/>
              <a:ext cx="3433889" cy="1443677"/>
            </a:xfrm>
            <a:prstGeom prst="rect">
              <a:avLst/>
            </a:prstGeom>
          </p:spPr>
        </p:pic>
        <p:sp>
          <p:nvSpPr>
            <p:cNvPr id="16" name="矩形 15">
              <a:extLst>
                <a:ext uri="{FF2B5EF4-FFF2-40B4-BE49-F238E27FC236}">
                  <a16:creationId xmlns:a16="http://schemas.microsoft.com/office/drawing/2014/main" id="{82D39636-648E-44AB-9EA1-6A911FCE0C38}"/>
                </a:ext>
              </a:extLst>
            </p:cNvPr>
            <p:cNvSpPr/>
            <p:nvPr/>
          </p:nvSpPr>
          <p:spPr>
            <a:xfrm>
              <a:off x="8414156" y="5230324"/>
              <a:ext cx="3690997" cy="1477328"/>
            </a:xfrm>
            <a:prstGeom prst="rect">
              <a:avLst/>
            </a:prstGeom>
          </p:spPr>
          <p:txBody>
            <a:bodyPr wrap="square">
              <a:spAutoFit/>
            </a:bodyPr>
            <a:lstStyle/>
            <a:p>
              <a:r>
                <a:rPr lang="en-US" altLang="zh-CN" dirty="0" err="1">
                  <a:latin typeface="宋体" panose="02010600030101010101" pitchFamily="2" charset="-122"/>
                  <a:ea typeface="宋体" panose="02010600030101010101" pitchFamily="2" charset="-122"/>
                </a:rPr>
                <a:t>npm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等包管理出现使得</a:t>
              </a:r>
              <a:r>
                <a:rPr lang="en-US" altLang="zh-CN" dirty="0" err="1">
                  <a:latin typeface="宋体" panose="02010600030101010101" pitchFamily="2" charset="-122"/>
                  <a:ea typeface="宋体" panose="02010600030101010101" pitchFamily="2" charset="-122"/>
                </a:rPr>
                <a:t>Javascript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拥有非常方便快捷的包管理，大家都可把自己写的小函数传上去，别人可以很方便地下载这些函数并导入自己的项目中。</a:t>
              </a:r>
            </a:p>
          </p:txBody>
        </p:sp>
      </p:grpSp>
    </p:spTree>
    <p:extLst>
      <p:ext uri="{BB962C8B-B14F-4D97-AF65-F5344CB8AC3E}">
        <p14:creationId xmlns:p14="http://schemas.microsoft.com/office/powerpoint/2010/main" val="242309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文本框 196">
            <a:extLst>
              <a:ext uri="{FF2B5EF4-FFF2-40B4-BE49-F238E27FC236}">
                <a16:creationId xmlns:a16="http://schemas.microsoft.com/office/drawing/2014/main" id="{87784C26-BDD7-4F6D-AC8B-8779ECCCBCE9}"/>
              </a:ext>
            </a:extLst>
          </p:cNvPr>
          <p:cNvSpPr txBox="1">
            <a:spLocks noChangeArrowheads="1"/>
          </p:cNvSpPr>
          <p:nvPr/>
        </p:nvSpPr>
        <p:spPr bwMode="auto">
          <a:xfrm>
            <a:off x="3779838" y="2225675"/>
            <a:ext cx="45894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9600" b="1" dirty="0">
                <a:solidFill>
                  <a:srgbClr val="8DB4D7"/>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V Boli" panose="02000500030200090000" pitchFamily="2" charset="0"/>
              </a:rPr>
              <a:t>Thanks</a:t>
            </a:r>
            <a:endParaRPr lang="zh-CN" altLang="en-US" sz="9600" b="1" dirty="0">
              <a:solidFill>
                <a:srgbClr val="8DB4D7"/>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V Boli" panose="02000500030200090000" pitchFamily="2" charset="0"/>
            </a:endParaRPr>
          </a:p>
        </p:txBody>
      </p:sp>
      <p:sp>
        <p:nvSpPr>
          <p:cNvPr id="15363" name="Freeform 123">
            <a:extLst>
              <a:ext uri="{FF2B5EF4-FFF2-40B4-BE49-F238E27FC236}">
                <a16:creationId xmlns:a16="http://schemas.microsoft.com/office/drawing/2014/main" id="{52752064-D409-4D37-94AC-E0CCADC6BAAD}"/>
              </a:ext>
            </a:extLst>
          </p:cNvPr>
          <p:cNvSpPr>
            <a:spLocks/>
          </p:cNvSpPr>
          <p:nvPr/>
        </p:nvSpPr>
        <p:spPr bwMode="auto">
          <a:xfrm rot="-152018">
            <a:off x="7586663" y="-1719263"/>
            <a:ext cx="3641725" cy="3381376"/>
          </a:xfrm>
          <a:custGeom>
            <a:avLst/>
            <a:gdLst>
              <a:gd name="T0" fmla="*/ 2147483646 w 404"/>
              <a:gd name="T1" fmla="*/ 2147483646 h 375"/>
              <a:gd name="T2" fmla="*/ 2147483646 w 404"/>
              <a:gd name="T3" fmla="*/ 2147483646 h 375"/>
              <a:gd name="T4" fmla="*/ 2147483646 w 404"/>
              <a:gd name="T5" fmla="*/ 2147483646 h 375"/>
              <a:gd name="T6" fmla="*/ 2147483646 w 404"/>
              <a:gd name="T7" fmla="*/ 2147483646 h 375"/>
              <a:gd name="T8" fmla="*/ 2147483646 w 404"/>
              <a:gd name="T9" fmla="*/ 2147483646 h 375"/>
              <a:gd name="T10" fmla="*/ 2147483646 w 404"/>
              <a:gd name="T11" fmla="*/ 2147483646 h 375"/>
              <a:gd name="T12" fmla="*/ 2147483646 w 404"/>
              <a:gd name="T13" fmla="*/ 2147483646 h 375"/>
              <a:gd name="T14" fmla="*/ 2147483646 w 404"/>
              <a:gd name="T15" fmla="*/ 2147483646 h 375"/>
              <a:gd name="T16" fmla="*/ 2147483646 w 404"/>
              <a:gd name="T17" fmla="*/ 2147483646 h 375"/>
              <a:gd name="T18" fmla="*/ 2147483646 w 404"/>
              <a:gd name="T19" fmla="*/ 2147483646 h 375"/>
              <a:gd name="T20" fmla="*/ 2147483646 w 404"/>
              <a:gd name="T21" fmla="*/ 2147483646 h 375"/>
              <a:gd name="T22" fmla="*/ 2147483646 w 404"/>
              <a:gd name="T23" fmla="*/ 2147483646 h 375"/>
              <a:gd name="T24" fmla="*/ 2147483646 w 404"/>
              <a:gd name="T25" fmla="*/ 2147483646 h 375"/>
              <a:gd name="T26" fmla="*/ 2147483646 w 404"/>
              <a:gd name="T27" fmla="*/ 2147483646 h 375"/>
              <a:gd name="T28" fmla="*/ 2147483646 w 404"/>
              <a:gd name="T29" fmla="*/ 2147483646 h 375"/>
              <a:gd name="T30" fmla="*/ 2147483646 w 404"/>
              <a:gd name="T31" fmla="*/ 2147483646 h 375"/>
              <a:gd name="T32" fmla="*/ 2147483646 w 404"/>
              <a:gd name="T33" fmla="*/ 2147483646 h 375"/>
              <a:gd name="T34" fmla="*/ 2147483646 w 404"/>
              <a:gd name="T35" fmla="*/ 2147483646 h 375"/>
              <a:gd name="T36" fmla="*/ 2147483646 w 404"/>
              <a:gd name="T37" fmla="*/ 2147483646 h 375"/>
              <a:gd name="T38" fmla="*/ 2147483646 w 404"/>
              <a:gd name="T39" fmla="*/ 2147483646 h 375"/>
              <a:gd name="T40" fmla="*/ 2147483646 w 404"/>
              <a:gd name="T41" fmla="*/ 2147483646 h 375"/>
              <a:gd name="T42" fmla="*/ 2147483646 w 404"/>
              <a:gd name="T43" fmla="*/ 2147483646 h 375"/>
              <a:gd name="T44" fmla="*/ 2147483646 w 404"/>
              <a:gd name="T45" fmla="*/ 2147483646 h 375"/>
              <a:gd name="T46" fmla="*/ 2147483646 w 404"/>
              <a:gd name="T47" fmla="*/ 2147483646 h 375"/>
              <a:gd name="T48" fmla="*/ 2147483646 w 404"/>
              <a:gd name="T49" fmla="*/ 2147483646 h 375"/>
              <a:gd name="T50" fmla="*/ 2147483646 w 404"/>
              <a:gd name="T51" fmla="*/ 2147483646 h 375"/>
              <a:gd name="T52" fmla="*/ 2147483646 w 404"/>
              <a:gd name="T53" fmla="*/ 2147483646 h 375"/>
              <a:gd name="T54" fmla="*/ 2147483646 w 404"/>
              <a:gd name="T55" fmla="*/ 2147483646 h 375"/>
              <a:gd name="T56" fmla="*/ 2147483646 w 404"/>
              <a:gd name="T57" fmla="*/ 2147483646 h 375"/>
              <a:gd name="T58" fmla="*/ 2147483646 w 404"/>
              <a:gd name="T59" fmla="*/ 2147483646 h 375"/>
              <a:gd name="T60" fmla="*/ 2147483646 w 404"/>
              <a:gd name="T61" fmla="*/ 2147483646 h 375"/>
              <a:gd name="T62" fmla="*/ 2147483646 w 404"/>
              <a:gd name="T63" fmla="*/ 2147483646 h 375"/>
              <a:gd name="T64" fmla="*/ 2147483646 w 404"/>
              <a:gd name="T65" fmla="*/ 2147483646 h 375"/>
              <a:gd name="T66" fmla="*/ 2147483646 w 404"/>
              <a:gd name="T67" fmla="*/ 2147483646 h 375"/>
              <a:gd name="T68" fmla="*/ 2147483646 w 404"/>
              <a:gd name="T69" fmla="*/ 2147483646 h 375"/>
              <a:gd name="T70" fmla="*/ 2147483646 w 404"/>
              <a:gd name="T71" fmla="*/ 2147483646 h 375"/>
              <a:gd name="T72" fmla="*/ 2147483646 w 404"/>
              <a:gd name="T73" fmla="*/ 2147483646 h 375"/>
              <a:gd name="T74" fmla="*/ 2147483646 w 404"/>
              <a:gd name="T75" fmla="*/ 2147483646 h 375"/>
              <a:gd name="T76" fmla="*/ 2147483646 w 404"/>
              <a:gd name="T77" fmla="*/ 2147483646 h 375"/>
              <a:gd name="T78" fmla="*/ 2147483646 w 404"/>
              <a:gd name="T79" fmla="*/ 2147483646 h 375"/>
              <a:gd name="T80" fmla="*/ 2147483646 w 404"/>
              <a:gd name="T81" fmla="*/ 2147483646 h 375"/>
              <a:gd name="T82" fmla="*/ 2147483646 w 404"/>
              <a:gd name="T83" fmla="*/ 2147483646 h 375"/>
              <a:gd name="T84" fmla="*/ 2147483646 w 404"/>
              <a:gd name="T85" fmla="*/ 2147483646 h 375"/>
              <a:gd name="T86" fmla="*/ 2147483646 w 404"/>
              <a:gd name="T87" fmla="*/ 2147483646 h 375"/>
              <a:gd name="T88" fmla="*/ 2147483646 w 404"/>
              <a:gd name="T89" fmla="*/ 2147483646 h 375"/>
              <a:gd name="T90" fmla="*/ 2147483646 w 404"/>
              <a:gd name="T91" fmla="*/ 2147483646 h 375"/>
              <a:gd name="T92" fmla="*/ 2147483646 w 404"/>
              <a:gd name="T93" fmla="*/ 2147483646 h 375"/>
              <a:gd name="T94" fmla="*/ 2147483646 w 404"/>
              <a:gd name="T95" fmla="*/ 2147483646 h 375"/>
              <a:gd name="T96" fmla="*/ 2147483646 w 404"/>
              <a:gd name="T97" fmla="*/ 2147483646 h 375"/>
              <a:gd name="T98" fmla="*/ 2147483646 w 404"/>
              <a:gd name="T99" fmla="*/ 2147483646 h 375"/>
              <a:gd name="T100" fmla="*/ 2147483646 w 404"/>
              <a:gd name="T101" fmla="*/ 2147483646 h 375"/>
              <a:gd name="T102" fmla="*/ 2147483646 w 404"/>
              <a:gd name="T103" fmla="*/ 2147483646 h 375"/>
              <a:gd name="T104" fmla="*/ 2147483646 w 404"/>
              <a:gd name="T105" fmla="*/ 2147483646 h 375"/>
              <a:gd name="T106" fmla="*/ 2147483646 w 404"/>
              <a:gd name="T107" fmla="*/ 2147483646 h 375"/>
              <a:gd name="T108" fmla="*/ 2147483646 w 404"/>
              <a:gd name="T109" fmla="*/ 2147483646 h 375"/>
              <a:gd name="T110" fmla="*/ 2147483646 w 404"/>
              <a:gd name="T111" fmla="*/ 2147483646 h 375"/>
              <a:gd name="T112" fmla="*/ 2147483646 w 404"/>
              <a:gd name="T113" fmla="*/ 2147483646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375">
                <a:moveTo>
                  <a:pt x="172" y="0"/>
                </a:moveTo>
                <a:cubicBezTo>
                  <a:pt x="169" y="0"/>
                  <a:pt x="167" y="2"/>
                  <a:pt x="166" y="4"/>
                </a:cubicBezTo>
                <a:cubicBezTo>
                  <a:pt x="146" y="72"/>
                  <a:pt x="146" y="72"/>
                  <a:pt x="146" y="72"/>
                </a:cubicBezTo>
                <a:cubicBezTo>
                  <a:pt x="134" y="50"/>
                  <a:pt x="134" y="50"/>
                  <a:pt x="134" y="50"/>
                </a:cubicBezTo>
                <a:cubicBezTo>
                  <a:pt x="134" y="49"/>
                  <a:pt x="134" y="49"/>
                  <a:pt x="133" y="48"/>
                </a:cubicBezTo>
                <a:cubicBezTo>
                  <a:pt x="142" y="20"/>
                  <a:pt x="142" y="20"/>
                  <a:pt x="142" y="20"/>
                </a:cubicBezTo>
                <a:cubicBezTo>
                  <a:pt x="143" y="17"/>
                  <a:pt x="141" y="13"/>
                  <a:pt x="138" y="12"/>
                </a:cubicBezTo>
                <a:cubicBezTo>
                  <a:pt x="137" y="12"/>
                  <a:pt x="137" y="12"/>
                  <a:pt x="136" y="12"/>
                </a:cubicBezTo>
                <a:cubicBezTo>
                  <a:pt x="134" y="12"/>
                  <a:pt x="131" y="14"/>
                  <a:pt x="131" y="16"/>
                </a:cubicBezTo>
                <a:cubicBezTo>
                  <a:pt x="125" y="34"/>
                  <a:pt x="125" y="34"/>
                  <a:pt x="125" y="34"/>
                </a:cubicBezTo>
                <a:cubicBezTo>
                  <a:pt x="113" y="12"/>
                  <a:pt x="113" y="12"/>
                  <a:pt x="113" y="12"/>
                </a:cubicBezTo>
                <a:cubicBezTo>
                  <a:pt x="112" y="10"/>
                  <a:pt x="110" y="9"/>
                  <a:pt x="108" y="9"/>
                </a:cubicBezTo>
                <a:cubicBezTo>
                  <a:pt x="107" y="9"/>
                  <a:pt x="106" y="9"/>
                  <a:pt x="105" y="10"/>
                </a:cubicBezTo>
                <a:cubicBezTo>
                  <a:pt x="103" y="11"/>
                  <a:pt x="101" y="15"/>
                  <a:pt x="103" y="18"/>
                </a:cubicBezTo>
                <a:cubicBezTo>
                  <a:pt x="115" y="40"/>
                  <a:pt x="115" y="40"/>
                  <a:pt x="115" y="40"/>
                </a:cubicBezTo>
                <a:cubicBezTo>
                  <a:pt x="97" y="35"/>
                  <a:pt x="97" y="35"/>
                  <a:pt x="97" y="35"/>
                </a:cubicBezTo>
                <a:cubicBezTo>
                  <a:pt x="96" y="35"/>
                  <a:pt x="96" y="34"/>
                  <a:pt x="95" y="34"/>
                </a:cubicBezTo>
                <a:cubicBezTo>
                  <a:pt x="93" y="34"/>
                  <a:pt x="90" y="36"/>
                  <a:pt x="90" y="39"/>
                </a:cubicBezTo>
                <a:cubicBezTo>
                  <a:pt x="89" y="42"/>
                  <a:pt x="91" y="45"/>
                  <a:pt x="94" y="46"/>
                </a:cubicBezTo>
                <a:cubicBezTo>
                  <a:pt x="122" y="54"/>
                  <a:pt x="122" y="54"/>
                  <a:pt x="122" y="54"/>
                </a:cubicBezTo>
                <a:cubicBezTo>
                  <a:pt x="123" y="55"/>
                  <a:pt x="123" y="55"/>
                  <a:pt x="123" y="55"/>
                </a:cubicBezTo>
                <a:cubicBezTo>
                  <a:pt x="136" y="78"/>
                  <a:pt x="136" y="78"/>
                  <a:pt x="136" y="78"/>
                </a:cubicBezTo>
                <a:cubicBezTo>
                  <a:pt x="68" y="58"/>
                  <a:pt x="68" y="58"/>
                  <a:pt x="68" y="58"/>
                </a:cubicBezTo>
                <a:cubicBezTo>
                  <a:pt x="67" y="57"/>
                  <a:pt x="66" y="57"/>
                  <a:pt x="66" y="57"/>
                </a:cubicBezTo>
                <a:cubicBezTo>
                  <a:pt x="63" y="57"/>
                  <a:pt x="61" y="59"/>
                  <a:pt x="60" y="62"/>
                </a:cubicBezTo>
                <a:cubicBezTo>
                  <a:pt x="59" y="65"/>
                  <a:pt x="61" y="68"/>
                  <a:pt x="64" y="69"/>
                </a:cubicBezTo>
                <a:cubicBezTo>
                  <a:pt x="143" y="92"/>
                  <a:pt x="143" y="92"/>
                  <a:pt x="143" y="92"/>
                </a:cubicBezTo>
                <a:cubicBezTo>
                  <a:pt x="186" y="171"/>
                  <a:pt x="186" y="171"/>
                  <a:pt x="186" y="171"/>
                </a:cubicBezTo>
                <a:cubicBezTo>
                  <a:pt x="144" y="146"/>
                  <a:pt x="144" y="146"/>
                  <a:pt x="144" y="146"/>
                </a:cubicBezTo>
                <a:cubicBezTo>
                  <a:pt x="141" y="126"/>
                  <a:pt x="141" y="126"/>
                  <a:pt x="141" y="126"/>
                </a:cubicBezTo>
                <a:cubicBezTo>
                  <a:pt x="141" y="123"/>
                  <a:pt x="138" y="121"/>
                  <a:pt x="136" y="121"/>
                </a:cubicBezTo>
                <a:cubicBezTo>
                  <a:pt x="135" y="121"/>
                  <a:pt x="135" y="121"/>
                  <a:pt x="135" y="121"/>
                </a:cubicBezTo>
                <a:cubicBezTo>
                  <a:pt x="131" y="122"/>
                  <a:pt x="129" y="125"/>
                  <a:pt x="130" y="128"/>
                </a:cubicBezTo>
                <a:cubicBezTo>
                  <a:pt x="131" y="138"/>
                  <a:pt x="131" y="138"/>
                  <a:pt x="131" y="138"/>
                </a:cubicBezTo>
                <a:cubicBezTo>
                  <a:pt x="117" y="129"/>
                  <a:pt x="117" y="129"/>
                  <a:pt x="117" y="129"/>
                </a:cubicBezTo>
                <a:cubicBezTo>
                  <a:pt x="116" y="128"/>
                  <a:pt x="115" y="128"/>
                  <a:pt x="114" y="128"/>
                </a:cubicBezTo>
                <a:cubicBezTo>
                  <a:pt x="112" y="128"/>
                  <a:pt x="110" y="129"/>
                  <a:pt x="109" y="131"/>
                </a:cubicBezTo>
                <a:cubicBezTo>
                  <a:pt x="107" y="133"/>
                  <a:pt x="108" y="137"/>
                  <a:pt x="111" y="139"/>
                </a:cubicBezTo>
                <a:cubicBezTo>
                  <a:pt x="126" y="148"/>
                  <a:pt x="126" y="148"/>
                  <a:pt x="126" y="148"/>
                </a:cubicBezTo>
                <a:cubicBezTo>
                  <a:pt x="118" y="152"/>
                  <a:pt x="118" y="152"/>
                  <a:pt x="118" y="152"/>
                </a:cubicBezTo>
                <a:cubicBezTo>
                  <a:pt x="115" y="154"/>
                  <a:pt x="113" y="157"/>
                  <a:pt x="115" y="160"/>
                </a:cubicBezTo>
                <a:cubicBezTo>
                  <a:pt x="116" y="162"/>
                  <a:pt x="118" y="163"/>
                  <a:pt x="120" y="163"/>
                </a:cubicBezTo>
                <a:cubicBezTo>
                  <a:pt x="121" y="163"/>
                  <a:pt x="122" y="163"/>
                  <a:pt x="122" y="163"/>
                </a:cubicBezTo>
                <a:cubicBezTo>
                  <a:pt x="138" y="156"/>
                  <a:pt x="138" y="156"/>
                  <a:pt x="138" y="156"/>
                </a:cubicBezTo>
                <a:cubicBezTo>
                  <a:pt x="180" y="181"/>
                  <a:pt x="180" y="181"/>
                  <a:pt x="180" y="181"/>
                </a:cubicBezTo>
                <a:cubicBezTo>
                  <a:pt x="90" y="179"/>
                  <a:pt x="90" y="179"/>
                  <a:pt x="90" y="179"/>
                </a:cubicBezTo>
                <a:cubicBezTo>
                  <a:pt x="34" y="119"/>
                  <a:pt x="34" y="119"/>
                  <a:pt x="34" y="119"/>
                </a:cubicBezTo>
                <a:cubicBezTo>
                  <a:pt x="32" y="118"/>
                  <a:pt x="31" y="117"/>
                  <a:pt x="29" y="117"/>
                </a:cubicBezTo>
                <a:cubicBezTo>
                  <a:pt x="28" y="117"/>
                  <a:pt x="26" y="118"/>
                  <a:pt x="25" y="119"/>
                </a:cubicBezTo>
                <a:cubicBezTo>
                  <a:pt x="23" y="121"/>
                  <a:pt x="23" y="125"/>
                  <a:pt x="25" y="127"/>
                </a:cubicBezTo>
                <a:cubicBezTo>
                  <a:pt x="74" y="178"/>
                  <a:pt x="74" y="178"/>
                  <a:pt x="74" y="178"/>
                </a:cubicBezTo>
                <a:cubicBezTo>
                  <a:pt x="48" y="178"/>
                  <a:pt x="48" y="178"/>
                  <a:pt x="48" y="178"/>
                </a:cubicBezTo>
                <a:cubicBezTo>
                  <a:pt x="48" y="178"/>
                  <a:pt x="47" y="177"/>
                  <a:pt x="47" y="177"/>
                </a:cubicBezTo>
                <a:cubicBezTo>
                  <a:pt x="26" y="156"/>
                  <a:pt x="26" y="156"/>
                  <a:pt x="26" y="156"/>
                </a:cubicBezTo>
                <a:cubicBezTo>
                  <a:pt x="25" y="154"/>
                  <a:pt x="24" y="154"/>
                  <a:pt x="22" y="154"/>
                </a:cubicBezTo>
                <a:cubicBezTo>
                  <a:pt x="21" y="154"/>
                  <a:pt x="19" y="154"/>
                  <a:pt x="18" y="155"/>
                </a:cubicBezTo>
                <a:cubicBezTo>
                  <a:pt x="16" y="158"/>
                  <a:pt x="16" y="161"/>
                  <a:pt x="18" y="164"/>
                </a:cubicBezTo>
                <a:cubicBezTo>
                  <a:pt x="31" y="177"/>
                  <a:pt x="31" y="177"/>
                  <a:pt x="31" y="177"/>
                </a:cubicBezTo>
                <a:cubicBezTo>
                  <a:pt x="6" y="177"/>
                  <a:pt x="6" y="177"/>
                  <a:pt x="6" y="177"/>
                </a:cubicBezTo>
                <a:cubicBezTo>
                  <a:pt x="6" y="177"/>
                  <a:pt x="5" y="177"/>
                  <a:pt x="5" y="177"/>
                </a:cubicBezTo>
                <a:cubicBezTo>
                  <a:pt x="2" y="177"/>
                  <a:pt x="0" y="179"/>
                  <a:pt x="0" y="182"/>
                </a:cubicBezTo>
                <a:cubicBezTo>
                  <a:pt x="0" y="186"/>
                  <a:pt x="2" y="188"/>
                  <a:pt x="5" y="188"/>
                </a:cubicBezTo>
                <a:cubicBezTo>
                  <a:pt x="31" y="189"/>
                  <a:pt x="31" y="189"/>
                  <a:pt x="31" y="189"/>
                </a:cubicBezTo>
                <a:cubicBezTo>
                  <a:pt x="17" y="202"/>
                  <a:pt x="17" y="202"/>
                  <a:pt x="17" y="202"/>
                </a:cubicBezTo>
                <a:cubicBezTo>
                  <a:pt x="15" y="204"/>
                  <a:pt x="14" y="208"/>
                  <a:pt x="17" y="210"/>
                </a:cubicBezTo>
                <a:cubicBezTo>
                  <a:pt x="18" y="212"/>
                  <a:pt x="19" y="212"/>
                  <a:pt x="21" y="212"/>
                </a:cubicBezTo>
                <a:cubicBezTo>
                  <a:pt x="22" y="212"/>
                  <a:pt x="24" y="212"/>
                  <a:pt x="25" y="211"/>
                </a:cubicBezTo>
                <a:cubicBezTo>
                  <a:pt x="47" y="190"/>
                  <a:pt x="47" y="190"/>
                  <a:pt x="47" y="190"/>
                </a:cubicBezTo>
                <a:cubicBezTo>
                  <a:pt x="47" y="190"/>
                  <a:pt x="48" y="190"/>
                  <a:pt x="48" y="190"/>
                </a:cubicBezTo>
                <a:cubicBezTo>
                  <a:pt x="74" y="190"/>
                  <a:pt x="74" y="190"/>
                  <a:pt x="74" y="190"/>
                </a:cubicBezTo>
                <a:cubicBezTo>
                  <a:pt x="22" y="239"/>
                  <a:pt x="22" y="239"/>
                  <a:pt x="22" y="239"/>
                </a:cubicBezTo>
                <a:cubicBezTo>
                  <a:pt x="20" y="241"/>
                  <a:pt x="20" y="245"/>
                  <a:pt x="22" y="247"/>
                </a:cubicBezTo>
                <a:cubicBezTo>
                  <a:pt x="23" y="248"/>
                  <a:pt x="25" y="249"/>
                  <a:pt x="26" y="249"/>
                </a:cubicBezTo>
                <a:cubicBezTo>
                  <a:pt x="28" y="249"/>
                  <a:pt x="29" y="249"/>
                  <a:pt x="30" y="247"/>
                </a:cubicBezTo>
                <a:cubicBezTo>
                  <a:pt x="90" y="191"/>
                  <a:pt x="90" y="191"/>
                  <a:pt x="90" y="191"/>
                </a:cubicBezTo>
                <a:cubicBezTo>
                  <a:pt x="180" y="193"/>
                  <a:pt x="180" y="193"/>
                  <a:pt x="180" y="193"/>
                </a:cubicBezTo>
                <a:cubicBezTo>
                  <a:pt x="137" y="217"/>
                  <a:pt x="137" y="217"/>
                  <a:pt x="137" y="217"/>
                </a:cubicBezTo>
                <a:cubicBezTo>
                  <a:pt x="118" y="209"/>
                  <a:pt x="118" y="209"/>
                  <a:pt x="118" y="209"/>
                </a:cubicBezTo>
                <a:cubicBezTo>
                  <a:pt x="118" y="209"/>
                  <a:pt x="117" y="209"/>
                  <a:pt x="116" y="209"/>
                </a:cubicBezTo>
                <a:cubicBezTo>
                  <a:pt x="114" y="209"/>
                  <a:pt x="112" y="210"/>
                  <a:pt x="111" y="213"/>
                </a:cubicBezTo>
                <a:cubicBezTo>
                  <a:pt x="110" y="216"/>
                  <a:pt x="111" y="219"/>
                  <a:pt x="114" y="220"/>
                </a:cubicBezTo>
                <a:cubicBezTo>
                  <a:pt x="123" y="224"/>
                  <a:pt x="123" y="224"/>
                  <a:pt x="123" y="224"/>
                </a:cubicBezTo>
                <a:cubicBezTo>
                  <a:pt x="108" y="232"/>
                  <a:pt x="108" y="232"/>
                  <a:pt x="108" y="232"/>
                </a:cubicBezTo>
                <a:cubicBezTo>
                  <a:pt x="105" y="234"/>
                  <a:pt x="104" y="237"/>
                  <a:pt x="106" y="240"/>
                </a:cubicBezTo>
                <a:cubicBezTo>
                  <a:pt x="107" y="242"/>
                  <a:pt x="109" y="243"/>
                  <a:pt x="111" y="243"/>
                </a:cubicBezTo>
                <a:cubicBezTo>
                  <a:pt x="112" y="243"/>
                  <a:pt x="113" y="243"/>
                  <a:pt x="114" y="242"/>
                </a:cubicBezTo>
                <a:cubicBezTo>
                  <a:pt x="130" y="233"/>
                  <a:pt x="130" y="233"/>
                  <a:pt x="130" y="233"/>
                </a:cubicBezTo>
                <a:cubicBezTo>
                  <a:pt x="129" y="243"/>
                  <a:pt x="129" y="243"/>
                  <a:pt x="129" y="243"/>
                </a:cubicBezTo>
                <a:cubicBezTo>
                  <a:pt x="129" y="246"/>
                  <a:pt x="131" y="249"/>
                  <a:pt x="134" y="249"/>
                </a:cubicBezTo>
                <a:cubicBezTo>
                  <a:pt x="134" y="249"/>
                  <a:pt x="135" y="249"/>
                  <a:pt x="135" y="249"/>
                </a:cubicBezTo>
                <a:cubicBezTo>
                  <a:pt x="138" y="249"/>
                  <a:pt x="140" y="247"/>
                  <a:pt x="141" y="244"/>
                </a:cubicBezTo>
                <a:cubicBezTo>
                  <a:pt x="142" y="227"/>
                  <a:pt x="142" y="227"/>
                  <a:pt x="142" y="227"/>
                </a:cubicBezTo>
                <a:cubicBezTo>
                  <a:pt x="186" y="203"/>
                  <a:pt x="186" y="203"/>
                  <a:pt x="186" y="203"/>
                </a:cubicBezTo>
                <a:cubicBezTo>
                  <a:pt x="139" y="280"/>
                  <a:pt x="139" y="280"/>
                  <a:pt x="139" y="280"/>
                </a:cubicBezTo>
                <a:cubicBezTo>
                  <a:pt x="58" y="299"/>
                  <a:pt x="58" y="299"/>
                  <a:pt x="58" y="299"/>
                </a:cubicBezTo>
                <a:cubicBezTo>
                  <a:pt x="55" y="300"/>
                  <a:pt x="53" y="303"/>
                  <a:pt x="54" y="306"/>
                </a:cubicBezTo>
                <a:cubicBezTo>
                  <a:pt x="55" y="309"/>
                  <a:pt x="57" y="311"/>
                  <a:pt x="60" y="311"/>
                </a:cubicBezTo>
                <a:cubicBezTo>
                  <a:pt x="60" y="311"/>
                  <a:pt x="60" y="311"/>
                  <a:pt x="61" y="311"/>
                </a:cubicBezTo>
                <a:cubicBezTo>
                  <a:pt x="130" y="294"/>
                  <a:pt x="130" y="294"/>
                  <a:pt x="130" y="294"/>
                </a:cubicBezTo>
                <a:cubicBezTo>
                  <a:pt x="117" y="316"/>
                  <a:pt x="117" y="316"/>
                  <a:pt x="117" y="316"/>
                </a:cubicBezTo>
                <a:cubicBezTo>
                  <a:pt x="116" y="316"/>
                  <a:pt x="116" y="316"/>
                  <a:pt x="116" y="317"/>
                </a:cubicBezTo>
                <a:cubicBezTo>
                  <a:pt x="86" y="324"/>
                  <a:pt x="86" y="324"/>
                  <a:pt x="86" y="324"/>
                </a:cubicBezTo>
                <a:cubicBezTo>
                  <a:pt x="83" y="324"/>
                  <a:pt x="81" y="328"/>
                  <a:pt x="82" y="331"/>
                </a:cubicBezTo>
                <a:cubicBezTo>
                  <a:pt x="83" y="333"/>
                  <a:pt x="85" y="335"/>
                  <a:pt x="88" y="335"/>
                </a:cubicBezTo>
                <a:cubicBezTo>
                  <a:pt x="88" y="335"/>
                  <a:pt x="89" y="335"/>
                  <a:pt x="89" y="335"/>
                </a:cubicBezTo>
                <a:cubicBezTo>
                  <a:pt x="107" y="331"/>
                  <a:pt x="107" y="331"/>
                  <a:pt x="107" y="331"/>
                </a:cubicBezTo>
                <a:cubicBezTo>
                  <a:pt x="94" y="352"/>
                  <a:pt x="94" y="352"/>
                  <a:pt x="94" y="352"/>
                </a:cubicBezTo>
                <a:cubicBezTo>
                  <a:pt x="93" y="355"/>
                  <a:pt x="93" y="359"/>
                  <a:pt x="96" y="360"/>
                </a:cubicBezTo>
                <a:cubicBezTo>
                  <a:pt x="97" y="361"/>
                  <a:pt x="98" y="361"/>
                  <a:pt x="99" y="361"/>
                </a:cubicBezTo>
                <a:cubicBezTo>
                  <a:pt x="101" y="361"/>
                  <a:pt x="103" y="360"/>
                  <a:pt x="104" y="358"/>
                </a:cubicBezTo>
                <a:cubicBezTo>
                  <a:pt x="117" y="337"/>
                  <a:pt x="117" y="337"/>
                  <a:pt x="117" y="337"/>
                </a:cubicBezTo>
                <a:cubicBezTo>
                  <a:pt x="122" y="355"/>
                  <a:pt x="122" y="355"/>
                  <a:pt x="122" y="355"/>
                </a:cubicBezTo>
                <a:cubicBezTo>
                  <a:pt x="122" y="358"/>
                  <a:pt x="125" y="360"/>
                  <a:pt x="128" y="360"/>
                </a:cubicBezTo>
                <a:cubicBezTo>
                  <a:pt x="128" y="360"/>
                  <a:pt x="128" y="359"/>
                  <a:pt x="129" y="359"/>
                </a:cubicBezTo>
                <a:cubicBezTo>
                  <a:pt x="132" y="359"/>
                  <a:pt x="134" y="355"/>
                  <a:pt x="133" y="352"/>
                </a:cubicBezTo>
                <a:cubicBezTo>
                  <a:pt x="126" y="323"/>
                  <a:pt x="126" y="323"/>
                  <a:pt x="126" y="323"/>
                </a:cubicBezTo>
                <a:cubicBezTo>
                  <a:pt x="126" y="323"/>
                  <a:pt x="126" y="322"/>
                  <a:pt x="127" y="322"/>
                </a:cubicBezTo>
                <a:cubicBezTo>
                  <a:pt x="140" y="300"/>
                  <a:pt x="140" y="300"/>
                  <a:pt x="140" y="300"/>
                </a:cubicBezTo>
                <a:cubicBezTo>
                  <a:pt x="156" y="369"/>
                  <a:pt x="156" y="369"/>
                  <a:pt x="156" y="369"/>
                </a:cubicBezTo>
                <a:cubicBezTo>
                  <a:pt x="157" y="372"/>
                  <a:pt x="159" y="374"/>
                  <a:pt x="162" y="374"/>
                </a:cubicBezTo>
                <a:cubicBezTo>
                  <a:pt x="163" y="374"/>
                  <a:pt x="163" y="373"/>
                  <a:pt x="164" y="373"/>
                </a:cubicBezTo>
                <a:cubicBezTo>
                  <a:pt x="167" y="373"/>
                  <a:pt x="169" y="369"/>
                  <a:pt x="168" y="366"/>
                </a:cubicBezTo>
                <a:cubicBezTo>
                  <a:pt x="149" y="286"/>
                  <a:pt x="149" y="286"/>
                  <a:pt x="149" y="286"/>
                </a:cubicBezTo>
                <a:cubicBezTo>
                  <a:pt x="196" y="209"/>
                  <a:pt x="196" y="209"/>
                  <a:pt x="196" y="209"/>
                </a:cubicBezTo>
                <a:cubicBezTo>
                  <a:pt x="194" y="259"/>
                  <a:pt x="194" y="259"/>
                  <a:pt x="194" y="259"/>
                </a:cubicBezTo>
                <a:cubicBezTo>
                  <a:pt x="179" y="271"/>
                  <a:pt x="179" y="271"/>
                  <a:pt x="179" y="271"/>
                </a:cubicBezTo>
                <a:cubicBezTo>
                  <a:pt x="177" y="273"/>
                  <a:pt x="176" y="277"/>
                  <a:pt x="178" y="279"/>
                </a:cubicBezTo>
                <a:cubicBezTo>
                  <a:pt x="179" y="281"/>
                  <a:pt x="181" y="281"/>
                  <a:pt x="183" y="281"/>
                </a:cubicBezTo>
                <a:cubicBezTo>
                  <a:pt x="184" y="281"/>
                  <a:pt x="185" y="281"/>
                  <a:pt x="186" y="280"/>
                </a:cubicBezTo>
                <a:cubicBezTo>
                  <a:pt x="194" y="274"/>
                  <a:pt x="194" y="274"/>
                  <a:pt x="194" y="274"/>
                </a:cubicBezTo>
                <a:cubicBezTo>
                  <a:pt x="193" y="291"/>
                  <a:pt x="193" y="291"/>
                  <a:pt x="193" y="291"/>
                </a:cubicBezTo>
                <a:cubicBezTo>
                  <a:pt x="193" y="294"/>
                  <a:pt x="196" y="297"/>
                  <a:pt x="199" y="297"/>
                </a:cubicBezTo>
                <a:cubicBezTo>
                  <a:pt x="199" y="297"/>
                  <a:pt x="199" y="297"/>
                  <a:pt x="199" y="297"/>
                </a:cubicBezTo>
                <a:cubicBezTo>
                  <a:pt x="202" y="297"/>
                  <a:pt x="205" y="295"/>
                  <a:pt x="205" y="291"/>
                </a:cubicBezTo>
                <a:cubicBezTo>
                  <a:pt x="206" y="273"/>
                  <a:pt x="206" y="273"/>
                  <a:pt x="206" y="273"/>
                </a:cubicBezTo>
                <a:cubicBezTo>
                  <a:pt x="213" y="278"/>
                  <a:pt x="213" y="278"/>
                  <a:pt x="213" y="278"/>
                </a:cubicBezTo>
                <a:cubicBezTo>
                  <a:pt x="214" y="279"/>
                  <a:pt x="215" y="279"/>
                  <a:pt x="217" y="279"/>
                </a:cubicBezTo>
                <a:cubicBezTo>
                  <a:pt x="218" y="279"/>
                  <a:pt x="220" y="279"/>
                  <a:pt x="221" y="277"/>
                </a:cubicBezTo>
                <a:cubicBezTo>
                  <a:pt x="223" y="274"/>
                  <a:pt x="223" y="271"/>
                  <a:pt x="220" y="269"/>
                </a:cubicBezTo>
                <a:cubicBezTo>
                  <a:pt x="206" y="259"/>
                  <a:pt x="206" y="259"/>
                  <a:pt x="206" y="259"/>
                </a:cubicBezTo>
                <a:cubicBezTo>
                  <a:pt x="207" y="210"/>
                  <a:pt x="207" y="210"/>
                  <a:pt x="207" y="210"/>
                </a:cubicBezTo>
                <a:cubicBezTo>
                  <a:pt x="250" y="289"/>
                  <a:pt x="250" y="289"/>
                  <a:pt x="250" y="289"/>
                </a:cubicBezTo>
                <a:cubicBezTo>
                  <a:pt x="227" y="368"/>
                  <a:pt x="227" y="368"/>
                  <a:pt x="227" y="368"/>
                </a:cubicBezTo>
                <a:cubicBezTo>
                  <a:pt x="226" y="371"/>
                  <a:pt x="227" y="374"/>
                  <a:pt x="231" y="375"/>
                </a:cubicBezTo>
                <a:cubicBezTo>
                  <a:pt x="231" y="375"/>
                  <a:pt x="232" y="375"/>
                  <a:pt x="232" y="375"/>
                </a:cubicBezTo>
                <a:cubicBezTo>
                  <a:pt x="235" y="375"/>
                  <a:pt x="237" y="374"/>
                  <a:pt x="238" y="371"/>
                </a:cubicBezTo>
                <a:cubicBezTo>
                  <a:pt x="258" y="303"/>
                  <a:pt x="258" y="303"/>
                  <a:pt x="258" y="303"/>
                </a:cubicBezTo>
                <a:cubicBezTo>
                  <a:pt x="270" y="326"/>
                  <a:pt x="270" y="326"/>
                  <a:pt x="270" y="326"/>
                </a:cubicBezTo>
                <a:cubicBezTo>
                  <a:pt x="270" y="326"/>
                  <a:pt x="270" y="327"/>
                  <a:pt x="270" y="327"/>
                </a:cubicBezTo>
                <a:cubicBezTo>
                  <a:pt x="262" y="356"/>
                  <a:pt x="262" y="356"/>
                  <a:pt x="262" y="356"/>
                </a:cubicBezTo>
                <a:cubicBezTo>
                  <a:pt x="261" y="359"/>
                  <a:pt x="263" y="362"/>
                  <a:pt x="266" y="363"/>
                </a:cubicBezTo>
                <a:cubicBezTo>
                  <a:pt x="266" y="363"/>
                  <a:pt x="267" y="363"/>
                  <a:pt x="268" y="363"/>
                </a:cubicBezTo>
                <a:cubicBezTo>
                  <a:pt x="270" y="363"/>
                  <a:pt x="272" y="362"/>
                  <a:pt x="273" y="359"/>
                </a:cubicBezTo>
                <a:cubicBezTo>
                  <a:pt x="278" y="341"/>
                  <a:pt x="278" y="341"/>
                  <a:pt x="278" y="341"/>
                </a:cubicBezTo>
                <a:cubicBezTo>
                  <a:pt x="291" y="363"/>
                  <a:pt x="291" y="363"/>
                  <a:pt x="291" y="363"/>
                </a:cubicBezTo>
                <a:cubicBezTo>
                  <a:pt x="292" y="365"/>
                  <a:pt x="294" y="366"/>
                  <a:pt x="296" y="366"/>
                </a:cubicBezTo>
                <a:cubicBezTo>
                  <a:pt x="297" y="366"/>
                  <a:pt x="298" y="366"/>
                  <a:pt x="298" y="366"/>
                </a:cubicBezTo>
                <a:cubicBezTo>
                  <a:pt x="301" y="364"/>
                  <a:pt x="302" y="360"/>
                  <a:pt x="301" y="358"/>
                </a:cubicBezTo>
                <a:cubicBezTo>
                  <a:pt x="289" y="335"/>
                  <a:pt x="289" y="335"/>
                  <a:pt x="289" y="335"/>
                </a:cubicBezTo>
                <a:cubicBezTo>
                  <a:pt x="307" y="341"/>
                  <a:pt x="307" y="341"/>
                  <a:pt x="307" y="341"/>
                </a:cubicBezTo>
                <a:cubicBezTo>
                  <a:pt x="307" y="341"/>
                  <a:pt x="308" y="341"/>
                  <a:pt x="308" y="341"/>
                </a:cubicBezTo>
                <a:cubicBezTo>
                  <a:pt x="311" y="341"/>
                  <a:pt x="313" y="339"/>
                  <a:pt x="314" y="337"/>
                </a:cubicBezTo>
                <a:cubicBezTo>
                  <a:pt x="315" y="334"/>
                  <a:pt x="313" y="330"/>
                  <a:pt x="310" y="330"/>
                </a:cubicBezTo>
                <a:cubicBezTo>
                  <a:pt x="281" y="321"/>
                  <a:pt x="281" y="321"/>
                  <a:pt x="281" y="321"/>
                </a:cubicBezTo>
                <a:cubicBezTo>
                  <a:pt x="281" y="321"/>
                  <a:pt x="281" y="320"/>
                  <a:pt x="280" y="320"/>
                </a:cubicBezTo>
                <a:cubicBezTo>
                  <a:pt x="268" y="298"/>
                  <a:pt x="268" y="298"/>
                  <a:pt x="268" y="298"/>
                </a:cubicBezTo>
                <a:cubicBezTo>
                  <a:pt x="336" y="318"/>
                  <a:pt x="336" y="318"/>
                  <a:pt x="336" y="318"/>
                </a:cubicBezTo>
                <a:cubicBezTo>
                  <a:pt x="337" y="318"/>
                  <a:pt x="337" y="318"/>
                  <a:pt x="338" y="318"/>
                </a:cubicBezTo>
                <a:cubicBezTo>
                  <a:pt x="340" y="318"/>
                  <a:pt x="343" y="316"/>
                  <a:pt x="344" y="314"/>
                </a:cubicBezTo>
                <a:cubicBezTo>
                  <a:pt x="344" y="311"/>
                  <a:pt x="343" y="307"/>
                  <a:pt x="340" y="307"/>
                </a:cubicBezTo>
                <a:cubicBezTo>
                  <a:pt x="260" y="283"/>
                  <a:pt x="260" y="283"/>
                  <a:pt x="260" y="283"/>
                </a:cubicBezTo>
                <a:cubicBezTo>
                  <a:pt x="217" y="204"/>
                  <a:pt x="217" y="204"/>
                  <a:pt x="217" y="204"/>
                </a:cubicBezTo>
                <a:cubicBezTo>
                  <a:pt x="260" y="230"/>
                  <a:pt x="260" y="230"/>
                  <a:pt x="260" y="230"/>
                </a:cubicBezTo>
                <a:cubicBezTo>
                  <a:pt x="263" y="249"/>
                  <a:pt x="263" y="249"/>
                  <a:pt x="263" y="249"/>
                </a:cubicBezTo>
                <a:cubicBezTo>
                  <a:pt x="263" y="252"/>
                  <a:pt x="265" y="254"/>
                  <a:pt x="268" y="254"/>
                </a:cubicBezTo>
                <a:cubicBezTo>
                  <a:pt x="269" y="254"/>
                  <a:pt x="269" y="254"/>
                  <a:pt x="269" y="254"/>
                </a:cubicBezTo>
                <a:cubicBezTo>
                  <a:pt x="272" y="254"/>
                  <a:pt x="275" y="251"/>
                  <a:pt x="274" y="247"/>
                </a:cubicBezTo>
                <a:cubicBezTo>
                  <a:pt x="273" y="238"/>
                  <a:pt x="273" y="238"/>
                  <a:pt x="273" y="238"/>
                </a:cubicBezTo>
                <a:cubicBezTo>
                  <a:pt x="287" y="247"/>
                  <a:pt x="287" y="247"/>
                  <a:pt x="287" y="247"/>
                </a:cubicBezTo>
                <a:cubicBezTo>
                  <a:pt x="288" y="247"/>
                  <a:pt x="289" y="248"/>
                  <a:pt x="290" y="248"/>
                </a:cubicBezTo>
                <a:cubicBezTo>
                  <a:pt x="292" y="248"/>
                  <a:pt x="294" y="247"/>
                  <a:pt x="295" y="245"/>
                </a:cubicBezTo>
                <a:cubicBezTo>
                  <a:pt x="297" y="242"/>
                  <a:pt x="296" y="239"/>
                  <a:pt x="293" y="237"/>
                </a:cubicBezTo>
                <a:cubicBezTo>
                  <a:pt x="277" y="227"/>
                  <a:pt x="277" y="227"/>
                  <a:pt x="277" y="227"/>
                </a:cubicBezTo>
                <a:cubicBezTo>
                  <a:pt x="286" y="223"/>
                  <a:pt x="286" y="223"/>
                  <a:pt x="286" y="223"/>
                </a:cubicBezTo>
                <a:cubicBezTo>
                  <a:pt x="289" y="222"/>
                  <a:pt x="290" y="218"/>
                  <a:pt x="289" y="215"/>
                </a:cubicBezTo>
                <a:cubicBezTo>
                  <a:pt x="288" y="213"/>
                  <a:pt x="286" y="212"/>
                  <a:pt x="284" y="212"/>
                </a:cubicBezTo>
                <a:cubicBezTo>
                  <a:pt x="283" y="212"/>
                  <a:pt x="282" y="212"/>
                  <a:pt x="281" y="213"/>
                </a:cubicBezTo>
                <a:cubicBezTo>
                  <a:pt x="265" y="220"/>
                  <a:pt x="265" y="220"/>
                  <a:pt x="265" y="220"/>
                </a:cubicBezTo>
                <a:cubicBezTo>
                  <a:pt x="224" y="194"/>
                  <a:pt x="224" y="194"/>
                  <a:pt x="224" y="194"/>
                </a:cubicBezTo>
                <a:cubicBezTo>
                  <a:pt x="313" y="196"/>
                  <a:pt x="313" y="196"/>
                  <a:pt x="313" y="196"/>
                </a:cubicBezTo>
                <a:cubicBezTo>
                  <a:pt x="370" y="256"/>
                  <a:pt x="370" y="256"/>
                  <a:pt x="370" y="256"/>
                </a:cubicBezTo>
                <a:cubicBezTo>
                  <a:pt x="371" y="258"/>
                  <a:pt x="373" y="258"/>
                  <a:pt x="375" y="258"/>
                </a:cubicBezTo>
                <a:cubicBezTo>
                  <a:pt x="376" y="258"/>
                  <a:pt x="377" y="258"/>
                  <a:pt x="379" y="257"/>
                </a:cubicBezTo>
                <a:cubicBezTo>
                  <a:pt x="381" y="254"/>
                  <a:pt x="381" y="251"/>
                  <a:pt x="379" y="248"/>
                </a:cubicBezTo>
                <a:cubicBezTo>
                  <a:pt x="330" y="197"/>
                  <a:pt x="330" y="197"/>
                  <a:pt x="330" y="197"/>
                </a:cubicBezTo>
                <a:cubicBezTo>
                  <a:pt x="356" y="198"/>
                  <a:pt x="356" y="198"/>
                  <a:pt x="356" y="198"/>
                </a:cubicBezTo>
                <a:cubicBezTo>
                  <a:pt x="356" y="198"/>
                  <a:pt x="356" y="198"/>
                  <a:pt x="357" y="198"/>
                </a:cubicBezTo>
                <a:cubicBezTo>
                  <a:pt x="377" y="220"/>
                  <a:pt x="377" y="220"/>
                  <a:pt x="377" y="220"/>
                </a:cubicBezTo>
                <a:cubicBezTo>
                  <a:pt x="379" y="221"/>
                  <a:pt x="380" y="222"/>
                  <a:pt x="382" y="222"/>
                </a:cubicBezTo>
                <a:cubicBezTo>
                  <a:pt x="383" y="222"/>
                  <a:pt x="385" y="221"/>
                  <a:pt x="386" y="220"/>
                </a:cubicBezTo>
                <a:cubicBezTo>
                  <a:pt x="388" y="218"/>
                  <a:pt x="388" y="214"/>
                  <a:pt x="386" y="212"/>
                </a:cubicBezTo>
                <a:cubicBezTo>
                  <a:pt x="373" y="198"/>
                  <a:pt x="373" y="198"/>
                  <a:pt x="373" y="198"/>
                </a:cubicBezTo>
                <a:cubicBezTo>
                  <a:pt x="398" y="199"/>
                  <a:pt x="398" y="199"/>
                  <a:pt x="398" y="199"/>
                </a:cubicBezTo>
                <a:cubicBezTo>
                  <a:pt x="398" y="199"/>
                  <a:pt x="398" y="199"/>
                  <a:pt x="398" y="199"/>
                </a:cubicBezTo>
                <a:cubicBezTo>
                  <a:pt x="402" y="199"/>
                  <a:pt x="404" y="196"/>
                  <a:pt x="404" y="193"/>
                </a:cubicBezTo>
                <a:cubicBezTo>
                  <a:pt x="404" y="190"/>
                  <a:pt x="402" y="187"/>
                  <a:pt x="399" y="187"/>
                </a:cubicBezTo>
                <a:cubicBezTo>
                  <a:pt x="373" y="186"/>
                  <a:pt x="373" y="186"/>
                  <a:pt x="373" y="186"/>
                </a:cubicBezTo>
                <a:cubicBezTo>
                  <a:pt x="387" y="173"/>
                  <a:pt x="387" y="173"/>
                  <a:pt x="387" y="173"/>
                </a:cubicBezTo>
                <a:cubicBezTo>
                  <a:pt x="389" y="171"/>
                  <a:pt x="389" y="167"/>
                  <a:pt x="387" y="165"/>
                </a:cubicBezTo>
                <a:cubicBezTo>
                  <a:pt x="386" y="164"/>
                  <a:pt x="384" y="163"/>
                  <a:pt x="383" y="163"/>
                </a:cubicBezTo>
                <a:cubicBezTo>
                  <a:pt x="381" y="163"/>
                  <a:pt x="380" y="164"/>
                  <a:pt x="379" y="165"/>
                </a:cubicBezTo>
                <a:cubicBezTo>
                  <a:pt x="357" y="185"/>
                  <a:pt x="357" y="185"/>
                  <a:pt x="357" y="185"/>
                </a:cubicBezTo>
                <a:cubicBezTo>
                  <a:pt x="357" y="186"/>
                  <a:pt x="356" y="186"/>
                  <a:pt x="356" y="186"/>
                </a:cubicBezTo>
                <a:cubicBezTo>
                  <a:pt x="330" y="185"/>
                  <a:pt x="330" y="185"/>
                  <a:pt x="330" y="185"/>
                </a:cubicBezTo>
                <a:cubicBezTo>
                  <a:pt x="382" y="136"/>
                  <a:pt x="382" y="136"/>
                  <a:pt x="382" y="136"/>
                </a:cubicBezTo>
                <a:cubicBezTo>
                  <a:pt x="384" y="134"/>
                  <a:pt x="384" y="130"/>
                  <a:pt x="382" y="128"/>
                </a:cubicBezTo>
                <a:cubicBezTo>
                  <a:pt x="381" y="127"/>
                  <a:pt x="379" y="126"/>
                  <a:pt x="378" y="126"/>
                </a:cubicBezTo>
                <a:cubicBezTo>
                  <a:pt x="376" y="126"/>
                  <a:pt x="375" y="127"/>
                  <a:pt x="374" y="128"/>
                </a:cubicBezTo>
                <a:cubicBezTo>
                  <a:pt x="314" y="185"/>
                  <a:pt x="314" y="185"/>
                  <a:pt x="314" y="185"/>
                </a:cubicBezTo>
                <a:cubicBezTo>
                  <a:pt x="224" y="182"/>
                  <a:pt x="224" y="182"/>
                  <a:pt x="224" y="182"/>
                </a:cubicBezTo>
                <a:cubicBezTo>
                  <a:pt x="267" y="159"/>
                  <a:pt x="267" y="159"/>
                  <a:pt x="267" y="159"/>
                </a:cubicBezTo>
                <a:cubicBezTo>
                  <a:pt x="285" y="166"/>
                  <a:pt x="285" y="166"/>
                  <a:pt x="285" y="166"/>
                </a:cubicBezTo>
                <a:cubicBezTo>
                  <a:pt x="286" y="166"/>
                  <a:pt x="287" y="166"/>
                  <a:pt x="288" y="166"/>
                </a:cubicBezTo>
                <a:cubicBezTo>
                  <a:pt x="290" y="166"/>
                  <a:pt x="292" y="165"/>
                  <a:pt x="293" y="163"/>
                </a:cubicBezTo>
                <a:cubicBezTo>
                  <a:pt x="294" y="160"/>
                  <a:pt x="293" y="156"/>
                  <a:pt x="290" y="155"/>
                </a:cubicBezTo>
                <a:cubicBezTo>
                  <a:pt x="281" y="152"/>
                  <a:pt x="281" y="152"/>
                  <a:pt x="281" y="152"/>
                </a:cubicBezTo>
                <a:cubicBezTo>
                  <a:pt x="296" y="143"/>
                  <a:pt x="296" y="143"/>
                  <a:pt x="296" y="143"/>
                </a:cubicBezTo>
                <a:cubicBezTo>
                  <a:pt x="299" y="142"/>
                  <a:pt x="300" y="138"/>
                  <a:pt x="298" y="135"/>
                </a:cubicBezTo>
                <a:cubicBezTo>
                  <a:pt x="297" y="134"/>
                  <a:pt x="295" y="132"/>
                  <a:pt x="293" y="132"/>
                </a:cubicBezTo>
                <a:cubicBezTo>
                  <a:pt x="292" y="132"/>
                  <a:pt x="291" y="133"/>
                  <a:pt x="290" y="133"/>
                </a:cubicBezTo>
                <a:cubicBezTo>
                  <a:pt x="274" y="142"/>
                  <a:pt x="274" y="142"/>
                  <a:pt x="274" y="142"/>
                </a:cubicBezTo>
                <a:cubicBezTo>
                  <a:pt x="275" y="133"/>
                  <a:pt x="275" y="133"/>
                  <a:pt x="275" y="133"/>
                </a:cubicBezTo>
                <a:cubicBezTo>
                  <a:pt x="275" y="129"/>
                  <a:pt x="273" y="126"/>
                  <a:pt x="270" y="126"/>
                </a:cubicBezTo>
                <a:cubicBezTo>
                  <a:pt x="269" y="126"/>
                  <a:pt x="269" y="126"/>
                  <a:pt x="269" y="126"/>
                </a:cubicBezTo>
                <a:cubicBezTo>
                  <a:pt x="266" y="126"/>
                  <a:pt x="263" y="128"/>
                  <a:pt x="263" y="131"/>
                </a:cubicBezTo>
                <a:cubicBezTo>
                  <a:pt x="261" y="149"/>
                  <a:pt x="261" y="149"/>
                  <a:pt x="261" y="149"/>
                </a:cubicBezTo>
                <a:cubicBezTo>
                  <a:pt x="218" y="172"/>
                  <a:pt x="218" y="172"/>
                  <a:pt x="218" y="172"/>
                </a:cubicBezTo>
                <a:cubicBezTo>
                  <a:pt x="265" y="95"/>
                  <a:pt x="265" y="95"/>
                  <a:pt x="265" y="95"/>
                </a:cubicBezTo>
                <a:cubicBezTo>
                  <a:pt x="346" y="76"/>
                  <a:pt x="346" y="76"/>
                  <a:pt x="346" y="76"/>
                </a:cubicBezTo>
                <a:cubicBezTo>
                  <a:pt x="349" y="75"/>
                  <a:pt x="351" y="72"/>
                  <a:pt x="350" y="69"/>
                </a:cubicBezTo>
                <a:cubicBezTo>
                  <a:pt x="349" y="66"/>
                  <a:pt x="347" y="65"/>
                  <a:pt x="344" y="65"/>
                </a:cubicBezTo>
                <a:cubicBezTo>
                  <a:pt x="344" y="65"/>
                  <a:pt x="343" y="65"/>
                  <a:pt x="343" y="65"/>
                </a:cubicBezTo>
                <a:cubicBezTo>
                  <a:pt x="274" y="81"/>
                  <a:pt x="274" y="81"/>
                  <a:pt x="274" y="81"/>
                </a:cubicBezTo>
                <a:cubicBezTo>
                  <a:pt x="287" y="60"/>
                  <a:pt x="287" y="60"/>
                  <a:pt x="287" y="60"/>
                </a:cubicBezTo>
                <a:cubicBezTo>
                  <a:pt x="288" y="59"/>
                  <a:pt x="288" y="59"/>
                  <a:pt x="288" y="59"/>
                </a:cubicBezTo>
                <a:cubicBezTo>
                  <a:pt x="317" y="52"/>
                  <a:pt x="317" y="52"/>
                  <a:pt x="317" y="52"/>
                </a:cubicBezTo>
                <a:cubicBezTo>
                  <a:pt x="321" y="51"/>
                  <a:pt x="322" y="48"/>
                  <a:pt x="322" y="45"/>
                </a:cubicBezTo>
                <a:cubicBezTo>
                  <a:pt x="321" y="42"/>
                  <a:pt x="319" y="40"/>
                  <a:pt x="316" y="40"/>
                </a:cubicBezTo>
                <a:cubicBezTo>
                  <a:pt x="316" y="40"/>
                  <a:pt x="315" y="40"/>
                  <a:pt x="315" y="40"/>
                </a:cubicBezTo>
                <a:cubicBezTo>
                  <a:pt x="296" y="45"/>
                  <a:pt x="296" y="45"/>
                  <a:pt x="296" y="45"/>
                </a:cubicBezTo>
                <a:cubicBezTo>
                  <a:pt x="310" y="23"/>
                  <a:pt x="310" y="23"/>
                  <a:pt x="310" y="23"/>
                </a:cubicBezTo>
                <a:cubicBezTo>
                  <a:pt x="311" y="20"/>
                  <a:pt x="310" y="17"/>
                  <a:pt x="308" y="15"/>
                </a:cubicBezTo>
                <a:cubicBezTo>
                  <a:pt x="307" y="15"/>
                  <a:pt x="306" y="14"/>
                  <a:pt x="305" y="14"/>
                </a:cubicBezTo>
                <a:cubicBezTo>
                  <a:pt x="303" y="14"/>
                  <a:pt x="301" y="15"/>
                  <a:pt x="300" y="17"/>
                </a:cubicBezTo>
                <a:cubicBezTo>
                  <a:pt x="286" y="39"/>
                  <a:pt x="286" y="39"/>
                  <a:pt x="286" y="39"/>
                </a:cubicBezTo>
                <a:cubicBezTo>
                  <a:pt x="282" y="20"/>
                  <a:pt x="282" y="20"/>
                  <a:pt x="282" y="20"/>
                </a:cubicBezTo>
                <a:cubicBezTo>
                  <a:pt x="281" y="18"/>
                  <a:pt x="279" y="16"/>
                  <a:pt x="276" y="16"/>
                </a:cubicBezTo>
                <a:cubicBezTo>
                  <a:pt x="276" y="16"/>
                  <a:pt x="275" y="16"/>
                  <a:pt x="275" y="16"/>
                </a:cubicBezTo>
                <a:cubicBezTo>
                  <a:pt x="272" y="17"/>
                  <a:pt x="270" y="20"/>
                  <a:pt x="271" y="23"/>
                </a:cubicBezTo>
                <a:cubicBezTo>
                  <a:pt x="278" y="52"/>
                  <a:pt x="278" y="52"/>
                  <a:pt x="278" y="52"/>
                </a:cubicBezTo>
                <a:cubicBezTo>
                  <a:pt x="277" y="53"/>
                  <a:pt x="277" y="53"/>
                  <a:pt x="277" y="53"/>
                </a:cubicBezTo>
                <a:cubicBezTo>
                  <a:pt x="264" y="75"/>
                  <a:pt x="264" y="75"/>
                  <a:pt x="264" y="75"/>
                </a:cubicBezTo>
                <a:cubicBezTo>
                  <a:pt x="247" y="6"/>
                  <a:pt x="247" y="6"/>
                  <a:pt x="247" y="6"/>
                </a:cubicBezTo>
                <a:cubicBezTo>
                  <a:pt x="247" y="4"/>
                  <a:pt x="244" y="2"/>
                  <a:pt x="242" y="2"/>
                </a:cubicBezTo>
                <a:cubicBezTo>
                  <a:pt x="241" y="2"/>
                  <a:pt x="241" y="2"/>
                  <a:pt x="240" y="2"/>
                </a:cubicBezTo>
                <a:cubicBezTo>
                  <a:pt x="237" y="3"/>
                  <a:pt x="235" y="6"/>
                  <a:pt x="236" y="9"/>
                </a:cubicBezTo>
                <a:cubicBezTo>
                  <a:pt x="255" y="89"/>
                  <a:pt x="255" y="89"/>
                  <a:pt x="255" y="89"/>
                </a:cubicBezTo>
                <a:cubicBezTo>
                  <a:pt x="208" y="166"/>
                  <a:pt x="208" y="166"/>
                  <a:pt x="208" y="166"/>
                </a:cubicBezTo>
                <a:cubicBezTo>
                  <a:pt x="210" y="117"/>
                  <a:pt x="210" y="117"/>
                  <a:pt x="210" y="117"/>
                </a:cubicBezTo>
                <a:cubicBezTo>
                  <a:pt x="225" y="105"/>
                  <a:pt x="225" y="105"/>
                  <a:pt x="225" y="105"/>
                </a:cubicBezTo>
                <a:cubicBezTo>
                  <a:pt x="227" y="103"/>
                  <a:pt x="228" y="99"/>
                  <a:pt x="226" y="96"/>
                </a:cubicBezTo>
                <a:cubicBezTo>
                  <a:pt x="225" y="95"/>
                  <a:pt x="223" y="94"/>
                  <a:pt x="221" y="94"/>
                </a:cubicBezTo>
                <a:cubicBezTo>
                  <a:pt x="220" y="94"/>
                  <a:pt x="219" y="95"/>
                  <a:pt x="217" y="95"/>
                </a:cubicBezTo>
                <a:cubicBezTo>
                  <a:pt x="210" y="101"/>
                  <a:pt x="210" y="101"/>
                  <a:pt x="210" y="101"/>
                </a:cubicBezTo>
                <a:cubicBezTo>
                  <a:pt x="210" y="84"/>
                  <a:pt x="210" y="84"/>
                  <a:pt x="210" y="84"/>
                </a:cubicBezTo>
                <a:cubicBezTo>
                  <a:pt x="211" y="81"/>
                  <a:pt x="208" y="78"/>
                  <a:pt x="205" y="78"/>
                </a:cubicBezTo>
                <a:cubicBezTo>
                  <a:pt x="205" y="78"/>
                  <a:pt x="205" y="78"/>
                  <a:pt x="205" y="78"/>
                </a:cubicBezTo>
                <a:cubicBezTo>
                  <a:pt x="201" y="78"/>
                  <a:pt x="199" y="81"/>
                  <a:pt x="199" y="84"/>
                </a:cubicBezTo>
                <a:cubicBezTo>
                  <a:pt x="198" y="103"/>
                  <a:pt x="198" y="103"/>
                  <a:pt x="198" y="103"/>
                </a:cubicBezTo>
                <a:cubicBezTo>
                  <a:pt x="191" y="97"/>
                  <a:pt x="191" y="97"/>
                  <a:pt x="191" y="97"/>
                </a:cubicBezTo>
                <a:cubicBezTo>
                  <a:pt x="190" y="96"/>
                  <a:pt x="188" y="96"/>
                  <a:pt x="187" y="96"/>
                </a:cubicBezTo>
                <a:cubicBezTo>
                  <a:pt x="185" y="96"/>
                  <a:pt x="184" y="97"/>
                  <a:pt x="182" y="98"/>
                </a:cubicBezTo>
                <a:cubicBezTo>
                  <a:pt x="181" y="101"/>
                  <a:pt x="181" y="105"/>
                  <a:pt x="184" y="106"/>
                </a:cubicBezTo>
                <a:cubicBezTo>
                  <a:pt x="198" y="117"/>
                  <a:pt x="198" y="117"/>
                  <a:pt x="198" y="117"/>
                </a:cubicBezTo>
                <a:cubicBezTo>
                  <a:pt x="197" y="166"/>
                  <a:pt x="197" y="166"/>
                  <a:pt x="197" y="166"/>
                </a:cubicBezTo>
                <a:cubicBezTo>
                  <a:pt x="154" y="87"/>
                  <a:pt x="154" y="87"/>
                  <a:pt x="154" y="87"/>
                </a:cubicBezTo>
                <a:cubicBezTo>
                  <a:pt x="177" y="8"/>
                  <a:pt x="177" y="8"/>
                  <a:pt x="177" y="8"/>
                </a:cubicBezTo>
                <a:cubicBezTo>
                  <a:pt x="178" y="4"/>
                  <a:pt x="176" y="1"/>
                  <a:pt x="173" y="0"/>
                </a:cubicBezTo>
                <a:cubicBezTo>
                  <a:pt x="173" y="0"/>
                  <a:pt x="172" y="0"/>
                  <a:pt x="172" y="0"/>
                </a:cubicBezTo>
              </a:path>
            </a:pathLst>
          </a:custGeom>
          <a:solidFill>
            <a:srgbClr val="FFFFFF">
              <a:alpha val="3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半闭框 198">
            <a:extLst>
              <a:ext uri="{FF2B5EF4-FFF2-40B4-BE49-F238E27FC236}">
                <a16:creationId xmlns:a16="http://schemas.microsoft.com/office/drawing/2014/main" id="{080E5496-1696-4AF2-92F1-B510F1A8C29D}"/>
              </a:ext>
            </a:extLst>
          </p:cNvPr>
          <p:cNvSpPr>
            <a:spLocks noChangeArrowheads="1"/>
          </p:cNvSpPr>
          <p:nvPr/>
        </p:nvSpPr>
        <p:spPr bwMode="auto">
          <a:xfrm>
            <a:off x="758825" y="1817688"/>
            <a:ext cx="1390650" cy="1390650"/>
          </a:xfrm>
          <a:custGeom>
            <a:avLst/>
            <a:gdLst>
              <a:gd name="T0" fmla="*/ 0 w 1390650"/>
              <a:gd name="T1" fmla="*/ 0 h 1390650"/>
              <a:gd name="T2" fmla="*/ 1390650 w 1390650"/>
              <a:gd name="T3" fmla="*/ 0 h 1390650"/>
              <a:gd name="T4" fmla="*/ 1333119 w 1390650"/>
              <a:gd name="T5" fmla="*/ 57531 h 1390650"/>
              <a:gd name="T6" fmla="*/ 50689 w 1390650"/>
              <a:gd name="T7" fmla="*/ 57531 h 1390650"/>
              <a:gd name="T8" fmla="*/ 50689 w 1390650"/>
              <a:gd name="T9" fmla="*/ 1339961 h 1390650"/>
              <a:gd name="T10" fmla="*/ 0 w 1390650"/>
              <a:gd name="T11" fmla="*/ 1390650 h 1390650"/>
              <a:gd name="T12" fmla="*/ 0 w 1390650"/>
              <a:gd name="T13" fmla="*/ 0 h 1390650"/>
              <a:gd name="T14" fmla="*/ 0 60000 65536"/>
              <a:gd name="T15" fmla="*/ 0 60000 65536"/>
              <a:gd name="T16" fmla="*/ 0 60000 65536"/>
              <a:gd name="T17" fmla="*/ 0 60000 65536"/>
              <a:gd name="T18" fmla="*/ 0 60000 65536"/>
              <a:gd name="T19" fmla="*/ 0 60000 65536"/>
              <a:gd name="T20" fmla="*/ 0 60000 65536"/>
              <a:gd name="T21" fmla="*/ 0 w 1390650"/>
              <a:gd name="T22" fmla="*/ 0 h 1390650"/>
              <a:gd name="T23" fmla="*/ 1390650 w 1390650"/>
              <a:gd name="T24" fmla="*/ 1390650 h 13906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0650" h="1390650">
                <a:moveTo>
                  <a:pt x="0" y="0"/>
                </a:moveTo>
                <a:lnTo>
                  <a:pt x="1390650" y="0"/>
                </a:lnTo>
                <a:lnTo>
                  <a:pt x="1333119" y="57531"/>
                </a:lnTo>
                <a:lnTo>
                  <a:pt x="50689" y="57531"/>
                </a:lnTo>
                <a:lnTo>
                  <a:pt x="50689" y="1339961"/>
                </a:lnTo>
                <a:lnTo>
                  <a:pt x="0" y="139065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13" name="半闭框 199">
            <a:extLst>
              <a:ext uri="{FF2B5EF4-FFF2-40B4-BE49-F238E27FC236}">
                <a16:creationId xmlns:a16="http://schemas.microsoft.com/office/drawing/2014/main" id="{F5F14751-E7C3-467A-AF86-F7A9901A5877}"/>
              </a:ext>
            </a:extLst>
          </p:cNvPr>
          <p:cNvSpPr>
            <a:spLocks noChangeArrowheads="1"/>
          </p:cNvSpPr>
          <p:nvPr/>
        </p:nvSpPr>
        <p:spPr bwMode="auto">
          <a:xfrm rot="16200000" flipV="1">
            <a:off x="9720263" y="4092575"/>
            <a:ext cx="1390650" cy="1390650"/>
          </a:xfrm>
          <a:custGeom>
            <a:avLst/>
            <a:gdLst>
              <a:gd name="T0" fmla="*/ 0 w 1390650"/>
              <a:gd name="T1" fmla="*/ 0 h 1390650"/>
              <a:gd name="T2" fmla="*/ 1390650 w 1390650"/>
              <a:gd name="T3" fmla="*/ 0 h 1390650"/>
              <a:gd name="T4" fmla="*/ 1333119 w 1390650"/>
              <a:gd name="T5" fmla="*/ 57531 h 1390650"/>
              <a:gd name="T6" fmla="*/ 50689 w 1390650"/>
              <a:gd name="T7" fmla="*/ 57531 h 1390650"/>
              <a:gd name="T8" fmla="*/ 50689 w 1390650"/>
              <a:gd name="T9" fmla="*/ 1339961 h 1390650"/>
              <a:gd name="T10" fmla="*/ 0 w 1390650"/>
              <a:gd name="T11" fmla="*/ 1390650 h 1390650"/>
              <a:gd name="T12" fmla="*/ 0 w 1390650"/>
              <a:gd name="T13" fmla="*/ 0 h 1390650"/>
              <a:gd name="T14" fmla="*/ 0 60000 65536"/>
              <a:gd name="T15" fmla="*/ 0 60000 65536"/>
              <a:gd name="T16" fmla="*/ 0 60000 65536"/>
              <a:gd name="T17" fmla="*/ 0 60000 65536"/>
              <a:gd name="T18" fmla="*/ 0 60000 65536"/>
              <a:gd name="T19" fmla="*/ 0 60000 65536"/>
              <a:gd name="T20" fmla="*/ 0 60000 65536"/>
              <a:gd name="T21" fmla="*/ 0 w 1390650"/>
              <a:gd name="T22" fmla="*/ 0 h 1390650"/>
              <a:gd name="T23" fmla="*/ 1390650 w 1390650"/>
              <a:gd name="T24" fmla="*/ 1390650 h 13906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0650" h="1390650">
                <a:moveTo>
                  <a:pt x="0" y="0"/>
                </a:moveTo>
                <a:lnTo>
                  <a:pt x="1390650" y="0"/>
                </a:lnTo>
                <a:lnTo>
                  <a:pt x="1333119" y="57531"/>
                </a:lnTo>
                <a:lnTo>
                  <a:pt x="50689" y="57531"/>
                </a:lnTo>
                <a:lnTo>
                  <a:pt x="50689" y="1339961"/>
                </a:lnTo>
                <a:lnTo>
                  <a:pt x="0" y="139065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6" name="矩形 6">
            <a:extLst>
              <a:ext uri="{FF2B5EF4-FFF2-40B4-BE49-F238E27FC236}">
                <a16:creationId xmlns:a16="http://schemas.microsoft.com/office/drawing/2014/main" id="{6E655094-C5AC-44B7-8BAE-1ACB472B98F7}"/>
              </a:ext>
            </a:extLst>
          </p:cNvPr>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7" name="矩形 7">
            <a:extLst>
              <a:ext uri="{FF2B5EF4-FFF2-40B4-BE49-F238E27FC236}">
                <a16:creationId xmlns:a16="http://schemas.microsoft.com/office/drawing/2014/main" id="{D81A07DC-6282-481C-B727-00E536E60D10}"/>
              </a:ext>
            </a:extLst>
          </p:cNvPr>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8" name="矩形 26">
            <a:extLst>
              <a:ext uri="{FF2B5EF4-FFF2-40B4-BE49-F238E27FC236}">
                <a16:creationId xmlns:a16="http://schemas.microsoft.com/office/drawing/2014/main" id="{2313F698-8134-420F-B4D9-4DAF5F30B31F}"/>
              </a:ext>
            </a:extLst>
          </p:cNvPr>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9" name="矩形 27">
            <a:extLst>
              <a:ext uri="{FF2B5EF4-FFF2-40B4-BE49-F238E27FC236}">
                <a16:creationId xmlns:a16="http://schemas.microsoft.com/office/drawing/2014/main" id="{68E359A3-B173-456E-8119-A15B045F6246}"/>
              </a:ext>
            </a:extLst>
          </p:cNvPr>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0" name="矩形 28">
            <a:extLst>
              <a:ext uri="{FF2B5EF4-FFF2-40B4-BE49-F238E27FC236}">
                <a16:creationId xmlns:a16="http://schemas.microsoft.com/office/drawing/2014/main" id="{28D206D5-4884-4544-8C5F-DF0475B44694}"/>
              </a:ext>
            </a:extLst>
          </p:cNvPr>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1" name="等腰三角形 46">
            <a:extLst>
              <a:ext uri="{FF2B5EF4-FFF2-40B4-BE49-F238E27FC236}">
                <a16:creationId xmlns:a16="http://schemas.microsoft.com/office/drawing/2014/main" id="{1FB252DC-5A85-4AC6-A0C6-B60F7629FEB3}"/>
              </a:ext>
            </a:extLst>
          </p:cNvPr>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2" name="等腰三角形 47">
            <a:extLst>
              <a:ext uri="{FF2B5EF4-FFF2-40B4-BE49-F238E27FC236}">
                <a16:creationId xmlns:a16="http://schemas.microsoft.com/office/drawing/2014/main" id="{4173BAE2-E049-42EB-95AC-AF5BF43190B4}"/>
              </a:ext>
            </a:extLst>
          </p:cNvPr>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3" name="等腰三角形 48">
            <a:extLst>
              <a:ext uri="{FF2B5EF4-FFF2-40B4-BE49-F238E27FC236}">
                <a16:creationId xmlns:a16="http://schemas.microsoft.com/office/drawing/2014/main" id="{C2131A25-798F-4FF8-9FBA-5558312573F8}"/>
              </a:ext>
            </a:extLst>
          </p:cNvPr>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4" name="矩形 49">
            <a:extLst>
              <a:ext uri="{FF2B5EF4-FFF2-40B4-BE49-F238E27FC236}">
                <a16:creationId xmlns:a16="http://schemas.microsoft.com/office/drawing/2014/main" id="{098C00AF-C0F4-4918-9C5C-DC3D4086A0A2}"/>
              </a:ext>
            </a:extLst>
          </p:cNvPr>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5" name="矩形 50">
            <a:extLst>
              <a:ext uri="{FF2B5EF4-FFF2-40B4-BE49-F238E27FC236}">
                <a16:creationId xmlns:a16="http://schemas.microsoft.com/office/drawing/2014/main" id="{BE7B01FA-C368-49B9-8E5B-227B3DD18495}"/>
              </a:ext>
            </a:extLst>
          </p:cNvPr>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6" name="矩形 51">
            <a:extLst>
              <a:ext uri="{FF2B5EF4-FFF2-40B4-BE49-F238E27FC236}">
                <a16:creationId xmlns:a16="http://schemas.microsoft.com/office/drawing/2014/main" id="{FDD2F14F-539A-4291-9003-005911D1B9F8}"/>
              </a:ext>
            </a:extLst>
          </p:cNvPr>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7" name="等腰三角形 52">
            <a:extLst>
              <a:ext uri="{FF2B5EF4-FFF2-40B4-BE49-F238E27FC236}">
                <a16:creationId xmlns:a16="http://schemas.microsoft.com/office/drawing/2014/main" id="{6873266A-A8C0-4BBD-8CF9-9BF3AFB525A0}"/>
              </a:ext>
            </a:extLst>
          </p:cNvPr>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8" name="等腰三角形 53">
            <a:extLst>
              <a:ext uri="{FF2B5EF4-FFF2-40B4-BE49-F238E27FC236}">
                <a16:creationId xmlns:a16="http://schemas.microsoft.com/office/drawing/2014/main" id="{9608FAB6-D5AD-4FA7-905A-6EC53B28F133}"/>
              </a:ext>
            </a:extLst>
          </p:cNvPr>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9" name="等腰三角形 54">
            <a:extLst>
              <a:ext uri="{FF2B5EF4-FFF2-40B4-BE49-F238E27FC236}">
                <a16:creationId xmlns:a16="http://schemas.microsoft.com/office/drawing/2014/main" id="{AB166CBF-2C70-4518-BD5C-BB80346CFC2C}"/>
              </a:ext>
            </a:extLst>
          </p:cNvPr>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80" name="等腰三角形 55">
            <a:extLst>
              <a:ext uri="{FF2B5EF4-FFF2-40B4-BE49-F238E27FC236}">
                <a16:creationId xmlns:a16="http://schemas.microsoft.com/office/drawing/2014/main" id="{24A2F26C-1A1F-4F45-918F-0D9AFE1078A0}"/>
              </a:ext>
            </a:extLst>
          </p:cNvPr>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88550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21512"/>
                                        </p:tgtEl>
                                        <p:attrNameLst>
                                          <p:attrName>style.visibility</p:attrName>
                                        </p:attrNameLst>
                                      </p:cBhvr>
                                      <p:to>
                                        <p:strVal val="visible"/>
                                      </p:to>
                                    </p:set>
                                    <p:anim calcmode="lin" valueType="num">
                                      <p:cBhvr additive="base">
                                        <p:cTn id="7" dur="500" fill="hold"/>
                                        <p:tgtEl>
                                          <p:spTgt spid="21512"/>
                                        </p:tgtEl>
                                        <p:attrNameLst>
                                          <p:attrName>ppt_x</p:attrName>
                                        </p:attrNameLst>
                                      </p:cBhvr>
                                      <p:tavLst>
                                        <p:tav tm="0">
                                          <p:val>
                                            <p:strVal val="0-#ppt_w/2"/>
                                          </p:val>
                                        </p:tav>
                                        <p:tav tm="100000">
                                          <p:val>
                                            <p:strVal val="#ppt_x"/>
                                          </p:val>
                                        </p:tav>
                                      </p:tavLst>
                                    </p:anim>
                                    <p:anim calcmode="lin" valueType="num">
                                      <p:cBhvr additive="base">
                                        <p:cTn id="8" dur="500" fill="hold"/>
                                        <p:tgtEl>
                                          <p:spTgt spid="21512"/>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1513"/>
                                        </p:tgtEl>
                                        <p:attrNameLst>
                                          <p:attrName>style.visibility</p:attrName>
                                        </p:attrNameLst>
                                      </p:cBhvr>
                                      <p:to>
                                        <p:strVal val="visible"/>
                                      </p:to>
                                    </p:set>
                                    <p:anim calcmode="lin" valueType="num">
                                      <p:cBhvr additive="base">
                                        <p:cTn id="11" dur="500" fill="hold"/>
                                        <p:tgtEl>
                                          <p:spTgt spid="21513"/>
                                        </p:tgtEl>
                                        <p:attrNameLst>
                                          <p:attrName>ppt_x</p:attrName>
                                        </p:attrNameLst>
                                      </p:cBhvr>
                                      <p:tavLst>
                                        <p:tav tm="0">
                                          <p:val>
                                            <p:strVal val="1+#ppt_w/2"/>
                                          </p:val>
                                        </p:tav>
                                        <p:tav tm="100000">
                                          <p:val>
                                            <p:strVal val="#ppt_x"/>
                                          </p:val>
                                        </p:tav>
                                      </p:tavLst>
                                    </p:anim>
                                    <p:anim calcmode="lin" valueType="num">
                                      <p:cBhvr additive="base">
                                        <p:cTn id="12" dur="500" fill="hold"/>
                                        <p:tgtEl>
                                          <p:spTgt spid="21513"/>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21510"/>
                                        </p:tgtEl>
                                        <p:attrNameLst>
                                          <p:attrName>style.visibility</p:attrName>
                                        </p:attrNameLst>
                                      </p:cBhvr>
                                      <p:to>
                                        <p:strVal val="visible"/>
                                      </p:to>
                                    </p:set>
                                    <p:animEffect transition="in" filter="wipe(left)">
                                      <p:cBhvr>
                                        <p:cTn id="15"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671"/>
        </a:solidFill>
        <a:effectLst/>
      </p:bgPr>
    </p:bg>
    <p:spTree>
      <p:nvGrpSpPr>
        <p:cNvPr id="1" name=""/>
        <p:cNvGrpSpPr/>
        <p:nvPr/>
      </p:nvGrpSpPr>
      <p:grpSpPr>
        <a:xfrm>
          <a:off x="0" y="0"/>
          <a:ext cx="0" cy="0"/>
          <a:chOff x="0" y="0"/>
          <a:chExt cx="0" cy="0"/>
        </a:xfrm>
      </p:grpSpPr>
      <p:sp>
        <p:nvSpPr>
          <p:cNvPr id="562" name="椭圆 561">
            <a:extLst>
              <a:ext uri="{FF2B5EF4-FFF2-40B4-BE49-F238E27FC236}">
                <a16:creationId xmlns:a16="http://schemas.microsoft.com/office/drawing/2014/main" id="{6A139068-C74C-4435-B5B7-ADE14F87FB54}"/>
              </a:ext>
            </a:extLst>
          </p:cNvPr>
          <p:cNvSpPr/>
          <p:nvPr/>
        </p:nvSpPr>
        <p:spPr>
          <a:xfrm rot="21401210">
            <a:off x="6509061" y="4454074"/>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a:extLst>
              <a:ext uri="{FF2B5EF4-FFF2-40B4-BE49-F238E27FC236}">
                <a16:creationId xmlns:a16="http://schemas.microsoft.com/office/drawing/2014/main" id="{FE464BD5-0D23-437C-9F2D-AC326103DFE6}"/>
              </a:ext>
            </a:extLst>
          </p:cNvPr>
          <p:cNvSpPr/>
          <p:nvPr/>
        </p:nvSpPr>
        <p:spPr>
          <a:xfrm rot="21369749">
            <a:off x="4440778" y="4468814"/>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71" name="图片 770">
            <a:extLst>
              <a:ext uri="{FF2B5EF4-FFF2-40B4-BE49-F238E27FC236}">
                <a16:creationId xmlns:a16="http://schemas.microsoft.com/office/drawing/2014/main" id="{B6578B7E-58B0-45BA-8150-FCDE9EB4F15F}"/>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9761033" y="205123"/>
            <a:ext cx="480246" cy="480246"/>
          </a:xfrm>
          <a:prstGeom prst="rect">
            <a:avLst/>
          </a:prstGeom>
        </p:spPr>
      </p:pic>
      <p:grpSp>
        <p:nvGrpSpPr>
          <p:cNvPr id="772" name="组合 771">
            <a:extLst>
              <a:ext uri="{FF2B5EF4-FFF2-40B4-BE49-F238E27FC236}">
                <a16:creationId xmlns:a16="http://schemas.microsoft.com/office/drawing/2014/main" id="{46D1D05F-D4D5-44F0-BEA0-1DADC642483D}"/>
              </a:ext>
            </a:extLst>
          </p:cNvPr>
          <p:cNvGrpSpPr/>
          <p:nvPr/>
        </p:nvGrpSpPr>
        <p:grpSpPr>
          <a:xfrm>
            <a:off x="8332213" y="503063"/>
            <a:ext cx="764501" cy="764501"/>
            <a:chOff x="6483531" y="871701"/>
            <a:chExt cx="1267690" cy="1267690"/>
          </a:xfrm>
        </p:grpSpPr>
        <p:sp>
          <p:nvSpPr>
            <p:cNvPr id="773" name="椭圆 772">
              <a:extLst>
                <a:ext uri="{FF2B5EF4-FFF2-40B4-BE49-F238E27FC236}">
                  <a16:creationId xmlns:a16="http://schemas.microsoft.com/office/drawing/2014/main" id="{3323A4AE-8FED-45E6-B4CF-8387607E7CCD}"/>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4" name="组合 773">
              <a:extLst>
                <a:ext uri="{FF2B5EF4-FFF2-40B4-BE49-F238E27FC236}">
                  <a16:creationId xmlns:a16="http://schemas.microsoft.com/office/drawing/2014/main" id="{FB4C5B44-744C-4072-A1B6-C5A7674ECF57}"/>
                </a:ext>
              </a:extLst>
            </p:cNvPr>
            <p:cNvGrpSpPr/>
            <p:nvPr/>
          </p:nvGrpSpPr>
          <p:grpSpPr>
            <a:xfrm rot="16712883">
              <a:off x="6740292" y="1184246"/>
              <a:ext cx="783859" cy="633535"/>
              <a:chOff x="5579130" y="3012281"/>
              <a:chExt cx="1028838" cy="831533"/>
            </a:xfrm>
          </p:grpSpPr>
          <p:sp>
            <p:nvSpPr>
              <p:cNvPr id="776" name="任意多边形: 形状 775">
                <a:extLst>
                  <a:ext uri="{FF2B5EF4-FFF2-40B4-BE49-F238E27FC236}">
                    <a16:creationId xmlns:a16="http://schemas.microsoft.com/office/drawing/2014/main" id="{74EAB033-0B0A-4735-9A60-81B5057930F9}"/>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777" name="任意多边形: 形状 776">
                <a:extLst>
                  <a:ext uri="{FF2B5EF4-FFF2-40B4-BE49-F238E27FC236}">
                    <a16:creationId xmlns:a16="http://schemas.microsoft.com/office/drawing/2014/main" id="{21795179-9285-43C4-A961-536C7AF8A820}"/>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778" name="任意多边形: 形状 777">
                <a:extLst>
                  <a:ext uri="{FF2B5EF4-FFF2-40B4-BE49-F238E27FC236}">
                    <a16:creationId xmlns:a16="http://schemas.microsoft.com/office/drawing/2014/main" id="{220FD2A2-3F9E-48FD-A1AD-A1FE8158A2B6}"/>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779" name="任意多边形: 形状 778">
                <a:extLst>
                  <a:ext uri="{FF2B5EF4-FFF2-40B4-BE49-F238E27FC236}">
                    <a16:creationId xmlns:a16="http://schemas.microsoft.com/office/drawing/2014/main" id="{695AF371-DACB-4217-B453-4B9A5E262FF7}"/>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780" name="任意多边形: 形状 779">
                <a:extLst>
                  <a:ext uri="{FF2B5EF4-FFF2-40B4-BE49-F238E27FC236}">
                    <a16:creationId xmlns:a16="http://schemas.microsoft.com/office/drawing/2014/main" id="{AFEAF268-35D5-44C4-AFD0-B4AC07492F44}"/>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781" name="任意多边形: 形状 780">
                <a:extLst>
                  <a:ext uri="{FF2B5EF4-FFF2-40B4-BE49-F238E27FC236}">
                    <a16:creationId xmlns:a16="http://schemas.microsoft.com/office/drawing/2014/main" id="{A82CCE22-49BA-4E8B-BD04-7B11BF4C6DB8}"/>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782" name="任意多边形: 形状 781">
                <a:extLst>
                  <a:ext uri="{FF2B5EF4-FFF2-40B4-BE49-F238E27FC236}">
                    <a16:creationId xmlns:a16="http://schemas.microsoft.com/office/drawing/2014/main" id="{4567B586-473D-4B3F-AE11-5FF9B915BE28}"/>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783" name="任意多边形: 形状 782">
                <a:extLst>
                  <a:ext uri="{FF2B5EF4-FFF2-40B4-BE49-F238E27FC236}">
                    <a16:creationId xmlns:a16="http://schemas.microsoft.com/office/drawing/2014/main" id="{14F8F173-C1BF-4D38-9C54-820DCC048385}"/>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784" name="任意多边形: 形状 783">
                <a:extLst>
                  <a:ext uri="{FF2B5EF4-FFF2-40B4-BE49-F238E27FC236}">
                    <a16:creationId xmlns:a16="http://schemas.microsoft.com/office/drawing/2014/main" id="{3B6A4D19-5E94-40F1-8B74-5747173B336A}"/>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785" name="任意多边形: 形状 784">
                <a:extLst>
                  <a:ext uri="{FF2B5EF4-FFF2-40B4-BE49-F238E27FC236}">
                    <a16:creationId xmlns:a16="http://schemas.microsoft.com/office/drawing/2014/main" id="{0DCD96DC-EF95-4589-AAC0-F70A225D8C66}"/>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775" name="图片 774">
              <a:extLst>
                <a:ext uri="{FF2B5EF4-FFF2-40B4-BE49-F238E27FC236}">
                  <a16:creationId xmlns:a16="http://schemas.microsoft.com/office/drawing/2014/main" id="{F774A4D8-0F28-4BA0-A2E1-80411FDDEA8C}"/>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786" name="组合 785">
            <a:extLst>
              <a:ext uri="{FF2B5EF4-FFF2-40B4-BE49-F238E27FC236}">
                <a16:creationId xmlns:a16="http://schemas.microsoft.com/office/drawing/2014/main" id="{7E266D70-DC2A-4481-914F-B712FB16C3EF}"/>
              </a:ext>
            </a:extLst>
          </p:cNvPr>
          <p:cNvGrpSpPr/>
          <p:nvPr/>
        </p:nvGrpSpPr>
        <p:grpSpPr>
          <a:xfrm>
            <a:off x="10001156" y="926320"/>
            <a:ext cx="764501" cy="764501"/>
            <a:chOff x="6483531" y="871701"/>
            <a:chExt cx="1267690" cy="1267690"/>
          </a:xfrm>
        </p:grpSpPr>
        <p:sp>
          <p:nvSpPr>
            <p:cNvPr id="787" name="椭圆 786">
              <a:extLst>
                <a:ext uri="{FF2B5EF4-FFF2-40B4-BE49-F238E27FC236}">
                  <a16:creationId xmlns:a16="http://schemas.microsoft.com/office/drawing/2014/main" id="{4E5F6F0E-B216-4356-B328-65F89510B9F2}"/>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8" name="组合 787">
              <a:extLst>
                <a:ext uri="{FF2B5EF4-FFF2-40B4-BE49-F238E27FC236}">
                  <a16:creationId xmlns:a16="http://schemas.microsoft.com/office/drawing/2014/main" id="{B47488CD-03EF-45C7-A889-0449E71D56AE}"/>
                </a:ext>
              </a:extLst>
            </p:cNvPr>
            <p:cNvGrpSpPr/>
            <p:nvPr/>
          </p:nvGrpSpPr>
          <p:grpSpPr>
            <a:xfrm rot="16712883">
              <a:off x="6740292" y="1184246"/>
              <a:ext cx="783859" cy="633535"/>
              <a:chOff x="5579130" y="3012281"/>
              <a:chExt cx="1028838" cy="831533"/>
            </a:xfrm>
          </p:grpSpPr>
          <p:sp>
            <p:nvSpPr>
              <p:cNvPr id="790" name="任意多边形: 形状 789">
                <a:extLst>
                  <a:ext uri="{FF2B5EF4-FFF2-40B4-BE49-F238E27FC236}">
                    <a16:creationId xmlns:a16="http://schemas.microsoft.com/office/drawing/2014/main" id="{749D76E5-23B2-4E52-8914-1CCD22A5F2B4}"/>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791" name="任意多边形: 形状 790">
                <a:extLst>
                  <a:ext uri="{FF2B5EF4-FFF2-40B4-BE49-F238E27FC236}">
                    <a16:creationId xmlns:a16="http://schemas.microsoft.com/office/drawing/2014/main" id="{E2C1FBAB-92C9-43D0-9E0B-9A5CB2F1C1A7}"/>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792" name="任意多边形: 形状 791">
                <a:extLst>
                  <a:ext uri="{FF2B5EF4-FFF2-40B4-BE49-F238E27FC236}">
                    <a16:creationId xmlns:a16="http://schemas.microsoft.com/office/drawing/2014/main" id="{56CB4EEC-C796-453C-9107-84D52A1B9E49}"/>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793" name="任意多边形: 形状 792">
                <a:extLst>
                  <a:ext uri="{FF2B5EF4-FFF2-40B4-BE49-F238E27FC236}">
                    <a16:creationId xmlns:a16="http://schemas.microsoft.com/office/drawing/2014/main" id="{33337FBD-FD1C-42D3-90D5-0E659920CE1A}"/>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794" name="任意多边形: 形状 793">
                <a:extLst>
                  <a:ext uri="{FF2B5EF4-FFF2-40B4-BE49-F238E27FC236}">
                    <a16:creationId xmlns:a16="http://schemas.microsoft.com/office/drawing/2014/main" id="{BF4209CE-F0BE-485C-9396-EC2F0AD9B224}"/>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795" name="任意多边形: 形状 794">
                <a:extLst>
                  <a:ext uri="{FF2B5EF4-FFF2-40B4-BE49-F238E27FC236}">
                    <a16:creationId xmlns:a16="http://schemas.microsoft.com/office/drawing/2014/main" id="{A63A4758-E887-45B1-B1CC-FBBC2528517C}"/>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796" name="任意多边形: 形状 795">
                <a:extLst>
                  <a:ext uri="{FF2B5EF4-FFF2-40B4-BE49-F238E27FC236}">
                    <a16:creationId xmlns:a16="http://schemas.microsoft.com/office/drawing/2014/main" id="{07430F32-3546-4C05-97A3-9A303AA53C63}"/>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797" name="任意多边形: 形状 796">
                <a:extLst>
                  <a:ext uri="{FF2B5EF4-FFF2-40B4-BE49-F238E27FC236}">
                    <a16:creationId xmlns:a16="http://schemas.microsoft.com/office/drawing/2014/main" id="{70BE9CB4-6184-4C08-B873-4FE4587FB974}"/>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798" name="任意多边形: 形状 797">
                <a:extLst>
                  <a:ext uri="{FF2B5EF4-FFF2-40B4-BE49-F238E27FC236}">
                    <a16:creationId xmlns:a16="http://schemas.microsoft.com/office/drawing/2014/main" id="{307D9432-B9BC-4018-8E00-6C933EE5D986}"/>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799" name="任意多边形: 形状 798">
                <a:extLst>
                  <a:ext uri="{FF2B5EF4-FFF2-40B4-BE49-F238E27FC236}">
                    <a16:creationId xmlns:a16="http://schemas.microsoft.com/office/drawing/2014/main" id="{59FED294-E988-42EB-9AE7-4D0973FCD4AB}"/>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789" name="图片 788">
              <a:extLst>
                <a:ext uri="{FF2B5EF4-FFF2-40B4-BE49-F238E27FC236}">
                  <a16:creationId xmlns:a16="http://schemas.microsoft.com/office/drawing/2014/main" id="{4D63F6DE-E01E-4240-A38B-227F634D1294}"/>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800" name="组合 799">
            <a:extLst>
              <a:ext uri="{FF2B5EF4-FFF2-40B4-BE49-F238E27FC236}">
                <a16:creationId xmlns:a16="http://schemas.microsoft.com/office/drawing/2014/main" id="{6E4A5FAC-E40F-4AFE-A0BC-10925F879B38}"/>
              </a:ext>
            </a:extLst>
          </p:cNvPr>
          <p:cNvGrpSpPr/>
          <p:nvPr/>
        </p:nvGrpSpPr>
        <p:grpSpPr>
          <a:xfrm>
            <a:off x="9595718" y="2216788"/>
            <a:ext cx="764501" cy="764501"/>
            <a:chOff x="6483531" y="871701"/>
            <a:chExt cx="1267690" cy="1267690"/>
          </a:xfrm>
        </p:grpSpPr>
        <p:sp>
          <p:nvSpPr>
            <p:cNvPr id="801" name="椭圆 800">
              <a:extLst>
                <a:ext uri="{FF2B5EF4-FFF2-40B4-BE49-F238E27FC236}">
                  <a16:creationId xmlns:a16="http://schemas.microsoft.com/office/drawing/2014/main" id="{1E981AE8-7230-44BB-9203-2CE2C8B1B6C3}"/>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2" name="组合 801">
              <a:extLst>
                <a:ext uri="{FF2B5EF4-FFF2-40B4-BE49-F238E27FC236}">
                  <a16:creationId xmlns:a16="http://schemas.microsoft.com/office/drawing/2014/main" id="{7F8274AA-9C6B-43F9-A1E7-0714AA52795A}"/>
                </a:ext>
              </a:extLst>
            </p:cNvPr>
            <p:cNvGrpSpPr/>
            <p:nvPr/>
          </p:nvGrpSpPr>
          <p:grpSpPr>
            <a:xfrm rot="16712883">
              <a:off x="6740292" y="1184246"/>
              <a:ext cx="783859" cy="633535"/>
              <a:chOff x="5579130" y="3012281"/>
              <a:chExt cx="1028838" cy="831533"/>
            </a:xfrm>
          </p:grpSpPr>
          <p:sp>
            <p:nvSpPr>
              <p:cNvPr id="804" name="任意多边形: 形状 803">
                <a:extLst>
                  <a:ext uri="{FF2B5EF4-FFF2-40B4-BE49-F238E27FC236}">
                    <a16:creationId xmlns:a16="http://schemas.microsoft.com/office/drawing/2014/main" id="{ED711C5E-68DE-4514-851F-BAB1384E42F7}"/>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805" name="任意多边形: 形状 804">
                <a:extLst>
                  <a:ext uri="{FF2B5EF4-FFF2-40B4-BE49-F238E27FC236}">
                    <a16:creationId xmlns:a16="http://schemas.microsoft.com/office/drawing/2014/main" id="{6E67F58F-0889-49DD-9D1B-7F43CE177D98}"/>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806" name="任意多边形: 形状 805">
                <a:extLst>
                  <a:ext uri="{FF2B5EF4-FFF2-40B4-BE49-F238E27FC236}">
                    <a16:creationId xmlns:a16="http://schemas.microsoft.com/office/drawing/2014/main" id="{4A8AD31F-4CCF-4DE7-B178-EEFB40CF4EAD}"/>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07" name="任意多边形: 形状 806">
                <a:extLst>
                  <a:ext uri="{FF2B5EF4-FFF2-40B4-BE49-F238E27FC236}">
                    <a16:creationId xmlns:a16="http://schemas.microsoft.com/office/drawing/2014/main" id="{9D35AFCF-10EB-4B61-ACFD-685C44001297}"/>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808" name="任意多边形: 形状 807">
                <a:extLst>
                  <a:ext uri="{FF2B5EF4-FFF2-40B4-BE49-F238E27FC236}">
                    <a16:creationId xmlns:a16="http://schemas.microsoft.com/office/drawing/2014/main" id="{FB696F9B-DCB2-49C7-8DC7-154E63444367}"/>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809" name="任意多边形: 形状 808">
                <a:extLst>
                  <a:ext uri="{FF2B5EF4-FFF2-40B4-BE49-F238E27FC236}">
                    <a16:creationId xmlns:a16="http://schemas.microsoft.com/office/drawing/2014/main" id="{577BE168-CC3A-47E5-827C-7142034CA9DF}"/>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810" name="任意多边形: 形状 809">
                <a:extLst>
                  <a:ext uri="{FF2B5EF4-FFF2-40B4-BE49-F238E27FC236}">
                    <a16:creationId xmlns:a16="http://schemas.microsoft.com/office/drawing/2014/main" id="{96D78240-3F1E-42EC-AD44-B8F68BD206C6}"/>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811" name="任意多边形: 形状 810">
                <a:extLst>
                  <a:ext uri="{FF2B5EF4-FFF2-40B4-BE49-F238E27FC236}">
                    <a16:creationId xmlns:a16="http://schemas.microsoft.com/office/drawing/2014/main" id="{85C31DFE-E04A-43B3-9469-0326A0A9C35E}"/>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812" name="任意多边形: 形状 811">
                <a:extLst>
                  <a:ext uri="{FF2B5EF4-FFF2-40B4-BE49-F238E27FC236}">
                    <a16:creationId xmlns:a16="http://schemas.microsoft.com/office/drawing/2014/main" id="{092E7603-1D5F-4D65-B525-7F7B7490FA39}"/>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813" name="任意多边形: 形状 812">
                <a:extLst>
                  <a:ext uri="{FF2B5EF4-FFF2-40B4-BE49-F238E27FC236}">
                    <a16:creationId xmlns:a16="http://schemas.microsoft.com/office/drawing/2014/main" id="{492EB7AD-B71A-45F7-8862-591479236F33}"/>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803" name="图片 802">
              <a:extLst>
                <a:ext uri="{FF2B5EF4-FFF2-40B4-BE49-F238E27FC236}">
                  <a16:creationId xmlns:a16="http://schemas.microsoft.com/office/drawing/2014/main" id="{A0766967-7A2D-4750-93A9-EC4470D3F9F4}"/>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814" name="组合 813">
            <a:extLst>
              <a:ext uri="{FF2B5EF4-FFF2-40B4-BE49-F238E27FC236}">
                <a16:creationId xmlns:a16="http://schemas.microsoft.com/office/drawing/2014/main" id="{F9A7177C-090C-4173-A939-7A9BB6ED989B}"/>
              </a:ext>
            </a:extLst>
          </p:cNvPr>
          <p:cNvGrpSpPr/>
          <p:nvPr/>
        </p:nvGrpSpPr>
        <p:grpSpPr>
          <a:xfrm>
            <a:off x="10788843" y="3038725"/>
            <a:ext cx="764501" cy="764501"/>
            <a:chOff x="6483531" y="871701"/>
            <a:chExt cx="1267690" cy="1267690"/>
          </a:xfrm>
        </p:grpSpPr>
        <p:sp>
          <p:nvSpPr>
            <p:cNvPr id="815" name="椭圆 814">
              <a:extLst>
                <a:ext uri="{FF2B5EF4-FFF2-40B4-BE49-F238E27FC236}">
                  <a16:creationId xmlns:a16="http://schemas.microsoft.com/office/drawing/2014/main" id="{8E18B9CC-E379-482F-8DA9-188EAF4AD207}"/>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6" name="组合 815">
              <a:extLst>
                <a:ext uri="{FF2B5EF4-FFF2-40B4-BE49-F238E27FC236}">
                  <a16:creationId xmlns:a16="http://schemas.microsoft.com/office/drawing/2014/main" id="{2721BEDF-FDC4-4517-8C50-62D1C3F83FD8}"/>
                </a:ext>
              </a:extLst>
            </p:cNvPr>
            <p:cNvGrpSpPr/>
            <p:nvPr/>
          </p:nvGrpSpPr>
          <p:grpSpPr>
            <a:xfrm rot="16712883">
              <a:off x="6740292" y="1184246"/>
              <a:ext cx="783859" cy="633535"/>
              <a:chOff x="5579130" y="3012281"/>
              <a:chExt cx="1028838" cy="831533"/>
            </a:xfrm>
          </p:grpSpPr>
          <p:sp>
            <p:nvSpPr>
              <p:cNvPr id="818" name="任意多边形: 形状 817">
                <a:extLst>
                  <a:ext uri="{FF2B5EF4-FFF2-40B4-BE49-F238E27FC236}">
                    <a16:creationId xmlns:a16="http://schemas.microsoft.com/office/drawing/2014/main" id="{4969DA42-0DB2-4257-B24D-6665BB56CE31}"/>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819" name="任意多边形: 形状 818">
                <a:extLst>
                  <a:ext uri="{FF2B5EF4-FFF2-40B4-BE49-F238E27FC236}">
                    <a16:creationId xmlns:a16="http://schemas.microsoft.com/office/drawing/2014/main" id="{3D3D84DD-7B32-4E84-A032-6BDCC43203C8}"/>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820" name="任意多边形: 形状 819">
                <a:extLst>
                  <a:ext uri="{FF2B5EF4-FFF2-40B4-BE49-F238E27FC236}">
                    <a16:creationId xmlns:a16="http://schemas.microsoft.com/office/drawing/2014/main" id="{4846D88A-D5C3-408C-9E3F-41AA98002A7D}"/>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21" name="任意多边形: 形状 820">
                <a:extLst>
                  <a:ext uri="{FF2B5EF4-FFF2-40B4-BE49-F238E27FC236}">
                    <a16:creationId xmlns:a16="http://schemas.microsoft.com/office/drawing/2014/main" id="{89B6D87B-D1DA-4F1F-B548-8C98A62EBF67}"/>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822" name="任意多边形: 形状 821">
                <a:extLst>
                  <a:ext uri="{FF2B5EF4-FFF2-40B4-BE49-F238E27FC236}">
                    <a16:creationId xmlns:a16="http://schemas.microsoft.com/office/drawing/2014/main" id="{1F900863-EE35-4215-A18B-88F57CAFAB64}"/>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823" name="任意多边形: 形状 822">
                <a:extLst>
                  <a:ext uri="{FF2B5EF4-FFF2-40B4-BE49-F238E27FC236}">
                    <a16:creationId xmlns:a16="http://schemas.microsoft.com/office/drawing/2014/main" id="{53D4C467-407F-45C9-8A1A-5748146F8CE4}"/>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824" name="任意多边形: 形状 823">
                <a:extLst>
                  <a:ext uri="{FF2B5EF4-FFF2-40B4-BE49-F238E27FC236}">
                    <a16:creationId xmlns:a16="http://schemas.microsoft.com/office/drawing/2014/main" id="{44EF401E-5985-42E9-B07F-AF1CC0BE00C2}"/>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825" name="任意多边形: 形状 824">
                <a:extLst>
                  <a:ext uri="{FF2B5EF4-FFF2-40B4-BE49-F238E27FC236}">
                    <a16:creationId xmlns:a16="http://schemas.microsoft.com/office/drawing/2014/main" id="{CD9E14B7-255B-4848-BF01-4880AA1CA0D1}"/>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826" name="任意多边形: 形状 825">
                <a:extLst>
                  <a:ext uri="{FF2B5EF4-FFF2-40B4-BE49-F238E27FC236}">
                    <a16:creationId xmlns:a16="http://schemas.microsoft.com/office/drawing/2014/main" id="{A5519DB0-5728-4D98-9502-9297273F7FA1}"/>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827" name="任意多边形: 形状 826">
                <a:extLst>
                  <a:ext uri="{FF2B5EF4-FFF2-40B4-BE49-F238E27FC236}">
                    <a16:creationId xmlns:a16="http://schemas.microsoft.com/office/drawing/2014/main" id="{794E29C4-963B-48F8-B7F3-D2C8B34B06EB}"/>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817" name="图片 816">
              <a:extLst>
                <a:ext uri="{FF2B5EF4-FFF2-40B4-BE49-F238E27FC236}">
                  <a16:creationId xmlns:a16="http://schemas.microsoft.com/office/drawing/2014/main" id="{C1E7109B-A98F-4F30-AAEF-38CF7BC39F36}"/>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828" name="组合 827">
            <a:extLst>
              <a:ext uri="{FF2B5EF4-FFF2-40B4-BE49-F238E27FC236}">
                <a16:creationId xmlns:a16="http://schemas.microsoft.com/office/drawing/2014/main" id="{61EEAE6D-6EA9-49AA-B6A6-FE07B2AA82BA}"/>
              </a:ext>
            </a:extLst>
          </p:cNvPr>
          <p:cNvGrpSpPr/>
          <p:nvPr/>
        </p:nvGrpSpPr>
        <p:grpSpPr>
          <a:xfrm>
            <a:off x="9579452" y="3696712"/>
            <a:ext cx="764501" cy="764501"/>
            <a:chOff x="6483531" y="871701"/>
            <a:chExt cx="1267690" cy="1267690"/>
          </a:xfrm>
        </p:grpSpPr>
        <p:sp>
          <p:nvSpPr>
            <p:cNvPr id="829" name="椭圆 828">
              <a:extLst>
                <a:ext uri="{FF2B5EF4-FFF2-40B4-BE49-F238E27FC236}">
                  <a16:creationId xmlns:a16="http://schemas.microsoft.com/office/drawing/2014/main" id="{57D74042-F7B9-40D2-B98B-F02320F9C9B0}"/>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0" name="组合 829">
              <a:extLst>
                <a:ext uri="{FF2B5EF4-FFF2-40B4-BE49-F238E27FC236}">
                  <a16:creationId xmlns:a16="http://schemas.microsoft.com/office/drawing/2014/main" id="{DB1B7A91-C952-40F8-A6B2-78E97628F18D}"/>
                </a:ext>
              </a:extLst>
            </p:cNvPr>
            <p:cNvGrpSpPr/>
            <p:nvPr/>
          </p:nvGrpSpPr>
          <p:grpSpPr>
            <a:xfrm rot="16712883">
              <a:off x="6740292" y="1184246"/>
              <a:ext cx="783859" cy="633535"/>
              <a:chOff x="5579130" y="3012281"/>
              <a:chExt cx="1028838" cy="831533"/>
            </a:xfrm>
          </p:grpSpPr>
          <p:sp>
            <p:nvSpPr>
              <p:cNvPr id="832" name="任意多边形: 形状 831">
                <a:extLst>
                  <a:ext uri="{FF2B5EF4-FFF2-40B4-BE49-F238E27FC236}">
                    <a16:creationId xmlns:a16="http://schemas.microsoft.com/office/drawing/2014/main" id="{C71C8761-F55A-4A36-B436-5C1AFC859C35}"/>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833" name="任意多边形: 形状 832">
                <a:extLst>
                  <a:ext uri="{FF2B5EF4-FFF2-40B4-BE49-F238E27FC236}">
                    <a16:creationId xmlns:a16="http://schemas.microsoft.com/office/drawing/2014/main" id="{1B501EFF-BF19-4A35-BB0F-905960A55804}"/>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834" name="任意多边形: 形状 833">
                <a:extLst>
                  <a:ext uri="{FF2B5EF4-FFF2-40B4-BE49-F238E27FC236}">
                    <a16:creationId xmlns:a16="http://schemas.microsoft.com/office/drawing/2014/main" id="{A850D1FA-D55F-45B5-95AA-92BB515692C5}"/>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35" name="任意多边形: 形状 834">
                <a:extLst>
                  <a:ext uri="{FF2B5EF4-FFF2-40B4-BE49-F238E27FC236}">
                    <a16:creationId xmlns:a16="http://schemas.microsoft.com/office/drawing/2014/main" id="{0560B14B-7BE8-467B-9ED3-384B4B78FB01}"/>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836" name="任意多边形: 形状 835">
                <a:extLst>
                  <a:ext uri="{FF2B5EF4-FFF2-40B4-BE49-F238E27FC236}">
                    <a16:creationId xmlns:a16="http://schemas.microsoft.com/office/drawing/2014/main" id="{7F1FE699-9779-4DAF-BCED-CB3977B6757C}"/>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837" name="任意多边形: 形状 836">
                <a:extLst>
                  <a:ext uri="{FF2B5EF4-FFF2-40B4-BE49-F238E27FC236}">
                    <a16:creationId xmlns:a16="http://schemas.microsoft.com/office/drawing/2014/main" id="{7D523D73-9F3F-4074-8EC0-D2FB5EF2525A}"/>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838" name="任意多边形: 形状 837">
                <a:extLst>
                  <a:ext uri="{FF2B5EF4-FFF2-40B4-BE49-F238E27FC236}">
                    <a16:creationId xmlns:a16="http://schemas.microsoft.com/office/drawing/2014/main" id="{3D23142A-EF80-4A2F-A242-B9A6EC3990E0}"/>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839" name="任意多边形: 形状 838">
                <a:extLst>
                  <a:ext uri="{FF2B5EF4-FFF2-40B4-BE49-F238E27FC236}">
                    <a16:creationId xmlns:a16="http://schemas.microsoft.com/office/drawing/2014/main" id="{8CC941CE-76A5-4526-BBE6-5EB1F7A26CEA}"/>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840" name="任意多边形: 形状 839">
                <a:extLst>
                  <a:ext uri="{FF2B5EF4-FFF2-40B4-BE49-F238E27FC236}">
                    <a16:creationId xmlns:a16="http://schemas.microsoft.com/office/drawing/2014/main" id="{CA6DFE12-139E-489A-B2A8-6B39C34C1B13}"/>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841" name="任意多边形: 形状 840">
                <a:extLst>
                  <a:ext uri="{FF2B5EF4-FFF2-40B4-BE49-F238E27FC236}">
                    <a16:creationId xmlns:a16="http://schemas.microsoft.com/office/drawing/2014/main" id="{117E7A94-7126-4A7D-9FB8-10C3BD8981F9}"/>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831" name="图片 830">
              <a:extLst>
                <a:ext uri="{FF2B5EF4-FFF2-40B4-BE49-F238E27FC236}">
                  <a16:creationId xmlns:a16="http://schemas.microsoft.com/office/drawing/2014/main" id="{A12E5A51-1063-444E-A206-8472A98B4C25}"/>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842" name="组合 841">
            <a:extLst>
              <a:ext uri="{FF2B5EF4-FFF2-40B4-BE49-F238E27FC236}">
                <a16:creationId xmlns:a16="http://schemas.microsoft.com/office/drawing/2014/main" id="{958429BC-772C-4DD7-9163-F2D67180E95E}"/>
              </a:ext>
            </a:extLst>
          </p:cNvPr>
          <p:cNvGrpSpPr/>
          <p:nvPr/>
        </p:nvGrpSpPr>
        <p:grpSpPr>
          <a:xfrm>
            <a:off x="10817368" y="4341038"/>
            <a:ext cx="764501" cy="764501"/>
            <a:chOff x="6483531" y="871701"/>
            <a:chExt cx="1267690" cy="1267690"/>
          </a:xfrm>
        </p:grpSpPr>
        <p:sp>
          <p:nvSpPr>
            <p:cNvPr id="843" name="椭圆 842">
              <a:extLst>
                <a:ext uri="{FF2B5EF4-FFF2-40B4-BE49-F238E27FC236}">
                  <a16:creationId xmlns:a16="http://schemas.microsoft.com/office/drawing/2014/main" id="{E571000C-6BC5-4140-9848-5F380E5917A9}"/>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4" name="组合 843">
              <a:extLst>
                <a:ext uri="{FF2B5EF4-FFF2-40B4-BE49-F238E27FC236}">
                  <a16:creationId xmlns:a16="http://schemas.microsoft.com/office/drawing/2014/main" id="{80C142C5-CC18-44AF-B473-B2348EC8B315}"/>
                </a:ext>
              </a:extLst>
            </p:cNvPr>
            <p:cNvGrpSpPr/>
            <p:nvPr/>
          </p:nvGrpSpPr>
          <p:grpSpPr>
            <a:xfrm rot="16712883">
              <a:off x="6740292" y="1184246"/>
              <a:ext cx="783859" cy="633535"/>
              <a:chOff x="5579130" y="3012281"/>
              <a:chExt cx="1028838" cy="831533"/>
            </a:xfrm>
          </p:grpSpPr>
          <p:sp>
            <p:nvSpPr>
              <p:cNvPr id="846" name="任意多边形: 形状 845">
                <a:extLst>
                  <a:ext uri="{FF2B5EF4-FFF2-40B4-BE49-F238E27FC236}">
                    <a16:creationId xmlns:a16="http://schemas.microsoft.com/office/drawing/2014/main" id="{E9159F2F-45E5-4F2D-93BC-000E4A44B973}"/>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847" name="任意多边形: 形状 846">
                <a:extLst>
                  <a:ext uri="{FF2B5EF4-FFF2-40B4-BE49-F238E27FC236}">
                    <a16:creationId xmlns:a16="http://schemas.microsoft.com/office/drawing/2014/main" id="{F2B447D6-3819-4AAC-ACCE-F8B6E480199A}"/>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848" name="任意多边形: 形状 847">
                <a:extLst>
                  <a:ext uri="{FF2B5EF4-FFF2-40B4-BE49-F238E27FC236}">
                    <a16:creationId xmlns:a16="http://schemas.microsoft.com/office/drawing/2014/main" id="{25925182-1646-4144-ACC7-A2BF2038B3D2}"/>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49" name="任意多边形: 形状 848">
                <a:extLst>
                  <a:ext uri="{FF2B5EF4-FFF2-40B4-BE49-F238E27FC236}">
                    <a16:creationId xmlns:a16="http://schemas.microsoft.com/office/drawing/2014/main" id="{B3D6F9AD-1E9B-4E5C-8134-293EEFFD6C40}"/>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850" name="任意多边形: 形状 849">
                <a:extLst>
                  <a:ext uri="{FF2B5EF4-FFF2-40B4-BE49-F238E27FC236}">
                    <a16:creationId xmlns:a16="http://schemas.microsoft.com/office/drawing/2014/main" id="{F2F3C5D8-87AE-4014-A801-59B893FA8AF0}"/>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851" name="任意多边形: 形状 850">
                <a:extLst>
                  <a:ext uri="{FF2B5EF4-FFF2-40B4-BE49-F238E27FC236}">
                    <a16:creationId xmlns:a16="http://schemas.microsoft.com/office/drawing/2014/main" id="{15B7CADD-EC89-409F-81C8-713A84C9D293}"/>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852" name="任意多边形: 形状 851">
                <a:extLst>
                  <a:ext uri="{FF2B5EF4-FFF2-40B4-BE49-F238E27FC236}">
                    <a16:creationId xmlns:a16="http://schemas.microsoft.com/office/drawing/2014/main" id="{1D27B6EC-48A9-40BB-AED0-23FE925897E6}"/>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853" name="任意多边形: 形状 852">
                <a:extLst>
                  <a:ext uri="{FF2B5EF4-FFF2-40B4-BE49-F238E27FC236}">
                    <a16:creationId xmlns:a16="http://schemas.microsoft.com/office/drawing/2014/main" id="{A7BFCB6E-309C-4819-B0C9-9C60CFC003F4}"/>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854" name="任意多边形: 形状 853">
                <a:extLst>
                  <a:ext uri="{FF2B5EF4-FFF2-40B4-BE49-F238E27FC236}">
                    <a16:creationId xmlns:a16="http://schemas.microsoft.com/office/drawing/2014/main" id="{6410A5B2-AB06-44D6-A9FF-5702E2895722}"/>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855" name="任意多边形: 形状 854">
                <a:extLst>
                  <a:ext uri="{FF2B5EF4-FFF2-40B4-BE49-F238E27FC236}">
                    <a16:creationId xmlns:a16="http://schemas.microsoft.com/office/drawing/2014/main" id="{5A0787B0-1F69-44A4-8B3A-00B5139BCE74}"/>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845" name="图片 844">
              <a:extLst>
                <a:ext uri="{FF2B5EF4-FFF2-40B4-BE49-F238E27FC236}">
                  <a16:creationId xmlns:a16="http://schemas.microsoft.com/office/drawing/2014/main" id="{BDD52DEF-AFCC-4868-8D0F-764914486B23}"/>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856" name="组合 855">
            <a:extLst>
              <a:ext uri="{FF2B5EF4-FFF2-40B4-BE49-F238E27FC236}">
                <a16:creationId xmlns:a16="http://schemas.microsoft.com/office/drawing/2014/main" id="{0F84DC26-6242-40DA-82CA-72FF232B2333}"/>
              </a:ext>
            </a:extLst>
          </p:cNvPr>
          <p:cNvGrpSpPr/>
          <p:nvPr/>
        </p:nvGrpSpPr>
        <p:grpSpPr>
          <a:xfrm>
            <a:off x="10404924" y="5852901"/>
            <a:ext cx="764501" cy="764501"/>
            <a:chOff x="6483531" y="871701"/>
            <a:chExt cx="1267690" cy="1267690"/>
          </a:xfrm>
        </p:grpSpPr>
        <p:sp>
          <p:nvSpPr>
            <p:cNvPr id="857" name="椭圆 856">
              <a:extLst>
                <a:ext uri="{FF2B5EF4-FFF2-40B4-BE49-F238E27FC236}">
                  <a16:creationId xmlns:a16="http://schemas.microsoft.com/office/drawing/2014/main" id="{71921DD3-13CE-4F59-8A4A-CD0C29521B02}"/>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8" name="组合 857">
              <a:extLst>
                <a:ext uri="{FF2B5EF4-FFF2-40B4-BE49-F238E27FC236}">
                  <a16:creationId xmlns:a16="http://schemas.microsoft.com/office/drawing/2014/main" id="{02088797-AF3F-40BB-A58C-7930AB968F88}"/>
                </a:ext>
              </a:extLst>
            </p:cNvPr>
            <p:cNvGrpSpPr/>
            <p:nvPr/>
          </p:nvGrpSpPr>
          <p:grpSpPr>
            <a:xfrm rot="16712883">
              <a:off x="6740292" y="1184246"/>
              <a:ext cx="783859" cy="633535"/>
              <a:chOff x="5579130" y="3012281"/>
              <a:chExt cx="1028838" cy="831533"/>
            </a:xfrm>
          </p:grpSpPr>
          <p:sp>
            <p:nvSpPr>
              <p:cNvPr id="860" name="任意多边形: 形状 859">
                <a:extLst>
                  <a:ext uri="{FF2B5EF4-FFF2-40B4-BE49-F238E27FC236}">
                    <a16:creationId xmlns:a16="http://schemas.microsoft.com/office/drawing/2014/main" id="{0CCE3EBA-5845-435D-9A97-96C748904800}"/>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861" name="任意多边形: 形状 860">
                <a:extLst>
                  <a:ext uri="{FF2B5EF4-FFF2-40B4-BE49-F238E27FC236}">
                    <a16:creationId xmlns:a16="http://schemas.microsoft.com/office/drawing/2014/main" id="{84784050-FADC-4E2E-85CA-03750599DF65}"/>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862" name="任意多边形: 形状 861">
                <a:extLst>
                  <a:ext uri="{FF2B5EF4-FFF2-40B4-BE49-F238E27FC236}">
                    <a16:creationId xmlns:a16="http://schemas.microsoft.com/office/drawing/2014/main" id="{6A2AA0B6-722B-43DA-B9DC-2BEC40CF7BC2}"/>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63" name="任意多边形: 形状 862">
                <a:extLst>
                  <a:ext uri="{FF2B5EF4-FFF2-40B4-BE49-F238E27FC236}">
                    <a16:creationId xmlns:a16="http://schemas.microsoft.com/office/drawing/2014/main" id="{31C340A7-9018-4432-AEBC-D35F44910F0C}"/>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864" name="任意多边形: 形状 863">
                <a:extLst>
                  <a:ext uri="{FF2B5EF4-FFF2-40B4-BE49-F238E27FC236}">
                    <a16:creationId xmlns:a16="http://schemas.microsoft.com/office/drawing/2014/main" id="{5DE1B972-7210-4D4C-A793-22DF15DC3830}"/>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865" name="任意多边形: 形状 864">
                <a:extLst>
                  <a:ext uri="{FF2B5EF4-FFF2-40B4-BE49-F238E27FC236}">
                    <a16:creationId xmlns:a16="http://schemas.microsoft.com/office/drawing/2014/main" id="{AE1AD001-9D48-431F-AFDD-0FEB4D8232C9}"/>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866" name="任意多边形: 形状 865">
                <a:extLst>
                  <a:ext uri="{FF2B5EF4-FFF2-40B4-BE49-F238E27FC236}">
                    <a16:creationId xmlns:a16="http://schemas.microsoft.com/office/drawing/2014/main" id="{87E3E07E-7B13-4BD3-AEC7-B98D1D3DB251}"/>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867" name="任意多边形: 形状 866">
                <a:extLst>
                  <a:ext uri="{FF2B5EF4-FFF2-40B4-BE49-F238E27FC236}">
                    <a16:creationId xmlns:a16="http://schemas.microsoft.com/office/drawing/2014/main" id="{FA8802CC-D812-41B7-BF89-8FCEBE84C0BA}"/>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868" name="任意多边形: 形状 867">
                <a:extLst>
                  <a:ext uri="{FF2B5EF4-FFF2-40B4-BE49-F238E27FC236}">
                    <a16:creationId xmlns:a16="http://schemas.microsoft.com/office/drawing/2014/main" id="{CD389884-5630-41E6-A16E-001FCB80F391}"/>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869" name="任意多边形: 形状 868">
                <a:extLst>
                  <a:ext uri="{FF2B5EF4-FFF2-40B4-BE49-F238E27FC236}">
                    <a16:creationId xmlns:a16="http://schemas.microsoft.com/office/drawing/2014/main" id="{23D8BCC9-906B-492A-BE8D-A36138042568}"/>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859" name="图片 858">
              <a:extLst>
                <a:ext uri="{FF2B5EF4-FFF2-40B4-BE49-F238E27FC236}">
                  <a16:creationId xmlns:a16="http://schemas.microsoft.com/office/drawing/2014/main" id="{95E1793F-FF0F-458B-8F9A-1ADAB26C11F6}"/>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870" name="组合 869">
            <a:extLst>
              <a:ext uri="{FF2B5EF4-FFF2-40B4-BE49-F238E27FC236}">
                <a16:creationId xmlns:a16="http://schemas.microsoft.com/office/drawing/2014/main" id="{0A621C11-9C6C-4C44-AC7B-3E410ED52D5C}"/>
              </a:ext>
            </a:extLst>
          </p:cNvPr>
          <p:cNvGrpSpPr/>
          <p:nvPr/>
        </p:nvGrpSpPr>
        <p:grpSpPr>
          <a:xfrm>
            <a:off x="9442249" y="5050340"/>
            <a:ext cx="764501" cy="764501"/>
            <a:chOff x="6483531" y="871701"/>
            <a:chExt cx="1267690" cy="1267690"/>
          </a:xfrm>
        </p:grpSpPr>
        <p:sp>
          <p:nvSpPr>
            <p:cNvPr id="871" name="椭圆 870">
              <a:extLst>
                <a:ext uri="{FF2B5EF4-FFF2-40B4-BE49-F238E27FC236}">
                  <a16:creationId xmlns:a16="http://schemas.microsoft.com/office/drawing/2014/main" id="{60A3F42D-5105-4F2C-87FE-E4547E9A2D31}"/>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2" name="组合 871">
              <a:extLst>
                <a:ext uri="{FF2B5EF4-FFF2-40B4-BE49-F238E27FC236}">
                  <a16:creationId xmlns:a16="http://schemas.microsoft.com/office/drawing/2014/main" id="{0E58BF3B-B4E4-48BE-A692-49427540CD52}"/>
                </a:ext>
              </a:extLst>
            </p:cNvPr>
            <p:cNvGrpSpPr/>
            <p:nvPr/>
          </p:nvGrpSpPr>
          <p:grpSpPr>
            <a:xfrm rot="16712883">
              <a:off x="6740292" y="1184246"/>
              <a:ext cx="783859" cy="633535"/>
              <a:chOff x="5579130" y="3012281"/>
              <a:chExt cx="1028838" cy="831533"/>
            </a:xfrm>
          </p:grpSpPr>
          <p:sp>
            <p:nvSpPr>
              <p:cNvPr id="874" name="任意多边形: 形状 873">
                <a:extLst>
                  <a:ext uri="{FF2B5EF4-FFF2-40B4-BE49-F238E27FC236}">
                    <a16:creationId xmlns:a16="http://schemas.microsoft.com/office/drawing/2014/main" id="{488925F4-76D0-460C-B977-DCB122E8DBE7}"/>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875" name="任意多边形: 形状 874">
                <a:extLst>
                  <a:ext uri="{FF2B5EF4-FFF2-40B4-BE49-F238E27FC236}">
                    <a16:creationId xmlns:a16="http://schemas.microsoft.com/office/drawing/2014/main" id="{CE032ED2-8D5F-4450-8B12-2DE1A1C82358}"/>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876" name="任意多边形: 形状 875">
                <a:extLst>
                  <a:ext uri="{FF2B5EF4-FFF2-40B4-BE49-F238E27FC236}">
                    <a16:creationId xmlns:a16="http://schemas.microsoft.com/office/drawing/2014/main" id="{5A6E0E8A-14FF-40A6-A84D-D5FF424FC01B}"/>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77" name="任意多边形: 形状 876">
                <a:extLst>
                  <a:ext uri="{FF2B5EF4-FFF2-40B4-BE49-F238E27FC236}">
                    <a16:creationId xmlns:a16="http://schemas.microsoft.com/office/drawing/2014/main" id="{967F5F74-3BB2-4BEB-8DB8-3C362CE21DBA}"/>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878" name="任意多边形: 形状 877">
                <a:extLst>
                  <a:ext uri="{FF2B5EF4-FFF2-40B4-BE49-F238E27FC236}">
                    <a16:creationId xmlns:a16="http://schemas.microsoft.com/office/drawing/2014/main" id="{3E86D5EE-733B-437D-8B1F-1234B1403D2B}"/>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879" name="任意多边形: 形状 878">
                <a:extLst>
                  <a:ext uri="{FF2B5EF4-FFF2-40B4-BE49-F238E27FC236}">
                    <a16:creationId xmlns:a16="http://schemas.microsoft.com/office/drawing/2014/main" id="{34017A46-CDF0-4559-8EFE-8E89A5E95F47}"/>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880" name="任意多边形: 形状 879">
                <a:extLst>
                  <a:ext uri="{FF2B5EF4-FFF2-40B4-BE49-F238E27FC236}">
                    <a16:creationId xmlns:a16="http://schemas.microsoft.com/office/drawing/2014/main" id="{5824283F-FB91-4924-A1DB-408B70D282B3}"/>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881" name="任意多边形: 形状 880">
                <a:extLst>
                  <a:ext uri="{FF2B5EF4-FFF2-40B4-BE49-F238E27FC236}">
                    <a16:creationId xmlns:a16="http://schemas.microsoft.com/office/drawing/2014/main" id="{B06066D3-B1ED-4E8B-A423-D2432667A599}"/>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882" name="任意多边形: 形状 881">
                <a:extLst>
                  <a:ext uri="{FF2B5EF4-FFF2-40B4-BE49-F238E27FC236}">
                    <a16:creationId xmlns:a16="http://schemas.microsoft.com/office/drawing/2014/main" id="{698036A5-D82B-4F57-A3E3-00C325F55D16}"/>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883" name="任意多边形: 形状 882">
                <a:extLst>
                  <a:ext uri="{FF2B5EF4-FFF2-40B4-BE49-F238E27FC236}">
                    <a16:creationId xmlns:a16="http://schemas.microsoft.com/office/drawing/2014/main" id="{E1C271C8-4CE8-4C02-85FE-AF6950C8DE68}"/>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873" name="图片 872">
              <a:extLst>
                <a:ext uri="{FF2B5EF4-FFF2-40B4-BE49-F238E27FC236}">
                  <a16:creationId xmlns:a16="http://schemas.microsoft.com/office/drawing/2014/main" id="{4C2639E4-C3AB-4987-8CBB-2C5CB8F461F9}"/>
                </a:ext>
              </a:extLst>
            </p:cNvPr>
            <p:cNvPicPr>
              <a:picLocks noChangeAspect="1"/>
            </p:cNvPicPr>
            <p:nvPr/>
          </p:nvPicPr>
          <p:blipFill>
            <a:blip r:embed="rId5"/>
            <a:stretch>
              <a:fillRect/>
            </a:stretch>
          </p:blipFill>
          <p:spPr>
            <a:xfrm rot="21384582">
              <a:off x="6823447" y="1350459"/>
              <a:ext cx="501547" cy="355799"/>
            </a:xfrm>
            <a:prstGeom prst="rect">
              <a:avLst/>
            </a:prstGeom>
          </p:spPr>
        </p:pic>
      </p:grpSp>
      <p:pic>
        <p:nvPicPr>
          <p:cNvPr id="884" name="图片 883">
            <a:extLst>
              <a:ext uri="{FF2B5EF4-FFF2-40B4-BE49-F238E27FC236}">
                <a16:creationId xmlns:a16="http://schemas.microsoft.com/office/drawing/2014/main" id="{2A298D17-8CD7-49C9-9D37-468CFD9A615E}"/>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9211143" y="1496297"/>
            <a:ext cx="480246" cy="480246"/>
          </a:xfrm>
          <a:prstGeom prst="rect">
            <a:avLst/>
          </a:prstGeom>
        </p:spPr>
      </p:pic>
      <p:pic>
        <p:nvPicPr>
          <p:cNvPr id="885" name="图片 884">
            <a:extLst>
              <a:ext uri="{FF2B5EF4-FFF2-40B4-BE49-F238E27FC236}">
                <a16:creationId xmlns:a16="http://schemas.microsoft.com/office/drawing/2014/main" id="{7B93F587-C03E-4571-BEE9-C636B583A852}"/>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10682431" y="2012741"/>
            <a:ext cx="480246" cy="480246"/>
          </a:xfrm>
          <a:prstGeom prst="rect">
            <a:avLst/>
          </a:prstGeom>
        </p:spPr>
      </p:pic>
      <p:pic>
        <p:nvPicPr>
          <p:cNvPr id="886" name="图片 885">
            <a:extLst>
              <a:ext uri="{FF2B5EF4-FFF2-40B4-BE49-F238E27FC236}">
                <a16:creationId xmlns:a16="http://schemas.microsoft.com/office/drawing/2014/main" id="{37DA1147-A5B7-4148-A591-A4A13985F51E}"/>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11273582" y="438636"/>
            <a:ext cx="480246" cy="480246"/>
          </a:xfrm>
          <a:prstGeom prst="rect">
            <a:avLst/>
          </a:prstGeom>
        </p:spPr>
      </p:pic>
      <p:pic>
        <p:nvPicPr>
          <p:cNvPr id="887" name="图片 886">
            <a:extLst>
              <a:ext uri="{FF2B5EF4-FFF2-40B4-BE49-F238E27FC236}">
                <a16:creationId xmlns:a16="http://schemas.microsoft.com/office/drawing/2014/main" id="{E126938C-F096-4361-9B1A-8B9EEA09E36D}"/>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11343933" y="5439933"/>
            <a:ext cx="480246" cy="480246"/>
          </a:xfrm>
          <a:prstGeom prst="rect">
            <a:avLst/>
          </a:prstGeom>
        </p:spPr>
      </p:pic>
      <p:pic>
        <p:nvPicPr>
          <p:cNvPr id="888" name="图片 887">
            <a:extLst>
              <a:ext uri="{FF2B5EF4-FFF2-40B4-BE49-F238E27FC236}">
                <a16:creationId xmlns:a16="http://schemas.microsoft.com/office/drawing/2014/main" id="{4BEB3C7F-6716-4352-8B97-CF886903CEAE}"/>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8558470" y="4299975"/>
            <a:ext cx="480246" cy="480246"/>
          </a:xfrm>
          <a:prstGeom prst="rect">
            <a:avLst/>
          </a:prstGeom>
        </p:spPr>
      </p:pic>
      <p:pic>
        <p:nvPicPr>
          <p:cNvPr id="889" name="图片 888">
            <a:extLst>
              <a:ext uri="{FF2B5EF4-FFF2-40B4-BE49-F238E27FC236}">
                <a16:creationId xmlns:a16="http://schemas.microsoft.com/office/drawing/2014/main" id="{01A590A3-C4F9-40AB-986C-D36B34552428}"/>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8585966" y="6112186"/>
            <a:ext cx="480246" cy="480246"/>
          </a:xfrm>
          <a:prstGeom prst="rect">
            <a:avLst/>
          </a:prstGeom>
        </p:spPr>
      </p:pic>
      <p:pic>
        <p:nvPicPr>
          <p:cNvPr id="890" name="图片 889">
            <a:extLst>
              <a:ext uri="{FF2B5EF4-FFF2-40B4-BE49-F238E27FC236}">
                <a16:creationId xmlns:a16="http://schemas.microsoft.com/office/drawing/2014/main" id="{23201788-4A01-4641-820B-4C2D9E4FF387}"/>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11364933" y="1497146"/>
            <a:ext cx="480246" cy="480246"/>
          </a:xfrm>
          <a:prstGeom prst="rect">
            <a:avLst/>
          </a:prstGeom>
        </p:spPr>
      </p:pic>
      <p:pic>
        <p:nvPicPr>
          <p:cNvPr id="891" name="图片 890">
            <a:extLst>
              <a:ext uri="{FF2B5EF4-FFF2-40B4-BE49-F238E27FC236}">
                <a16:creationId xmlns:a16="http://schemas.microsoft.com/office/drawing/2014/main" id="{6EDFD3BA-57FB-4F7B-BD4C-76DF1569C501}"/>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2133854" y="205123"/>
            <a:ext cx="480246" cy="480246"/>
          </a:xfrm>
          <a:prstGeom prst="rect">
            <a:avLst/>
          </a:prstGeom>
        </p:spPr>
      </p:pic>
      <p:grpSp>
        <p:nvGrpSpPr>
          <p:cNvPr id="892" name="组合 891">
            <a:extLst>
              <a:ext uri="{FF2B5EF4-FFF2-40B4-BE49-F238E27FC236}">
                <a16:creationId xmlns:a16="http://schemas.microsoft.com/office/drawing/2014/main" id="{2A6F251C-EE79-4490-BBD7-6CF24965D19F}"/>
              </a:ext>
            </a:extLst>
          </p:cNvPr>
          <p:cNvGrpSpPr/>
          <p:nvPr/>
        </p:nvGrpSpPr>
        <p:grpSpPr>
          <a:xfrm flipH="1">
            <a:off x="3278419" y="503063"/>
            <a:ext cx="764501" cy="764501"/>
            <a:chOff x="6483531" y="871701"/>
            <a:chExt cx="1267690" cy="1267690"/>
          </a:xfrm>
        </p:grpSpPr>
        <p:sp>
          <p:nvSpPr>
            <p:cNvPr id="893" name="椭圆 892">
              <a:extLst>
                <a:ext uri="{FF2B5EF4-FFF2-40B4-BE49-F238E27FC236}">
                  <a16:creationId xmlns:a16="http://schemas.microsoft.com/office/drawing/2014/main" id="{F09F9592-93FD-41EB-BA27-2E352FDAA80B}"/>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4" name="组合 893">
              <a:extLst>
                <a:ext uri="{FF2B5EF4-FFF2-40B4-BE49-F238E27FC236}">
                  <a16:creationId xmlns:a16="http://schemas.microsoft.com/office/drawing/2014/main" id="{8B1AD734-B55C-436A-9827-2E5D983340DE}"/>
                </a:ext>
              </a:extLst>
            </p:cNvPr>
            <p:cNvGrpSpPr/>
            <p:nvPr/>
          </p:nvGrpSpPr>
          <p:grpSpPr>
            <a:xfrm rot="16712883">
              <a:off x="6740292" y="1184246"/>
              <a:ext cx="783859" cy="633535"/>
              <a:chOff x="5579130" y="3012281"/>
              <a:chExt cx="1028838" cy="831533"/>
            </a:xfrm>
          </p:grpSpPr>
          <p:sp>
            <p:nvSpPr>
              <p:cNvPr id="896" name="任意多边形: 形状 895">
                <a:extLst>
                  <a:ext uri="{FF2B5EF4-FFF2-40B4-BE49-F238E27FC236}">
                    <a16:creationId xmlns:a16="http://schemas.microsoft.com/office/drawing/2014/main" id="{3D23DD37-2C3B-4AFD-8400-8EDB36D67EF9}"/>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897" name="任意多边形: 形状 896">
                <a:extLst>
                  <a:ext uri="{FF2B5EF4-FFF2-40B4-BE49-F238E27FC236}">
                    <a16:creationId xmlns:a16="http://schemas.microsoft.com/office/drawing/2014/main" id="{CB972192-404F-429D-8BDF-2483FA8D7B49}"/>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898" name="任意多边形: 形状 897">
                <a:extLst>
                  <a:ext uri="{FF2B5EF4-FFF2-40B4-BE49-F238E27FC236}">
                    <a16:creationId xmlns:a16="http://schemas.microsoft.com/office/drawing/2014/main" id="{6F021CEB-6B6E-485B-9942-3853F5073F2B}"/>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99" name="任意多边形: 形状 898">
                <a:extLst>
                  <a:ext uri="{FF2B5EF4-FFF2-40B4-BE49-F238E27FC236}">
                    <a16:creationId xmlns:a16="http://schemas.microsoft.com/office/drawing/2014/main" id="{342A4981-B5E2-43B0-BE48-EA9417707A6A}"/>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00" name="任意多边形: 形状 899">
                <a:extLst>
                  <a:ext uri="{FF2B5EF4-FFF2-40B4-BE49-F238E27FC236}">
                    <a16:creationId xmlns:a16="http://schemas.microsoft.com/office/drawing/2014/main" id="{7FA65390-61AA-4716-941E-2E8EFC77D21F}"/>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01" name="任意多边形: 形状 900">
                <a:extLst>
                  <a:ext uri="{FF2B5EF4-FFF2-40B4-BE49-F238E27FC236}">
                    <a16:creationId xmlns:a16="http://schemas.microsoft.com/office/drawing/2014/main" id="{0A24CEAA-435C-4740-AD39-950BEFF4F518}"/>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902" name="任意多边形: 形状 901">
                <a:extLst>
                  <a:ext uri="{FF2B5EF4-FFF2-40B4-BE49-F238E27FC236}">
                    <a16:creationId xmlns:a16="http://schemas.microsoft.com/office/drawing/2014/main" id="{603A4CE2-AB8B-48B0-AEE0-D82A2246528E}"/>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903" name="任意多边形: 形状 902">
                <a:extLst>
                  <a:ext uri="{FF2B5EF4-FFF2-40B4-BE49-F238E27FC236}">
                    <a16:creationId xmlns:a16="http://schemas.microsoft.com/office/drawing/2014/main" id="{E34F5E57-3283-4BDD-A36B-94074D8227F2}"/>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904" name="任意多边形: 形状 903">
                <a:extLst>
                  <a:ext uri="{FF2B5EF4-FFF2-40B4-BE49-F238E27FC236}">
                    <a16:creationId xmlns:a16="http://schemas.microsoft.com/office/drawing/2014/main" id="{A7563300-14EC-4AC5-AA9A-C1FC574328FA}"/>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905" name="任意多边形: 形状 904">
                <a:extLst>
                  <a:ext uri="{FF2B5EF4-FFF2-40B4-BE49-F238E27FC236}">
                    <a16:creationId xmlns:a16="http://schemas.microsoft.com/office/drawing/2014/main" id="{5910DA25-7861-4164-A629-11B019793401}"/>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895" name="图片 894">
              <a:extLst>
                <a:ext uri="{FF2B5EF4-FFF2-40B4-BE49-F238E27FC236}">
                  <a16:creationId xmlns:a16="http://schemas.microsoft.com/office/drawing/2014/main" id="{E61902C7-D628-4788-AB68-B73A62851F89}"/>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906" name="组合 905">
            <a:extLst>
              <a:ext uri="{FF2B5EF4-FFF2-40B4-BE49-F238E27FC236}">
                <a16:creationId xmlns:a16="http://schemas.microsoft.com/office/drawing/2014/main" id="{FF3EA707-A35A-406B-B9FC-57A7E46DE772}"/>
              </a:ext>
            </a:extLst>
          </p:cNvPr>
          <p:cNvGrpSpPr/>
          <p:nvPr/>
        </p:nvGrpSpPr>
        <p:grpSpPr>
          <a:xfrm flipH="1">
            <a:off x="1609476" y="926320"/>
            <a:ext cx="764501" cy="764501"/>
            <a:chOff x="6483531" y="871701"/>
            <a:chExt cx="1267690" cy="1267690"/>
          </a:xfrm>
        </p:grpSpPr>
        <p:sp>
          <p:nvSpPr>
            <p:cNvPr id="907" name="椭圆 906">
              <a:extLst>
                <a:ext uri="{FF2B5EF4-FFF2-40B4-BE49-F238E27FC236}">
                  <a16:creationId xmlns:a16="http://schemas.microsoft.com/office/drawing/2014/main" id="{61F934AF-675A-4E17-94A9-7DEDF5922FF9}"/>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8" name="组合 907">
              <a:extLst>
                <a:ext uri="{FF2B5EF4-FFF2-40B4-BE49-F238E27FC236}">
                  <a16:creationId xmlns:a16="http://schemas.microsoft.com/office/drawing/2014/main" id="{260E3654-3516-4E4A-8CB8-25FDB1D05E05}"/>
                </a:ext>
              </a:extLst>
            </p:cNvPr>
            <p:cNvGrpSpPr/>
            <p:nvPr/>
          </p:nvGrpSpPr>
          <p:grpSpPr>
            <a:xfrm rot="16712883">
              <a:off x="6740292" y="1184246"/>
              <a:ext cx="783859" cy="633535"/>
              <a:chOff x="5579130" y="3012281"/>
              <a:chExt cx="1028838" cy="831533"/>
            </a:xfrm>
          </p:grpSpPr>
          <p:sp>
            <p:nvSpPr>
              <p:cNvPr id="910" name="任意多边形: 形状 909">
                <a:extLst>
                  <a:ext uri="{FF2B5EF4-FFF2-40B4-BE49-F238E27FC236}">
                    <a16:creationId xmlns:a16="http://schemas.microsoft.com/office/drawing/2014/main" id="{AFFF13B3-A284-469A-98A2-42C16A234C2A}"/>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911" name="任意多边形: 形状 910">
                <a:extLst>
                  <a:ext uri="{FF2B5EF4-FFF2-40B4-BE49-F238E27FC236}">
                    <a16:creationId xmlns:a16="http://schemas.microsoft.com/office/drawing/2014/main" id="{44D336B2-32B5-46F0-99DE-4B1DF0518E26}"/>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912" name="任意多边形: 形状 911">
                <a:extLst>
                  <a:ext uri="{FF2B5EF4-FFF2-40B4-BE49-F238E27FC236}">
                    <a16:creationId xmlns:a16="http://schemas.microsoft.com/office/drawing/2014/main" id="{93A92C13-8C52-4E2F-A7D0-5E0EBC3446BA}"/>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913" name="任意多边形: 形状 912">
                <a:extLst>
                  <a:ext uri="{FF2B5EF4-FFF2-40B4-BE49-F238E27FC236}">
                    <a16:creationId xmlns:a16="http://schemas.microsoft.com/office/drawing/2014/main" id="{39962355-39B1-442E-927C-09CD4B7879C7}"/>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14" name="任意多边形: 形状 913">
                <a:extLst>
                  <a:ext uri="{FF2B5EF4-FFF2-40B4-BE49-F238E27FC236}">
                    <a16:creationId xmlns:a16="http://schemas.microsoft.com/office/drawing/2014/main" id="{29FC03F6-5E63-49D6-9182-13F199706EAE}"/>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15" name="任意多边形: 形状 914">
                <a:extLst>
                  <a:ext uri="{FF2B5EF4-FFF2-40B4-BE49-F238E27FC236}">
                    <a16:creationId xmlns:a16="http://schemas.microsoft.com/office/drawing/2014/main" id="{54DB1974-FFF3-4546-90B0-C18B4056F762}"/>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916" name="任意多边形: 形状 915">
                <a:extLst>
                  <a:ext uri="{FF2B5EF4-FFF2-40B4-BE49-F238E27FC236}">
                    <a16:creationId xmlns:a16="http://schemas.microsoft.com/office/drawing/2014/main" id="{E13F9987-9B17-457F-A314-4F6868DC73C3}"/>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917" name="任意多边形: 形状 916">
                <a:extLst>
                  <a:ext uri="{FF2B5EF4-FFF2-40B4-BE49-F238E27FC236}">
                    <a16:creationId xmlns:a16="http://schemas.microsoft.com/office/drawing/2014/main" id="{E02B9925-A636-43D8-9E40-EAB6AB514EFB}"/>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918" name="任意多边形: 形状 917">
                <a:extLst>
                  <a:ext uri="{FF2B5EF4-FFF2-40B4-BE49-F238E27FC236}">
                    <a16:creationId xmlns:a16="http://schemas.microsoft.com/office/drawing/2014/main" id="{7552D8C9-759E-47E1-A332-D9C43AB02B5F}"/>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919" name="任意多边形: 形状 918">
                <a:extLst>
                  <a:ext uri="{FF2B5EF4-FFF2-40B4-BE49-F238E27FC236}">
                    <a16:creationId xmlns:a16="http://schemas.microsoft.com/office/drawing/2014/main" id="{060E12C4-F564-4918-9FD8-38866B70E213}"/>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909" name="图片 908">
              <a:extLst>
                <a:ext uri="{FF2B5EF4-FFF2-40B4-BE49-F238E27FC236}">
                  <a16:creationId xmlns:a16="http://schemas.microsoft.com/office/drawing/2014/main" id="{A38D7F08-1643-415E-A2F1-A474F333F195}"/>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920" name="组合 919">
            <a:extLst>
              <a:ext uri="{FF2B5EF4-FFF2-40B4-BE49-F238E27FC236}">
                <a16:creationId xmlns:a16="http://schemas.microsoft.com/office/drawing/2014/main" id="{7ADC9B7A-D3F3-471F-9984-A808AE2F5706}"/>
              </a:ext>
            </a:extLst>
          </p:cNvPr>
          <p:cNvGrpSpPr/>
          <p:nvPr/>
        </p:nvGrpSpPr>
        <p:grpSpPr>
          <a:xfrm flipH="1">
            <a:off x="2014914" y="2216788"/>
            <a:ext cx="764501" cy="764501"/>
            <a:chOff x="6483531" y="871701"/>
            <a:chExt cx="1267690" cy="1267690"/>
          </a:xfrm>
        </p:grpSpPr>
        <p:sp>
          <p:nvSpPr>
            <p:cNvPr id="921" name="椭圆 920">
              <a:extLst>
                <a:ext uri="{FF2B5EF4-FFF2-40B4-BE49-F238E27FC236}">
                  <a16:creationId xmlns:a16="http://schemas.microsoft.com/office/drawing/2014/main" id="{4E71491A-96DC-4991-B02A-DFB5D94EC9FE}"/>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2" name="组合 921">
              <a:extLst>
                <a:ext uri="{FF2B5EF4-FFF2-40B4-BE49-F238E27FC236}">
                  <a16:creationId xmlns:a16="http://schemas.microsoft.com/office/drawing/2014/main" id="{1ECEE604-D8CA-47B3-8197-4A8E46ACA2AC}"/>
                </a:ext>
              </a:extLst>
            </p:cNvPr>
            <p:cNvGrpSpPr/>
            <p:nvPr/>
          </p:nvGrpSpPr>
          <p:grpSpPr>
            <a:xfrm rot="16712883">
              <a:off x="6740292" y="1184246"/>
              <a:ext cx="783859" cy="633535"/>
              <a:chOff x="5579130" y="3012281"/>
              <a:chExt cx="1028838" cy="831533"/>
            </a:xfrm>
          </p:grpSpPr>
          <p:sp>
            <p:nvSpPr>
              <p:cNvPr id="924" name="任意多边形: 形状 923">
                <a:extLst>
                  <a:ext uri="{FF2B5EF4-FFF2-40B4-BE49-F238E27FC236}">
                    <a16:creationId xmlns:a16="http://schemas.microsoft.com/office/drawing/2014/main" id="{0B8BA423-AF44-4542-84D8-1165BF82E531}"/>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925" name="任意多边形: 形状 924">
                <a:extLst>
                  <a:ext uri="{FF2B5EF4-FFF2-40B4-BE49-F238E27FC236}">
                    <a16:creationId xmlns:a16="http://schemas.microsoft.com/office/drawing/2014/main" id="{27507C22-94A0-479C-A12A-206AF7858A0A}"/>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926" name="任意多边形: 形状 925">
                <a:extLst>
                  <a:ext uri="{FF2B5EF4-FFF2-40B4-BE49-F238E27FC236}">
                    <a16:creationId xmlns:a16="http://schemas.microsoft.com/office/drawing/2014/main" id="{68C17530-E234-475C-A457-B18F8B840DF4}"/>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927" name="任意多边形: 形状 926">
                <a:extLst>
                  <a:ext uri="{FF2B5EF4-FFF2-40B4-BE49-F238E27FC236}">
                    <a16:creationId xmlns:a16="http://schemas.microsoft.com/office/drawing/2014/main" id="{D1EFC0A0-334D-4676-A245-3E327E73990E}"/>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28" name="任意多边形: 形状 927">
                <a:extLst>
                  <a:ext uri="{FF2B5EF4-FFF2-40B4-BE49-F238E27FC236}">
                    <a16:creationId xmlns:a16="http://schemas.microsoft.com/office/drawing/2014/main" id="{1ECE7B70-71C6-4CD0-8EE0-7667EE50A71F}"/>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29" name="任意多边形: 形状 928">
                <a:extLst>
                  <a:ext uri="{FF2B5EF4-FFF2-40B4-BE49-F238E27FC236}">
                    <a16:creationId xmlns:a16="http://schemas.microsoft.com/office/drawing/2014/main" id="{9F3EAC09-F692-4BE3-B561-C0AF72B9D8DB}"/>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930" name="任意多边形: 形状 929">
                <a:extLst>
                  <a:ext uri="{FF2B5EF4-FFF2-40B4-BE49-F238E27FC236}">
                    <a16:creationId xmlns:a16="http://schemas.microsoft.com/office/drawing/2014/main" id="{E76A45DA-BF7D-41E0-9668-3285ED843E85}"/>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931" name="任意多边形: 形状 930">
                <a:extLst>
                  <a:ext uri="{FF2B5EF4-FFF2-40B4-BE49-F238E27FC236}">
                    <a16:creationId xmlns:a16="http://schemas.microsoft.com/office/drawing/2014/main" id="{CC153837-3D2B-4792-A8E6-32455ED3E25A}"/>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932" name="任意多边形: 形状 931">
                <a:extLst>
                  <a:ext uri="{FF2B5EF4-FFF2-40B4-BE49-F238E27FC236}">
                    <a16:creationId xmlns:a16="http://schemas.microsoft.com/office/drawing/2014/main" id="{2D65AC8D-F495-4159-8B74-D6A9A06C8EBC}"/>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933" name="任意多边形: 形状 932">
                <a:extLst>
                  <a:ext uri="{FF2B5EF4-FFF2-40B4-BE49-F238E27FC236}">
                    <a16:creationId xmlns:a16="http://schemas.microsoft.com/office/drawing/2014/main" id="{C3000906-548C-438E-9C3A-CCE86E7639DC}"/>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923" name="图片 922">
              <a:extLst>
                <a:ext uri="{FF2B5EF4-FFF2-40B4-BE49-F238E27FC236}">
                  <a16:creationId xmlns:a16="http://schemas.microsoft.com/office/drawing/2014/main" id="{9C26A036-C8F8-458A-BCA1-1C38C73421C6}"/>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934" name="组合 933">
            <a:extLst>
              <a:ext uri="{FF2B5EF4-FFF2-40B4-BE49-F238E27FC236}">
                <a16:creationId xmlns:a16="http://schemas.microsoft.com/office/drawing/2014/main" id="{D7C854D6-774F-488B-AC11-DB97ADE5BDFB}"/>
              </a:ext>
            </a:extLst>
          </p:cNvPr>
          <p:cNvGrpSpPr/>
          <p:nvPr/>
        </p:nvGrpSpPr>
        <p:grpSpPr>
          <a:xfrm flipH="1">
            <a:off x="821789" y="3038725"/>
            <a:ext cx="764501" cy="764501"/>
            <a:chOff x="6483531" y="871701"/>
            <a:chExt cx="1267690" cy="1267690"/>
          </a:xfrm>
        </p:grpSpPr>
        <p:sp>
          <p:nvSpPr>
            <p:cNvPr id="935" name="椭圆 934">
              <a:extLst>
                <a:ext uri="{FF2B5EF4-FFF2-40B4-BE49-F238E27FC236}">
                  <a16:creationId xmlns:a16="http://schemas.microsoft.com/office/drawing/2014/main" id="{869E0076-620C-4D9C-A2E4-7723041BCBBF}"/>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6" name="组合 935">
              <a:extLst>
                <a:ext uri="{FF2B5EF4-FFF2-40B4-BE49-F238E27FC236}">
                  <a16:creationId xmlns:a16="http://schemas.microsoft.com/office/drawing/2014/main" id="{932A8D4A-8EAE-45FE-83CF-480143D49C61}"/>
                </a:ext>
              </a:extLst>
            </p:cNvPr>
            <p:cNvGrpSpPr/>
            <p:nvPr/>
          </p:nvGrpSpPr>
          <p:grpSpPr>
            <a:xfrm rot="16712883">
              <a:off x="6740292" y="1184246"/>
              <a:ext cx="783859" cy="633535"/>
              <a:chOff x="5579130" y="3012281"/>
              <a:chExt cx="1028838" cy="831533"/>
            </a:xfrm>
          </p:grpSpPr>
          <p:sp>
            <p:nvSpPr>
              <p:cNvPr id="938" name="任意多边形: 形状 937">
                <a:extLst>
                  <a:ext uri="{FF2B5EF4-FFF2-40B4-BE49-F238E27FC236}">
                    <a16:creationId xmlns:a16="http://schemas.microsoft.com/office/drawing/2014/main" id="{FA9363DE-39FD-4BD8-BD10-864FCF1F6623}"/>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939" name="任意多边形: 形状 938">
                <a:extLst>
                  <a:ext uri="{FF2B5EF4-FFF2-40B4-BE49-F238E27FC236}">
                    <a16:creationId xmlns:a16="http://schemas.microsoft.com/office/drawing/2014/main" id="{44238215-0D88-446E-803E-D00129BA4E75}"/>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940" name="任意多边形: 形状 939">
                <a:extLst>
                  <a:ext uri="{FF2B5EF4-FFF2-40B4-BE49-F238E27FC236}">
                    <a16:creationId xmlns:a16="http://schemas.microsoft.com/office/drawing/2014/main" id="{7E0605F3-729C-475F-96D7-CCD3E5CF43A5}"/>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941" name="任意多边形: 形状 940">
                <a:extLst>
                  <a:ext uri="{FF2B5EF4-FFF2-40B4-BE49-F238E27FC236}">
                    <a16:creationId xmlns:a16="http://schemas.microsoft.com/office/drawing/2014/main" id="{4B0510D7-E193-4C87-A8B5-5B32701EB847}"/>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42" name="任意多边形: 形状 941">
                <a:extLst>
                  <a:ext uri="{FF2B5EF4-FFF2-40B4-BE49-F238E27FC236}">
                    <a16:creationId xmlns:a16="http://schemas.microsoft.com/office/drawing/2014/main" id="{1A06E75A-8886-47E2-8EC1-4A4ABEFEF4C6}"/>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43" name="任意多边形: 形状 942">
                <a:extLst>
                  <a:ext uri="{FF2B5EF4-FFF2-40B4-BE49-F238E27FC236}">
                    <a16:creationId xmlns:a16="http://schemas.microsoft.com/office/drawing/2014/main" id="{F1AAD9D2-CC02-4CC5-B7E1-A9A32C39AD33}"/>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944" name="任意多边形: 形状 943">
                <a:extLst>
                  <a:ext uri="{FF2B5EF4-FFF2-40B4-BE49-F238E27FC236}">
                    <a16:creationId xmlns:a16="http://schemas.microsoft.com/office/drawing/2014/main" id="{965FDFFB-C7C0-425B-B2BD-C4E2BCA2FE1D}"/>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945" name="任意多边形: 形状 944">
                <a:extLst>
                  <a:ext uri="{FF2B5EF4-FFF2-40B4-BE49-F238E27FC236}">
                    <a16:creationId xmlns:a16="http://schemas.microsoft.com/office/drawing/2014/main" id="{64E4007A-FF12-4169-BD41-45125998506D}"/>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946" name="任意多边形: 形状 945">
                <a:extLst>
                  <a:ext uri="{FF2B5EF4-FFF2-40B4-BE49-F238E27FC236}">
                    <a16:creationId xmlns:a16="http://schemas.microsoft.com/office/drawing/2014/main" id="{A7353F95-AB17-4DEB-BD84-7FFF3033F3E9}"/>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947" name="任意多边形: 形状 946">
                <a:extLst>
                  <a:ext uri="{FF2B5EF4-FFF2-40B4-BE49-F238E27FC236}">
                    <a16:creationId xmlns:a16="http://schemas.microsoft.com/office/drawing/2014/main" id="{F2F3AD70-E0B3-4C12-B902-D2596A8F664C}"/>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937" name="图片 936">
              <a:extLst>
                <a:ext uri="{FF2B5EF4-FFF2-40B4-BE49-F238E27FC236}">
                  <a16:creationId xmlns:a16="http://schemas.microsoft.com/office/drawing/2014/main" id="{C525B0DF-4FEA-43E0-B94A-A4E48BC5E239}"/>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948" name="组合 947">
            <a:extLst>
              <a:ext uri="{FF2B5EF4-FFF2-40B4-BE49-F238E27FC236}">
                <a16:creationId xmlns:a16="http://schemas.microsoft.com/office/drawing/2014/main" id="{42738F2D-B6DC-42FA-B399-DBFCBDACC9B6}"/>
              </a:ext>
            </a:extLst>
          </p:cNvPr>
          <p:cNvGrpSpPr/>
          <p:nvPr/>
        </p:nvGrpSpPr>
        <p:grpSpPr>
          <a:xfrm flipH="1">
            <a:off x="2031180" y="3696712"/>
            <a:ext cx="764501" cy="764501"/>
            <a:chOff x="6483531" y="871701"/>
            <a:chExt cx="1267690" cy="1267690"/>
          </a:xfrm>
        </p:grpSpPr>
        <p:sp>
          <p:nvSpPr>
            <p:cNvPr id="949" name="椭圆 948">
              <a:extLst>
                <a:ext uri="{FF2B5EF4-FFF2-40B4-BE49-F238E27FC236}">
                  <a16:creationId xmlns:a16="http://schemas.microsoft.com/office/drawing/2014/main" id="{346FA206-203F-44FC-8480-2D022EC770CF}"/>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0" name="组合 949">
              <a:extLst>
                <a:ext uri="{FF2B5EF4-FFF2-40B4-BE49-F238E27FC236}">
                  <a16:creationId xmlns:a16="http://schemas.microsoft.com/office/drawing/2014/main" id="{EDA2B24C-E1DC-4177-8A53-317779C7CD23}"/>
                </a:ext>
              </a:extLst>
            </p:cNvPr>
            <p:cNvGrpSpPr/>
            <p:nvPr/>
          </p:nvGrpSpPr>
          <p:grpSpPr>
            <a:xfrm rot="16712883">
              <a:off x="6740292" y="1184246"/>
              <a:ext cx="783859" cy="633535"/>
              <a:chOff x="5579130" y="3012281"/>
              <a:chExt cx="1028838" cy="831533"/>
            </a:xfrm>
          </p:grpSpPr>
          <p:sp>
            <p:nvSpPr>
              <p:cNvPr id="952" name="任意多边形: 形状 951">
                <a:extLst>
                  <a:ext uri="{FF2B5EF4-FFF2-40B4-BE49-F238E27FC236}">
                    <a16:creationId xmlns:a16="http://schemas.microsoft.com/office/drawing/2014/main" id="{15829B4E-93C6-4C60-86A7-81EA9B07CF54}"/>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953" name="任意多边形: 形状 952">
                <a:extLst>
                  <a:ext uri="{FF2B5EF4-FFF2-40B4-BE49-F238E27FC236}">
                    <a16:creationId xmlns:a16="http://schemas.microsoft.com/office/drawing/2014/main" id="{A8CDD972-EAAA-4613-957A-AFABAD988167}"/>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954" name="任意多边形: 形状 953">
                <a:extLst>
                  <a:ext uri="{FF2B5EF4-FFF2-40B4-BE49-F238E27FC236}">
                    <a16:creationId xmlns:a16="http://schemas.microsoft.com/office/drawing/2014/main" id="{979E05A7-A155-45D6-A016-07029A13C3B9}"/>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955" name="任意多边形: 形状 954">
                <a:extLst>
                  <a:ext uri="{FF2B5EF4-FFF2-40B4-BE49-F238E27FC236}">
                    <a16:creationId xmlns:a16="http://schemas.microsoft.com/office/drawing/2014/main" id="{69E62E98-9B66-4432-8B8C-773E3FAD2139}"/>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56" name="任意多边形: 形状 955">
                <a:extLst>
                  <a:ext uri="{FF2B5EF4-FFF2-40B4-BE49-F238E27FC236}">
                    <a16:creationId xmlns:a16="http://schemas.microsoft.com/office/drawing/2014/main" id="{6ED96FF5-5EFD-4ABF-9629-C4D2E9BDDD2D}"/>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57" name="任意多边形: 形状 956">
                <a:extLst>
                  <a:ext uri="{FF2B5EF4-FFF2-40B4-BE49-F238E27FC236}">
                    <a16:creationId xmlns:a16="http://schemas.microsoft.com/office/drawing/2014/main" id="{EA5A7CCC-5704-4DA3-AE01-8E860FEF2A97}"/>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958" name="任意多边形: 形状 957">
                <a:extLst>
                  <a:ext uri="{FF2B5EF4-FFF2-40B4-BE49-F238E27FC236}">
                    <a16:creationId xmlns:a16="http://schemas.microsoft.com/office/drawing/2014/main" id="{52D25E68-BA2F-410F-8F7B-9E59D714C45B}"/>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959" name="任意多边形: 形状 958">
                <a:extLst>
                  <a:ext uri="{FF2B5EF4-FFF2-40B4-BE49-F238E27FC236}">
                    <a16:creationId xmlns:a16="http://schemas.microsoft.com/office/drawing/2014/main" id="{231D1244-E9C2-4E14-BF17-8302A98AB5E2}"/>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960" name="任意多边形: 形状 959">
                <a:extLst>
                  <a:ext uri="{FF2B5EF4-FFF2-40B4-BE49-F238E27FC236}">
                    <a16:creationId xmlns:a16="http://schemas.microsoft.com/office/drawing/2014/main" id="{A397EA4F-0486-433D-9CF6-B6B95BA815F2}"/>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961" name="任意多边形: 形状 960">
                <a:extLst>
                  <a:ext uri="{FF2B5EF4-FFF2-40B4-BE49-F238E27FC236}">
                    <a16:creationId xmlns:a16="http://schemas.microsoft.com/office/drawing/2014/main" id="{CD82594C-8CF4-4AE6-B959-F4C4B74F8CC7}"/>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951" name="图片 950">
              <a:extLst>
                <a:ext uri="{FF2B5EF4-FFF2-40B4-BE49-F238E27FC236}">
                  <a16:creationId xmlns:a16="http://schemas.microsoft.com/office/drawing/2014/main" id="{C0E4518E-A7E1-4E4A-8954-5DE594F1BBA1}"/>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962" name="组合 961">
            <a:extLst>
              <a:ext uri="{FF2B5EF4-FFF2-40B4-BE49-F238E27FC236}">
                <a16:creationId xmlns:a16="http://schemas.microsoft.com/office/drawing/2014/main" id="{8EC91BD7-69DF-4673-A515-FD43EC256B41}"/>
              </a:ext>
            </a:extLst>
          </p:cNvPr>
          <p:cNvGrpSpPr/>
          <p:nvPr/>
        </p:nvGrpSpPr>
        <p:grpSpPr>
          <a:xfrm flipH="1">
            <a:off x="793264" y="4341038"/>
            <a:ext cx="764501" cy="764501"/>
            <a:chOff x="6483531" y="871701"/>
            <a:chExt cx="1267690" cy="1267690"/>
          </a:xfrm>
        </p:grpSpPr>
        <p:sp>
          <p:nvSpPr>
            <p:cNvPr id="963" name="椭圆 962">
              <a:extLst>
                <a:ext uri="{FF2B5EF4-FFF2-40B4-BE49-F238E27FC236}">
                  <a16:creationId xmlns:a16="http://schemas.microsoft.com/office/drawing/2014/main" id="{8EBD3D74-D0CA-4D67-AC3E-B49D57041CA8}"/>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4" name="组合 963">
              <a:extLst>
                <a:ext uri="{FF2B5EF4-FFF2-40B4-BE49-F238E27FC236}">
                  <a16:creationId xmlns:a16="http://schemas.microsoft.com/office/drawing/2014/main" id="{53021EC6-B4B4-4EA3-BB59-A05D08B51F6A}"/>
                </a:ext>
              </a:extLst>
            </p:cNvPr>
            <p:cNvGrpSpPr/>
            <p:nvPr/>
          </p:nvGrpSpPr>
          <p:grpSpPr>
            <a:xfrm rot="16712883">
              <a:off x="6740292" y="1184246"/>
              <a:ext cx="783859" cy="633535"/>
              <a:chOff x="5579130" y="3012281"/>
              <a:chExt cx="1028838" cy="831533"/>
            </a:xfrm>
          </p:grpSpPr>
          <p:sp>
            <p:nvSpPr>
              <p:cNvPr id="966" name="任意多边形: 形状 965">
                <a:extLst>
                  <a:ext uri="{FF2B5EF4-FFF2-40B4-BE49-F238E27FC236}">
                    <a16:creationId xmlns:a16="http://schemas.microsoft.com/office/drawing/2014/main" id="{54972A2D-9979-4304-92FC-DB29FEC80A23}"/>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967" name="任意多边形: 形状 966">
                <a:extLst>
                  <a:ext uri="{FF2B5EF4-FFF2-40B4-BE49-F238E27FC236}">
                    <a16:creationId xmlns:a16="http://schemas.microsoft.com/office/drawing/2014/main" id="{0B5B567C-60A9-40DF-B7CF-BC8660194E1A}"/>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968" name="任意多边形: 形状 967">
                <a:extLst>
                  <a:ext uri="{FF2B5EF4-FFF2-40B4-BE49-F238E27FC236}">
                    <a16:creationId xmlns:a16="http://schemas.microsoft.com/office/drawing/2014/main" id="{DA5036EE-88B2-4BDC-9FFD-E5CA5312A658}"/>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969" name="任意多边形: 形状 968">
                <a:extLst>
                  <a:ext uri="{FF2B5EF4-FFF2-40B4-BE49-F238E27FC236}">
                    <a16:creationId xmlns:a16="http://schemas.microsoft.com/office/drawing/2014/main" id="{DB30D72A-3D76-43E5-8211-43160D8198F3}"/>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70" name="任意多边形: 形状 969">
                <a:extLst>
                  <a:ext uri="{FF2B5EF4-FFF2-40B4-BE49-F238E27FC236}">
                    <a16:creationId xmlns:a16="http://schemas.microsoft.com/office/drawing/2014/main" id="{AA17710D-88E1-4953-97C5-11DE0C694366}"/>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71" name="任意多边形: 形状 970">
                <a:extLst>
                  <a:ext uri="{FF2B5EF4-FFF2-40B4-BE49-F238E27FC236}">
                    <a16:creationId xmlns:a16="http://schemas.microsoft.com/office/drawing/2014/main" id="{BD040965-D126-485A-A964-0E73FB124D10}"/>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972" name="任意多边形: 形状 971">
                <a:extLst>
                  <a:ext uri="{FF2B5EF4-FFF2-40B4-BE49-F238E27FC236}">
                    <a16:creationId xmlns:a16="http://schemas.microsoft.com/office/drawing/2014/main" id="{FFE9C685-56E3-4154-A5D7-2C5A897A7994}"/>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973" name="任意多边形: 形状 972">
                <a:extLst>
                  <a:ext uri="{FF2B5EF4-FFF2-40B4-BE49-F238E27FC236}">
                    <a16:creationId xmlns:a16="http://schemas.microsoft.com/office/drawing/2014/main" id="{A4A25129-55D5-4D23-A3EF-40E5C20672F8}"/>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974" name="任意多边形: 形状 973">
                <a:extLst>
                  <a:ext uri="{FF2B5EF4-FFF2-40B4-BE49-F238E27FC236}">
                    <a16:creationId xmlns:a16="http://schemas.microsoft.com/office/drawing/2014/main" id="{8736C132-5530-4372-8D00-CABD9A63F579}"/>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975" name="任意多边形: 形状 974">
                <a:extLst>
                  <a:ext uri="{FF2B5EF4-FFF2-40B4-BE49-F238E27FC236}">
                    <a16:creationId xmlns:a16="http://schemas.microsoft.com/office/drawing/2014/main" id="{1DB80B72-1058-4177-9794-ADEAB59B6DB3}"/>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965" name="图片 964">
              <a:extLst>
                <a:ext uri="{FF2B5EF4-FFF2-40B4-BE49-F238E27FC236}">
                  <a16:creationId xmlns:a16="http://schemas.microsoft.com/office/drawing/2014/main" id="{76011B93-1265-43CF-AF9D-9C42296843F0}"/>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976" name="组合 975">
            <a:extLst>
              <a:ext uri="{FF2B5EF4-FFF2-40B4-BE49-F238E27FC236}">
                <a16:creationId xmlns:a16="http://schemas.microsoft.com/office/drawing/2014/main" id="{46D54028-044C-4A97-BADC-95948BE86BC3}"/>
              </a:ext>
            </a:extLst>
          </p:cNvPr>
          <p:cNvGrpSpPr/>
          <p:nvPr/>
        </p:nvGrpSpPr>
        <p:grpSpPr>
          <a:xfrm flipH="1">
            <a:off x="1205708" y="5852901"/>
            <a:ext cx="764501" cy="764501"/>
            <a:chOff x="6483531" y="871701"/>
            <a:chExt cx="1267690" cy="1267690"/>
          </a:xfrm>
        </p:grpSpPr>
        <p:sp>
          <p:nvSpPr>
            <p:cNvPr id="977" name="椭圆 976">
              <a:extLst>
                <a:ext uri="{FF2B5EF4-FFF2-40B4-BE49-F238E27FC236}">
                  <a16:creationId xmlns:a16="http://schemas.microsoft.com/office/drawing/2014/main" id="{2E108E1A-0B99-40CD-97B6-32321ABCC562}"/>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8" name="组合 977">
              <a:extLst>
                <a:ext uri="{FF2B5EF4-FFF2-40B4-BE49-F238E27FC236}">
                  <a16:creationId xmlns:a16="http://schemas.microsoft.com/office/drawing/2014/main" id="{D0BCC614-716C-4615-9F8C-7CE1BF633A75}"/>
                </a:ext>
              </a:extLst>
            </p:cNvPr>
            <p:cNvGrpSpPr/>
            <p:nvPr/>
          </p:nvGrpSpPr>
          <p:grpSpPr>
            <a:xfrm rot="16712883">
              <a:off x="6740292" y="1184246"/>
              <a:ext cx="783859" cy="633535"/>
              <a:chOff x="5579130" y="3012281"/>
              <a:chExt cx="1028838" cy="831533"/>
            </a:xfrm>
          </p:grpSpPr>
          <p:sp>
            <p:nvSpPr>
              <p:cNvPr id="980" name="任意多边形: 形状 979">
                <a:extLst>
                  <a:ext uri="{FF2B5EF4-FFF2-40B4-BE49-F238E27FC236}">
                    <a16:creationId xmlns:a16="http://schemas.microsoft.com/office/drawing/2014/main" id="{313F46D5-DA82-4915-A901-D396A22A9FC5}"/>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981" name="任意多边形: 形状 980">
                <a:extLst>
                  <a:ext uri="{FF2B5EF4-FFF2-40B4-BE49-F238E27FC236}">
                    <a16:creationId xmlns:a16="http://schemas.microsoft.com/office/drawing/2014/main" id="{970E5A3D-599D-4D1D-A0CE-DBE9821FB5B9}"/>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982" name="任意多边形: 形状 981">
                <a:extLst>
                  <a:ext uri="{FF2B5EF4-FFF2-40B4-BE49-F238E27FC236}">
                    <a16:creationId xmlns:a16="http://schemas.microsoft.com/office/drawing/2014/main" id="{2051A9EA-5730-4BE9-8EA9-080A99750328}"/>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983" name="任意多边形: 形状 982">
                <a:extLst>
                  <a:ext uri="{FF2B5EF4-FFF2-40B4-BE49-F238E27FC236}">
                    <a16:creationId xmlns:a16="http://schemas.microsoft.com/office/drawing/2014/main" id="{8DABE799-B31E-4E1A-81AF-711FC1B39958}"/>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84" name="任意多边形: 形状 983">
                <a:extLst>
                  <a:ext uri="{FF2B5EF4-FFF2-40B4-BE49-F238E27FC236}">
                    <a16:creationId xmlns:a16="http://schemas.microsoft.com/office/drawing/2014/main" id="{5732C30D-E82D-4225-8ED9-5CD10B5A19CF}"/>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85" name="任意多边形: 形状 984">
                <a:extLst>
                  <a:ext uri="{FF2B5EF4-FFF2-40B4-BE49-F238E27FC236}">
                    <a16:creationId xmlns:a16="http://schemas.microsoft.com/office/drawing/2014/main" id="{DDBB281E-42EE-4D7B-9280-853346B4C126}"/>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986" name="任意多边形: 形状 985">
                <a:extLst>
                  <a:ext uri="{FF2B5EF4-FFF2-40B4-BE49-F238E27FC236}">
                    <a16:creationId xmlns:a16="http://schemas.microsoft.com/office/drawing/2014/main" id="{682D646A-5765-490E-9554-A0A7673654C1}"/>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987" name="任意多边形: 形状 986">
                <a:extLst>
                  <a:ext uri="{FF2B5EF4-FFF2-40B4-BE49-F238E27FC236}">
                    <a16:creationId xmlns:a16="http://schemas.microsoft.com/office/drawing/2014/main" id="{2FF94B3C-0BEF-42C7-946F-2D63183BD5EA}"/>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988" name="任意多边形: 形状 987">
                <a:extLst>
                  <a:ext uri="{FF2B5EF4-FFF2-40B4-BE49-F238E27FC236}">
                    <a16:creationId xmlns:a16="http://schemas.microsoft.com/office/drawing/2014/main" id="{61928EB9-E94E-4616-A53C-9EB4E9E9F6A5}"/>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989" name="任意多边形: 形状 988">
                <a:extLst>
                  <a:ext uri="{FF2B5EF4-FFF2-40B4-BE49-F238E27FC236}">
                    <a16:creationId xmlns:a16="http://schemas.microsoft.com/office/drawing/2014/main" id="{8B6CA908-C58A-449C-BCA3-5D5F4F4DEB5E}"/>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979" name="图片 978">
              <a:extLst>
                <a:ext uri="{FF2B5EF4-FFF2-40B4-BE49-F238E27FC236}">
                  <a16:creationId xmlns:a16="http://schemas.microsoft.com/office/drawing/2014/main" id="{B786C27D-5589-48B1-B107-FFD4A6A78BBA}"/>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990" name="组合 989">
            <a:extLst>
              <a:ext uri="{FF2B5EF4-FFF2-40B4-BE49-F238E27FC236}">
                <a16:creationId xmlns:a16="http://schemas.microsoft.com/office/drawing/2014/main" id="{5E27D9DC-A368-49A2-983E-9A96D6F19F5F}"/>
              </a:ext>
            </a:extLst>
          </p:cNvPr>
          <p:cNvGrpSpPr/>
          <p:nvPr/>
        </p:nvGrpSpPr>
        <p:grpSpPr>
          <a:xfrm flipH="1">
            <a:off x="2168383" y="5050340"/>
            <a:ext cx="764501" cy="764501"/>
            <a:chOff x="6483531" y="871701"/>
            <a:chExt cx="1267690" cy="1267690"/>
          </a:xfrm>
        </p:grpSpPr>
        <p:sp>
          <p:nvSpPr>
            <p:cNvPr id="991" name="椭圆 990">
              <a:extLst>
                <a:ext uri="{FF2B5EF4-FFF2-40B4-BE49-F238E27FC236}">
                  <a16:creationId xmlns:a16="http://schemas.microsoft.com/office/drawing/2014/main" id="{A05D6687-00B0-42B1-A7BE-0A3E098966E1}"/>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2" name="组合 991">
              <a:extLst>
                <a:ext uri="{FF2B5EF4-FFF2-40B4-BE49-F238E27FC236}">
                  <a16:creationId xmlns:a16="http://schemas.microsoft.com/office/drawing/2014/main" id="{AE0ECC55-1826-4CCE-AFE0-E946878B2960}"/>
                </a:ext>
              </a:extLst>
            </p:cNvPr>
            <p:cNvGrpSpPr/>
            <p:nvPr/>
          </p:nvGrpSpPr>
          <p:grpSpPr>
            <a:xfrm rot="16712883">
              <a:off x="6740292" y="1184246"/>
              <a:ext cx="783859" cy="633535"/>
              <a:chOff x="5579130" y="3012281"/>
              <a:chExt cx="1028838" cy="831533"/>
            </a:xfrm>
          </p:grpSpPr>
          <p:sp>
            <p:nvSpPr>
              <p:cNvPr id="994" name="任意多边形: 形状 993">
                <a:extLst>
                  <a:ext uri="{FF2B5EF4-FFF2-40B4-BE49-F238E27FC236}">
                    <a16:creationId xmlns:a16="http://schemas.microsoft.com/office/drawing/2014/main" id="{6B86FFC5-0021-4ED2-8184-76439C0B083B}"/>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995" name="任意多边形: 形状 994">
                <a:extLst>
                  <a:ext uri="{FF2B5EF4-FFF2-40B4-BE49-F238E27FC236}">
                    <a16:creationId xmlns:a16="http://schemas.microsoft.com/office/drawing/2014/main" id="{1635C500-D893-4EEA-9594-A72A08D3EB86}"/>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996" name="任意多边形: 形状 995">
                <a:extLst>
                  <a:ext uri="{FF2B5EF4-FFF2-40B4-BE49-F238E27FC236}">
                    <a16:creationId xmlns:a16="http://schemas.microsoft.com/office/drawing/2014/main" id="{F98DD502-EF52-467A-91F6-639716CB5BF5}"/>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997" name="任意多边形: 形状 996">
                <a:extLst>
                  <a:ext uri="{FF2B5EF4-FFF2-40B4-BE49-F238E27FC236}">
                    <a16:creationId xmlns:a16="http://schemas.microsoft.com/office/drawing/2014/main" id="{86DB72A2-D230-458A-BD65-C5BDB21AA498}"/>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98" name="任意多边形: 形状 997">
                <a:extLst>
                  <a:ext uri="{FF2B5EF4-FFF2-40B4-BE49-F238E27FC236}">
                    <a16:creationId xmlns:a16="http://schemas.microsoft.com/office/drawing/2014/main" id="{C3457546-2941-47FF-BFA1-AD8147F7FF33}"/>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999" name="任意多边形: 形状 998">
                <a:extLst>
                  <a:ext uri="{FF2B5EF4-FFF2-40B4-BE49-F238E27FC236}">
                    <a16:creationId xmlns:a16="http://schemas.microsoft.com/office/drawing/2014/main" id="{D2929ADE-FE7B-44AF-9477-75E9CD2B3D07}"/>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1000" name="任意多边形: 形状 999">
                <a:extLst>
                  <a:ext uri="{FF2B5EF4-FFF2-40B4-BE49-F238E27FC236}">
                    <a16:creationId xmlns:a16="http://schemas.microsoft.com/office/drawing/2014/main" id="{2741F4BA-D74D-47B3-A52D-673AB13ED5AB}"/>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1001" name="任意多边形: 形状 1000">
                <a:extLst>
                  <a:ext uri="{FF2B5EF4-FFF2-40B4-BE49-F238E27FC236}">
                    <a16:creationId xmlns:a16="http://schemas.microsoft.com/office/drawing/2014/main" id="{214F2F58-213C-4276-9232-B029DD226B92}"/>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1002" name="任意多边形: 形状 1001">
                <a:extLst>
                  <a:ext uri="{FF2B5EF4-FFF2-40B4-BE49-F238E27FC236}">
                    <a16:creationId xmlns:a16="http://schemas.microsoft.com/office/drawing/2014/main" id="{5504508C-86A2-4763-B9E6-2A478EFFD5C4}"/>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1003" name="任意多边形: 形状 1002">
                <a:extLst>
                  <a:ext uri="{FF2B5EF4-FFF2-40B4-BE49-F238E27FC236}">
                    <a16:creationId xmlns:a16="http://schemas.microsoft.com/office/drawing/2014/main" id="{4A7B68F1-899F-4A1F-B4EC-0837C74D6A6A}"/>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993" name="图片 992">
              <a:extLst>
                <a:ext uri="{FF2B5EF4-FFF2-40B4-BE49-F238E27FC236}">
                  <a16:creationId xmlns:a16="http://schemas.microsoft.com/office/drawing/2014/main" id="{345CE0F9-BC98-4771-ADF9-91929C25381F}"/>
                </a:ext>
              </a:extLst>
            </p:cNvPr>
            <p:cNvPicPr>
              <a:picLocks noChangeAspect="1"/>
            </p:cNvPicPr>
            <p:nvPr/>
          </p:nvPicPr>
          <p:blipFill>
            <a:blip r:embed="rId5"/>
            <a:stretch>
              <a:fillRect/>
            </a:stretch>
          </p:blipFill>
          <p:spPr>
            <a:xfrm rot="21384582">
              <a:off x="6823447" y="1350459"/>
              <a:ext cx="501547" cy="355799"/>
            </a:xfrm>
            <a:prstGeom prst="rect">
              <a:avLst/>
            </a:prstGeom>
          </p:spPr>
        </p:pic>
      </p:grpSp>
      <p:pic>
        <p:nvPicPr>
          <p:cNvPr id="1004" name="图片 1003">
            <a:extLst>
              <a:ext uri="{FF2B5EF4-FFF2-40B4-BE49-F238E27FC236}">
                <a16:creationId xmlns:a16="http://schemas.microsoft.com/office/drawing/2014/main" id="{E12EBCBF-F3CE-4FBB-AEA1-A5732628AD8F}"/>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2683744" y="1496297"/>
            <a:ext cx="480246" cy="480246"/>
          </a:xfrm>
          <a:prstGeom prst="rect">
            <a:avLst/>
          </a:prstGeom>
        </p:spPr>
      </p:pic>
      <p:pic>
        <p:nvPicPr>
          <p:cNvPr id="1005" name="图片 1004">
            <a:extLst>
              <a:ext uri="{FF2B5EF4-FFF2-40B4-BE49-F238E27FC236}">
                <a16:creationId xmlns:a16="http://schemas.microsoft.com/office/drawing/2014/main" id="{B84CE40D-C21B-4F7F-8540-A32B8D7D0B11}"/>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1212456" y="2012741"/>
            <a:ext cx="480246" cy="480246"/>
          </a:xfrm>
          <a:prstGeom prst="rect">
            <a:avLst/>
          </a:prstGeom>
        </p:spPr>
      </p:pic>
      <p:pic>
        <p:nvPicPr>
          <p:cNvPr id="1006" name="图片 1005">
            <a:extLst>
              <a:ext uri="{FF2B5EF4-FFF2-40B4-BE49-F238E27FC236}">
                <a16:creationId xmlns:a16="http://schemas.microsoft.com/office/drawing/2014/main" id="{7A1ED22C-BB23-428D-81AC-F32FE2372831}"/>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621305" y="438636"/>
            <a:ext cx="480246" cy="480246"/>
          </a:xfrm>
          <a:prstGeom prst="rect">
            <a:avLst/>
          </a:prstGeom>
        </p:spPr>
      </p:pic>
      <p:pic>
        <p:nvPicPr>
          <p:cNvPr id="1007" name="图片 1006">
            <a:extLst>
              <a:ext uri="{FF2B5EF4-FFF2-40B4-BE49-F238E27FC236}">
                <a16:creationId xmlns:a16="http://schemas.microsoft.com/office/drawing/2014/main" id="{C69D3F24-2AC0-43C9-B9E7-10402B5405AA}"/>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550954" y="5439933"/>
            <a:ext cx="480246" cy="480246"/>
          </a:xfrm>
          <a:prstGeom prst="rect">
            <a:avLst/>
          </a:prstGeom>
        </p:spPr>
      </p:pic>
      <p:pic>
        <p:nvPicPr>
          <p:cNvPr id="1008" name="图片 1007">
            <a:extLst>
              <a:ext uri="{FF2B5EF4-FFF2-40B4-BE49-F238E27FC236}">
                <a16:creationId xmlns:a16="http://schemas.microsoft.com/office/drawing/2014/main" id="{D40B0717-A308-48C0-B686-63839433B3E5}"/>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3336417" y="4299975"/>
            <a:ext cx="480246" cy="480246"/>
          </a:xfrm>
          <a:prstGeom prst="rect">
            <a:avLst/>
          </a:prstGeom>
        </p:spPr>
      </p:pic>
      <p:pic>
        <p:nvPicPr>
          <p:cNvPr id="1009" name="图片 1008">
            <a:extLst>
              <a:ext uri="{FF2B5EF4-FFF2-40B4-BE49-F238E27FC236}">
                <a16:creationId xmlns:a16="http://schemas.microsoft.com/office/drawing/2014/main" id="{E6B951F1-3E46-4025-B5A0-2E3C2E1FABF7}"/>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3308921" y="6112186"/>
            <a:ext cx="480246" cy="480246"/>
          </a:xfrm>
          <a:prstGeom prst="rect">
            <a:avLst/>
          </a:prstGeom>
        </p:spPr>
      </p:pic>
      <p:pic>
        <p:nvPicPr>
          <p:cNvPr id="1010" name="图片 1009">
            <a:extLst>
              <a:ext uri="{FF2B5EF4-FFF2-40B4-BE49-F238E27FC236}">
                <a16:creationId xmlns:a16="http://schemas.microsoft.com/office/drawing/2014/main" id="{FA27AD66-D90E-4AC6-A226-8918550C89B6}"/>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529954" y="1497146"/>
            <a:ext cx="480246" cy="480246"/>
          </a:xfrm>
          <a:prstGeom prst="rect">
            <a:avLst/>
          </a:prstGeom>
        </p:spPr>
      </p:pic>
      <p:grpSp>
        <p:nvGrpSpPr>
          <p:cNvPr id="1012" name="组合 1011">
            <a:extLst>
              <a:ext uri="{FF2B5EF4-FFF2-40B4-BE49-F238E27FC236}">
                <a16:creationId xmlns:a16="http://schemas.microsoft.com/office/drawing/2014/main" id="{8B7D025A-A760-4457-BB4C-C3BA91350275}"/>
              </a:ext>
            </a:extLst>
          </p:cNvPr>
          <p:cNvGrpSpPr/>
          <p:nvPr/>
        </p:nvGrpSpPr>
        <p:grpSpPr>
          <a:xfrm flipH="1">
            <a:off x="4870985" y="6086630"/>
            <a:ext cx="480245" cy="480245"/>
            <a:chOff x="6483531" y="871701"/>
            <a:chExt cx="1267690" cy="1267690"/>
          </a:xfrm>
        </p:grpSpPr>
        <p:sp>
          <p:nvSpPr>
            <p:cNvPr id="1013" name="椭圆 1012">
              <a:extLst>
                <a:ext uri="{FF2B5EF4-FFF2-40B4-BE49-F238E27FC236}">
                  <a16:creationId xmlns:a16="http://schemas.microsoft.com/office/drawing/2014/main" id="{9AF6DBAC-CB4C-4C5B-8942-0DA8F4734D9B}"/>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4" name="组合 1013">
              <a:extLst>
                <a:ext uri="{FF2B5EF4-FFF2-40B4-BE49-F238E27FC236}">
                  <a16:creationId xmlns:a16="http://schemas.microsoft.com/office/drawing/2014/main" id="{BA9DCCC7-680F-4852-A84D-84D91F4E7D6B}"/>
                </a:ext>
              </a:extLst>
            </p:cNvPr>
            <p:cNvGrpSpPr/>
            <p:nvPr/>
          </p:nvGrpSpPr>
          <p:grpSpPr>
            <a:xfrm rot="16712883">
              <a:off x="6740292" y="1184246"/>
              <a:ext cx="783859" cy="633535"/>
              <a:chOff x="5579130" y="3012281"/>
              <a:chExt cx="1028838" cy="831533"/>
            </a:xfrm>
          </p:grpSpPr>
          <p:sp>
            <p:nvSpPr>
              <p:cNvPr id="1016" name="任意多边形: 形状 1015">
                <a:extLst>
                  <a:ext uri="{FF2B5EF4-FFF2-40B4-BE49-F238E27FC236}">
                    <a16:creationId xmlns:a16="http://schemas.microsoft.com/office/drawing/2014/main" id="{A39AA6C0-4226-4085-992A-C36E101F1154}"/>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1017" name="任意多边形: 形状 1016">
                <a:extLst>
                  <a:ext uri="{FF2B5EF4-FFF2-40B4-BE49-F238E27FC236}">
                    <a16:creationId xmlns:a16="http://schemas.microsoft.com/office/drawing/2014/main" id="{8AD4AAF1-7654-415F-88C1-94DD03CA7B4F}"/>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1018" name="任意多边形: 形状 1017">
                <a:extLst>
                  <a:ext uri="{FF2B5EF4-FFF2-40B4-BE49-F238E27FC236}">
                    <a16:creationId xmlns:a16="http://schemas.microsoft.com/office/drawing/2014/main" id="{963D22C2-67BF-44A5-ADC6-DF64F94C915B}"/>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1019" name="任意多边形: 形状 1018">
                <a:extLst>
                  <a:ext uri="{FF2B5EF4-FFF2-40B4-BE49-F238E27FC236}">
                    <a16:creationId xmlns:a16="http://schemas.microsoft.com/office/drawing/2014/main" id="{4FBD3373-318B-4E9F-934A-B6D989A4B19F}"/>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1020" name="任意多边形: 形状 1019">
                <a:extLst>
                  <a:ext uri="{FF2B5EF4-FFF2-40B4-BE49-F238E27FC236}">
                    <a16:creationId xmlns:a16="http://schemas.microsoft.com/office/drawing/2014/main" id="{31ADA010-0412-44C0-8B79-71CB422F6924}"/>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1021" name="任意多边形: 形状 1020">
                <a:extLst>
                  <a:ext uri="{FF2B5EF4-FFF2-40B4-BE49-F238E27FC236}">
                    <a16:creationId xmlns:a16="http://schemas.microsoft.com/office/drawing/2014/main" id="{9A662222-1AE8-418C-A83E-EB1104025728}"/>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1022" name="任意多边形: 形状 1021">
                <a:extLst>
                  <a:ext uri="{FF2B5EF4-FFF2-40B4-BE49-F238E27FC236}">
                    <a16:creationId xmlns:a16="http://schemas.microsoft.com/office/drawing/2014/main" id="{59B16DC0-EBD7-439E-A90C-F74EB988DE2B}"/>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1023" name="任意多边形: 形状 1022">
                <a:extLst>
                  <a:ext uri="{FF2B5EF4-FFF2-40B4-BE49-F238E27FC236}">
                    <a16:creationId xmlns:a16="http://schemas.microsoft.com/office/drawing/2014/main" id="{987DD7F6-7D55-441A-B2BD-4863F3BE32BA}"/>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1024" name="任意多边形: 形状 1023">
                <a:extLst>
                  <a:ext uri="{FF2B5EF4-FFF2-40B4-BE49-F238E27FC236}">
                    <a16:creationId xmlns:a16="http://schemas.microsoft.com/office/drawing/2014/main" id="{EAB16CBF-9C98-45C5-B9F0-77789344A9A2}"/>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1025" name="任意多边形: 形状 1024">
                <a:extLst>
                  <a:ext uri="{FF2B5EF4-FFF2-40B4-BE49-F238E27FC236}">
                    <a16:creationId xmlns:a16="http://schemas.microsoft.com/office/drawing/2014/main" id="{32DA9D52-CDE5-4DB1-B827-E33A8B7DC0A7}"/>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1015" name="图片 1014">
              <a:extLst>
                <a:ext uri="{FF2B5EF4-FFF2-40B4-BE49-F238E27FC236}">
                  <a16:creationId xmlns:a16="http://schemas.microsoft.com/office/drawing/2014/main" id="{32B4FC8F-2F20-42AA-8449-8EBD2726ED15}"/>
                </a:ext>
              </a:extLst>
            </p:cNvPr>
            <p:cNvPicPr>
              <a:picLocks noChangeAspect="1"/>
            </p:cNvPicPr>
            <p:nvPr/>
          </p:nvPicPr>
          <p:blipFill>
            <a:blip r:embed="rId5"/>
            <a:stretch>
              <a:fillRect/>
            </a:stretch>
          </p:blipFill>
          <p:spPr>
            <a:xfrm rot="21384582">
              <a:off x="6823447" y="1350459"/>
              <a:ext cx="501547" cy="355799"/>
            </a:xfrm>
            <a:prstGeom prst="rect">
              <a:avLst/>
            </a:prstGeom>
          </p:spPr>
        </p:pic>
      </p:grpSp>
      <p:pic>
        <p:nvPicPr>
          <p:cNvPr id="1026" name="图片 1025">
            <a:extLst>
              <a:ext uri="{FF2B5EF4-FFF2-40B4-BE49-F238E27FC236}">
                <a16:creationId xmlns:a16="http://schemas.microsoft.com/office/drawing/2014/main" id="{C8A9CE29-E0EB-4510-A9C1-EE9088A446B8}"/>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5946229" y="5787231"/>
            <a:ext cx="380360" cy="380360"/>
          </a:xfrm>
          <a:prstGeom prst="rect">
            <a:avLst/>
          </a:prstGeom>
        </p:spPr>
      </p:pic>
      <p:grpSp>
        <p:nvGrpSpPr>
          <p:cNvPr id="1027" name="组合 1026">
            <a:extLst>
              <a:ext uri="{FF2B5EF4-FFF2-40B4-BE49-F238E27FC236}">
                <a16:creationId xmlns:a16="http://schemas.microsoft.com/office/drawing/2014/main" id="{31B0D8B1-33BD-4BD7-A3F4-869BA52C2089}"/>
              </a:ext>
            </a:extLst>
          </p:cNvPr>
          <p:cNvGrpSpPr/>
          <p:nvPr/>
        </p:nvGrpSpPr>
        <p:grpSpPr>
          <a:xfrm>
            <a:off x="6907022" y="6068618"/>
            <a:ext cx="545467" cy="545467"/>
            <a:chOff x="6483531" y="871701"/>
            <a:chExt cx="1267690" cy="1267690"/>
          </a:xfrm>
        </p:grpSpPr>
        <p:sp>
          <p:nvSpPr>
            <p:cNvPr id="1028" name="椭圆 1027">
              <a:extLst>
                <a:ext uri="{FF2B5EF4-FFF2-40B4-BE49-F238E27FC236}">
                  <a16:creationId xmlns:a16="http://schemas.microsoft.com/office/drawing/2014/main" id="{1CD03E75-83D6-4196-BB1C-8818CAF73A3F}"/>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9" name="组合 1028">
              <a:extLst>
                <a:ext uri="{FF2B5EF4-FFF2-40B4-BE49-F238E27FC236}">
                  <a16:creationId xmlns:a16="http://schemas.microsoft.com/office/drawing/2014/main" id="{8625C411-B28A-4743-8375-283630F1CAD8}"/>
                </a:ext>
              </a:extLst>
            </p:cNvPr>
            <p:cNvGrpSpPr/>
            <p:nvPr/>
          </p:nvGrpSpPr>
          <p:grpSpPr>
            <a:xfrm rot="16712883">
              <a:off x="6740292" y="1184246"/>
              <a:ext cx="783859" cy="633535"/>
              <a:chOff x="5579130" y="3012281"/>
              <a:chExt cx="1028838" cy="831533"/>
            </a:xfrm>
          </p:grpSpPr>
          <p:sp>
            <p:nvSpPr>
              <p:cNvPr id="1031" name="任意多边形: 形状 1030">
                <a:extLst>
                  <a:ext uri="{FF2B5EF4-FFF2-40B4-BE49-F238E27FC236}">
                    <a16:creationId xmlns:a16="http://schemas.microsoft.com/office/drawing/2014/main" id="{1500AA97-97C2-4210-A00F-83D7EC9B1224}"/>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1032" name="任意多边形: 形状 1031">
                <a:extLst>
                  <a:ext uri="{FF2B5EF4-FFF2-40B4-BE49-F238E27FC236}">
                    <a16:creationId xmlns:a16="http://schemas.microsoft.com/office/drawing/2014/main" id="{4ABCD77F-4CFF-4F28-BA8B-8B361F13A9CA}"/>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1033" name="任意多边形: 形状 1032">
                <a:extLst>
                  <a:ext uri="{FF2B5EF4-FFF2-40B4-BE49-F238E27FC236}">
                    <a16:creationId xmlns:a16="http://schemas.microsoft.com/office/drawing/2014/main" id="{EFDF48A5-B759-4CB5-8302-081E64CBC2F0}"/>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1034" name="任意多边形: 形状 1033">
                <a:extLst>
                  <a:ext uri="{FF2B5EF4-FFF2-40B4-BE49-F238E27FC236}">
                    <a16:creationId xmlns:a16="http://schemas.microsoft.com/office/drawing/2014/main" id="{3746154E-D7B6-4E70-98B0-8E7DE224CE1C}"/>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1035" name="任意多边形: 形状 1034">
                <a:extLst>
                  <a:ext uri="{FF2B5EF4-FFF2-40B4-BE49-F238E27FC236}">
                    <a16:creationId xmlns:a16="http://schemas.microsoft.com/office/drawing/2014/main" id="{9956B0C7-80C3-43F1-A97F-13A502EFCF4A}"/>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1036" name="任意多边形: 形状 1035">
                <a:extLst>
                  <a:ext uri="{FF2B5EF4-FFF2-40B4-BE49-F238E27FC236}">
                    <a16:creationId xmlns:a16="http://schemas.microsoft.com/office/drawing/2014/main" id="{1BDA6985-A43E-4225-912B-4AB16882EE5C}"/>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1037" name="任意多边形: 形状 1036">
                <a:extLst>
                  <a:ext uri="{FF2B5EF4-FFF2-40B4-BE49-F238E27FC236}">
                    <a16:creationId xmlns:a16="http://schemas.microsoft.com/office/drawing/2014/main" id="{4B5588B2-3F5D-495B-A813-539FA0EB1F0E}"/>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1038" name="任意多边形: 形状 1037">
                <a:extLst>
                  <a:ext uri="{FF2B5EF4-FFF2-40B4-BE49-F238E27FC236}">
                    <a16:creationId xmlns:a16="http://schemas.microsoft.com/office/drawing/2014/main" id="{4CEA81D1-F152-4E3F-A01B-C4696A122817}"/>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1039" name="任意多边形: 形状 1038">
                <a:extLst>
                  <a:ext uri="{FF2B5EF4-FFF2-40B4-BE49-F238E27FC236}">
                    <a16:creationId xmlns:a16="http://schemas.microsoft.com/office/drawing/2014/main" id="{D9F79B1E-1D04-49BD-923D-C0F61C78FF24}"/>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1040" name="任意多边形: 形状 1039">
                <a:extLst>
                  <a:ext uri="{FF2B5EF4-FFF2-40B4-BE49-F238E27FC236}">
                    <a16:creationId xmlns:a16="http://schemas.microsoft.com/office/drawing/2014/main" id="{26B9ECB4-DE30-48D1-AD00-C84D612CAAD5}"/>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1030" name="图片 1029">
              <a:extLst>
                <a:ext uri="{FF2B5EF4-FFF2-40B4-BE49-F238E27FC236}">
                  <a16:creationId xmlns:a16="http://schemas.microsoft.com/office/drawing/2014/main" id="{FDB1F642-5EF5-42E0-A2AD-DE03ED986CC9}"/>
                </a:ext>
              </a:extLst>
            </p:cNvPr>
            <p:cNvPicPr>
              <a:picLocks noChangeAspect="1"/>
            </p:cNvPicPr>
            <p:nvPr/>
          </p:nvPicPr>
          <p:blipFill>
            <a:blip r:embed="rId5"/>
            <a:stretch>
              <a:fillRect/>
            </a:stretch>
          </p:blipFill>
          <p:spPr>
            <a:xfrm rot="21384582">
              <a:off x="6823447" y="1350459"/>
              <a:ext cx="501547" cy="355799"/>
            </a:xfrm>
            <a:prstGeom prst="rect">
              <a:avLst/>
            </a:prstGeom>
          </p:spPr>
        </p:pic>
      </p:grpSp>
      <p:pic>
        <p:nvPicPr>
          <p:cNvPr id="1041" name="图片 1040">
            <a:extLst>
              <a:ext uri="{FF2B5EF4-FFF2-40B4-BE49-F238E27FC236}">
                <a16:creationId xmlns:a16="http://schemas.microsoft.com/office/drawing/2014/main" id="{3DFF60F1-B7E5-4341-AF2F-84FE6DC65818}"/>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a:off x="8229339" y="5382576"/>
            <a:ext cx="480246" cy="480246"/>
          </a:xfrm>
          <a:prstGeom prst="rect">
            <a:avLst/>
          </a:prstGeom>
        </p:spPr>
      </p:pic>
      <p:grpSp>
        <p:nvGrpSpPr>
          <p:cNvPr id="1042" name="组合 1041">
            <a:extLst>
              <a:ext uri="{FF2B5EF4-FFF2-40B4-BE49-F238E27FC236}">
                <a16:creationId xmlns:a16="http://schemas.microsoft.com/office/drawing/2014/main" id="{BCBB2131-2E04-4A17-86E7-37AE1731511F}"/>
              </a:ext>
            </a:extLst>
          </p:cNvPr>
          <p:cNvGrpSpPr/>
          <p:nvPr/>
        </p:nvGrpSpPr>
        <p:grpSpPr>
          <a:xfrm flipH="1">
            <a:off x="4870985" y="183044"/>
            <a:ext cx="480245" cy="480245"/>
            <a:chOff x="6483531" y="871701"/>
            <a:chExt cx="1267690" cy="1267690"/>
          </a:xfrm>
        </p:grpSpPr>
        <p:sp>
          <p:nvSpPr>
            <p:cNvPr id="1043" name="椭圆 1042">
              <a:extLst>
                <a:ext uri="{FF2B5EF4-FFF2-40B4-BE49-F238E27FC236}">
                  <a16:creationId xmlns:a16="http://schemas.microsoft.com/office/drawing/2014/main" id="{C8E2D68D-442E-463E-A5C2-3A3A842ECDEB}"/>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4" name="组合 1043">
              <a:extLst>
                <a:ext uri="{FF2B5EF4-FFF2-40B4-BE49-F238E27FC236}">
                  <a16:creationId xmlns:a16="http://schemas.microsoft.com/office/drawing/2014/main" id="{13BBC144-353D-4B95-870D-C4765F0CB39B}"/>
                </a:ext>
              </a:extLst>
            </p:cNvPr>
            <p:cNvGrpSpPr/>
            <p:nvPr/>
          </p:nvGrpSpPr>
          <p:grpSpPr>
            <a:xfrm rot="16712883">
              <a:off x="6740292" y="1184246"/>
              <a:ext cx="783859" cy="633535"/>
              <a:chOff x="5579130" y="3012281"/>
              <a:chExt cx="1028838" cy="831533"/>
            </a:xfrm>
          </p:grpSpPr>
          <p:sp>
            <p:nvSpPr>
              <p:cNvPr id="1046" name="任意多边形: 形状 1045">
                <a:extLst>
                  <a:ext uri="{FF2B5EF4-FFF2-40B4-BE49-F238E27FC236}">
                    <a16:creationId xmlns:a16="http://schemas.microsoft.com/office/drawing/2014/main" id="{3D37125B-BAE0-44FE-9271-90FF34A22C02}"/>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1047" name="任意多边形: 形状 1046">
                <a:extLst>
                  <a:ext uri="{FF2B5EF4-FFF2-40B4-BE49-F238E27FC236}">
                    <a16:creationId xmlns:a16="http://schemas.microsoft.com/office/drawing/2014/main" id="{3E1D58FD-2414-4DE2-9825-216381B762D2}"/>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1048" name="任意多边形: 形状 1047">
                <a:extLst>
                  <a:ext uri="{FF2B5EF4-FFF2-40B4-BE49-F238E27FC236}">
                    <a16:creationId xmlns:a16="http://schemas.microsoft.com/office/drawing/2014/main" id="{EE851562-2E62-4496-AD0D-C8308D9E14FB}"/>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1049" name="任意多边形: 形状 1048">
                <a:extLst>
                  <a:ext uri="{FF2B5EF4-FFF2-40B4-BE49-F238E27FC236}">
                    <a16:creationId xmlns:a16="http://schemas.microsoft.com/office/drawing/2014/main" id="{0E4D1326-9ACA-47F6-A88B-74AD271B8C10}"/>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1050" name="任意多边形: 形状 1049">
                <a:extLst>
                  <a:ext uri="{FF2B5EF4-FFF2-40B4-BE49-F238E27FC236}">
                    <a16:creationId xmlns:a16="http://schemas.microsoft.com/office/drawing/2014/main" id="{32D3179E-8F07-4E00-9501-35560D2C7232}"/>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1051" name="任意多边形: 形状 1050">
                <a:extLst>
                  <a:ext uri="{FF2B5EF4-FFF2-40B4-BE49-F238E27FC236}">
                    <a16:creationId xmlns:a16="http://schemas.microsoft.com/office/drawing/2014/main" id="{97BFD0A3-39D2-450E-B099-F1A764B40AAD}"/>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1052" name="任意多边形: 形状 1051">
                <a:extLst>
                  <a:ext uri="{FF2B5EF4-FFF2-40B4-BE49-F238E27FC236}">
                    <a16:creationId xmlns:a16="http://schemas.microsoft.com/office/drawing/2014/main" id="{80A83FD3-C7A7-44DE-B1A3-DF5AA34D7B31}"/>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1053" name="任意多边形: 形状 1052">
                <a:extLst>
                  <a:ext uri="{FF2B5EF4-FFF2-40B4-BE49-F238E27FC236}">
                    <a16:creationId xmlns:a16="http://schemas.microsoft.com/office/drawing/2014/main" id="{9E75B187-58F7-4EB2-B6B9-B82C9FD749E6}"/>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1054" name="任意多边形: 形状 1053">
                <a:extLst>
                  <a:ext uri="{FF2B5EF4-FFF2-40B4-BE49-F238E27FC236}">
                    <a16:creationId xmlns:a16="http://schemas.microsoft.com/office/drawing/2014/main" id="{B47C35BB-AC49-4370-A35F-7CECC5C425E4}"/>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1055" name="任意多边形: 形状 1054">
                <a:extLst>
                  <a:ext uri="{FF2B5EF4-FFF2-40B4-BE49-F238E27FC236}">
                    <a16:creationId xmlns:a16="http://schemas.microsoft.com/office/drawing/2014/main" id="{4A61C6C4-D75C-4B68-9231-42CCC56057BC}"/>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1045" name="图片 1044">
              <a:extLst>
                <a:ext uri="{FF2B5EF4-FFF2-40B4-BE49-F238E27FC236}">
                  <a16:creationId xmlns:a16="http://schemas.microsoft.com/office/drawing/2014/main" id="{213F5470-609C-4BE3-9A54-74B45F9AE132}"/>
                </a:ext>
              </a:extLst>
            </p:cNvPr>
            <p:cNvPicPr>
              <a:picLocks noChangeAspect="1"/>
            </p:cNvPicPr>
            <p:nvPr/>
          </p:nvPicPr>
          <p:blipFill>
            <a:blip r:embed="rId5"/>
            <a:stretch>
              <a:fillRect/>
            </a:stretch>
          </p:blipFill>
          <p:spPr>
            <a:xfrm rot="21384582">
              <a:off x="6823447" y="1350459"/>
              <a:ext cx="501547" cy="355799"/>
            </a:xfrm>
            <a:prstGeom prst="rect">
              <a:avLst/>
            </a:prstGeom>
          </p:spPr>
        </p:pic>
      </p:grpSp>
      <p:pic>
        <p:nvPicPr>
          <p:cNvPr id="1056" name="图片 1055">
            <a:extLst>
              <a:ext uri="{FF2B5EF4-FFF2-40B4-BE49-F238E27FC236}">
                <a16:creationId xmlns:a16="http://schemas.microsoft.com/office/drawing/2014/main" id="{4FC217D4-8EAC-43EB-A3C4-164958699720}"/>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12"/>
                    </a14:imgEffect>
                  </a14:imgLayer>
                </a14:imgProps>
              </a:ext>
            </a:extLst>
          </a:blip>
          <a:stretch>
            <a:fillRect/>
          </a:stretch>
        </p:blipFill>
        <p:spPr>
          <a:xfrm flipH="1">
            <a:off x="5946229" y="614331"/>
            <a:ext cx="380360" cy="380360"/>
          </a:xfrm>
          <a:prstGeom prst="rect">
            <a:avLst/>
          </a:prstGeom>
        </p:spPr>
      </p:pic>
      <p:grpSp>
        <p:nvGrpSpPr>
          <p:cNvPr id="1057" name="组合 1056">
            <a:extLst>
              <a:ext uri="{FF2B5EF4-FFF2-40B4-BE49-F238E27FC236}">
                <a16:creationId xmlns:a16="http://schemas.microsoft.com/office/drawing/2014/main" id="{3B08CD0F-A0A1-42DA-B41A-36DD351E7AD5}"/>
              </a:ext>
            </a:extLst>
          </p:cNvPr>
          <p:cNvGrpSpPr/>
          <p:nvPr/>
        </p:nvGrpSpPr>
        <p:grpSpPr>
          <a:xfrm>
            <a:off x="8309026" y="1648134"/>
            <a:ext cx="545467" cy="545467"/>
            <a:chOff x="6483531" y="871701"/>
            <a:chExt cx="1267690" cy="1267690"/>
          </a:xfrm>
        </p:grpSpPr>
        <p:sp>
          <p:nvSpPr>
            <p:cNvPr id="1058" name="椭圆 1057">
              <a:extLst>
                <a:ext uri="{FF2B5EF4-FFF2-40B4-BE49-F238E27FC236}">
                  <a16:creationId xmlns:a16="http://schemas.microsoft.com/office/drawing/2014/main" id="{DD0AB9F0-BD91-4B8B-B032-EA090A916AB1}"/>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9" name="组合 1058">
              <a:extLst>
                <a:ext uri="{FF2B5EF4-FFF2-40B4-BE49-F238E27FC236}">
                  <a16:creationId xmlns:a16="http://schemas.microsoft.com/office/drawing/2014/main" id="{CFCE4274-D7FA-4833-B150-DB1A8A23DFF5}"/>
                </a:ext>
              </a:extLst>
            </p:cNvPr>
            <p:cNvGrpSpPr/>
            <p:nvPr/>
          </p:nvGrpSpPr>
          <p:grpSpPr>
            <a:xfrm rot="16712883">
              <a:off x="6740292" y="1184246"/>
              <a:ext cx="783859" cy="633535"/>
              <a:chOff x="5579130" y="3012281"/>
              <a:chExt cx="1028838" cy="831533"/>
            </a:xfrm>
          </p:grpSpPr>
          <p:sp>
            <p:nvSpPr>
              <p:cNvPr id="1061" name="任意多边形: 形状 1060">
                <a:extLst>
                  <a:ext uri="{FF2B5EF4-FFF2-40B4-BE49-F238E27FC236}">
                    <a16:creationId xmlns:a16="http://schemas.microsoft.com/office/drawing/2014/main" id="{915FBB6D-E315-4336-AEF3-8813BB696C7F}"/>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1062" name="任意多边形: 形状 1061">
                <a:extLst>
                  <a:ext uri="{FF2B5EF4-FFF2-40B4-BE49-F238E27FC236}">
                    <a16:creationId xmlns:a16="http://schemas.microsoft.com/office/drawing/2014/main" id="{EEB12051-0FB8-425A-BFF8-4C187297F6AD}"/>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1063" name="任意多边形: 形状 1062">
                <a:extLst>
                  <a:ext uri="{FF2B5EF4-FFF2-40B4-BE49-F238E27FC236}">
                    <a16:creationId xmlns:a16="http://schemas.microsoft.com/office/drawing/2014/main" id="{854AC98A-FD3D-4641-BAF3-52BF42AE0723}"/>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1064" name="任意多边形: 形状 1063">
                <a:extLst>
                  <a:ext uri="{FF2B5EF4-FFF2-40B4-BE49-F238E27FC236}">
                    <a16:creationId xmlns:a16="http://schemas.microsoft.com/office/drawing/2014/main" id="{6E1E5DFF-26FA-4A74-95AC-3AFB4AA8E418}"/>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1065" name="任意多边形: 形状 1064">
                <a:extLst>
                  <a:ext uri="{FF2B5EF4-FFF2-40B4-BE49-F238E27FC236}">
                    <a16:creationId xmlns:a16="http://schemas.microsoft.com/office/drawing/2014/main" id="{7ABFD2D2-F20C-4B93-9962-0E9BE368B37D}"/>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1066" name="任意多边形: 形状 1065">
                <a:extLst>
                  <a:ext uri="{FF2B5EF4-FFF2-40B4-BE49-F238E27FC236}">
                    <a16:creationId xmlns:a16="http://schemas.microsoft.com/office/drawing/2014/main" id="{866E046F-DCFF-4D32-9A40-BBF107215538}"/>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1067" name="任意多边形: 形状 1066">
                <a:extLst>
                  <a:ext uri="{FF2B5EF4-FFF2-40B4-BE49-F238E27FC236}">
                    <a16:creationId xmlns:a16="http://schemas.microsoft.com/office/drawing/2014/main" id="{3251D1CE-3C6D-485A-858B-0636DDB1EB4E}"/>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1068" name="任意多边形: 形状 1067">
                <a:extLst>
                  <a:ext uri="{FF2B5EF4-FFF2-40B4-BE49-F238E27FC236}">
                    <a16:creationId xmlns:a16="http://schemas.microsoft.com/office/drawing/2014/main" id="{7700605B-6D93-4CE1-882D-DF6873E025DD}"/>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1069" name="任意多边形: 形状 1068">
                <a:extLst>
                  <a:ext uri="{FF2B5EF4-FFF2-40B4-BE49-F238E27FC236}">
                    <a16:creationId xmlns:a16="http://schemas.microsoft.com/office/drawing/2014/main" id="{413906F1-FB94-4535-A0F1-4BAF5D8C5C69}"/>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1070" name="任意多边形: 形状 1069">
                <a:extLst>
                  <a:ext uri="{FF2B5EF4-FFF2-40B4-BE49-F238E27FC236}">
                    <a16:creationId xmlns:a16="http://schemas.microsoft.com/office/drawing/2014/main" id="{774916EB-D373-4315-AD7A-0327B4328987}"/>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1060" name="图片 1059">
              <a:extLst>
                <a:ext uri="{FF2B5EF4-FFF2-40B4-BE49-F238E27FC236}">
                  <a16:creationId xmlns:a16="http://schemas.microsoft.com/office/drawing/2014/main" id="{27B67DE9-7F71-4057-A1BD-37E7567B1FBE}"/>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1071" name="组合 1070">
            <a:extLst>
              <a:ext uri="{FF2B5EF4-FFF2-40B4-BE49-F238E27FC236}">
                <a16:creationId xmlns:a16="http://schemas.microsoft.com/office/drawing/2014/main" id="{8AB2CC92-41D1-4637-B7AB-D7B06793B331}"/>
              </a:ext>
            </a:extLst>
          </p:cNvPr>
          <p:cNvGrpSpPr/>
          <p:nvPr/>
        </p:nvGrpSpPr>
        <p:grpSpPr>
          <a:xfrm flipH="1">
            <a:off x="6823243" y="183817"/>
            <a:ext cx="480245" cy="480245"/>
            <a:chOff x="6483531" y="871701"/>
            <a:chExt cx="1267690" cy="1267690"/>
          </a:xfrm>
        </p:grpSpPr>
        <p:sp>
          <p:nvSpPr>
            <p:cNvPr id="1072" name="椭圆 1071">
              <a:extLst>
                <a:ext uri="{FF2B5EF4-FFF2-40B4-BE49-F238E27FC236}">
                  <a16:creationId xmlns:a16="http://schemas.microsoft.com/office/drawing/2014/main" id="{00ECFDCA-7955-4B01-8529-1B3BA5AB7310}"/>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3" name="组合 1072">
              <a:extLst>
                <a:ext uri="{FF2B5EF4-FFF2-40B4-BE49-F238E27FC236}">
                  <a16:creationId xmlns:a16="http://schemas.microsoft.com/office/drawing/2014/main" id="{D97599FF-B2C2-481A-8D39-4875F06ABD90}"/>
                </a:ext>
              </a:extLst>
            </p:cNvPr>
            <p:cNvGrpSpPr/>
            <p:nvPr/>
          </p:nvGrpSpPr>
          <p:grpSpPr>
            <a:xfrm rot="16712883">
              <a:off x="6740292" y="1184246"/>
              <a:ext cx="783859" cy="633535"/>
              <a:chOff x="5579130" y="3012281"/>
              <a:chExt cx="1028838" cy="831533"/>
            </a:xfrm>
          </p:grpSpPr>
          <p:sp>
            <p:nvSpPr>
              <p:cNvPr id="1075" name="任意多边形: 形状 1074">
                <a:extLst>
                  <a:ext uri="{FF2B5EF4-FFF2-40B4-BE49-F238E27FC236}">
                    <a16:creationId xmlns:a16="http://schemas.microsoft.com/office/drawing/2014/main" id="{62256159-E06D-4756-AB14-88491346649E}"/>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1076" name="任意多边形: 形状 1075">
                <a:extLst>
                  <a:ext uri="{FF2B5EF4-FFF2-40B4-BE49-F238E27FC236}">
                    <a16:creationId xmlns:a16="http://schemas.microsoft.com/office/drawing/2014/main" id="{2D12949C-301F-435F-9795-E58C79513E27}"/>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1077" name="任意多边形: 形状 1076">
                <a:extLst>
                  <a:ext uri="{FF2B5EF4-FFF2-40B4-BE49-F238E27FC236}">
                    <a16:creationId xmlns:a16="http://schemas.microsoft.com/office/drawing/2014/main" id="{306CCAC3-3CF3-462B-A3AC-197373550D6F}"/>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1078" name="任意多边形: 形状 1077">
                <a:extLst>
                  <a:ext uri="{FF2B5EF4-FFF2-40B4-BE49-F238E27FC236}">
                    <a16:creationId xmlns:a16="http://schemas.microsoft.com/office/drawing/2014/main" id="{FEFDB305-D3D0-4F92-9DF1-B2D6C24DAA68}"/>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1079" name="任意多边形: 形状 1078">
                <a:extLst>
                  <a:ext uri="{FF2B5EF4-FFF2-40B4-BE49-F238E27FC236}">
                    <a16:creationId xmlns:a16="http://schemas.microsoft.com/office/drawing/2014/main" id="{EC1C5414-3976-4990-B3EA-CE6996D5F77F}"/>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1080" name="任意多边形: 形状 1079">
                <a:extLst>
                  <a:ext uri="{FF2B5EF4-FFF2-40B4-BE49-F238E27FC236}">
                    <a16:creationId xmlns:a16="http://schemas.microsoft.com/office/drawing/2014/main" id="{AD322880-6B70-4F53-BC50-89F192298C0D}"/>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1081" name="任意多边形: 形状 1080">
                <a:extLst>
                  <a:ext uri="{FF2B5EF4-FFF2-40B4-BE49-F238E27FC236}">
                    <a16:creationId xmlns:a16="http://schemas.microsoft.com/office/drawing/2014/main" id="{4080AC2B-9A55-4F22-BAB0-05F8A3AF609E}"/>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1082" name="任意多边形: 形状 1081">
                <a:extLst>
                  <a:ext uri="{FF2B5EF4-FFF2-40B4-BE49-F238E27FC236}">
                    <a16:creationId xmlns:a16="http://schemas.microsoft.com/office/drawing/2014/main" id="{50A3418B-E173-4544-B5B9-B19FD77BA48F}"/>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1083" name="任意多边形: 形状 1082">
                <a:extLst>
                  <a:ext uri="{FF2B5EF4-FFF2-40B4-BE49-F238E27FC236}">
                    <a16:creationId xmlns:a16="http://schemas.microsoft.com/office/drawing/2014/main" id="{085BA45E-E7E6-4B47-B934-0F0E9CF7ECA6}"/>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1084" name="任意多边形: 形状 1083">
                <a:extLst>
                  <a:ext uri="{FF2B5EF4-FFF2-40B4-BE49-F238E27FC236}">
                    <a16:creationId xmlns:a16="http://schemas.microsoft.com/office/drawing/2014/main" id="{8C9AFB76-BF84-4F2D-AB75-439F05D7A584}"/>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1074" name="图片 1073">
              <a:extLst>
                <a:ext uri="{FF2B5EF4-FFF2-40B4-BE49-F238E27FC236}">
                  <a16:creationId xmlns:a16="http://schemas.microsoft.com/office/drawing/2014/main" id="{4B784949-A109-4511-88DF-D5F209EB21D9}"/>
                </a:ext>
              </a:extLst>
            </p:cNvPr>
            <p:cNvPicPr>
              <a:picLocks noChangeAspect="1"/>
            </p:cNvPicPr>
            <p:nvPr/>
          </p:nvPicPr>
          <p:blipFill>
            <a:blip r:embed="rId5"/>
            <a:stretch>
              <a:fillRect/>
            </a:stretch>
          </p:blipFill>
          <p:spPr>
            <a:xfrm rot="21384582">
              <a:off x="6823447" y="1350459"/>
              <a:ext cx="501547" cy="355799"/>
            </a:xfrm>
            <a:prstGeom prst="rect">
              <a:avLst/>
            </a:prstGeom>
          </p:spPr>
        </p:pic>
      </p:grpSp>
      <p:sp>
        <p:nvSpPr>
          <p:cNvPr id="1085" name="矩形 1084">
            <a:extLst>
              <a:ext uri="{FF2B5EF4-FFF2-40B4-BE49-F238E27FC236}">
                <a16:creationId xmlns:a16="http://schemas.microsoft.com/office/drawing/2014/main" id="{66ACD1F4-831C-41AE-A3C0-4DD4F46F2C21}"/>
              </a:ext>
            </a:extLst>
          </p:cNvPr>
          <p:cNvSpPr/>
          <p:nvPr/>
        </p:nvSpPr>
        <p:spPr>
          <a:xfrm>
            <a:off x="0" y="0"/>
            <a:ext cx="12192000" cy="6858000"/>
          </a:xfrm>
          <a:prstGeom prst="rect">
            <a:avLst/>
          </a:prstGeom>
          <a:noFill/>
          <a:ln>
            <a:solidFill>
              <a:srgbClr val="E56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6" name="矩形 1085">
            <a:extLst>
              <a:ext uri="{FF2B5EF4-FFF2-40B4-BE49-F238E27FC236}">
                <a16:creationId xmlns:a16="http://schemas.microsoft.com/office/drawing/2014/main" id="{0DA01993-67F6-4D59-8E49-61C8E97376ED}"/>
              </a:ext>
            </a:extLst>
          </p:cNvPr>
          <p:cNvSpPr/>
          <p:nvPr/>
        </p:nvSpPr>
        <p:spPr>
          <a:xfrm>
            <a:off x="0" y="0"/>
            <a:ext cx="12192000" cy="6858000"/>
          </a:xfrm>
          <a:prstGeom prst="rect">
            <a:avLst/>
          </a:prstGeom>
          <a:solidFill>
            <a:srgbClr val="F37671">
              <a:alpha val="95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6" name="组合 755">
            <a:extLst>
              <a:ext uri="{FF2B5EF4-FFF2-40B4-BE49-F238E27FC236}">
                <a16:creationId xmlns:a16="http://schemas.microsoft.com/office/drawing/2014/main" id="{DDE597DC-7527-4978-BAEA-8B4A90C38B9A}"/>
              </a:ext>
            </a:extLst>
          </p:cNvPr>
          <p:cNvGrpSpPr/>
          <p:nvPr/>
        </p:nvGrpSpPr>
        <p:grpSpPr>
          <a:xfrm>
            <a:off x="6483531" y="871701"/>
            <a:ext cx="1267690" cy="1267690"/>
            <a:chOff x="6483531" y="871701"/>
            <a:chExt cx="1267690" cy="1267690"/>
          </a:xfrm>
        </p:grpSpPr>
        <p:sp>
          <p:nvSpPr>
            <p:cNvPr id="534" name="椭圆 533">
              <a:extLst>
                <a:ext uri="{FF2B5EF4-FFF2-40B4-BE49-F238E27FC236}">
                  <a16:creationId xmlns:a16="http://schemas.microsoft.com/office/drawing/2014/main" id="{90A17661-A0EA-4FC4-A346-4ADE989D0D13}"/>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5" name="组合 534">
              <a:extLst>
                <a:ext uri="{FF2B5EF4-FFF2-40B4-BE49-F238E27FC236}">
                  <a16:creationId xmlns:a16="http://schemas.microsoft.com/office/drawing/2014/main" id="{1E65593F-E4E1-40DE-A5D6-B851F502A612}"/>
                </a:ext>
              </a:extLst>
            </p:cNvPr>
            <p:cNvGrpSpPr/>
            <p:nvPr/>
          </p:nvGrpSpPr>
          <p:grpSpPr>
            <a:xfrm rot="16712883">
              <a:off x="6740292" y="1184246"/>
              <a:ext cx="783860" cy="633536"/>
              <a:chOff x="5579130" y="3012280"/>
              <a:chExt cx="1028839" cy="831534"/>
            </a:xfrm>
          </p:grpSpPr>
          <p:sp>
            <p:nvSpPr>
              <p:cNvPr id="537" name="任意多边形: 形状 536">
                <a:extLst>
                  <a:ext uri="{FF2B5EF4-FFF2-40B4-BE49-F238E27FC236}">
                    <a16:creationId xmlns:a16="http://schemas.microsoft.com/office/drawing/2014/main" id="{A50955DE-9B67-4E64-88C0-BF9F03978F78}"/>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538" name="任意多边形: 形状 537">
                <a:extLst>
                  <a:ext uri="{FF2B5EF4-FFF2-40B4-BE49-F238E27FC236}">
                    <a16:creationId xmlns:a16="http://schemas.microsoft.com/office/drawing/2014/main" id="{AAC609F6-4047-4ACC-A477-566A512E549B}"/>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39" name="任意多边形: 形状 538">
                <a:extLst>
                  <a:ext uri="{FF2B5EF4-FFF2-40B4-BE49-F238E27FC236}">
                    <a16:creationId xmlns:a16="http://schemas.microsoft.com/office/drawing/2014/main" id="{7521761D-F438-44F3-BA68-3AB3C8797C26}"/>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40" name="任意多边形: 形状 539">
                <a:extLst>
                  <a:ext uri="{FF2B5EF4-FFF2-40B4-BE49-F238E27FC236}">
                    <a16:creationId xmlns:a16="http://schemas.microsoft.com/office/drawing/2014/main" id="{8E0D5F07-63C8-4DFF-9C48-7DBDDE0F757A}"/>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41" name="任意多边形: 形状 540">
                <a:extLst>
                  <a:ext uri="{FF2B5EF4-FFF2-40B4-BE49-F238E27FC236}">
                    <a16:creationId xmlns:a16="http://schemas.microsoft.com/office/drawing/2014/main" id="{5DEB4A9B-6BD5-4DA8-ACB1-7D79B77480A3}"/>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42" name="任意多边形: 形状 541">
                <a:extLst>
                  <a:ext uri="{FF2B5EF4-FFF2-40B4-BE49-F238E27FC236}">
                    <a16:creationId xmlns:a16="http://schemas.microsoft.com/office/drawing/2014/main" id="{094D5853-3281-40D6-99A5-278B34313969}"/>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43" name="任意多边形: 形状 542">
                <a:extLst>
                  <a:ext uri="{FF2B5EF4-FFF2-40B4-BE49-F238E27FC236}">
                    <a16:creationId xmlns:a16="http://schemas.microsoft.com/office/drawing/2014/main" id="{064F3A30-D814-4C0D-AF69-E0F92DC8527C}"/>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44" name="任意多边形: 形状 543">
                <a:extLst>
                  <a:ext uri="{FF2B5EF4-FFF2-40B4-BE49-F238E27FC236}">
                    <a16:creationId xmlns:a16="http://schemas.microsoft.com/office/drawing/2014/main" id="{FDC890C4-3EEA-4CAB-9C87-BE3F5ED64BED}"/>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45" name="任意多边形: 形状 544">
                <a:extLst>
                  <a:ext uri="{FF2B5EF4-FFF2-40B4-BE49-F238E27FC236}">
                    <a16:creationId xmlns:a16="http://schemas.microsoft.com/office/drawing/2014/main" id="{4A22457B-1D93-4809-B494-80F65B658463}"/>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46" name="任意多边形: 形状 545">
                <a:extLst>
                  <a:ext uri="{FF2B5EF4-FFF2-40B4-BE49-F238E27FC236}">
                    <a16:creationId xmlns:a16="http://schemas.microsoft.com/office/drawing/2014/main" id="{D368592B-83F3-4BEF-AEC9-9B374B65BDFC}"/>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536" name="图片 535">
              <a:extLst>
                <a:ext uri="{FF2B5EF4-FFF2-40B4-BE49-F238E27FC236}">
                  <a16:creationId xmlns:a16="http://schemas.microsoft.com/office/drawing/2014/main" id="{0D127581-343D-4C8C-82A0-A30509CC42DA}"/>
                </a:ext>
              </a:extLst>
            </p:cNvPr>
            <p:cNvPicPr>
              <a:picLocks noChangeAspect="1"/>
            </p:cNvPicPr>
            <p:nvPr/>
          </p:nvPicPr>
          <p:blipFill>
            <a:blip r:embed="rId5"/>
            <a:stretch>
              <a:fillRect/>
            </a:stretch>
          </p:blipFill>
          <p:spPr>
            <a:xfrm rot="21384582">
              <a:off x="6823447" y="1350459"/>
              <a:ext cx="501547" cy="355799"/>
            </a:xfrm>
            <a:prstGeom prst="rect">
              <a:avLst/>
            </a:prstGeom>
          </p:spPr>
        </p:pic>
      </p:grpSp>
      <p:sp>
        <p:nvSpPr>
          <p:cNvPr id="548" name="椭圆 547">
            <a:extLst>
              <a:ext uri="{FF2B5EF4-FFF2-40B4-BE49-F238E27FC236}">
                <a16:creationId xmlns:a16="http://schemas.microsoft.com/office/drawing/2014/main" id="{4311B15F-8393-435D-8F08-18AEAEBD1A29}"/>
              </a:ext>
            </a:extLst>
          </p:cNvPr>
          <p:cNvSpPr/>
          <p:nvPr/>
        </p:nvSpPr>
        <p:spPr>
          <a:xfrm rot="21343188">
            <a:off x="7530438" y="2655518"/>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9" name="椭圆 1088">
            <a:extLst>
              <a:ext uri="{FF2B5EF4-FFF2-40B4-BE49-F238E27FC236}">
                <a16:creationId xmlns:a16="http://schemas.microsoft.com/office/drawing/2014/main" id="{9C9A5F79-C2FE-4CDE-A9B0-8ADC93BAA36C}"/>
              </a:ext>
            </a:extLst>
          </p:cNvPr>
          <p:cNvSpPr/>
          <p:nvPr/>
        </p:nvSpPr>
        <p:spPr>
          <a:xfrm rot="21289671">
            <a:off x="6459201" y="4436280"/>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2" name="组合 1091">
            <a:extLst>
              <a:ext uri="{FF2B5EF4-FFF2-40B4-BE49-F238E27FC236}">
                <a16:creationId xmlns:a16="http://schemas.microsoft.com/office/drawing/2014/main" id="{F1A06C0F-57C3-44A5-B674-E352101636BC}"/>
              </a:ext>
            </a:extLst>
          </p:cNvPr>
          <p:cNvGrpSpPr/>
          <p:nvPr/>
        </p:nvGrpSpPr>
        <p:grpSpPr>
          <a:xfrm rot="226209">
            <a:off x="7904569" y="2852174"/>
            <a:ext cx="633535" cy="783859"/>
            <a:chOff x="7862306" y="2892722"/>
            <a:chExt cx="633535" cy="783859"/>
          </a:xfrm>
        </p:grpSpPr>
        <p:grpSp>
          <p:nvGrpSpPr>
            <p:cNvPr id="549" name="组合 548">
              <a:extLst>
                <a:ext uri="{FF2B5EF4-FFF2-40B4-BE49-F238E27FC236}">
                  <a16:creationId xmlns:a16="http://schemas.microsoft.com/office/drawing/2014/main" id="{D4075ACD-7B5D-43C7-90BF-6BA9F51F5953}"/>
                </a:ext>
              </a:extLst>
            </p:cNvPr>
            <p:cNvGrpSpPr/>
            <p:nvPr/>
          </p:nvGrpSpPr>
          <p:grpSpPr>
            <a:xfrm rot="16671489">
              <a:off x="7787144" y="2967884"/>
              <a:ext cx="783859" cy="633535"/>
              <a:chOff x="5579130" y="3012281"/>
              <a:chExt cx="1028838" cy="831533"/>
            </a:xfrm>
          </p:grpSpPr>
          <p:sp>
            <p:nvSpPr>
              <p:cNvPr id="551" name="任意多边形: 形状 550">
                <a:extLst>
                  <a:ext uri="{FF2B5EF4-FFF2-40B4-BE49-F238E27FC236}">
                    <a16:creationId xmlns:a16="http://schemas.microsoft.com/office/drawing/2014/main" id="{9DAF835F-2D78-449D-B2B8-17E976122106}"/>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552" name="任意多边形: 形状 551">
                <a:extLst>
                  <a:ext uri="{FF2B5EF4-FFF2-40B4-BE49-F238E27FC236}">
                    <a16:creationId xmlns:a16="http://schemas.microsoft.com/office/drawing/2014/main" id="{999947A8-CCE7-467D-9085-ED3CE3D85575}"/>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53" name="任意多边形: 形状 552">
                <a:extLst>
                  <a:ext uri="{FF2B5EF4-FFF2-40B4-BE49-F238E27FC236}">
                    <a16:creationId xmlns:a16="http://schemas.microsoft.com/office/drawing/2014/main" id="{A0A23EDB-C292-4194-95D1-73C29313740C}"/>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54" name="任意多边形: 形状 553">
                <a:extLst>
                  <a:ext uri="{FF2B5EF4-FFF2-40B4-BE49-F238E27FC236}">
                    <a16:creationId xmlns:a16="http://schemas.microsoft.com/office/drawing/2014/main" id="{E4B5E110-EF0E-4FB2-B57D-5638B87885F5}"/>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55" name="任意多边形: 形状 554">
                <a:extLst>
                  <a:ext uri="{FF2B5EF4-FFF2-40B4-BE49-F238E27FC236}">
                    <a16:creationId xmlns:a16="http://schemas.microsoft.com/office/drawing/2014/main" id="{2BCE234B-E357-4FAB-ADAF-807BAFD9C6CD}"/>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56" name="任意多边形: 形状 555">
                <a:extLst>
                  <a:ext uri="{FF2B5EF4-FFF2-40B4-BE49-F238E27FC236}">
                    <a16:creationId xmlns:a16="http://schemas.microsoft.com/office/drawing/2014/main" id="{213E2906-5FBD-499B-A9DD-F2E641CF1884}"/>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57" name="任意多边形: 形状 556">
                <a:extLst>
                  <a:ext uri="{FF2B5EF4-FFF2-40B4-BE49-F238E27FC236}">
                    <a16:creationId xmlns:a16="http://schemas.microsoft.com/office/drawing/2014/main" id="{CF2B9FCD-A1BB-424A-8A90-B74F683A89C3}"/>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58" name="任意多边形: 形状 557">
                <a:extLst>
                  <a:ext uri="{FF2B5EF4-FFF2-40B4-BE49-F238E27FC236}">
                    <a16:creationId xmlns:a16="http://schemas.microsoft.com/office/drawing/2014/main" id="{E58B46FE-BBFB-42FF-B8D0-1A6B17ED76D5}"/>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59" name="任意多边形: 形状 558">
                <a:extLst>
                  <a:ext uri="{FF2B5EF4-FFF2-40B4-BE49-F238E27FC236}">
                    <a16:creationId xmlns:a16="http://schemas.microsoft.com/office/drawing/2014/main" id="{2A5B395B-0EE7-498E-871F-405776C065A5}"/>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60" name="任意多边形: 形状 559">
                <a:extLst>
                  <a:ext uri="{FF2B5EF4-FFF2-40B4-BE49-F238E27FC236}">
                    <a16:creationId xmlns:a16="http://schemas.microsoft.com/office/drawing/2014/main" id="{EC02772B-42B2-47DB-98CA-18FAED0F9A13}"/>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550" name="图片 549">
              <a:extLst>
                <a:ext uri="{FF2B5EF4-FFF2-40B4-BE49-F238E27FC236}">
                  <a16:creationId xmlns:a16="http://schemas.microsoft.com/office/drawing/2014/main" id="{6EA7DFCE-18B0-4E36-8D65-C9AC64B77892}"/>
                </a:ext>
              </a:extLst>
            </p:cNvPr>
            <p:cNvPicPr>
              <a:picLocks noChangeAspect="1"/>
            </p:cNvPicPr>
            <p:nvPr/>
          </p:nvPicPr>
          <p:blipFill>
            <a:blip r:embed="rId5"/>
            <a:stretch>
              <a:fillRect/>
            </a:stretch>
          </p:blipFill>
          <p:spPr>
            <a:xfrm rot="21343188">
              <a:off x="7870632" y="3134794"/>
              <a:ext cx="501547" cy="355799"/>
            </a:xfrm>
            <a:prstGeom prst="rect">
              <a:avLst/>
            </a:prstGeom>
          </p:spPr>
        </p:pic>
      </p:grpSp>
      <p:grpSp>
        <p:nvGrpSpPr>
          <p:cNvPr id="1090" name="组合 1089">
            <a:extLst>
              <a:ext uri="{FF2B5EF4-FFF2-40B4-BE49-F238E27FC236}">
                <a16:creationId xmlns:a16="http://schemas.microsoft.com/office/drawing/2014/main" id="{47B12C32-8829-4457-A44F-4ED1EA97199E}"/>
              </a:ext>
            </a:extLst>
          </p:cNvPr>
          <p:cNvGrpSpPr/>
          <p:nvPr/>
        </p:nvGrpSpPr>
        <p:grpSpPr>
          <a:xfrm rot="242490">
            <a:off x="6773950" y="4691528"/>
            <a:ext cx="633535" cy="783859"/>
            <a:chOff x="6773950" y="4691528"/>
            <a:chExt cx="633535" cy="783859"/>
          </a:xfrm>
        </p:grpSpPr>
        <p:grpSp>
          <p:nvGrpSpPr>
            <p:cNvPr id="563" name="组合 562">
              <a:extLst>
                <a:ext uri="{FF2B5EF4-FFF2-40B4-BE49-F238E27FC236}">
                  <a16:creationId xmlns:a16="http://schemas.microsoft.com/office/drawing/2014/main" id="{B7D46362-4B38-484D-A0F2-95C8E61C6E8E}"/>
                </a:ext>
              </a:extLst>
            </p:cNvPr>
            <p:cNvGrpSpPr/>
            <p:nvPr/>
          </p:nvGrpSpPr>
          <p:grpSpPr>
            <a:xfrm rot="16729511">
              <a:off x="6698788" y="4766690"/>
              <a:ext cx="783859" cy="633535"/>
              <a:chOff x="5579130" y="3012281"/>
              <a:chExt cx="1028838" cy="831533"/>
            </a:xfrm>
          </p:grpSpPr>
          <p:sp>
            <p:nvSpPr>
              <p:cNvPr id="565" name="任意多边形: 形状 564">
                <a:extLst>
                  <a:ext uri="{FF2B5EF4-FFF2-40B4-BE49-F238E27FC236}">
                    <a16:creationId xmlns:a16="http://schemas.microsoft.com/office/drawing/2014/main" id="{3E2308A8-4F46-4911-AFA5-FFC8834F0B0B}"/>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566" name="任意多边形: 形状 565">
                <a:extLst>
                  <a:ext uri="{FF2B5EF4-FFF2-40B4-BE49-F238E27FC236}">
                    <a16:creationId xmlns:a16="http://schemas.microsoft.com/office/drawing/2014/main" id="{7D5BC413-E1E8-4D68-98F3-13650085058D}"/>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67" name="任意多边形: 形状 566">
                <a:extLst>
                  <a:ext uri="{FF2B5EF4-FFF2-40B4-BE49-F238E27FC236}">
                    <a16:creationId xmlns:a16="http://schemas.microsoft.com/office/drawing/2014/main" id="{270B304F-A16B-46E1-9EE7-6A9F904AF9C9}"/>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68" name="任意多边形: 形状 567">
                <a:extLst>
                  <a:ext uri="{FF2B5EF4-FFF2-40B4-BE49-F238E27FC236}">
                    <a16:creationId xmlns:a16="http://schemas.microsoft.com/office/drawing/2014/main" id="{E9F33743-473B-47D7-94C7-B64D76CF8E82}"/>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69" name="任意多边形: 形状 568">
                <a:extLst>
                  <a:ext uri="{FF2B5EF4-FFF2-40B4-BE49-F238E27FC236}">
                    <a16:creationId xmlns:a16="http://schemas.microsoft.com/office/drawing/2014/main" id="{818B330A-3CCF-4730-8591-1A92682E9CA9}"/>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70" name="任意多边形: 形状 569">
                <a:extLst>
                  <a:ext uri="{FF2B5EF4-FFF2-40B4-BE49-F238E27FC236}">
                    <a16:creationId xmlns:a16="http://schemas.microsoft.com/office/drawing/2014/main" id="{7A476ED2-CC7F-48BD-AC23-F7061437B08E}"/>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71" name="任意多边形: 形状 570">
                <a:extLst>
                  <a:ext uri="{FF2B5EF4-FFF2-40B4-BE49-F238E27FC236}">
                    <a16:creationId xmlns:a16="http://schemas.microsoft.com/office/drawing/2014/main" id="{0EE7E037-610D-43F3-B1F1-E2779D15256B}"/>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72" name="任意多边形: 形状 571">
                <a:extLst>
                  <a:ext uri="{FF2B5EF4-FFF2-40B4-BE49-F238E27FC236}">
                    <a16:creationId xmlns:a16="http://schemas.microsoft.com/office/drawing/2014/main" id="{EA998FED-F3A4-45E3-BED8-F7412F8A21F4}"/>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73" name="任意多边形: 形状 572">
                <a:extLst>
                  <a:ext uri="{FF2B5EF4-FFF2-40B4-BE49-F238E27FC236}">
                    <a16:creationId xmlns:a16="http://schemas.microsoft.com/office/drawing/2014/main" id="{714E4197-FB2A-464B-B103-7F6C7B350303}"/>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74" name="任意多边形: 形状 573">
                <a:extLst>
                  <a:ext uri="{FF2B5EF4-FFF2-40B4-BE49-F238E27FC236}">
                    <a16:creationId xmlns:a16="http://schemas.microsoft.com/office/drawing/2014/main" id="{667083A6-DC25-44D2-B9C1-7360B3253108}"/>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564" name="图片 563">
              <a:extLst>
                <a:ext uri="{FF2B5EF4-FFF2-40B4-BE49-F238E27FC236}">
                  <a16:creationId xmlns:a16="http://schemas.microsoft.com/office/drawing/2014/main" id="{16172367-D44A-4559-8CD9-C67863911A1D}"/>
                </a:ext>
              </a:extLst>
            </p:cNvPr>
            <p:cNvPicPr>
              <a:picLocks noChangeAspect="1"/>
            </p:cNvPicPr>
            <p:nvPr/>
          </p:nvPicPr>
          <p:blipFill>
            <a:blip r:embed="rId5"/>
            <a:stretch>
              <a:fillRect/>
            </a:stretch>
          </p:blipFill>
          <p:spPr>
            <a:xfrm rot="21401210">
              <a:off x="6781811" y="4932622"/>
              <a:ext cx="501547" cy="355799"/>
            </a:xfrm>
            <a:prstGeom prst="rect">
              <a:avLst/>
            </a:prstGeom>
          </p:spPr>
        </p:pic>
      </p:grpSp>
      <p:sp>
        <p:nvSpPr>
          <p:cNvPr id="1088" name="椭圆 1087">
            <a:extLst>
              <a:ext uri="{FF2B5EF4-FFF2-40B4-BE49-F238E27FC236}">
                <a16:creationId xmlns:a16="http://schemas.microsoft.com/office/drawing/2014/main" id="{381FA49D-A106-4FF6-8F69-F7D163CC07B3}"/>
              </a:ext>
            </a:extLst>
          </p:cNvPr>
          <p:cNvSpPr/>
          <p:nvPr/>
        </p:nvSpPr>
        <p:spPr>
          <a:xfrm rot="21289671">
            <a:off x="4419272" y="4431273"/>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1" name="组合 1090">
            <a:extLst>
              <a:ext uri="{FF2B5EF4-FFF2-40B4-BE49-F238E27FC236}">
                <a16:creationId xmlns:a16="http://schemas.microsoft.com/office/drawing/2014/main" id="{3293E755-BBBE-4CA4-8891-EBE4629E62A8}"/>
              </a:ext>
            </a:extLst>
          </p:cNvPr>
          <p:cNvGrpSpPr/>
          <p:nvPr/>
        </p:nvGrpSpPr>
        <p:grpSpPr>
          <a:xfrm rot="268539">
            <a:off x="4742202" y="4687845"/>
            <a:ext cx="633535" cy="783859"/>
            <a:chOff x="4772682" y="4706133"/>
            <a:chExt cx="633535" cy="783859"/>
          </a:xfrm>
        </p:grpSpPr>
        <p:grpSp>
          <p:nvGrpSpPr>
            <p:cNvPr id="577" name="组合 576">
              <a:extLst>
                <a:ext uri="{FF2B5EF4-FFF2-40B4-BE49-F238E27FC236}">
                  <a16:creationId xmlns:a16="http://schemas.microsoft.com/office/drawing/2014/main" id="{AD86E3B0-F05F-425D-87DA-F1C774FE1FE3}"/>
                </a:ext>
              </a:extLst>
            </p:cNvPr>
            <p:cNvGrpSpPr/>
            <p:nvPr/>
          </p:nvGrpSpPr>
          <p:grpSpPr>
            <a:xfrm rot="16698050">
              <a:off x="4697520" y="4781295"/>
              <a:ext cx="783859" cy="633535"/>
              <a:chOff x="5579130" y="3012281"/>
              <a:chExt cx="1028838" cy="831533"/>
            </a:xfrm>
          </p:grpSpPr>
          <p:sp>
            <p:nvSpPr>
              <p:cNvPr id="579" name="任意多边形: 形状 578">
                <a:extLst>
                  <a:ext uri="{FF2B5EF4-FFF2-40B4-BE49-F238E27FC236}">
                    <a16:creationId xmlns:a16="http://schemas.microsoft.com/office/drawing/2014/main" id="{8057FBCF-948C-4109-BFA2-9662199FE1FE}"/>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580" name="任意多边形: 形状 579">
                <a:extLst>
                  <a:ext uri="{FF2B5EF4-FFF2-40B4-BE49-F238E27FC236}">
                    <a16:creationId xmlns:a16="http://schemas.microsoft.com/office/drawing/2014/main" id="{BEF47B3C-E0B4-4F11-9FCC-BE6F62F443B0}"/>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81" name="任意多边形: 形状 580">
                <a:extLst>
                  <a:ext uri="{FF2B5EF4-FFF2-40B4-BE49-F238E27FC236}">
                    <a16:creationId xmlns:a16="http://schemas.microsoft.com/office/drawing/2014/main" id="{707D37E4-986A-485B-853A-808FEDC6EC03}"/>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82" name="任意多边形: 形状 581">
                <a:extLst>
                  <a:ext uri="{FF2B5EF4-FFF2-40B4-BE49-F238E27FC236}">
                    <a16:creationId xmlns:a16="http://schemas.microsoft.com/office/drawing/2014/main" id="{30CB9E51-9001-4313-857A-B195B90B2027}"/>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83" name="任意多边形: 形状 582">
                <a:extLst>
                  <a:ext uri="{FF2B5EF4-FFF2-40B4-BE49-F238E27FC236}">
                    <a16:creationId xmlns:a16="http://schemas.microsoft.com/office/drawing/2014/main" id="{763E9E08-76F5-4B57-8052-35847B7704AB}"/>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84" name="任意多边形: 形状 583">
                <a:extLst>
                  <a:ext uri="{FF2B5EF4-FFF2-40B4-BE49-F238E27FC236}">
                    <a16:creationId xmlns:a16="http://schemas.microsoft.com/office/drawing/2014/main" id="{24A70FB7-464E-4AFD-9D23-0740A86B0E1F}"/>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85" name="任意多边形: 形状 584">
                <a:extLst>
                  <a:ext uri="{FF2B5EF4-FFF2-40B4-BE49-F238E27FC236}">
                    <a16:creationId xmlns:a16="http://schemas.microsoft.com/office/drawing/2014/main" id="{1D522E8B-2E26-4C59-A57F-4D31F4C6D887}"/>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86" name="任意多边形: 形状 585">
                <a:extLst>
                  <a:ext uri="{FF2B5EF4-FFF2-40B4-BE49-F238E27FC236}">
                    <a16:creationId xmlns:a16="http://schemas.microsoft.com/office/drawing/2014/main" id="{EF89099A-D94C-47BF-A6A1-35BA0A34512F}"/>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87" name="任意多边形: 形状 586">
                <a:extLst>
                  <a:ext uri="{FF2B5EF4-FFF2-40B4-BE49-F238E27FC236}">
                    <a16:creationId xmlns:a16="http://schemas.microsoft.com/office/drawing/2014/main" id="{807C8D6C-CB0F-4414-BEC2-9CE0BB9E5025}"/>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88" name="任意多边形: 形状 587">
                <a:extLst>
                  <a:ext uri="{FF2B5EF4-FFF2-40B4-BE49-F238E27FC236}">
                    <a16:creationId xmlns:a16="http://schemas.microsoft.com/office/drawing/2014/main" id="{7410AD07-AD5A-4AED-8191-99533EF3F2DF}"/>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578" name="图片 577">
              <a:extLst>
                <a:ext uri="{FF2B5EF4-FFF2-40B4-BE49-F238E27FC236}">
                  <a16:creationId xmlns:a16="http://schemas.microsoft.com/office/drawing/2014/main" id="{27082E13-0355-488B-9739-F2977A1D0DB5}"/>
                </a:ext>
              </a:extLst>
            </p:cNvPr>
            <p:cNvPicPr>
              <a:picLocks noChangeAspect="1"/>
            </p:cNvPicPr>
            <p:nvPr/>
          </p:nvPicPr>
          <p:blipFill>
            <a:blip r:embed="rId5"/>
            <a:stretch>
              <a:fillRect/>
            </a:stretch>
          </p:blipFill>
          <p:spPr>
            <a:xfrm rot="21369749">
              <a:off x="4780793" y="4947758"/>
              <a:ext cx="501547" cy="355799"/>
            </a:xfrm>
            <a:prstGeom prst="rect">
              <a:avLst/>
            </a:prstGeom>
          </p:spPr>
        </p:pic>
      </p:grpSp>
      <p:sp>
        <p:nvSpPr>
          <p:cNvPr id="660" name="椭圆 659">
            <a:extLst>
              <a:ext uri="{FF2B5EF4-FFF2-40B4-BE49-F238E27FC236}">
                <a16:creationId xmlns:a16="http://schemas.microsoft.com/office/drawing/2014/main" id="{A17DAF3A-29A8-4F2C-92A8-CD41AEFFD147}"/>
              </a:ext>
            </a:extLst>
          </p:cNvPr>
          <p:cNvSpPr/>
          <p:nvPr/>
        </p:nvSpPr>
        <p:spPr>
          <a:xfrm rot="21289671">
            <a:off x="3393871" y="2684997"/>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3" name="组合 1092">
            <a:extLst>
              <a:ext uri="{FF2B5EF4-FFF2-40B4-BE49-F238E27FC236}">
                <a16:creationId xmlns:a16="http://schemas.microsoft.com/office/drawing/2014/main" id="{9FF3B294-164C-4A89-A47A-DB05E2393DEC}"/>
              </a:ext>
            </a:extLst>
          </p:cNvPr>
          <p:cNvGrpSpPr/>
          <p:nvPr/>
        </p:nvGrpSpPr>
        <p:grpSpPr>
          <a:xfrm rot="299018">
            <a:off x="3725664" y="2879300"/>
            <a:ext cx="633535" cy="783859"/>
            <a:chOff x="3725664" y="2921972"/>
            <a:chExt cx="633535" cy="783859"/>
          </a:xfrm>
        </p:grpSpPr>
        <p:grpSp>
          <p:nvGrpSpPr>
            <p:cNvPr id="661" name="组合 660">
              <a:extLst>
                <a:ext uri="{FF2B5EF4-FFF2-40B4-BE49-F238E27FC236}">
                  <a16:creationId xmlns:a16="http://schemas.microsoft.com/office/drawing/2014/main" id="{F1022A76-1385-4463-B53C-9D0086D9834B}"/>
                </a:ext>
              </a:extLst>
            </p:cNvPr>
            <p:cNvGrpSpPr/>
            <p:nvPr/>
          </p:nvGrpSpPr>
          <p:grpSpPr>
            <a:xfrm rot="16617972">
              <a:off x="3650502" y="2997134"/>
              <a:ext cx="783859" cy="633535"/>
              <a:chOff x="5579130" y="3012281"/>
              <a:chExt cx="1028838" cy="831533"/>
            </a:xfrm>
          </p:grpSpPr>
          <p:sp>
            <p:nvSpPr>
              <p:cNvPr id="663" name="任意多边形: 形状 662">
                <a:extLst>
                  <a:ext uri="{FF2B5EF4-FFF2-40B4-BE49-F238E27FC236}">
                    <a16:creationId xmlns:a16="http://schemas.microsoft.com/office/drawing/2014/main" id="{964CEC83-1349-4FF9-B71E-F59E8DE50F5B}"/>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664" name="任意多边形: 形状 663">
                <a:extLst>
                  <a:ext uri="{FF2B5EF4-FFF2-40B4-BE49-F238E27FC236}">
                    <a16:creationId xmlns:a16="http://schemas.microsoft.com/office/drawing/2014/main" id="{3C2C7341-1A96-43A7-B642-008C24E9D05E}"/>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665" name="任意多边形: 形状 664">
                <a:extLst>
                  <a:ext uri="{FF2B5EF4-FFF2-40B4-BE49-F238E27FC236}">
                    <a16:creationId xmlns:a16="http://schemas.microsoft.com/office/drawing/2014/main" id="{D9DC26C2-2F72-4540-A3B0-27B7C4EECBBE}"/>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666" name="任意多边形: 形状 665">
                <a:extLst>
                  <a:ext uri="{FF2B5EF4-FFF2-40B4-BE49-F238E27FC236}">
                    <a16:creationId xmlns:a16="http://schemas.microsoft.com/office/drawing/2014/main" id="{C1DAFC21-887B-444F-9979-6C94B78ACC91}"/>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667" name="任意多边形: 形状 666">
                <a:extLst>
                  <a:ext uri="{FF2B5EF4-FFF2-40B4-BE49-F238E27FC236}">
                    <a16:creationId xmlns:a16="http://schemas.microsoft.com/office/drawing/2014/main" id="{1556E9EA-BC79-4828-BB54-1CB3C622A3E6}"/>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668" name="任意多边形: 形状 667">
                <a:extLst>
                  <a:ext uri="{FF2B5EF4-FFF2-40B4-BE49-F238E27FC236}">
                    <a16:creationId xmlns:a16="http://schemas.microsoft.com/office/drawing/2014/main" id="{DB88714C-29CC-4921-BF60-D2C28773E7BC}"/>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669" name="任意多边形: 形状 668">
                <a:extLst>
                  <a:ext uri="{FF2B5EF4-FFF2-40B4-BE49-F238E27FC236}">
                    <a16:creationId xmlns:a16="http://schemas.microsoft.com/office/drawing/2014/main" id="{5B1285A7-1295-4FC5-8B31-047314A29C8B}"/>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670" name="任意多边形: 形状 669">
                <a:extLst>
                  <a:ext uri="{FF2B5EF4-FFF2-40B4-BE49-F238E27FC236}">
                    <a16:creationId xmlns:a16="http://schemas.microsoft.com/office/drawing/2014/main" id="{BD09BE2B-D885-4C84-87B8-23FEFC17EEC5}"/>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671" name="任意多边形: 形状 670">
                <a:extLst>
                  <a:ext uri="{FF2B5EF4-FFF2-40B4-BE49-F238E27FC236}">
                    <a16:creationId xmlns:a16="http://schemas.microsoft.com/office/drawing/2014/main" id="{02431573-C8FC-46F8-B26E-43303E1BFF26}"/>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672" name="任意多边形: 形状 671">
                <a:extLst>
                  <a:ext uri="{FF2B5EF4-FFF2-40B4-BE49-F238E27FC236}">
                    <a16:creationId xmlns:a16="http://schemas.microsoft.com/office/drawing/2014/main" id="{F334A7F8-46EE-40DC-8CD9-E51B71B82279}"/>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662" name="图片 661">
              <a:extLst>
                <a:ext uri="{FF2B5EF4-FFF2-40B4-BE49-F238E27FC236}">
                  <a16:creationId xmlns:a16="http://schemas.microsoft.com/office/drawing/2014/main" id="{07CA33B0-5198-4956-819E-F7EDEA21001D}"/>
                </a:ext>
              </a:extLst>
            </p:cNvPr>
            <p:cNvPicPr>
              <a:picLocks noChangeAspect="1"/>
            </p:cNvPicPr>
            <p:nvPr/>
          </p:nvPicPr>
          <p:blipFill>
            <a:blip r:embed="rId5"/>
            <a:stretch>
              <a:fillRect/>
            </a:stretch>
          </p:blipFill>
          <p:spPr>
            <a:xfrm rot="21289671">
              <a:off x="3734433" y="3164937"/>
              <a:ext cx="501547" cy="355799"/>
            </a:xfrm>
            <a:prstGeom prst="rect">
              <a:avLst/>
            </a:prstGeom>
          </p:spPr>
        </p:pic>
      </p:grpSp>
      <p:sp>
        <p:nvSpPr>
          <p:cNvPr id="730" name="椭圆 729">
            <a:extLst>
              <a:ext uri="{FF2B5EF4-FFF2-40B4-BE49-F238E27FC236}">
                <a16:creationId xmlns:a16="http://schemas.microsoft.com/office/drawing/2014/main" id="{38FEC50F-EF38-4E87-993F-EAEF544FE6A9}"/>
              </a:ext>
            </a:extLst>
          </p:cNvPr>
          <p:cNvSpPr/>
          <p:nvPr/>
        </p:nvSpPr>
        <p:spPr>
          <a:xfrm rot="21240769">
            <a:off x="4415247" y="88644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4" name="组合 1093">
            <a:extLst>
              <a:ext uri="{FF2B5EF4-FFF2-40B4-BE49-F238E27FC236}">
                <a16:creationId xmlns:a16="http://schemas.microsoft.com/office/drawing/2014/main" id="{B5310598-88D5-404A-85C4-F89417113354}"/>
              </a:ext>
            </a:extLst>
          </p:cNvPr>
          <p:cNvGrpSpPr/>
          <p:nvPr/>
        </p:nvGrpSpPr>
        <p:grpSpPr>
          <a:xfrm rot="157480">
            <a:off x="4716488" y="1092727"/>
            <a:ext cx="633535" cy="783859"/>
            <a:chOff x="4746968" y="1123207"/>
            <a:chExt cx="633535" cy="783859"/>
          </a:xfrm>
        </p:grpSpPr>
        <p:grpSp>
          <p:nvGrpSpPr>
            <p:cNvPr id="731" name="组合 730">
              <a:extLst>
                <a:ext uri="{FF2B5EF4-FFF2-40B4-BE49-F238E27FC236}">
                  <a16:creationId xmlns:a16="http://schemas.microsoft.com/office/drawing/2014/main" id="{067B4923-8A99-4B49-90ED-AE458C9619FB}"/>
                </a:ext>
              </a:extLst>
            </p:cNvPr>
            <p:cNvGrpSpPr/>
            <p:nvPr/>
          </p:nvGrpSpPr>
          <p:grpSpPr>
            <a:xfrm rot="16569070">
              <a:off x="4671806" y="1198369"/>
              <a:ext cx="783859" cy="633535"/>
              <a:chOff x="5579130" y="3012281"/>
              <a:chExt cx="1028838" cy="831533"/>
            </a:xfrm>
          </p:grpSpPr>
          <p:sp>
            <p:nvSpPr>
              <p:cNvPr id="733" name="任意多边形: 形状 732">
                <a:extLst>
                  <a:ext uri="{FF2B5EF4-FFF2-40B4-BE49-F238E27FC236}">
                    <a16:creationId xmlns:a16="http://schemas.microsoft.com/office/drawing/2014/main" id="{F8618674-BCB0-4183-B3E3-BFF863967AF4}"/>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734" name="任意多边形: 形状 733">
                <a:extLst>
                  <a:ext uri="{FF2B5EF4-FFF2-40B4-BE49-F238E27FC236}">
                    <a16:creationId xmlns:a16="http://schemas.microsoft.com/office/drawing/2014/main" id="{5902E60B-E5F0-4EF3-8CDF-8D5C92F78953}"/>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735" name="任意多边形: 形状 734">
                <a:extLst>
                  <a:ext uri="{FF2B5EF4-FFF2-40B4-BE49-F238E27FC236}">
                    <a16:creationId xmlns:a16="http://schemas.microsoft.com/office/drawing/2014/main" id="{3A746B0C-21D4-4FB8-A932-40D4F157B4DB}"/>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736" name="任意多边形: 形状 735">
                <a:extLst>
                  <a:ext uri="{FF2B5EF4-FFF2-40B4-BE49-F238E27FC236}">
                    <a16:creationId xmlns:a16="http://schemas.microsoft.com/office/drawing/2014/main" id="{1A617500-A277-45C0-A63A-4E204DEAFDF2}"/>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737" name="任意多边形: 形状 736">
                <a:extLst>
                  <a:ext uri="{FF2B5EF4-FFF2-40B4-BE49-F238E27FC236}">
                    <a16:creationId xmlns:a16="http://schemas.microsoft.com/office/drawing/2014/main" id="{EA0A1DEC-6A7B-484A-9D1C-F9FE259212FF}"/>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738" name="任意多边形: 形状 737">
                <a:extLst>
                  <a:ext uri="{FF2B5EF4-FFF2-40B4-BE49-F238E27FC236}">
                    <a16:creationId xmlns:a16="http://schemas.microsoft.com/office/drawing/2014/main" id="{A4B9F74E-6B3C-4B9E-9B20-3C817DACFBC7}"/>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739" name="任意多边形: 形状 738">
                <a:extLst>
                  <a:ext uri="{FF2B5EF4-FFF2-40B4-BE49-F238E27FC236}">
                    <a16:creationId xmlns:a16="http://schemas.microsoft.com/office/drawing/2014/main" id="{C3B560DA-7C5C-47BF-A339-FDDF650EA29C}"/>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740" name="任意多边形: 形状 739">
                <a:extLst>
                  <a:ext uri="{FF2B5EF4-FFF2-40B4-BE49-F238E27FC236}">
                    <a16:creationId xmlns:a16="http://schemas.microsoft.com/office/drawing/2014/main" id="{5C6DB184-6DAD-4E19-94E6-52963FC2A08B}"/>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741" name="任意多边形: 形状 740">
                <a:extLst>
                  <a:ext uri="{FF2B5EF4-FFF2-40B4-BE49-F238E27FC236}">
                    <a16:creationId xmlns:a16="http://schemas.microsoft.com/office/drawing/2014/main" id="{8B4EE874-F62B-4E42-A197-C2EE87082C5C}"/>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742" name="任意多边形: 形状 741">
                <a:extLst>
                  <a:ext uri="{FF2B5EF4-FFF2-40B4-BE49-F238E27FC236}">
                    <a16:creationId xmlns:a16="http://schemas.microsoft.com/office/drawing/2014/main" id="{743418D7-22E4-4DFF-9C9B-844C808542BF}"/>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732" name="图片 731">
              <a:extLst>
                <a:ext uri="{FF2B5EF4-FFF2-40B4-BE49-F238E27FC236}">
                  <a16:creationId xmlns:a16="http://schemas.microsoft.com/office/drawing/2014/main" id="{916F3053-3452-46BB-942A-AAF13742984C}"/>
                </a:ext>
              </a:extLst>
            </p:cNvPr>
            <p:cNvPicPr>
              <a:picLocks noChangeAspect="1"/>
            </p:cNvPicPr>
            <p:nvPr/>
          </p:nvPicPr>
          <p:blipFill>
            <a:blip r:embed="rId5"/>
            <a:stretch>
              <a:fillRect/>
            </a:stretch>
          </p:blipFill>
          <p:spPr>
            <a:xfrm rot="21240769">
              <a:off x="4756155" y="1366984"/>
              <a:ext cx="501547" cy="355799"/>
            </a:xfrm>
            <a:prstGeom prst="rect">
              <a:avLst/>
            </a:prstGeom>
          </p:spPr>
        </p:pic>
      </p:grpSp>
      <p:grpSp>
        <p:nvGrpSpPr>
          <p:cNvPr id="431" name="组合 430">
            <a:extLst>
              <a:ext uri="{FF2B5EF4-FFF2-40B4-BE49-F238E27FC236}">
                <a16:creationId xmlns:a16="http://schemas.microsoft.com/office/drawing/2014/main" id="{55446BBB-2585-4445-A99D-0D8DB996FF23}"/>
              </a:ext>
            </a:extLst>
          </p:cNvPr>
          <p:cNvGrpSpPr/>
          <p:nvPr/>
        </p:nvGrpSpPr>
        <p:grpSpPr>
          <a:xfrm>
            <a:off x="2085841" y="1011119"/>
            <a:ext cx="1106808" cy="1106808"/>
            <a:chOff x="6483531" y="871701"/>
            <a:chExt cx="1267690" cy="1267690"/>
          </a:xfrm>
        </p:grpSpPr>
        <p:sp>
          <p:nvSpPr>
            <p:cNvPr id="432" name="椭圆 431">
              <a:extLst>
                <a:ext uri="{FF2B5EF4-FFF2-40B4-BE49-F238E27FC236}">
                  <a16:creationId xmlns:a16="http://schemas.microsoft.com/office/drawing/2014/main" id="{11B06D9D-4CAB-4A8E-8340-107C4C097714}"/>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3" name="组合 432">
              <a:extLst>
                <a:ext uri="{FF2B5EF4-FFF2-40B4-BE49-F238E27FC236}">
                  <a16:creationId xmlns:a16="http://schemas.microsoft.com/office/drawing/2014/main" id="{31AA7188-3413-4731-8EB9-258C8B0B739C}"/>
                </a:ext>
              </a:extLst>
            </p:cNvPr>
            <p:cNvGrpSpPr/>
            <p:nvPr/>
          </p:nvGrpSpPr>
          <p:grpSpPr>
            <a:xfrm rot="16712883">
              <a:off x="6740292" y="1184246"/>
              <a:ext cx="783860" cy="633536"/>
              <a:chOff x="5579130" y="3012280"/>
              <a:chExt cx="1028839" cy="831534"/>
            </a:xfrm>
          </p:grpSpPr>
          <p:sp>
            <p:nvSpPr>
              <p:cNvPr id="435" name="任意多边形: 形状 434">
                <a:extLst>
                  <a:ext uri="{FF2B5EF4-FFF2-40B4-BE49-F238E27FC236}">
                    <a16:creationId xmlns:a16="http://schemas.microsoft.com/office/drawing/2014/main" id="{EDDFD62F-4B44-4A6D-8766-BF0A5E2253F4}"/>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B99CEC39-B6FD-4B70-8F1C-B654D298CD48}"/>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E1F7933C-E5EB-4313-ACDA-65C8C7EF6AF0}"/>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10698CA7-E9CA-49FE-818F-635C753C3FE3}"/>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13DD28D7-C2F3-468F-8CCD-2145D5550F6B}"/>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FFDE277B-3B98-4A58-BBF9-7AD32DBB80D6}"/>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B44A1D72-4F24-4DAB-A4C7-8FBF4135A103}"/>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B6276B79-E987-477B-B66A-27B302311894}"/>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76A23D1C-8914-423E-9B1B-457FAA6DFFB9}"/>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099ADDC7-0030-4E12-9417-12C2C0673E6B}"/>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434" name="图片 433">
              <a:extLst>
                <a:ext uri="{FF2B5EF4-FFF2-40B4-BE49-F238E27FC236}">
                  <a16:creationId xmlns:a16="http://schemas.microsoft.com/office/drawing/2014/main" id="{E0CDE5A9-8414-4FE0-A098-92A630151638}"/>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445" name="组合 444">
            <a:extLst>
              <a:ext uri="{FF2B5EF4-FFF2-40B4-BE49-F238E27FC236}">
                <a16:creationId xmlns:a16="http://schemas.microsoft.com/office/drawing/2014/main" id="{1DA853A8-127A-4E0D-A598-909A0800E59A}"/>
              </a:ext>
            </a:extLst>
          </p:cNvPr>
          <p:cNvGrpSpPr/>
          <p:nvPr/>
        </p:nvGrpSpPr>
        <p:grpSpPr>
          <a:xfrm>
            <a:off x="1224243" y="3044623"/>
            <a:ext cx="736404" cy="736404"/>
            <a:chOff x="6483531" y="871701"/>
            <a:chExt cx="1267690" cy="1267690"/>
          </a:xfrm>
        </p:grpSpPr>
        <p:sp>
          <p:nvSpPr>
            <p:cNvPr id="446" name="椭圆 445">
              <a:extLst>
                <a:ext uri="{FF2B5EF4-FFF2-40B4-BE49-F238E27FC236}">
                  <a16:creationId xmlns:a16="http://schemas.microsoft.com/office/drawing/2014/main" id="{4F4AFED3-BA56-4998-AF48-09F21580669B}"/>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7" name="组合 446">
              <a:extLst>
                <a:ext uri="{FF2B5EF4-FFF2-40B4-BE49-F238E27FC236}">
                  <a16:creationId xmlns:a16="http://schemas.microsoft.com/office/drawing/2014/main" id="{A6117362-6C45-4099-965F-BAF5B6814C5E}"/>
                </a:ext>
              </a:extLst>
            </p:cNvPr>
            <p:cNvGrpSpPr/>
            <p:nvPr/>
          </p:nvGrpSpPr>
          <p:grpSpPr>
            <a:xfrm rot="16712883">
              <a:off x="6740292" y="1184246"/>
              <a:ext cx="783860" cy="633536"/>
              <a:chOff x="5579130" y="3012280"/>
              <a:chExt cx="1028839" cy="831534"/>
            </a:xfrm>
          </p:grpSpPr>
          <p:sp>
            <p:nvSpPr>
              <p:cNvPr id="449" name="任意多边形: 形状 448">
                <a:extLst>
                  <a:ext uri="{FF2B5EF4-FFF2-40B4-BE49-F238E27FC236}">
                    <a16:creationId xmlns:a16="http://schemas.microsoft.com/office/drawing/2014/main" id="{7193474A-EA81-4F41-9922-66E49963F9B2}"/>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B6ADD34A-6684-4682-8D3C-599D81A5D06F}"/>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1687250E-C287-4FF1-943F-08B646368279}"/>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452" name="任意多边形: 形状 451">
                <a:extLst>
                  <a:ext uri="{FF2B5EF4-FFF2-40B4-BE49-F238E27FC236}">
                    <a16:creationId xmlns:a16="http://schemas.microsoft.com/office/drawing/2014/main" id="{9E93F677-7E1E-40A0-89E5-4A83B6463318}"/>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453" name="任意多边形: 形状 452">
                <a:extLst>
                  <a:ext uri="{FF2B5EF4-FFF2-40B4-BE49-F238E27FC236}">
                    <a16:creationId xmlns:a16="http://schemas.microsoft.com/office/drawing/2014/main" id="{73619B3A-7894-4497-9DA6-6E2BB05C8F1B}"/>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54" name="任意多边形: 形状 453">
                <a:extLst>
                  <a:ext uri="{FF2B5EF4-FFF2-40B4-BE49-F238E27FC236}">
                    <a16:creationId xmlns:a16="http://schemas.microsoft.com/office/drawing/2014/main" id="{4252B5D5-1505-4B8F-BA26-96672FF5DC0E}"/>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455" name="任意多边形: 形状 454">
                <a:extLst>
                  <a:ext uri="{FF2B5EF4-FFF2-40B4-BE49-F238E27FC236}">
                    <a16:creationId xmlns:a16="http://schemas.microsoft.com/office/drawing/2014/main" id="{883773E8-9CCF-41C7-99A7-8464F1E66FA5}"/>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456" name="任意多边形: 形状 455">
                <a:extLst>
                  <a:ext uri="{FF2B5EF4-FFF2-40B4-BE49-F238E27FC236}">
                    <a16:creationId xmlns:a16="http://schemas.microsoft.com/office/drawing/2014/main" id="{2E28EC14-9734-4F54-8B07-972703DB412D}"/>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457" name="任意多边形: 形状 456">
                <a:extLst>
                  <a:ext uri="{FF2B5EF4-FFF2-40B4-BE49-F238E27FC236}">
                    <a16:creationId xmlns:a16="http://schemas.microsoft.com/office/drawing/2014/main" id="{76D1CCA5-51FB-4F41-A0CF-A7835B2A198D}"/>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458" name="任意多边形: 形状 457">
                <a:extLst>
                  <a:ext uri="{FF2B5EF4-FFF2-40B4-BE49-F238E27FC236}">
                    <a16:creationId xmlns:a16="http://schemas.microsoft.com/office/drawing/2014/main" id="{FAD37CFC-8414-4607-8D6E-2C854C5E36A9}"/>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448" name="图片 447">
              <a:extLst>
                <a:ext uri="{FF2B5EF4-FFF2-40B4-BE49-F238E27FC236}">
                  <a16:creationId xmlns:a16="http://schemas.microsoft.com/office/drawing/2014/main" id="{1836B0BD-5939-4DD3-B834-F32D204DE2F9}"/>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459" name="组合 458">
            <a:extLst>
              <a:ext uri="{FF2B5EF4-FFF2-40B4-BE49-F238E27FC236}">
                <a16:creationId xmlns:a16="http://schemas.microsoft.com/office/drawing/2014/main" id="{96022867-E874-4355-A99A-2D7E74263A0F}"/>
              </a:ext>
            </a:extLst>
          </p:cNvPr>
          <p:cNvGrpSpPr/>
          <p:nvPr/>
        </p:nvGrpSpPr>
        <p:grpSpPr>
          <a:xfrm>
            <a:off x="2542816" y="4424822"/>
            <a:ext cx="1106808" cy="1106808"/>
            <a:chOff x="6483531" y="871701"/>
            <a:chExt cx="1267690" cy="1267690"/>
          </a:xfrm>
        </p:grpSpPr>
        <p:sp>
          <p:nvSpPr>
            <p:cNvPr id="460" name="椭圆 459">
              <a:extLst>
                <a:ext uri="{FF2B5EF4-FFF2-40B4-BE49-F238E27FC236}">
                  <a16:creationId xmlns:a16="http://schemas.microsoft.com/office/drawing/2014/main" id="{0383E8B0-38B8-4203-8CF8-210B493FFD8F}"/>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1" name="组合 460">
              <a:extLst>
                <a:ext uri="{FF2B5EF4-FFF2-40B4-BE49-F238E27FC236}">
                  <a16:creationId xmlns:a16="http://schemas.microsoft.com/office/drawing/2014/main" id="{DD3B05A5-15B4-4F85-A7ED-B141A8405623}"/>
                </a:ext>
              </a:extLst>
            </p:cNvPr>
            <p:cNvGrpSpPr/>
            <p:nvPr/>
          </p:nvGrpSpPr>
          <p:grpSpPr>
            <a:xfrm rot="16712883">
              <a:off x="6740292" y="1184246"/>
              <a:ext cx="783860" cy="633536"/>
              <a:chOff x="5579130" y="3012280"/>
              <a:chExt cx="1028839" cy="831534"/>
            </a:xfrm>
          </p:grpSpPr>
          <p:sp>
            <p:nvSpPr>
              <p:cNvPr id="463" name="任意多边形: 形状 462">
                <a:extLst>
                  <a:ext uri="{FF2B5EF4-FFF2-40B4-BE49-F238E27FC236}">
                    <a16:creationId xmlns:a16="http://schemas.microsoft.com/office/drawing/2014/main" id="{D9D61ECF-FCDB-4AA3-B097-82BF6AB68109}"/>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64" name="任意多边形: 形状 463">
                <a:extLst>
                  <a:ext uri="{FF2B5EF4-FFF2-40B4-BE49-F238E27FC236}">
                    <a16:creationId xmlns:a16="http://schemas.microsoft.com/office/drawing/2014/main" id="{8CF9AA51-8BD2-43AA-B0CE-5630671B51D6}"/>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465" name="任意多边形: 形状 464">
                <a:extLst>
                  <a:ext uri="{FF2B5EF4-FFF2-40B4-BE49-F238E27FC236}">
                    <a16:creationId xmlns:a16="http://schemas.microsoft.com/office/drawing/2014/main" id="{6E0E5BB1-69F4-4B39-AE79-277B1BB28945}"/>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466" name="任意多边形: 形状 465">
                <a:extLst>
                  <a:ext uri="{FF2B5EF4-FFF2-40B4-BE49-F238E27FC236}">
                    <a16:creationId xmlns:a16="http://schemas.microsoft.com/office/drawing/2014/main" id="{9106EEEF-7AD2-4AE8-A397-1FECE0547284}"/>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467" name="任意多边形: 形状 466">
                <a:extLst>
                  <a:ext uri="{FF2B5EF4-FFF2-40B4-BE49-F238E27FC236}">
                    <a16:creationId xmlns:a16="http://schemas.microsoft.com/office/drawing/2014/main" id="{AFDBCD59-C19D-4146-9FCA-EE7776B9F75E}"/>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68" name="任意多边形: 形状 467">
                <a:extLst>
                  <a:ext uri="{FF2B5EF4-FFF2-40B4-BE49-F238E27FC236}">
                    <a16:creationId xmlns:a16="http://schemas.microsoft.com/office/drawing/2014/main" id="{3DEC3436-6603-49BF-AE34-78976C04A6BD}"/>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469" name="任意多边形: 形状 468">
                <a:extLst>
                  <a:ext uri="{FF2B5EF4-FFF2-40B4-BE49-F238E27FC236}">
                    <a16:creationId xmlns:a16="http://schemas.microsoft.com/office/drawing/2014/main" id="{160518F3-B733-491C-AA18-6810890FEAF8}"/>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470" name="任意多边形: 形状 469">
                <a:extLst>
                  <a:ext uri="{FF2B5EF4-FFF2-40B4-BE49-F238E27FC236}">
                    <a16:creationId xmlns:a16="http://schemas.microsoft.com/office/drawing/2014/main" id="{B09BB141-0615-49C7-B1C3-51DB139CC2C6}"/>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471" name="任意多边形: 形状 470">
                <a:extLst>
                  <a:ext uri="{FF2B5EF4-FFF2-40B4-BE49-F238E27FC236}">
                    <a16:creationId xmlns:a16="http://schemas.microsoft.com/office/drawing/2014/main" id="{79BF7FE9-701B-48C1-B0A7-65AA6419CF3E}"/>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472" name="任意多边形: 形状 471">
                <a:extLst>
                  <a:ext uri="{FF2B5EF4-FFF2-40B4-BE49-F238E27FC236}">
                    <a16:creationId xmlns:a16="http://schemas.microsoft.com/office/drawing/2014/main" id="{3222AEDE-566D-4C23-91E6-FBA8B888B2FD}"/>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462" name="图片 461">
              <a:extLst>
                <a:ext uri="{FF2B5EF4-FFF2-40B4-BE49-F238E27FC236}">
                  <a16:creationId xmlns:a16="http://schemas.microsoft.com/office/drawing/2014/main" id="{8D25DC5B-F5BA-4A7D-8EE6-4300AC8CEB9C}"/>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473" name="组合 472">
            <a:extLst>
              <a:ext uri="{FF2B5EF4-FFF2-40B4-BE49-F238E27FC236}">
                <a16:creationId xmlns:a16="http://schemas.microsoft.com/office/drawing/2014/main" id="{DDD4C72A-DFDA-43D1-9801-E807417E7BE0}"/>
              </a:ext>
            </a:extLst>
          </p:cNvPr>
          <p:cNvGrpSpPr/>
          <p:nvPr/>
        </p:nvGrpSpPr>
        <p:grpSpPr>
          <a:xfrm>
            <a:off x="5409814" y="2398269"/>
            <a:ext cx="659853" cy="659853"/>
            <a:chOff x="6483531" y="871701"/>
            <a:chExt cx="1267690" cy="1267690"/>
          </a:xfrm>
        </p:grpSpPr>
        <p:sp>
          <p:nvSpPr>
            <p:cNvPr id="474" name="椭圆 473">
              <a:extLst>
                <a:ext uri="{FF2B5EF4-FFF2-40B4-BE49-F238E27FC236}">
                  <a16:creationId xmlns:a16="http://schemas.microsoft.com/office/drawing/2014/main" id="{88A32395-E40F-4752-B250-8EE9F4897943}"/>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5" name="组合 474">
              <a:extLst>
                <a:ext uri="{FF2B5EF4-FFF2-40B4-BE49-F238E27FC236}">
                  <a16:creationId xmlns:a16="http://schemas.microsoft.com/office/drawing/2014/main" id="{D75C3664-4579-4EBE-98D6-B77DF3668E42}"/>
                </a:ext>
              </a:extLst>
            </p:cNvPr>
            <p:cNvGrpSpPr/>
            <p:nvPr/>
          </p:nvGrpSpPr>
          <p:grpSpPr>
            <a:xfrm rot="16712883">
              <a:off x="6740292" y="1184246"/>
              <a:ext cx="783860" cy="633536"/>
              <a:chOff x="5579130" y="3012280"/>
              <a:chExt cx="1028839" cy="831534"/>
            </a:xfrm>
          </p:grpSpPr>
          <p:sp>
            <p:nvSpPr>
              <p:cNvPr id="477" name="任意多边形: 形状 476">
                <a:extLst>
                  <a:ext uri="{FF2B5EF4-FFF2-40B4-BE49-F238E27FC236}">
                    <a16:creationId xmlns:a16="http://schemas.microsoft.com/office/drawing/2014/main" id="{25247DA9-C0C0-4303-B179-E4F8D87BD540}"/>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78" name="任意多边形: 形状 477">
                <a:extLst>
                  <a:ext uri="{FF2B5EF4-FFF2-40B4-BE49-F238E27FC236}">
                    <a16:creationId xmlns:a16="http://schemas.microsoft.com/office/drawing/2014/main" id="{6E6FC138-E58B-4466-9DCA-C24F7C99D0D0}"/>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479" name="任意多边形: 形状 478">
                <a:extLst>
                  <a:ext uri="{FF2B5EF4-FFF2-40B4-BE49-F238E27FC236}">
                    <a16:creationId xmlns:a16="http://schemas.microsoft.com/office/drawing/2014/main" id="{F8A86722-9B20-47C9-99C5-268F76156B10}"/>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480" name="任意多边形: 形状 479">
                <a:extLst>
                  <a:ext uri="{FF2B5EF4-FFF2-40B4-BE49-F238E27FC236}">
                    <a16:creationId xmlns:a16="http://schemas.microsoft.com/office/drawing/2014/main" id="{DDE98976-B64D-4386-A7AA-213E0E23E882}"/>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481" name="任意多边形: 形状 480">
                <a:extLst>
                  <a:ext uri="{FF2B5EF4-FFF2-40B4-BE49-F238E27FC236}">
                    <a16:creationId xmlns:a16="http://schemas.microsoft.com/office/drawing/2014/main" id="{EF3B278C-5072-4C7B-9A75-CF1A790DF43E}"/>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82" name="任意多边形: 形状 481">
                <a:extLst>
                  <a:ext uri="{FF2B5EF4-FFF2-40B4-BE49-F238E27FC236}">
                    <a16:creationId xmlns:a16="http://schemas.microsoft.com/office/drawing/2014/main" id="{40BD6354-9261-4977-8F6A-68D760076F08}"/>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483" name="任意多边形: 形状 482">
                <a:extLst>
                  <a:ext uri="{FF2B5EF4-FFF2-40B4-BE49-F238E27FC236}">
                    <a16:creationId xmlns:a16="http://schemas.microsoft.com/office/drawing/2014/main" id="{9CEC8D35-30BE-4BC1-8D5A-3CEF7562F5CE}"/>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484" name="任意多边形: 形状 483">
                <a:extLst>
                  <a:ext uri="{FF2B5EF4-FFF2-40B4-BE49-F238E27FC236}">
                    <a16:creationId xmlns:a16="http://schemas.microsoft.com/office/drawing/2014/main" id="{2D2D2AF4-7EB6-4079-A0C4-E393144B9BF9}"/>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485" name="任意多边形: 形状 484">
                <a:extLst>
                  <a:ext uri="{FF2B5EF4-FFF2-40B4-BE49-F238E27FC236}">
                    <a16:creationId xmlns:a16="http://schemas.microsoft.com/office/drawing/2014/main" id="{BDC5407A-0085-4B02-8EA0-2441C7B5C93A}"/>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486" name="任意多边形: 形状 485">
                <a:extLst>
                  <a:ext uri="{FF2B5EF4-FFF2-40B4-BE49-F238E27FC236}">
                    <a16:creationId xmlns:a16="http://schemas.microsoft.com/office/drawing/2014/main" id="{9AB48C5E-51D8-4765-A351-CE2CC53D273B}"/>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476" name="图片 475">
              <a:extLst>
                <a:ext uri="{FF2B5EF4-FFF2-40B4-BE49-F238E27FC236}">
                  <a16:creationId xmlns:a16="http://schemas.microsoft.com/office/drawing/2014/main" id="{8905ED09-CA65-45CD-8934-395498BEFEB8}"/>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487" name="组合 486">
            <a:extLst>
              <a:ext uri="{FF2B5EF4-FFF2-40B4-BE49-F238E27FC236}">
                <a16:creationId xmlns:a16="http://schemas.microsoft.com/office/drawing/2014/main" id="{11F4F9A7-C761-4D76-A8B4-933121944581}"/>
              </a:ext>
            </a:extLst>
          </p:cNvPr>
          <p:cNvGrpSpPr/>
          <p:nvPr/>
        </p:nvGrpSpPr>
        <p:grpSpPr>
          <a:xfrm>
            <a:off x="6283407" y="3219164"/>
            <a:ext cx="659853" cy="659853"/>
            <a:chOff x="6483531" y="871701"/>
            <a:chExt cx="1267690" cy="1267690"/>
          </a:xfrm>
        </p:grpSpPr>
        <p:sp>
          <p:nvSpPr>
            <p:cNvPr id="488" name="椭圆 487">
              <a:extLst>
                <a:ext uri="{FF2B5EF4-FFF2-40B4-BE49-F238E27FC236}">
                  <a16:creationId xmlns:a16="http://schemas.microsoft.com/office/drawing/2014/main" id="{AA0FFA81-BCD7-44F8-BDC8-5B2D7263B9C0}"/>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9" name="组合 488">
              <a:extLst>
                <a:ext uri="{FF2B5EF4-FFF2-40B4-BE49-F238E27FC236}">
                  <a16:creationId xmlns:a16="http://schemas.microsoft.com/office/drawing/2014/main" id="{8E02CE3D-B779-4F43-9A2B-42B940481F1B}"/>
                </a:ext>
              </a:extLst>
            </p:cNvPr>
            <p:cNvGrpSpPr/>
            <p:nvPr/>
          </p:nvGrpSpPr>
          <p:grpSpPr>
            <a:xfrm rot="16712883">
              <a:off x="6740292" y="1184246"/>
              <a:ext cx="783860" cy="633536"/>
              <a:chOff x="5579130" y="3012280"/>
              <a:chExt cx="1028839" cy="831534"/>
            </a:xfrm>
          </p:grpSpPr>
          <p:sp>
            <p:nvSpPr>
              <p:cNvPr id="491" name="任意多边形: 形状 490">
                <a:extLst>
                  <a:ext uri="{FF2B5EF4-FFF2-40B4-BE49-F238E27FC236}">
                    <a16:creationId xmlns:a16="http://schemas.microsoft.com/office/drawing/2014/main" id="{1E57032D-ED76-4F89-A873-628D98A86490}"/>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92" name="任意多边形: 形状 491">
                <a:extLst>
                  <a:ext uri="{FF2B5EF4-FFF2-40B4-BE49-F238E27FC236}">
                    <a16:creationId xmlns:a16="http://schemas.microsoft.com/office/drawing/2014/main" id="{4ADE6898-CB67-4AFE-97A0-6CB83FAB7623}"/>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493" name="任意多边形: 形状 492">
                <a:extLst>
                  <a:ext uri="{FF2B5EF4-FFF2-40B4-BE49-F238E27FC236}">
                    <a16:creationId xmlns:a16="http://schemas.microsoft.com/office/drawing/2014/main" id="{F312AF44-4AF3-4085-A03D-05ABB58958CB}"/>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494" name="任意多边形: 形状 493">
                <a:extLst>
                  <a:ext uri="{FF2B5EF4-FFF2-40B4-BE49-F238E27FC236}">
                    <a16:creationId xmlns:a16="http://schemas.microsoft.com/office/drawing/2014/main" id="{5DE8F83D-BC63-4EC3-9B2C-A3740CB7C1E2}"/>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495" name="任意多边形: 形状 494">
                <a:extLst>
                  <a:ext uri="{FF2B5EF4-FFF2-40B4-BE49-F238E27FC236}">
                    <a16:creationId xmlns:a16="http://schemas.microsoft.com/office/drawing/2014/main" id="{1EA5E7BE-A9B4-4472-AFCD-0D5544AA2372}"/>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96" name="任意多边形: 形状 495">
                <a:extLst>
                  <a:ext uri="{FF2B5EF4-FFF2-40B4-BE49-F238E27FC236}">
                    <a16:creationId xmlns:a16="http://schemas.microsoft.com/office/drawing/2014/main" id="{F639A624-43BE-44E9-8EC1-80F166616915}"/>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497" name="任意多边形: 形状 496">
                <a:extLst>
                  <a:ext uri="{FF2B5EF4-FFF2-40B4-BE49-F238E27FC236}">
                    <a16:creationId xmlns:a16="http://schemas.microsoft.com/office/drawing/2014/main" id="{3D9EA761-C814-46EE-9215-1148FE917BC5}"/>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498" name="任意多边形: 形状 497">
                <a:extLst>
                  <a:ext uri="{FF2B5EF4-FFF2-40B4-BE49-F238E27FC236}">
                    <a16:creationId xmlns:a16="http://schemas.microsoft.com/office/drawing/2014/main" id="{B5563161-B292-4DC2-ADFB-B0489203CE39}"/>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499" name="任意多边形: 形状 498">
                <a:extLst>
                  <a:ext uri="{FF2B5EF4-FFF2-40B4-BE49-F238E27FC236}">
                    <a16:creationId xmlns:a16="http://schemas.microsoft.com/office/drawing/2014/main" id="{E190DFEC-82BF-4D89-B2C6-56728F5FFDAF}"/>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00" name="任意多边形: 形状 499">
                <a:extLst>
                  <a:ext uri="{FF2B5EF4-FFF2-40B4-BE49-F238E27FC236}">
                    <a16:creationId xmlns:a16="http://schemas.microsoft.com/office/drawing/2014/main" id="{C53F984C-A016-4A20-B758-D156AC962BA8}"/>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490" name="图片 489">
              <a:extLst>
                <a:ext uri="{FF2B5EF4-FFF2-40B4-BE49-F238E27FC236}">
                  <a16:creationId xmlns:a16="http://schemas.microsoft.com/office/drawing/2014/main" id="{544FEADD-63DF-475B-9C0C-73DFC55FEEA9}"/>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501" name="组合 500">
            <a:extLst>
              <a:ext uri="{FF2B5EF4-FFF2-40B4-BE49-F238E27FC236}">
                <a16:creationId xmlns:a16="http://schemas.microsoft.com/office/drawing/2014/main" id="{3064449A-30E0-4B06-8892-34B46056B6F0}"/>
              </a:ext>
            </a:extLst>
          </p:cNvPr>
          <p:cNvGrpSpPr/>
          <p:nvPr/>
        </p:nvGrpSpPr>
        <p:grpSpPr>
          <a:xfrm>
            <a:off x="9502036" y="871701"/>
            <a:ext cx="1267690" cy="1267690"/>
            <a:chOff x="6483531" y="871701"/>
            <a:chExt cx="1267690" cy="1267690"/>
          </a:xfrm>
        </p:grpSpPr>
        <p:sp>
          <p:nvSpPr>
            <p:cNvPr id="502" name="椭圆 501">
              <a:extLst>
                <a:ext uri="{FF2B5EF4-FFF2-40B4-BE49-F238E27FC236}">
                  <a16:creationId xmlns:a16="http://schemas.microsoft.com/office/drawing/2014/main" id="{006C4251-A338-4129-B141-0597A2CF4BE4}"/>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3" name="组合 502">
              <a:extLst>
                <a:ext uri="{FF2B5EF4-FFF2-40B4-BE49-F238E27FC236}">
                  <a16:creationId xmlns:a16="http://schemas.microsoft.com/office/drawing/2014/main" id="{9D7BB56A-D34F-4310-AD21-B68B6CE1CF5A}"/>
                </a:ext>
              </a:extLst>
            </p:cNvPr>
            <p:cNvGrpSpPr/>
            <p:nvPr/>
          </p:nvGrpSpPr>
          <p:grpSpPr>
            <a:xfrm rot="16712883">
              <a:off x="6740292" y="1184246"/>
              <a:ext cx="783860" cy="633536"/>
              <a:chOff x="5579130" y="3012280"/>
              <a:chExt cx="1028839" cy="831534"/>
            </a:xfrm>
          </p:grpSpPr>
          <p:sp>
            <p:nvSpPr>
              <p:cNvPr id="505" name="任意多边形: 形状 504">
                <a:extLst>
                  <a:ext uri="{FF2B5EF4-FFF2-40B4-BE49-F238E27FC236}">
                    <a16:creationId xmlns:a16="http://schemas.microsoft.com/office/drawing/2014/main" id="{876B036C-154B-4F35-A2CB-A5F75BF537F5}"/>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506" name="任意多边形: 形状 505">
                <a:extLst>
                  <a:ext uri="{FF2B5EF4-FFF2-40B4-BE49-F238E27FC236}">
                    <a16:creationId xmlns:a16="http://schemas.microsoft.com/office/drawing/2014/main" id="{A778E4A3-BE76-49F6-BE9C-A7AA6166E6F0}"/>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07" name="任意多边形: 形状 506">
                <a:extLst>
                  <a:ext uri="{FF2B5EF4-FFF2-40B4-BE49-F238E27FC236}">
                    <a16:creationId xmlns:a16="http://schemas.microsoft.com/office/drawing/2014/main" id="{06DC1686-DBA2-43F1-91C4-A264F3DF97A4}"/>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08" name="任意多边形: 形状 507">
                <a:extLst>
                  <a:ext uri="{FF2B5EF4-FFF2-40B4-BE49-F238E27FC236}">
                    <a16:creationId xmlns:a16="http://schemas.microsoft.com/office/drawing/2014/main" id="{ED6BB7D5-9104-443D-982C-4F83660331FB}"/>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09" name="任意多边形: 形状 508">
                <a:extLst>
                  <a:ext uri="{FF2B5EF4-FFF2-40B4-BE49-F238E27FC236}">
                    <a16:creationId xmlns:a16="http://schemas.microsoft.com/office/drawing/2014/main" id="{F437BBED-CA3E-4652-88AB-EDBBB904A69E}"/>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10" name="任意多边形: 形状 509">
                <a:extLst>
                  <a:ext uri="{FF2B5EF4-FFF2-40B4-BE49-F238E27FC236}">
                    <a16:creationId xmlns:a16="http://schemas.microsoft.com/office/drawing/2014/main" id="{6557769C-F2C6-4190-86C3-FF36FADA5E69}"/>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11" name="任意多边形: 形状 510">
                <a:extLst>
                  <a:ext uri="{FF2B5EF4-FFF2-40B4-BE49-F238E27FC236}">
                    <a16:creationId xmlns:a16="http://schemas.microsoft.com/office/drawing/2014/main" id="{5C5FBB46-4F71-411F-BA5D-C3891207B796}"/>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12" name="任意多边形: 形状 511">
                <a:extLst>
                  <a:ext uri="{FF2B5EF4-FFF2-40B4-BE49-F238E27FC236}">
                    <a16:creationId xmlns:a16="http://schemas.microsoft.com/office/drawing/2014/main" id="{C4E9BACC-4D6E-4238-93A0-59AFB69E18D6}"/>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13" name="任意多边形: 形状 512">
                <a:extLst>
                  <a:ext uri="{FF2B5EF4-FFF2-40B4-BE49-F238E27FC236}">
                    <a16:creationId xmlns:a16="http://schemas.microsoft.com/office/drawing/2014/main" id="{FC19AC25-EAF8-42D7-B1A0-96CF2DA06B81}"/>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14" name="任意多边形: 形状 513">
                <a:extLst>
                  <a:ext uri="{FF2B5EF4-FFF2-40B4-BE49-F238E27FC236}">
                    <a16:creationId xmlns:a16="http://schemas.microsoft.com/office/drawing/2014/main" id="{74EB61CC-DD1E-4B20-AAD6-B076829E3FC4}"/>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504" name="图片 503">
              <a:extLst>
                <a:ext uri="{FF2B5EF4-FFF2-40B4-BE49-F238E27FC236}">
                  <a16:creationId xmlns:a16="http://schemas.microsoft.com/office/drawing/2014/main" id="{B60086FB-F6EB-4B24-8B13-6F69A442D384}"/>
                </a:ext>
              </a:extLst>
            </p:cNvPr>
            <p:cNvPicPr>
              <a:picLocks noChangeAspect="1"/>
            </p:cNvPicPr>
            <p:nvPr/>
          </p:nvPicPr>
          <p:blipFill>
            <a:blip r:embed="rId5"/>
            <a:stretch>
              <a:fillRect/>
            </a:stretch>
          </p:blipFill>
          <p:spPr>
            <a:xfrm rot="21384582">
              <a:off x="6823447" y="1350459"/>
              <a:ext cx="501547" cy="355799"/>
            </a:xfrm>
            <a:prstGeom prst="rect">
              <a:avLst/>
            </a:prstGeom>
          </p:spPr>
        </p:pic>
      </p:grpSp>
      <p:grpSp>
        <p:nvGrpSpPr>
          <p:cNvPr id="515" name="组合 514">
            <a:extLst>
              <a:ext uri="{FF2B5EF4-FFF2-40B4-BE49-F238E27FC236}">
                <a16:creationId xmlns:a16="http://schemas.microsoft.com/office/drawing/2014/main" id="{1F92BE00-D0D8-444C-A9B8-6C2A3B2F1AE4}"/>
              </a:ext>
            </a:extLst>
          </p:cNvPr>
          <p:cNvGrpSpPr/>
          <p:nvPr/>
        </p:nvGrpSpPr>
        <p:grpSpPr>
          <a:xfrm>
            <a:off x="10203161" y="3017960"/>
            <a:ext cx="782835" cy="782835"/>
            <a:chOff x="6483531" y="871701"/>
            <a:chExt cx="1267690" cy="1267690"/>
          </a:xfrm>
        </p:grpSpPr>
        <p:sp>
          <p:nvSpPr>
            <p:cNvPr id="516" name="椭圆 515">
              <a:extLst>
                <a:ext uri="{FF2B5EF4-FFF2-40B4-BE49-F238E27FC236}">
                  <a16:creationId xmlns:a16="http://schemas.microsoft.com/office/drawing/2014/main" id="{D23BE0D5-EAB9-421E-BEB5-E588C34F26C1}"/>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7" name="组合 516">
              <a:extLst>
                <a:ext uri="{FF2B5EF4-FFF2-40B4-BE49-F238E27FC236}">
                  <a16:creationId xmlns:a16="http://schemas.microsoft.com/office/drawing/2014/main" id="{FF8FCC7E-0042-4C70-996A-E230D5230D50}"/>
                </a:ext>
              </a:extLst>
            </p:cNvPr>
            <p:cNvGrpSpPr/>
            <p:nvPr/>
          </p:nvGrpSpPr>
          <p:grpSpPr>
            <a:xfrm rot="16712883">
              <a:off x="6740292" y="1184246"/>
              <a:ext cx="783860" cy="633536"/>
              <a:chOff x="5579130" y="3012280"/>
              <a:chExt cx="1028839" cy="831534"/>
            </a:xfrm>
          </p:grpSpPr>
          <p:sp>
            <p:nvSpPr>
              <p:cNvPr id="519" name="任意多边形: 形状 518">
                <a:extLst>
                  <a:ext uri="{FF2B5EF4-FFF2-40B4-BE49-F238E27FC236}">
                    <a16:creationId xmlns:a16="http://schemas.microsoft.com/office/drawing/2014/main" id="{8C093AB9-3F7A-49D4-893C-44850F31B5AB}"/>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520" name="任意多边形: 形状 519">
                <a:extLst>
                  <a:ext uri="{FF2B5EF4-FFF2-40B4-BE49-F238E27FC236}">
                    <a16:creationId xmlns:a16="http://schemas.microsoft.com/office/drawing/2014/main" id="{A9B607A8-9698-42F5-BD38-FAF0138051EF}"/>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21" name="任意多边形: 形状 520">
                <a:extLst>
                  <a:ext uri="{FF2B5EF4-FFF2-40B4-BE49-F238E27FC236}">
                    <a16:creationId xmlns:a16="http://schemas.microsoft.com/office/drawing/2014/main" id="{692BB0B8-4E43-45A3-8EB0-1A69DE9C35F8}"/>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22" name="任意多边形: 形状 521">
                <a:extLst>
                  <a:ext uri="{FF2B5EF4-FFF2-40B4-BE49-F238E27FC236}">
                    <a16:creationId xmlns:a16="http://schemas.microsoft.com/office/drawing/2014/main" id="{1D61FC4F-B26E-4E1B-9D99-899F9960EF7F}"/>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23" name="任意多边形: 形状 522">
                <a:extLst>
                  <a:ext uri="{FF2B5EF4-FFF2-40B4-BE49-F238E27FC236}">
                    <a16:creationId xmlns:a16="http://schemas.microsoft.com/office/drawing/2014/main" id="{D0E2AF4E-4570-4444-9BC9-BEB4406E26E9}"/>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24" name="任意多边形: 形状 523">
                <a:extLst>
                  <a:ext uri="{FF2B5EF4-FFF2-40B4-BE49-F238E27FC236}">
                    <a16:creationId xmlns:a16="http://schemas.microsoft.com/office/drawing/2014/main" id="{8D26BE5C-F054-4525-B493-639F141F5505}"/>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25" name="任意多边形: 形状 524">
                <a:extLst>
                  <a:ext uri="{FF2B5EF4-FFF2-40B4-BE49-F238E27FC236}">
                    <a16:creationId xmlns:a16="http://schemas.microsoft.com/office/drawing/2014/main" id="{1D647796-FACE-43EC-97EC-456EF116C21D}"/>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26" name="任意多边形: 形状 525">
                <a:extLst>
                  <a:ext uri="{FF2B5EF4-FFF2-40B4-BE49-F238E27FC236}">
                    <a16:creationId xmlns:a16="http://schemas.microsoft.com/office/drawing/2014/main" id="{FB798A2A-267A-4A21-8754-9ADD51AC437A}"/>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27" name="任意多边形: 形状 526">
                <a:extLst>
                  <a:ext uri="{FF2B5EF4-FFF2-40B4-BE49-F238E27FC236}">
                    <a16:creationId xmlns:a16="http://schemas.microsoft.com/office/drawing/2014/main" id="{2AA168A8-8412-431C-B243-1877C4DEF2CE}"/>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28" name="任意多边形: 形状 527">
                <a:extLst>
                  <a:ext uri="{FF2B5EF4-FFF2-40B4-BE49-F238E27FC236}">
                    <a16:creationId xmlns:a16="http://schemas.microsoft.com/office/drawing/2014/main" id="{B3903663-EFA9-496E-8523-414146E8B02C}"/>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518" name="图片 517">
              <a:extLst>
                <a:ext uri="{FF2B5EF4-FFF2-40B4-BE49-F238E27FC236}">
                  <a16:creationId xmlns:a16="http://schemas.microsoft.com/office/drawing/2014/main" id="{A47B6697-5C2A-4AEE-A11D-E1BFF621AD3E}"/>
                </a:ext>
              </a:extLst>
            </p:cNvPr>
            <p:cNvPicPr>
              <a:picLocks noChangeAspect="1"/>
            </p:cNvPicPr>
            <p:nvPr/>
          </p:nvPicPr>
          <p:blipFill>
            <a:blip r:embed="rId5"/>
            <a:stretch>
              <a:fillRect/>
            </a:stretch>
          </p:blipFill>
          <p:spPr>
            <a:xfrm rot="21384582">
              <a:off x="6823447" y="1350459"/>
              <a:ext cx="501547" cy="355799"/>
            </a:xfrm>
            <a:prstGeom prst="rect">
              <a:avLst/>
            </a:prstGeom>
          </p:spPr>
        </p:pic>
      </p:grpSp>
      <p:cxnSp>
        <p:nvCxnSpPr>
          <p:cNvPr id="5" name="直接连接符 4">
            <a:extLst>
              <a:ext uri="{FF2B5EF4-FFF2-40B4-BE49-F238E27FC236}">
                <a16:creationId xmlns:a16="http://schemas.microsoft.com/office/drawing/2014/main" id="{199EBEEF-4003-41E1-8CB5-51338429145F}"/>
              </a:ext>
            </a:extLst>
          </p:cNvPr>
          <p:cNvCxnSpPr>
            <a:cxnSpLocks/>
            <a:stCxn id="432" idx="6"/>
          </p:cNvCxnSpPr>
          <p:nvPr/>
        </p:nvCxnSpPr>
        <p:spPr>
          <a:xfrm>
            <a:off x="3191563" y="1529868"/>
            <a:ext cx="1380437" cy="10980"/>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grpSp>
        <p:nvGrpSpPr>
          <p:cNvPr id="529" name="组合 528">
            <a:extLst>
              <a:ext uri="{FF2B5EF4-FFF2-40B4-BE49-F238E27FC236}">
                <a16:creationId xmlns:a16="http://schemas.microsoft.com/office/drawing/2014/main" id="{BE4CE49D-2232-4F0C-9C9D-FAAC44883064}"/>
              </a:ext>
            </a:extLst>
          </p:cNvPr>
          <p:cNvGrpSpPr/>
          <p:nvPr/>
        </p:nvGrpSpPr>
        <p:grpSpPr>
          <a:xfrm>
            <a:off x="8850111" y="4359028"/>
            <a:ext cx="1267690" cy="1267690"/>
            <a:chOff x="6483531" y="871701"/>
            <a:chExt cx="1267690" cy="1267690"/>
          </a:xfrm>
        </p:grpSpPr>
        <p:sp>
          <p:nvSpPr>
            <p:cNvPr id="530" name="椭圆 529">
              <a:extLst>
                <a:ext uri="{FF2B5EF4-FFF2-40B4-BE49-F238E27FC236}">
                  <a16:creationId xmlns:a16="http://schemas.microsoft.com/office/drawing/2014/main" id="{04DC40DD-FD8D-451E-BF62-D24380EAFC2A}"/>
                </a:ext>
              </a:extLst>
            </p:cNvPr>
            <p:cNvSpPr/>
            <p:nvPr/>
          </p:nvSpPr>
          <p:spPr>
            <a:xfrm rot="21384582">
              <a:off x="6483531" y="871701"/>
              <a:ext cx="1267690" cy="1267690"/>
            </a:xfrm>
            <a:prstGeom prst="ellipse">
              <a:avLst/>
            </a:prstGeom>
            <a:solidFill>
              <a:srgbClr val="E56E69"/>
            </a:solidFill>
            <a:ln w="4762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1" name="组合 530">
              <a:extLst>
                <a:ext uri="{FF2B5EF4-FFF2-40B4-BE49-F238E27FC236}">
                  <a16:creationId xmlns:a16="http://schemas.microsoft.com/office/drawing/2014/main" id="{2C25A3A9-A2E7-4454-9EAB-605AABE92D95}"/>
                </a:ext>
              </a:extLst>
            </p:cNvPr>
            <p:cNvGrpSpPr/>
            <p:nvPr/>
          </p:nvGrpSpPr>
          <p:grpSpPr>
            <a:xfrm rot="16712883">
              <a:off x="6740292" y="1184246"/>
              <a:ext cx="783860" cy="633536"/>
              <a:chOff x="5579130" y="3012280"/>
              <a:chExt cx="1028839" cy="831534"/>
            </a:xfrm>
          </p:grpSpPr>
          <p:sp>
            <p:nvSpPr>
              <p:cNvPr id="533" name="任意多边形: 形状 532">
                <a:extLst>
                  <a:ext uri="{FF2B5EF4-FFF2-40B4-BE49-F238E27FC236}">
                    <a16:creationId xmlns:a16="http://schemas.microsoft.com/office/drawing/2014/main" id="{1219FF3D-AE3E-4A5B-977E-F6EA118D04A1}"/>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547" name="任意多边形: 形状 546">
                <a:extLst>
                  <a:ext uri="{FF2B5EF4-FFF2-40B4-BE49-F238E27FC236}">
                    <a16:creationId xmlns:a16="http://schemas.microsoft.com/office/drawing/2014/main" id="{D3A0C5A9-0487-4A70-98DB-9F78EE471533}"/>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61" name="任意多边形: 形状 560">
                <a:extLst>
                  <a:ext uri="{FF2B5EF4-FFF2-40B4-BE49-F238E27FC236}">
                    <a16:creationId xmlns:a16="http://schemas.microsoft.com/office/drawing/2014/main" id="{AEF576C0-D404-44CA-BA88-8457DDD032A8}"/>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75" name="任意多边形: 形状 574">
                <a:extLst>
                  <a:ext uri="{FF2B5EF4-FFF2-40B4-BE49-F238E27FC236}">
                    <a16:creationId xmlns:a16="http://schemas.microsoft.com/office/drawing/2014/main" id="{55BC48D3-7746-4733-986D-DAAA35C17491}"/>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89" name="任意多边形: 形状 588">
                <a:extLst>
                  <a:ext uri="{FF2B5EF4-FFF2-40B4-BE49-F238E27FC236}">
                    <a16:creationId xmlns:a16="http://schemas.microsoft.com/office/drawing/2014/main" id="{33594B48-6C16-4E6A-A63F-1B7F5CBF17CD}"/>
                  </a:ext>
                </a:extLst>
              </p:cNvPr>
              <p:cNvSpPr/>
              <p:nvPr/>
            </p:nvSpPr>
            <p:spPr>
              <a:xfrm>
                <a:off x="5607844" y="3012280"/>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90" name="任意多边形: 形状 589">
                <a:extLst>
                  <a:ext uri="{FF2B5EF4-FFF2-40B4-BE49-F238E27FC236}">
                    <a16:creationId xmlns:a16="http://schemas.microsoft.com/office/drawing/2014/main" id="{36B02D62-F8A5-455D-A042-BBB72E719DD8}"/>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91" name="任意多边形: 形状 590">
                <a:extLst>
                  <a:ext uri="{FF2B5EF4-FFF2-40B4-BE49-F238E27FC236}">
                    <a16:creationId xmlns:a16="http://schemas.microsoft.com/office/drawing/2014/main" id="{0D74FE89-ECE0-41B1-9853-54EF85ADB34C}"/>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92" name="任意多边形: 形状 591">
                <a:extLst>
                  <a:ext uri="{FF2B5EF4-FFF2-40B4-BE49-F238E27FC236}">
                    <a16:creationId xmlns:a16="http://schemas.microsoft.com/office/drawing/2014/main" id="{66FC2C5C-EBAA-472E-9F6B-02F7DE295B84}"/>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93" name="任意多边形: 形状 592">
                <a:extLst>
                  <a:ext uri="{FF2B5EF4-FFF2-40B4-BE49-F238E27FC236}">
                    <a16:creationId xmlns:a16="http://schemas.microsoft.com/office/drawing/2014/main" id="{93CF0128-29A2-45A1-A4D7-29C113EAB02F}"/>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94" name="任意多边形: 形状 593">
                <a:extLst>
                  <a:ext uri="{FF2B5EF4-FFF2-40B4-BE49-F238E27FC236}">
                    <a16:creationId xmlns:a16="http://schemas.microsoft.com/office/drawing/2014/main" id="{190B5F3A-2822-49B0-8013-AD1D0631CA41}"/>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532" name="图片 531">
              <a:extLst>
                <a:ext uri="{FF2B5EF4-FFF2-40B4-BE49-F238E27FC236}">
                  <a16:creationId xmlns:a16="http://schemas.microsoft.com/office/drawing/2014/main" id="{013AE196-140E-4288-8DF4-4A9C4D37BD76}"/>
                </a:ext>
              </a:extLst>
            </p:cNvPr>
            <p:cNvPicPr>
              <a:picLocks noChangeAspect="1"/>
            </p:cNvPicPr>
            <p:nvPr/>
          </p:nvPicPr>
          <p:blipFill>
            <a:blip r:embed="rId5"/>
            <a:stretch>
              <a:fillRect/>
            </a:stretch>
          </p:blipFill>
          <p:spPr>
            <a:xfrm rot="21384582">
              <a:off x="6823447" y="1350459"/>
              <a:ext cx="501547" cy="355799"/>
            </a:xfrm>
            <a:prstGeom prst="rect">
              <a:avLst/>
            </a:prstGeom>
          </p:spPr>
        </p:pic>
      </p:grpSp>
      <p:cxnSp>
        <p:nvCxnSpPr>
          <p:cNvPr id="595" name="直接连接符 594">
            <a:extLst>
              <a:ext uri="{FF2B5EF4-FFF2-40B4-BE49-F238E27FC236}">
                <a16:creationId xmlns:a16="http://schemas.microsoft.com/office/drawing/2014/main" id="{F0633931-69E2-4E10-A11E-D27EF9FBD8EB}"/>
              </a:ext>
            </a:extLst>
          </p:cNvPr>
          <p:cNvCxnSpPr>
            <a:cxnSpLocks/>
          </p:cNvCxnSpPr>
          <p:nvPr/>
        </p:nvCxnSpPr>
        <p:spPr>
          <a:xfrm>
            <a:off x="5289617" y="2015977"/>
            <a:ext cx="298383" cy="473223"/>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596" name="直接连接符 595">
            <a:extLst>
              <a:ext uri="{FF2B5EF4-FFF2-40B4-BE49-F238E27FC236}">
                <a16:creationId xmlns:a16="http://schemas.microsoft.com/office/drawing/2014/main" id="{16109B8B-2C9E-4B81-8E87-20DE9DB78316}"/>
              </a:ext>
            </a:extLst>
          </p:cNvPr>
          <p:cNvCxnSpPr>
            <a:cxnSpLocks/>
          </p:cNvCxnSpPr>
          <p:nvPr/>
        </p:nvCxnSpPr>
        <p:spPr>
          <a:xfrm flipH="1">
            <a:off x="4318000" y="2026137"/>
            <a:ext cx="457279" cy="849143"/>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597" name="直接连接符 596">
            <a:extLst>
              <a:ext uri="{FF2B5EF4-FFF2-40B4-BE49-F238E27FC236}">
                <a16:creationId xmlns:a16="http://schemas.microsoft.com/office/drawing/2014/main" id="{9FF79695-CD7B-41E3-8245-E6FA75045CAF}"/>
              </a:ext>
            </a:extLst>
          </p:cNvPr>
          <p:cNvCxnSpPr>
            <a:cxnSpLocks/>
          </p:cNvCxnSpPr>
          <p:nvPr/>
        </p:nvCxnSpPr>
        <p:spPr>
          <a:xfrm flipH="1">
            <a:off x="3280669" y="3782676"/>
            <a:ext cx="457279" cy="849143"/>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598" name="直接连接符 597">
            <a:extLst>
              <a:ext uri="{FF2B5EF4-FFF2-40B4-BE49-F238E27FC236}">
                <a16:creationId xmlns:a16="http://schemas.microsoft.com/office/drawing/2014/main" id="{B1946007-5E8F-4080-9F89-A712E794BB55}"/>
              </a:ext>
            </a:extLst>
          </p:cNvPr>
          <p:cNvCxnSpPr>
            <a:cxnSpLocks/>
            <a:stCxn id="446" idx="5"/>
            <a:endCxn id="460" idx="1"/>
          </p:cNvCxnSpPr>
          <p:nvPr/>
        </p:nvCxnSpPr>
        <p:spPr>
          <a:xfrm>
            <a:off x="1868596" y="3656368"/>
            <a:ext cx="812571" cy="955815"/>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599" name="直接连接符 598">
            <a:extLst>
              <a:ext uri="{FF2B5EF4-FFF2-40B4-BE49-F238E27FC236}">
                <a16:creationId xmlns:a16="http://schemas.microsoft.com/office/drawing/2014/main" id="{75FBD511-C4DA-4A05-ADDB-4A85966649AB}"/>
              </a:ext>
            </a:extLst>
          </p:cNvPr>
          <p:cNvCxnSpPr>
            <a:cxnSpLocks/>
          </p:cNvCxnSpPr>
          <p:nvPr/>
        </p:nvCxnSpPr>
        <p:spPr>
          <a:xfrm>
            <a:off x="4336282" y="3836386"/>
            <a:ext cx="466046" cy="739129"/>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0" name="直接连接符 599">
            <a:extLst>
              <a:ext uri="{FF2B5EF4-FFF2-40B4-BE49-F238E27FC236}">
                <a16:creationId xmlns:a16="http://schemas.microsoft.com/office/drawing/2014/main" id="{04E1F783-A8E4-49B0-B041-E3C9C0A98670}"/>
              </a:ext>
            </a:extLst>
          </p:cNvPr>
          <p:cNvCxnSpPr>
            <a:cxnSpLocks/>
          </p:cNvCxnSpPr>
          <p:nvPr/>
        </p:nvCxnSpPr>
        <p:spPr>
          <a:xfrm flipH="1">
            <a:off x="5921445" y="1835365"/>
            <a:ext cx="763635" cy="765708"/>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1" name="直接连接符 600">
            <a:extLst>
              <a:ext uri="{FF2B5EF4-FFF2-40B4-BE49-F238E27FC236}">
                <a16:creationId xmlns:a16="http://schemas.microsoft.com/office/drawing/2014/main" id="{71E58AFD-E349-4B60-9CE3-7074794B7EF0}"/>
              </a:ext>
            </a:extLst>
          </p:cNvPr>
          <p:cNvCxnSpPr>
            <a:cxnSpLocks/>
          </p:cNvCxnSpPr>
          <p:nvPr/>
        </p:nvCxnSpPr>
        <p:spPr>
          <a:xfrm flipH="1">
            <a:off x="6715760" y="2081308"/>
            <a:ext cx="295726" cy="1180052"/>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2" name="直接连接符 601">
            <a:extLst>
              <a:ext uri="{FF2B5EF4-FFF2-40B4-BE49-F238E27FC236}">
                <a16:creationId xmlns:a16="http://schemas.microsoft.com/office/drawing/2014/main" id="{DD008524-5950-4FC7-AC65-CA823F524F0D}"/>
              </a:ext>
            </a:extLst>
          </p:cNvPr>
          <p:cNvCxnSpPr>
            <a:cxnSpLocks/>
          </p:cNvCxnSpPr>
          <p:nvPr/>
        </p:nvCxnSpPr>
        <p:spPr>
          <a:xfrm>
            <a:off x="6707825" y="3837787"/>
            <a:ext cx="202900" cy="628919"/>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3" name="直接连接符 602">
            <a:extLst>
              <a:ext uri="{FF2B5EF4-FFF2-40B4-BE49-F238E27FC236}">
                <a16:creationId xmlns:a16="http://schemas.microsoft.com/office/drawing/2014/main" id="{0FDE694A-5915-4971-BF5B-22A868F0FF7F}"/>
              </a:ext>
            </a:extLst>
          </p:cNvPr>
          <p:cNvCxnSpPr>
            <a:cxnSpLocks/>
          </p:cNvCxnSpPr>
          <p:nvPr/>
        </p:nvCxnSpPr>
        <p:spPr>
          <a:xfrm>
            <a:off x="7372399" y="2004459"/>
            <a:ext cx="482186" cy="749823"/>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4" name="直接连接符 603">
            <a:extLst>
              <a:ext uri="{FF2B5EF4-FFF2-40B4-BE49-F238E27FC236}">
                <a16:creationId xmlns:a16="http://schemas.microsoft.com/office/drawing/2014/main" id="{6FE713B1-4773-44A0-898D-ADEB69F1D6E3}"/>
              </a:ext>
            </a:extLst>
          </p:cNvPr>
          <p:cNvCxnSpPr>
            <a:cxnSpLocks/>
          </p:cNvCxnSpPr>
          <p:nvPr/>
        </p:nvCxnSpPr>
        <p:spPr>
          <a:xfrm flipH="1">
            <a:off x="8595362" y="1736459"/>
            <a:ext cx="976541" cy="1179461"/>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5" name="直接连接符 604">
            <a:extLst>
              <a:ext uri="{FF2B5EF4-FFF2-40B4-BE49-F238E27FC236}">
                <a16:creationId xmlns:a16="http://schemas.microsoft.com/office/drawing/2014/main" id="{B32F4005-7944-4FC6-B1C0-11058C4374BA}"/>
              </a:ext>
            </a:extLst>
          </p:cNvPr>
          <p:cNvCxnSpPr>
            <a:cxnSpLocks/>
            <a:stCxn id="534" idx="6"/>
            <a:endCxn id="502" idx="2"/>
          </p:cNvCxnSpPr>
          <p:nvPr/>
        </p:nvCxnSpPr>
        <p:spPr>
          <a:xfrm>
            <a:off x="7749977" y="1465854"/>
            <a:ext cx="1753303" cy="79384"/>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6" name="直接连接符 605">
            <a:extLst>
              <a:ext uri="{FF2B5EF4-FFF2-40B4-BE49-F238E27FC236}">
                <a16:creationId xmlns:a16="http://schemas.microsoft.com/office/drawing/2014/main" id="{1539042B-5814-496F-91C4-9353EDAECF0F}"/>
              </a:ext>
            </a:extLst>
          </p:cNvPr>
          <p:cNvCxnSpPr>
            <a:cxnSpLocks/>
          </p:cNvCxnSpPr>
          <p:nvPr/>
        </p:nvCxnSpPr>
        <p:spPr>
          <a:xfrm>
            <a:off x="10277856" y="2066544"/>
            <a:ext cx="209466" cy="944548"/>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7" name="直接连接符 606">
            <a:extLst>
              <a:ext uri="{FF2B5EF4-FFF2-40B4-BE49-F238E27FC236}">
                <a16:creationId xmlns:a16="http://schemas.microsoft.com/office/drawing/2014/main" id="{5EE9A406-AEF7-4F09-8960-7C5EE0BAE2EE}"/>
              </a:ext>
            </a:extLst>
          </p:cNvPr>
          <p:cNvCxnSpPr>
            <a:cxnSpLocks/>
          </p:cNvCxnSpPr>
          <p:nvPr/>
        </p:nvCxnSpPr>
        <p:spPr>
          <a:xfrm>
            <a:off x="8398890" y="3685761"/>
            <a:ext cx="734950" cy="845599"/>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cxnSp>
        <p:nvCxnSpPr>
          <p:cNvPr id="608" name="直接连接符 607">
            <a:extLst>
              <a:ext uri="{FF2B5EF4-FFF2-40B4-BE49-F238E27FC236}">
                <a16:creationId xmlns:a16="http://schemas.microsoft.com/office/drawing/2014/main" id="{2ECE8CA2-2931-42F2-B404-DB3FBE9C1D14}"/>
              </a:ext>
            </a:extLst>
          </p:cNvPr>
          <p:cNvCxnSpPr>
            <a:cxnSpLocks/>
          </p:cNvCxnSpPr>
          <p:nvPr/>
        </p:nvCxnSpPr>
        <p:spPr>
          <a:xfrm>
            <a:off x="7604981" y="5033991"/>
            <a:ext cx="1471048" cy="4390"/>
          </a:xfrm>
          <a:prstGeom prst="line">
            <a:avLst/>
          </a:prstGeom>
          <a:ln w="60325">
            <a:solidFill>
              <a:srgbClr val="E56E69"/>
            </a:solidFill>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175C1B9B-F3CC-4615-9A7D-3250AEF8F751}"/>
              </a:ext>
            </a:extLst>
          </p:cNvPr>
          <p:cNvSpPr txBox="1"/>
          <p:nvPr/>
        </p:nvSpPr>
        <p:spPr>
          <a:xfrm>
            <a:off x="3148675" y="6144225"/>
            <a:ext cx="5894649" cy="400110"/>
          </a:xfrm>
          <a:prstGeom prst="rect">
            <a:avLst/>
          </a:prstGeom>
          <a:noFill/>
        </p:spPr>
        <p:txBody>
          <a:bodyPr wrap="square" rtlCol="0">
            <a:spAutoFit/>
          </a:bodyPr>
          <a:lstStyle/>
          <a:p>
            <a:r>
              <a:rPr lang="zh-CN" altLang="en-US" sz="2000" dirty="0">
                <a:solidFill>
                  <a:schemeClr val="bg1"/>
                </a:solidFill>
                <a:latin typeface="方正兰亭粗黑简体" panose="02000000000000000000" pitchFamily="2" charset="-122"/>
                <a:ea typeface="方正兰亭粗黑简体" panose="02000000000000000000" pitchFamily="2" charset="-122"/>
              </a:rPr>
              <a:t>区块链本质上是一个去中心化得分布式账本数据库</a:t>
            </a:r>
          </a:p>
        </p:txBody>
      </p:sp>
    </p:spTree>
    <p:extLst>
      <p:ext uri="{BB962C8B-B14F-4D97-AF65-F5344CB8AC3E}">
        <p14:creationId xmlns:p14="http://schemas.microsoft.com/office/powerpoint/2010/main" val="25739773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a:extLst>
              <a:ext uri="{FF2B5EF4-FFF2-40B4-BE49-F238E27FC236}">
                <a16:creationId xmlns:a16="http://schemas.microsoft.com/office/drawing/2014/main" id="{7382B16A-1F85-47B9-937B-529739A05CC8}"/>
              </a:ext>
            </a:extLst>
          </p:cNvPr>
          <p:cNvSpPr/>
          <p:nvPr/>
        </p:nvSpPr>
        <p:spPr>
          <a:xfrm>
            <a:off x="6141914" y="3542469"/>
            <a:ext cx="4805039" cy="2150759"/>
          </a:xfrm>
          <a:prstGeom prst="roundRect">
            <a:avLst/>
          </a:prstGeom>
          <a:ln w="25400">
            <a:gradFill>
              <a:gsLst>
                <a:gs pos="0">
                  <a:schemeClr val="accent1">
                    <a:lumMod val="5000"/>
                    <a:lumOff val="95000"/>
                    <a:alpha val="0"/>
                  </a:schemeClr>
                </a:gs>
                <a:gs pos="100000">
                  <a:srgbClr val="A6A6A6"/>
                </a:gs>
              </a:gsLst>
              <a:lin ang="0" scaled="0"/>
            </a:gra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85DBA13F-9926-4192-B081-8F55B00D9A5F}"/>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754C3F8-5FF0-4012-988D-8A15FC905C1E}"/>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9F7C340-F9A6-4968-BFB2-F96A35FA3355}"/>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C96C99A-36C1-4FE1-AC63-F4213534FF5F}"/>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08C4DE5-BD43-4D1E-8274-4A1EB77282E9}"/>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24AF3-7592-4A1E-9907-2C1E88161AC4}"/>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6DF7B73-14A6-4980-BCCA-FB41A4401298}"/>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7F884238-498A-4F5F-9755-3566E18CE845}"/>
              </a:ext>
            </a:extLst>
          </p:cNvPr>
          <p:cNvSpPr/>
          <p:nvPr/>
        </p:nvSpPr>
        <p:spPr>
          <a:xfrm>
            <a:off x="4516438" y="1483225"/>
            <a:ext cx="3086100" cy="792422"/>
          </a:xfrm>
          <a:custGeom>
            <a:avLst/>
            <a:gdLst>
              <a:gd name="connsiteX0" fmla="*/ 0 w 3086100"/>
              <a:gd name="connsiteY0" fmla="*/ 172758 h 945066"/>
              <a:gd name="connsiteX1" fmla="*/ 172758 w 3086100"/>
              <a:gd name="connsiteY1" fmla="*/ 0 h 945066"/>
              <a:gd name="connsiteX2" fmla="*/ 2913342 w 3086100"/>
              <a:gd name="connsiteY2" fmla="*/ 0 h 945066"/>
              <a:gd name="connsiteX3" fmla="*/ 3086100 w 3086100"/>
              <a:gd name="connsiteY3" fmla="*/ 172758 h 945066"/>
              <a:gd name="connsiteX4" fmla="*/ 3086100 w 3086100"/>
              <a:gd name="connsiteY4" fmla="*/ 772308 h 945066"/>
              <a:gd name="connsiteX5" fmla="*/ 2913342 w 3086100"/>
              <a:gd name="connsiteY5" fmla="*/ 945066 h 945066"/>
              <a:gd name="connsiteX6" fmla="*/ 172758 w 3086100"/>
              <a:gd name="connsiteY6" fmla="*/ 945066 h 945066"/>
              <a:gd name="connsiteX7" fmla="*/ 0 w 3086100"/>
              <a:gd name="connsiteY7" fmla="*/ 772308 h 945066"/>
              <a:gd name="connsiteX8" fmla="*/ 0 w 3086100"/>
              <a:gd name="connsiteY8" fmla="*/ 172758 h 945066"/>
              <a:gd name="connsiteX0" fmla="*/ 0 w 3086100"/>
              <a:gd name="connsiteY0" fmla="*/ 245910 h 1018218"/>
              <a:gd name="connsiteX1" fmla="*/ 172758 w 3086100"/>
              <a:gd name="connsiteY1" fmla="*/ 73152 h 1018218"/>
              <a:gd name="connsiteX2" fmla="*/ 2980398 w 3086100"/>
              <a:gd name="connsiteY2" fmla="*/ 0 h 1018218"/>
              <a:gd name="connsiteX3" fmla="*/ 3086100 w 3086100"/>
              <a:gd name="connsiteY3" fmla="*/ 245910 h 1018218"/>
              <a:gd name="connsiteX4" fmla="*/ 3086100 w 3086100"/>
              <a:gd name="connsiteY4" fmla="*/ 845460 h 1018218"/>
              <a:gd name="connsiteX5" fmla="*/ 2913342 w 3086100"/>
              <a:gd name="connsiteY5" fmla="*/ 1018218 h 1018218"/>
              <a:gd name="connsiteX6" fmla="*/ 172758 w 3086100"/>
              <a:gd name="connsiteY6" fmla="*/ 1018218 h 1018218"/>
              <a:gd name="connsiteX7" fmla="*/ 0 w 3086100"/>
              <a:gd name="connsiteY7" fmla="*/ 845460 h 1018218"/>
              <a:gd name="connsiteX8" fmla="*/ 0 w 3086100"/>
              <a:gd name="connsiteY8" fmla="*/ 245910 h 101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6100" h="1018218">
                <a:moveTo>
                  <a:pt x="0" y="245910"/>
                </a:moveTo>
                <a:cubicBezTo>
                  <a:pt x="0" y="150498"/>
                  <a:pt x="77346" y="73152"/>
                  <a:pt x="172758" y="73152"/>
                </a:cubicBezTo>
                <a:cubicBezTo>
                  <a:pt x="1086286" y="73152"/>
                  <a:pt x="2066870" y="0"/>
                  <a:pt x="2980398" y="0"/>
                </a:cubicBezTo>
                <a:cubicBezTo>
                  <a:pt x="3075810" y="0"/>
                  <a:pt x="3086100" y="150498"/>
                  <a:pt x="3086100" y="245910"/>
                </a:cubicBezTo>
                <a:lnTo>
                  <a:pt x="3086100" y="845460"/>
                </a:lnTo>
                <a:cubicBezTo>
                  <a:pt x="3086100" y="940872"/>
                  <a:pt x="3008754" y="1018218"/>
                  <a:pt x="2913342" y="1018218"/>
                </a:cubicBezTo>
                <a:lnTo>
                  <a:pt x="172758" y="1018218"/>
                </a:lnTo>
                <a:cubicBezTo>
                  <a:pt x="77346" y="1018218"/>
                  <a:pt x="0" y="940872"/>
                  <a:pt x="0" y="845460"/>
                </a:cubicBezTo>
                <a:lnTo>
                  <a:pt x="0" y="245910"/>
                </a:lnTo>
                <a:close/>
              </a:path>
            </a:pathLst>
          </a:custGeom>
          <a:solidFill>
            <a:srgbClr val="FEC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D4F3625-4E83-4BA5-973C-C7F00F12E9AB}"/>
              </a:ext>
            </a:extLst>
          </p:cNvPr>
          <p:cNvSpPr txBox="1"/>
          <p:nvPr/>
        </p:nvSpPr>
        <p:spPr>
          <a:xfrm>
            <a:off x="4789831" y="1671463"/>
            <a:ext cx="2632049" cy="461665"/>
          </a:xfrm>
          <a:prstGeom prst="rect">
            <a:avLst/>
          </a:prstGeom>
          <a:noFill/>
        </p:spPr>
        <p:txBody>
          <a:bodyPr wrap="square" rtlCol="0">
            <a:spAutoFit/>
          </a:bodyPr>
          <a:lstStyle/>
          <a:p>
            <a:r>
              <a:rPr lang="zh-CN" altLang="en-US" sz="2400" dirty="0">
                <a:solidFill>
                  <a:schemeClr val="bg1"/>
                </a:solidFill>
                <a:latin typeface="方正兰亭粗黑简体" panose="02000000000000000000" pitchFamily="2" charset="-122"/>
                <a:ea typeface="方正兰亭粗黑简体" panose="02000000000000000000" pitchFamily="2" charset="-122"/>
              </a:rPr>
              <a:t>区块链技术的原理</a:t>
            </a:r>
          </a:p>
        </p:txBody>
      </p:sp>
      <p:pic>
        <p:nvPicPr>
          <p:cNvPr id="15" name="图形 14">
            <a:extLst>
              <a:ext uri="{FF2B5EF4-FFF2-40B4-BE49-F238E27FC236}">
                <a16:creationId xmlns:a16="http://schemas.microsoft.com/office/drawing/2014/main" id="{E181F666-7B74-4F77-956C-607B2AF661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69518" y="3034930"/>
            <a:ext cx="1721842" cy="1001355"/>
          </a:xfrm>
          <a:prstGeom prst="rect">
            <a:avLst/>
          </a:prstGeom>
        </p:spPr>
      </p:pic>
      <p:cxnSp>
        <p:nvCxnSpPr>
          <p:cNvPr id="17" name="直接连接符 16">
            <a:extLst>
              <a:ext uri="{FF2B5EF4-FFF2-40B4-BE49-F238E27FC236}">
                <a16:creationId xmlns:a16="http://schemas.microsoft.com/office/drawing/2014/main" id="{BCDBCCF9-A9C2-4EE3-9569-7886C7F25EF8}"/>
              </a:ext>
            </a:extLst>
          </p:cNvPr>
          <p:cNvCxnSpPr>
            <a:cxnSpLocks/>
          </p:cNvCxnSpPr>
          <p:nvPr/>
        </p:nvCxnSpPr>
        <p:spPr>
          <a:xfrm>
            <a:off x="3806045" y="3550920"/>
            <a:ext cx="2004060"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C2E3F264-25EA-41F9-B899-75311F15ED0E}"/>
              </a:ext>
            </a:extLst>
          </p:cNvPr>
          <p:cNvGrpSpPr/>
          <p:nvPr/>
        </p:nvGrpSpPr>
        <p:grpSpPr>
          <a:xfrm rot="157480">
            <a:off x="6127470" y="3126561"/>
            <a:ext cx="777421" cy="961886"/>
            <a:chOff x="4746968" y="1123207"/>
            <a:chExt cx="633535" cy="783859"/>
          </a:xfrm>
        </p:grpSpPr>
        <p:grpSp>
          <p:nvGrpSpPr>
            <p:cNvPr id="22" name="组合 21">
              <a:extLst>
                <a:ext uri="{FF2B5EF4-FFF2-40B4-BE49-F238E27FC236}">
                  <a16:creationId xmlns:a16="http://schemas.microsoft.com/office/drawing/2014/main" id="{01FB12A3-7B32-467D-A3A5-DF12EC993FBD}"/>
                </a:ext>
              </a:extLst>
            </p:cNvPr>
            <p:cNvGrpSpPr/>
            <p:nvPr/>
          </p:nvGrpSpPr>
          <p:grpSpPr>
            <a:xfrm rot="16569070">
              <a:off x="4671806" y="1198369"/>
              <a:ext cx="783859" cy="633535"/>
              <a:chOff x="5579130" y="3012281"/>
              <a:chExt cx="1028838" cy="831533"/>
            </a:xfrm>
          </p:grpSpPr>
          <p:sp>
            <p:nvSpPr>
              <p:cNvPr id="24" name="任意多边形: 形状 23">
                <a:extLst>
                  <a:ext uri="{FF2B5EF4-FFF2-40B4-BE49-F238E27FC236}">
                    <a16:creationId xmlns:a16="http://schemas.microsoft.com/office/drawing/2014/main" id="{E208E662-103B-4406-A7F6-75AE31A32B22}"/>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D073B765-D123-4E10-B7E4-04779306E9BD}"/>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0500FCCA-180B-4EDB-ACF2-5C469290C996}"/>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41AE4B55-9087-4208-833F-5F23995BC62C}"/>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ED4EA765-25E5-4DEB-8AAD-47CE90943406}"/>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EC6C7AB6-C8B5-49BF-B9DF-0BDAEB0C7042}"/>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7A773F1A-3873-47B2-8E4A-61F186FDC437}"/>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AAA99323-8DF8-4C91-B0C5-16DC2BF85F06}"/>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9928E495-54FC-4A52-BCFC-A732D24AEA98}"/>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A8902496-C353-4EC4-A5E6-8A047F080002}"/>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23" name="图片 22">
              <a:extLst>
                <a:ext uri="{FF2B5EF4-FFF2-40B4-BE49-F238E27FC236}">
                  <a16:creationId xmlns:a16="http://schemas.microsoft.com/office/drawing/2014/main" id="{202CD507-FFDD-44EB-93D2-D99CF2D06463}"/>
                </a:ext>
              </a:extLst>
            </p:cNvPr>
            <p:cNvPicPr>
              <a:picLocks noChangeAspect="1"/>
            </p:cNvPicPr>
            <p:nvPr/>
          </p:nvPicPr>
          <p:blipFill>
            <a:blip r:embed="rId5"/>
            <a:stretch>
              <a:fillRect/>
            </a:stretch>
          </p:blipFill>
          <p:spPr>
            <a:xfrm rot="21240769">
              <a:off x="4756155" y="1366984"/>
              <a:ext cx="501547" cy="355799"/>
            </a:xfrm>
            <a:prstGeom prst="rect">
              <a:avLst/>
            </a:prstGeom>
          </p:spPr>
        </p:pic>
      </p:grpSp>
      <p:cxnSp>
        <p:nvCxnSpPr>
          <p:cNvPr id="34" name="直接连接符 33">
            <a:extLst>
              <a:ext uri="{FF2B5EF4-FFF2-40B4-BE49-F238E27FC236}">
                <a16:creationId xmlns:a16="http://schemas.microsoft.com/office/drawing/2014/main" id="{C55277C7-3FD7-42D4-A169-DE347ED19A8E}"/>
              </a:ext>
            </a:extLst>
          </p:cNvPr>
          <p:cNvCxnSpPr>
            <a:cxnSpLocks/>
          </p:cNvCxnSpPr>
          <p:nvPr/>
        </p:nvCxnSpPr>
        <p:spPr>
          <a:xfrm>
            <a:off x="7189470" y="3550920"/>
            <a:ext cx="3630930"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A4AF9ACB-1D5E-4CC1-BCBA-E93415CA6A09}"/>
              </a:ext>
            </a:extLst>
          </p:cNvPr>
          <p:cNvSpPr txBox="1"/>
          <p:nvPr/>
        </p:nvSpPr>
        <p:spPr>
          <a:xfrm>
            <a:off x="2112173" y="4249746"/>
            <a:ext cx="1579188" cy="400110"/>
          </a:xfrm>
          <a:prstGeom prst="rect">
            <a:avLst/>
          </a:prstGeom>
          <a:noFill/>
        </p:spPr>
        <p:txBody>
          <a:bodyPr wrap="square" rtlCol="0">
            <a:spAutoFit/>
          </a:bodyPr>
          <a:lstStyle/>
          <a:p>
            <a:r>
              <a:rPr lang="en-US" altLang="zh-CN" sz="2000" dirty="0">
                <a:solidFill>
                  <a:srgbClr val="F37670"/>
                </a:solidFill>
                <a:latin typeface="方正兰亭粗黑简体" panose="02000000000000000000" pitchFamily="2" charset="-122"/>
                <a:ea typeface="方正兰亭粗黑简体" panose="02000000000000000000" pitchFamily="2" charset="-122"/>
              </a:rPr>
              <a:t>A </a:t>
            </a:r>
            <a:r>
              <a:rPr lang="zh-CN" altLang="en-US" sz="2000" dirty="0">
                <a:solidFill>
                  <a:srgbClr val="F37670"/>
                </a:solidFill>
                <a:latin typeface="方正兰亭粗黑简体" panose="02000000000000000000" pitchFamily="2" charset="-122"/>
                <a:ea typeface="方正兰亭粗黑简体" panose="02000000000000000000" pitchFamily="2" charset="-122"/>
              </a:rPr>
              <a:t>转钱给 </a:t>
            </a:r>
            <a:r>
              <a:rPr lang="en-US" altLang="zh-CN" sz="2000" dirty="0">
                <a:solidFill>
                  <a:srgbClr val="F37670"/>
                </a:solidFill>
                <a:latin typeface="方正兰亭粗黑简体" panose="02000000000000000000" pitchFamily="2" charset="-122"/>
                <a:ea typeface="方正兰亭粗黑简体" panose="02000000000000000000" pitchFamily="2" charset="-122"/>
              </a:rPr>
              <a:t>B</a:t>
            </a:r>
            <a:endParaRPr lang="zh-CN" altLang="en-US" sz="2000" dirty="0">
              <a:solidFill>
                <a:srgbClr val="F37670"/>
              </a:solidFill>
              <a:latin typeface="方正兰亭粗黑简体" panose="02000000000000000000" pitchFamily="2" charset="-122"/>
              <a:ea typeface="方正兰亭粗黑简体" panose="02000000000000000000" pitchFamily="2" charset="-122"/>
            </a:endParaRPr>
          </a:p>
        </p:txBody>
      </p:sp>
      <p:sp>
        <p:nvSpPr>
          <p:cNvPr id="38" name="文本框 37">
            <a:extLst>
              <a:ext uri="{FF2B5EF4-FFF2-40B4-BE49-F238E27FC236}">
                <a16:creationId xmlns:a16="http://schemas.microsoft.com/office/drawing/2014/main" id="{BB19143F-5272-4AA1-A608-013BF31238F2}"/>
              </a:ext>
            </a:extLst>
          </p:cNvPr>
          <p:cNvSpPr txBox="1"/>
          <p:nvPr/>
        </p:nvSpPr>
        <p:spPr>
          <a:xfrm>
            <a:off x="5497296" y="4249746"/>
            <a:ext cx="1968082" cy="400110"/>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先记在小账本上</a:t>
            </a:r>
          </a:p>
        </p:txBody>
      </p:sp>
      <p:grpSp>
        <p:nvGrpSpPr>
          <p:cNvPr id="77" name="组合 76">
            <a:extLst>
              <a:ext uri="{FF2B5EF4-FFF2-40B4-BE49-F238E27FC236}">
                <a16:creationId xmlns:a16="http://schemas.microsoft.com/office/drawing/2014/main" id="{B97659DC-7241-4B10-97DA-2455BC27137F}"/>
              </a:ext>
            </a:extLst>
          </p:cNvPr>
          <p:cNvGrpSpPr/>
          <p:nvPr/>
        </p:nvGrpSpPr>
        <p:grpSpPr>
          <a:xfrm>
            <a:off x="5393417" y="4991444"/>
            <a:ext cx="2219166" cy="1140380"/>
            <a:chOff x="5393417" y="4991444"/>
            <a:chExt cx="2219166" cy="1140380"/>
          </a:xfrm>
        </p:grpSpPr>
        <p:grpSp>
          <p:nvGrpSpPr>
            <p:cNvPr id="41" name="组合 40">
              <a:extLst>
                <a:ext uri="{FF2B5EF4-FFF2-40B4-BE49-F238E27FC236}">
                  <a16:creationId xmlns:a16="http://schemas.microsoft.com/office/drawing/2014/main" id="{87A8AA07-9F6E-4BE2-9F80-720024942756}"/>
                </a:ext>
              </a:extLst>
            </p:cNvPr>
            <p:cNvGrpSpPr/>
            <p:nvPr/>
          </p:nvGrpSpPr>
          <p:grpSpPr>
            <a:xfrm rot="157480">
              <a:off x="6235603" y="5470709"/>
              <a:ext cx="534330" cy="661115"/>
              <a:chOff x="4746968" y="1123207"/>
              <a:chExt cx="633535" cy="783859"/>
            </a:xfrm>
          </p:grpSpPr>
          <p:grpSp>
            <p:nvGrpSpPr>
              <p:cNvPr id="42" name="组合 41">
                <a:extLst>
                  <a:ext uri="{FF2B5EF4-FFF2-40B4-BE49-F238E27FC236}">
                    <a16:creationId xmlns:a16="http://schemas.microsoft.com/office/drawing/2014/main" id="{39EDCEC2-BDFE-441F-9DB2-EA4E04D6A438}"/>
                  </a:ext>
                </a:extLst>
              </p:cNvPr>
              <p:cNvGrpSpPr/>
              <p:nvPr/>
            </p:nvGrpSpPr>
            <p:grpSpPr>
              <a:xfrm rot="16569070">
                <a:off x="4671806" y="1198369"/>
                <a:ext cx="783859" cy="633535"/>
                <a:chOff x="5579130" y="3012281"/>
                <a:chExt cx="1028838" cy="831533"/>
              </a:xfrm>
            </p:grpSpPr>
            <p:sp>
              <p:nvSpPr>
                <p:cNvPr id="44" name="任意多边形: 形状 43">
                  <a:extLst>
                    <a:ext uri="{FF2B5EF4-FFF2-40B4-BE49-F238E27FC236}">
                      <a16:creationId xmlns:a16="http://schemas.microsoft.com/office/drawing/2014/main" id="{4A136E21-ED8A-410B-B51A-D1A427B95152}"/>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7D17C50C-31D3-44B0-A691-A125564A2F8C}"/>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6677598D-1DCB-415A-AB33-3EA795C31803}"/>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E9BFE27B-6DB4-4C60-B5EA-098C92DFAB1A}"/>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1A1466F8-AE01-4BF0-8CF9-98C4E1178B83}"/>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9A73CBE0-9695-4200-9CFF-FC33AC2EB630}"/>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FC1FBD3E-FD3A-45DF-8B33-44806F4073DA}"/>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D64531B4-0652-466B-B7CF-3A9583B99BA1}"/>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0F18EC60-7294-45FD-9518-9EF4BA21BC55}"/>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F352A5A2-C8BE-4B9F-8EB7-BF2DA72F2F15}"/>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43" name="图片 42">
                <a:extLst>
                  <a:ext uri="{FF2B5EF4-FFF2-40B4-BE49-F238E27FC236}">
                    <a16:creationId xmlns:a16="http://schemas.microsoft.com/office/drawing/2014/main" id="{3936923F-44DC-4EED-B802-DCB98C895CDF}"/>
                  </a:ext>
                </a:extLst>
              </p:cNvPr>
              <p:cNvPicPr>
                <a:picLocks noChangeAspect="1"/>
              </p:cNvPicPr>
              <p:nvPr/>
            </p:nvPicPr>
            <p:blipFill>
              <a:blip r:embed="rId5"/>
              <a:stretch>
                <a:fillRect/>
              </a:stretch>
            </p:blipFill>
            <p:spPr>
              <a:xfrm rot="21240769">
                <a:off x="4756155" y="1366984"/>
                <a:ext cx="501547" cy="355799"/>
              </a:xfrm>
              <a:prstGeom prst="rect">
                <a:avLst/>
              </a:prstGeom>
            </p:spPr>
          </p:pic>
        </p:grpSp>
        <p:pic>
          <p:nvPicPr>
            <p:cNvPr id="57" name="图形 56">
              <a:extLst>
                <a:ext uri="{FF2B5EF4-FFF2-40B4-BE49-F238E27FC236}">
                  <a16:creationId xmlns:a16="http://schemas.microsoft.com/office/drawing/2014/main" id="{074AB511-162C-456B-A885-084C51A2DA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143501">
              <a:off x="6003830" y="5230257"/>
              <a:ext cx="313856" cy="313856"/>
            </a:xfrm>
            <a:prstGeom prst="rect">
              <a:avLst/>
            </a:prstGeom>
          </p:spPr>
        </p:pic>
        <p:pic>
          <p:nvPicPr>
            <p:cNvPr id="58" name="图形 57">
              <a:extLst>
                <a:ext uri="{FF2B5EF4-FFF2-40B4-BE49-F238E27FC236}">
                  <a16:creationId xmlns:a16="http://schemas.microsoft.com/office/drawing/2014/main" id="{E98D55FF-B0F0-4844-8396-6889180216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943501">
              <a:off x="6707475" y="5239626"/>
              <a:ext cx="313856" cy="313856"/>
            </a:xfrm>
            <a:prstGeom prst="rect">
              <a:avLst/>
            </a:prstGeom>
          </p:spPr>
        </p:pic>
        <p:pic>
          <p:nvPicPr>
            <p:cNvPr id="59" name="图形 58">
              <a:extLst>
                <a:ext uri="{FF2B5EF4-FFF2-40B4-BE49-F238E27FC236}">
                  <a16:creationId xmlns:a16="http://schemas.microsoft.com/office/drawing/2014/main" id="{3242F8F3-AFBE-4E44-8FF1-F847615A34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5880561" y="5719638"/>
              <a:ext cx="313856" cy="313856"/>
            </a:xfrm>
            <a:prstGeom prst="rect">
              <a:avLst/>
            </a:prstGeom>
          </p:spPr>
        </p:pic>
        <p:pic>
          <p:nvPicPr>
            <p:cNvPr id="60" name="图形 59">
              <a:extLst>
                <a:ext uri="{FF2B5EF4-FFF2-40B4-BE49-F238E27FC236}">
                  <a16:creationId xmlns:a16="http://schemas.microsoft.com/office/drawing/2014/main" id="{711720F1-54B1-47EA-A2F1-A07D95E523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6793258" y="5744130"/>
              <a:ext cx="313856" cy="313856"/>
            </a:xfrm>
            <a:prstGeom prst="rect">
              <a:avLst/>
            </a:prstGeom>
          </p:spPr>
        </p:pic>
        <p:pic>
          <p:nvPicPr>
            <p:cNvPr id="63" name="图形 62">
              <a:extLst>
                <a:ext uri="{FF2B5EF4-FFF2-40B4-BE49-F238E27FC236}">
                  <a16:creationId xmlns:a16="http://schemas.microsoft.com/office/drawing/2014/main" id="{7438D04C-C039-4DAE-9B9C-C2BA7F1BC2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417" y="5761339"/>
              <a:ext cx="480495" cy="279437"/>
            </a:xfrm>
            <a:prstGeom prst="rect">
              <a:avLst/>
            </a:prstGeom>
          </p:spPr>
        </p:pic>
        <p:pic>
          <p:nvPicPr>
            <p:cNvPr id="65" name="图形 64">
              <a:extLst>
                <a:ext uri="{FF2B5EF4-FFF2-40B4-BE49-F238E27FC236}">
                  <a16:creationId xmlns:a16="http://schemas.microsoft.com/office/drawing/2014/main" id="{8CA9A6B0-29B9-45AA-B570-B2C87F6A96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088" y="5761339"/>
              <a:ext cx="480495" cy="279437"/>
            </a:xfrm>
            <a:prstGeom prst="rect">
              <a:avLst/>
            </a:prstGeom>
          </p:spPr>
        </p:pic>
        <p:pic>
          <p:nvPicPr>
            <p:cNvPr id="66" name="图形 65">
              <a:extLst>
                <a:ext uri="{FF2B5EF4-FFF2-40B4-BE49-F238E27FC236}">
                  <a16:creationId xmlns:a16="http://schemas.microsoft.com/office/drawing/2014/main" id="{63892BB8-5FEA-423C-957E-112A37A17C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2650" y="5005541"/>
              <a:ext cx="480495" cy="279437"/>
            </a:xfrm>
            <a:prstGeom prst="rect">
              <a:avLst/>
            </a:prstGeom>
          </p:spPr>
        </p:pic>
        <p:pic>
          <p:nvPicPr>
            <p:cNvPr id="67" name="图形 66">
              <a:extLst>
                <a:ext uri="{FF2B5EF4-FFF2-40B4-BE49-F238E27FC236}">
                  <a16:creationId xmlns:a16="http://schemas.microsoft.com/office/drawing/2014/main" id="{64DA5EE9-26D5-4830-870C-D744B558A6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3" y="4991444"/>
              <a:ext cx="480495" cy="279437"/>
            </a:xfrm>
            <a:prstGeom prst="rect">
              <a:avLst/>
            </a:prstGeom>
          </p:spPr>
        </p:pic>
      </p:grpSp>
      <p:cxnSp>
        <p:nvCxnSpPr>
          <p:cNvPr id="68" name="直接连接符 67">
            <a:extLst>
              <a:ext uri="{FF2B5EF4-FFF2-40B4-BE49-F238E27FC236}">
                <a16:creationId xmlns:a16="http://schemas.microsoft.com/office/drawing/2014/main" id="{0B296A5D-9885-439A-A9A4-9CF0CE77972C}"/>
              </a:ext>
            </a:extLst>
          </p:cNvPr>
          <p:cNvCxnSpPr>
            <a:cxnSpLocks/>
          </p:cNvCxnSpPr>
          <p:nvPr/>
        </p:nvCxnSpPr>
        <p:spPr>
          <a:xfrm>
            <a:off x="7810500" y="5693228"/>
            <a:ext cx="2514600"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0E7A1295-E43D-4480-B463-4D39AFA63F87}"/>
              </a:ext>
            </a:extLst>
          </p:cNvPr>
          <p:cNvSpPr txBox="1"/>
          <p:nvPr/>
        </p:nvSpPr>
        <p:spPr>
          <a:xfrm>
            <a:off x="4958066" y="6334292"/>
            <a:ext cx="2991384" cy="400110"/>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通知所有小账本信息更新</a:t>
            </a:r>
          </a:p>
        </p:txBody>
      </p:sp>
      <p:cxnSp>
        <p:nvCxnSpPr>
          <p:cNvPr id="72" name="直接连接符 71">
            <a:extLst>
              <a:ext uri="{FF2B5EF4-FFF2-40B4-BE49-F238E27FC236}">
                <a16:creationId xmlns:a16="http://schemas.microsoft.com/office/drawing/2014/main" id="{CB095BC3-706D-45B2-A003-0CAB52562D4D}"/>
              </a:ext>
            </a:extLst>
          </p:cNvPr>
          <p:cNvCxnSpPr>
            <a:cxnSpLocks/>
          </p:cNvCxnSpPr>
          <p:nvPr/>
        </p:nvCxnSpPr>
        <p:spPr>
          <a:xfrm>
            <a:off x="1554480" y="5693228"/>
            <a:ext cx="3444240"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D7A9CEB8-8011-4992-9F82-52E4F27C3DD7}"/>
              </a:ext>
            </a:extLst>
          </p:cNvPr>
          <p:cNvSpPr/>
          <p:nvPr/>
        </p:nvSpPr>
        <p:spPr>
          <a:xfrm flipH="1">
            <a:off x="1213134" y="5688832"/>
            <a:ext cx="4805039" cy="2150759"/>
          </a:xfrm>
          <a:prstGeom prst="roundRect">
            <a:avLst/>
          </a:prstGeom>
          <a:ln w="25400">
            <a:gradFill>
              <a:gsLst>
                <a:gs pos="0">
                  <a:schemeClr val="accent1">
                    <a:lumMod val="5000"/>
                    <a:lumOff val="95000"/>
                    <a:alpha val="0"/>
                  </a:schemeClr>
                </a:gs>
                <a:gs pos="100000">
                  <a:srgbClr val="A6A6A6"/>
                </a:gs>
              </a:gsLst>
              <a:lin ang="0" scaled="0"/>
            </a:gra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327164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ADC2BE-D1BF-45CE-A869-B3CFC13B8D94}"/>
              </a:ext>
            </a:extLst>
          </p:cNvPr>
          <p:cNvSpPr/>
          <p:nvPr/>
        </p:nvSpPr>
        <p:spPr>
          <a:xfrm flipH="1">
            <a:off x="1213134" y="-411479"/>
            <a:ext cx="1514826" cy="1393070"/>
          </a:xfrm>
          <a:prstGeom prst="roundRect">
            <a:avLst/>
          </a:prstGeom>
          <a:ln w="25400">
            <a:gradFill>
              <a:gsLst>
                <a:gs pos="0">
                  <a:schemeClr val="accent1">
                    <a:lumMod val="5000"/>
                    <a:lumOff val="95000"/>
                    <a:alpha val="0"/>
                  </a:schemeClr>
                </a:gs>
                <a:gs pos="100000">
                  <a:srgbClr val="A6A6A6"/>
                </a:gs>
              </a:gsLst>
              <a:lin ang="0" scaled="0"/>
            </a:gra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380F788-E95D-4823-9A92-6FC31248FA42}"/>
              </a:ext>
            </a:extLst>
          </p:cNvPr>
          <p:cNvCxnSpPr>
            <a:cxnSpLocks/>
          </p:cNvCxnSpPr>
          <p:nvPr/>
        </p:nvCxnSpPr>
        <p:spPr>
          <a:xfrm>
            <a:off x="1479148" y="981591"/>
            <a:ext cx="1142132"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A1154E4-E721-4CC9-A36A-2D034CB8039C}"/>
              </a:ext>
            </a:extLst>
          </p:cNvPr>
          <p:cNvGrpSpPr/>
          <p:nvPr/>
        </p:nvGrpSpPr>
        <p:grpSpPr>
          <a:xfrm>
            <a:off x="2872054" y="411401"/>
            <a:ext cx="2219166" cy="1140380"/>
            <a:chOff x="5393417" y="4991444"/>
            <a:chExt cx="2219166" cy="1140380"/>
          </a:xfrm>
        </p:grpSpPr>
        <p:grpSp>
          <p:nvGrpSpPr>
            <p:cNvPr id="6" name="组合 5">
              <a:extLst>
                <a:ext uri="{FF2B5EF4-FFF2-40B4-BE49-F238E27FC236}">
                  <a16:creationId xmlns:a16="http://schemas.microsoft.com/office/drawing/2014/main" id="{C2A9A0DE-DED3-4849-9590-AF152C26301C}"/>
                </a:ext>
              </a:extLst>
            </p:cNvPr>
            <p:cNvGrpSpPr/>
            <p:nvPr/>
          </p:nvGrpSpPr>
          <p:grpSpPr>
            <a:xfrm rot="157480">
              <a:off x="6235603" y="5470709"/>
              <a:ext cx="534330" cy="661115"/>
              <a:chOff x="4746968" y="1123207"/>
              <a:chExt cx="633535" cy="783859"/>
            </a:xfrm>
          </p:grpSpPr>
          <p:grpSp>
            <p:nvGrpSpPr>
              <p:cNvPr id="15" name="组合 14">
                <a:extLst>
                  <a:ext uri="{FF2B5EF4-FFF2-40B4-BE49-F238E27FC236}">
                    <a16:creationId xmlns:a16="http://schemas.microsoft.com/office/drawing/2014/main" id="{7699CC3F-4FB3-4454-8F0A-FA56639B1CB9}"/>
                  </a:ext>
                </a:extLst>
              </p:cNvPr>
              <p:cNvGrpSpPr/>
              <p:nvPr/>
            </p:nvGrpSpPr>
            <p:grpSpPr>
              <a:xfrm rot="16569070">
                <a:off x="4671806" y="1198369"/>
                <a:ext cx="783859" cy="633535"/>
                <a:chOff x="5579130" y="3012281"/>
                <a:chExt cx="1028838" cy="831533"/>
              </a:xfrm>
            </p:grpSpPr>
            <p:sp>
              <p:nvSpPr>
                <p:cNvPr id="17" name="任意多边形: 形状 16">
                  <a:extLst>
                    <a:ext uri="{FF2B5EF4-FFF2-40B4-BE49-F238E27FC236}">
                      <a16:creationId xmlns:a16="http://schemas.microsoft.com/office/drawing/2014/main" id="{E6AB240C-F9AD-43FD-9C83-AA5FA4B7C0D5}"/>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7503DAAE-2F9E-40B9-9A93-14840B4D784E}"/>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67D6EF64-7FEC-4B23-8DFA-C63C975526C9}"/>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4D87E7E7-A6A2-4FD2-8244-7789FE43D2F8}"/>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1436C1E9-7066-4C64-B878-2F8C340FE8A2}"/>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D9CAA865-0A57-488B-AD2A-B2B42A3FA500}"/>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B31239AA-36CA-4F2A-B766-DF6F045E5F29}"/>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89058254-FE63-49A1-BF65-B98E3CFA814E}"/>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72B97918-1FB5-4DB8-BB1E-D7D848EA8244}"/>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34D2B521-31B1-4BAB-9205-706DB2385B64}"/>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16" name="图片 15">
                <a:extLst>
                  <a:ext uri="{FF2B5EF4-FFF2-40B4-BE49-F238E27FC236}">
                    <a16:creationId xmlns:a16="http://schemas.microsoft.com/office/drawing/2014/main" id="{B0B59190-2DDF-4F47-AC28-A38379EFD953}"/>
                  </a:ext>
                </a:extLst>
              </p:cNvPr>
              <p:cNvPicPr>
                <a:picLocks noChangeAspect="1"/>
              </p:cNvPicPr>
              <p:nvPr/>
            </p:nvPicPr>
            <p:blipFill>
              <a:blip r:embed="rId3"/>
              <a:stretch>
                <a:fillRect/>
              </a:stretch>
            </p:blipFill>
            <p:spPr>
              <a:xfrm rot="21240769">
                <a:off x="4756155" y="1366984"/>
                <a:ext cx="501547" cy="355799"/>
              </a:xfrm>
              <a:prstGeom prst="rect">
                <a:avLst/>
              </a:prstGeom>
            </p:spPr>
          </p:pic>
        </p:grpSp>
        <p:pic>
          <p:nvPicPr>
            <p:cNvPr id="7" name="图形 6">
              <a:extLst>
                <a:ext uri="{FF2B5EF4-FFF2-40B4-BE49-F238E27FC236}">
                  <a16:creationId xmlns:a16="http://schemas.microsoft.com/office/drawing/2014/main" id="{FB0D01F4-E47D-44FE-855E-04A3657F1F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143501">
              <a:off x="6003830" y="5230257"/>
              <a:ext cx="313856" cy="313856"/>
            </a:xfrm>
            <a:prstGeom prst="rect">
              <a:avLst/>
            </a:prstGeom>
          </p:spPr>
        </p:pic>
        <p:pic>
          <p:nvPicPr>
            <p:cNvPr id="8" name="图形 7">
              <a:extLst>
                <a:ext uri="{FF2B5EF4-FFF2-40B4-BE49-F238E27FC236}">
                  <a16:creationId xmlns:a16="http://schemas.microsoft.com/office/drawing/2014/main" id="{84A6565F-B199-4105-8BBD-DF35E946C2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943501">
              <a:off x="6707475" y="5239626"/>
              <a:ext cx="313856" cy="313856"/>
            </a:xfrm>
            <a:prstGeom prst="rect">
              <a:avLst/>
            </a:prstGeom>
          </p:spPr>
        </p:pic>
        <p:pic>
          <p:nvPicPr>
            <p:cNvPr id="9" name="图形 8">
              <a:extLst>
                <a:ext uri="{FF2B5EF4-FFF2-40B4-BE49-F238E27FC236}">
                  <a16:creationId xmlns:a16="http://schemas.microsoft.com/office/drawing/2014/main" id="{F2F3E276-9524-4E87-BA06-D0ED3A9FF1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880561" y="5719638"/>
              <a:ext cx="313856" cy="313856"/>
            </a:xfrm>
            <a:prstGeom prst="rect">
              <a:avLst/>
            </a:prstGeom>
          </p:spPr>
        </p:pic>
        <p:pic>
          <p:nvPicPr>
            <p:cNvPr id="10" name="图形 9">
              <a:extLst>
                <a:ext uri="{FF2B5EF4-FFF2-40B4-BE49-F238E27FC236}">
                  <a16:creationId xmlns:a16="http://schemas.microsoft.com/office/drawing/2014/main" id="{138CF76E-B870-46C7-82F7-7BCACB08A1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6793258" y="5744130"/>
              <a:ext cx="313856" cy="313856"/>
            </a:xfrm>
            <a:prstGeom prst="rect">
              <a:avLst/>
            </a:prstGeom>
          </p:spPr>
        </p:pic>
        <p:pic>
          <p:nvPicPr>
            <p:cNvPr id="11" name="图形 10">
              <a:extLst>
                <a:ext uri="{FF2B5EF4-FFF2-40B4-BE49-F238E27FC236}">
                  <a16:creationId xmlns:a16="http://schemas.microsoft.com/office/drawing/2014/main" id="{E97D4630-E349-4C75-8FC2-53F7823323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93417" y="5761339"/>
              <a:ext cx="480495" cy="279437"/>
            </a:xfrm>
            <a:prstGeom prst="rect">
              <a:avLst/>
            </a:prstGeom>
          </p:spPr>
        </p:pic>
        <p:pic>
          <p:nvPicPr>
            <p:cNvPr id="12" name="图形 11">
              <a:extLst>
                <a:ext uri="{FF2B5EF4-FFF2-40B4-BE49-F238E27FC236}">
                  <a16:creationId xmlns:a16="http://schemas.microsoft.com/office/drawing/2014/main" id="{1768B970-DAC3-43AA-9D65-B184F5FE07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2088" y="5761339"/>
              <a:ext cx="480495" cy="279437"/>
            </a:xfrm>
            <a:prstGeom prst="rect">
              <a:avLst/>
            </a:prstGeom>
          </p:spPr>
        </p:pic>
        <p:pic>
          <p:nvPicPr>
            <p:cNvPr id="13" name="图形 12">
              <a:extLst>
                <a:ext uri="{FF2B5EF4-FFF2-40B4-BE49-F238E27FC236}">
                  <a16:creationId xmlns:a16="http://schemas.microsoft.com/office/drawing/2014/main" id="{0FA407A2-8C2D-415D-BDC0-2B0F3E765F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52650" y="5005541"/>
              <a:ext cx="480495" cy="279437"/>
            </a:xfrm>
            <a:prstGeom prst="rect">
              <a:avLst/>
            </a:prstGeom>
          </p:spPr>
        </p:pic>
        <p:pic>
          <p:nvPicPr>
            <p:cNvPr id="14" name="图形 13">
              <a:extLst>
                <a:ext uri="{FF2B5EF4-FFF2-40B4-BE49-F238E27FC236}">
                  <a16:creationId xmlns:a16="http://schemas.microsoft.com/office/drawing/2014/main" id="{BB9952F1-666E-4168-A564-9E3661C27B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84883" y="4991444"/>
              <a:ext cx="480495" cy="279437"/>
            </a:xfrm>
            <a:prstGeom prst="rect">
              <a:avLst/>
            </a:prstGeom>
          </p:spPr>
        </p:pic>
      </p:grpSp>
      <p:sp>
        <p:nvSpPr>
          <p:cNvPr id="29" name="文本框 28">
            <a:extLst>
              <a:ext uri="{FF2B5EF4-FFF2-40B4-BE49-F238E27FC236}">
                <a16:creationId xmlns:a16="http://schemas.microsoft.com/office/drawing/2014/main" id="{0791CC16-F986-4A22-9C9C-304ECBCA780F}"/>
              </a:ext>
            </a:extLst>
          </p:cNvPr>
          <p:cNvSpPr txBox="1"/>
          <p:nvPr/>
        </p:nvSpPr>
        <p:spPr>
          <a:xfrm>
            <a:off x="2502645" y="1744272"/>
            <a:ext cx="2991384" cy="400110"/>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各个版本都确认信息可信</a:t>
            </a:r>
          </a:p>
        </p:txBody>
      </p:sp>
      <p:cxnSp>
        <p:nvCxnSpPr>
          <p:cNvPr id="30" name="直接连接符 29">
            <a:extLst>
              <a:ext uri="{FF2B5EF4-FFF2-40B4-BE49-F238E27FC236}">
                <a16:creationId xmlns:a16="http://schemas.microsoft.com/office/drawing/2014/main" id="{353692F0-0F60-46B0-9B6D-BC4FAA0A7FD1}"/>
              </a:ext>
            </a:extLst>
          </p:cNvPr>
          <p:cNvCxnSpPr>
            <a:cxnSpLocks/>
          </p:cNvCxnSpPr>
          <p:nvPr/>
        </p:nvCxnSpPr>
        <p:spPr>
          <a:xfrm>
            <a:off x="5391391" y="990807"/>
            <a:ext cx="1893329"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83ADCB21-62CB-4EFC-8AD7-17D935651F71}"/>
              </a:ext>
            </a:extLst>
          </p:cNvPr>
          <p:cNvGrpSpPr/>
          <p:nvPr/>
        </p:nvGrpSpPr>
        <p:grpSpPr>
          <a:xfrm rot="157480">
            <a:off x="7558412" y="487141"/>
            <a:ext cx="472211" cy="584256"/>
            <a:chOff x="4746968" y="1123207"/>
            <a:chExt cx="633535" cy="783859"/>
          </a:xfrm>
        </p:grpSpPr>
        <p:grpSp>
          <p:nvGrpSpPr>
            <p:cNvPr id="33" name="组合 32">
              <a:extLst>
                <a:ext uri="{FF2B5EF4-FFF2-40B4-BE49-F238E27FC236}">
                  <a16:creationId xmlns:a16="http://schemas.microsoft.com/office/drawing/2014/main" id="{FE3AE6B8-9791-4B88-8A8E-F474709CF5CF}"/>
                </a:ext>
              </a:extLst>
            </p:cNvPr>
            <p:cNvGrpSpPr/>
            <p:nvPr/>
          </p:nvGrpSpPr>
          <p:grpSpPr>
            <a:xfrm rot="16569070">
              <a:off x="4671806" y="1198369"/>
              <a:ext cx="783859" cy="633535"/>
              <a:chOff x="5579130" y="3012281"/>
              <a:chExt cx="1028838" cy="831533"/>
            </a:xfrm>
          </p:grpSpPr>
          <p:sp>
            <p:nvSpPr>
              <p:cNvPr id="35" name="任意多边形: 形状 34">
                <a:extLst>
                  <a:ext uri="{FF2B5EF4-FFF2-40B4-BE49-F238E27FC236}">
                    <a16:creationId xmlns:a16="http://schemas.microsoft.com/office/drawing/2014/main" id="{4575E193-E5F5-4130-96AA-CFE895C03066}"/>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16DD60F3-DD57-4E6B-8BC3-7E76B36B3411}"/>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7E095DE7-0916-47BF-95FC-9D4A5EE8D1BE}"/>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CE7C2A0-1BB1-48B5-9E37-B20CC2B563CA}"/>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8B67B951-CBC8-4338-B956-EFCB4006E183}"/>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71727513-14AB-4193-8025-C75D1A8F9903}"/>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0728AFED-1111-41EB-9D80-D115066D8418}"/>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74CFB369-CBC8-466B-841F-295007D4D150}"/>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47ADA01-D804-4C6B-A9F1-A6B22088E3E6}"/>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9FDA366-7102-4EED-91EE-CFF3F2B8EF69}"/>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34" name="图片 33">
              <a:extLst>
                <a:ext uri="{FF2B5EF4-FFF2-40B4-BE49-F238E27FC236}">
                  <a16:creationId xmlns:a16="http://schemas.microsoft.com/office/drawing/2014/main" id="{E6531DEC-73A4-44B8-B70F-792558A066F5}"/>
                </a:ext>
              </a:extLst>
            </p:cNvPr>
            <p:cNvPicPr>
              <a:picLocks noChangeAspect="1"/>
            </p:cNvPicPr>
            <p:nvPr/>
          </p:nvPicPr>
          <p:blipFill>
            <a:blip r:embed="rId3"/>
            <a:stretch>
              <a:fillRect/>
            </a:stretch>
          </p:blipFill>
          <p:spPr>
            <a:xfrm rot="21240769">
              <a:off x="4756155" y="1366984"/>
              <a:ext cx="501547" cy="355799"/>
            </a:xfrm>
            <a:prstGeom prst="rect">
              <a:avLst/>
            </a:prstGeom>
          </p:spPr>
        </p:pic>
      </p:grpSp>
      <p:grpSp>
        <p:nvGrpSpPr>
          <p:cNvPr id="45" name="组合 44">
            <a:extLst>
              <a:ext uri="{FF2B5EF4-FFF2-40B4-BE49-F238E27FC236}">
                <a16:creationId xmlns:a16="http://schemas.microsoft.com/office/drawing/2014/main" id="{12A337BC-6213-4F45-9364-4A791E3A8AC6}"/>
              </a:ext>
            </a:extLst>
          </p:cNvPr>
          <p:cNvGrpSpPr/>
          <p:nvPr/>
        </p:nvGrpSpPr>
        <p:grpSpPr>
          <a:xfrm rot="157480">
            <a:off x="8039177" y="487141"/>
            <a:ext cx="472211" cy="584256"/>
            <a:chOff x="4746968" y="1123207"/>
            <a:chExt cx="633535" cy="783859"/>
          </a:xfrm>
        </p:grpSpPr>
        <p:grpSp>
          <p:nvGrpSpPr>
            <p:cNvPr id="46" name="组合 45">
              <a:extLst>
                <a:ext uri="{FF2B5EF4-FFF2-40B4-BE49-F238E27FC236}">
                  <a16:creationId xmlns:a16="http://schemas.microsoft.com/office/drawing/2014/main" id="{0A075732-CF09-4A85-9405-B42DE6D2FB5F}"/>
                </a:ext>
              </a:extLst>
            </p:cNvPr>
            <p:cNvGrpSpPr/>
            <p:nvPr/>
          </p:nvGrpSpPr>
          <p:grpSpPr>
            <a:xfrm rot="16569070">
              <a:off x="4671806" y="1198369"/>
              <a:ext cx="783859" cy="633535"/>
              <a:chOff x="5579130" y="3012281"/>
              <a:chExt cx="1028838" cy="831533"/>
            </a:xfrm>
          </p:grpSpPr>
          <p:sp>
            <p:nvSpPr>
              <p:cNvPr id="48" name="任意多边形: 形状 47">
                <a:extLst>
                  <a:ext uri="{FF2B5EF4-FFF2-40B4-BE49-F238E27FC236}">
                    <a16:creationId xmlns:a16="http://schemas.microsoft.com/office/drawing/2014/main" id="{C2BAACED-F2C8-4865-A060-208FF6CA14AF}"/>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C44959E9-91B9-4F98-8CC1-2B4B253B9E20}"/>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D23118A6-8628-4CFD-9FA1-4A073686BBF9}"/>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44B7DDC8-26AF-4EA3-B1A4-F455936DB96F}"/>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38868BC-4BD3-4ABE-BF62-AB7356770D4E}"/>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8827345D-5F90-454C-8B72-DD9CC5ED9328}"/>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EB7E87C9-772D-44F2-8F05-3C387B250A28}"/>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482F76BB-B76D-45F6-B4A3-101E6586BA13}"/>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E35A4C04-893D-4168-AE1A-F352B8A7D6CC}"/>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E9314551-A350-482A-A217-98EE65FF3E29}"/>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47" name="图片 46">
              <a:extLst>
                <a:ext uri="{FF2B5EF4-FFF2-40B4-BE49-F238E27FC236}">
                  <a16:creationId xmlns:a16="http://schemas.microsoft.com/office/drawing/2014/main" id="{3B6D32AE-C107-4B0F-9F45-01A9F4AA529A}"/>
                </a:ext>
              </a:extLst>
            </p:cNvPr>
            <p:cNvPicPr>
              <a:picLocks noChangeAspect="1"/>
            </p:cNvPicPr>
            <p:nvPr/>
          </p:nvPicPr>
          <p:blipFill>
            <a:blip r:embed="rId3"/>
            <a:stretch>
              <a:fillRect/>
            </a:stretch>
          </p:blipFill>
          <p:spPr>
            <a:xfrm rot="21240769">
              <a:off x="4756155" y="1366984"/>
              <a:ext cx="501547" cy="355799"/>
            </a:xfrm>
            <a:prstGeom prst="rect">
              <a:avLst/>
            </a:prstGeom>
          </p:spPr>
        </p:pic>
      </p:grpSp>
      <p:grpSp>
        <p:nvGrpSpPr>
          <p:cNvPr id="58" name="组合 57">
            <a:extLst>
              <a:ext uri="{FF2B5EF4-FFF2-40B4-BE49-F238E27FC236}">
                <a16:creationId xmlns:a16="http://schemas.microsoft.com/office/drawing/2014/main" id="{45A3469C-B05C-40D4-9706-7A279C625908}"/>
              </a:ext>
            </a:extLst>
          </p:cNvPr>
          <p:cNvGrpSpPr/>
          <p:nvPr/>
        </p:nvGrpSpPr>
        <p:grpSpPr>
          <a:xfrm rot="157480">
            <a:off x="7558412" y="933679"/>
            <a:ext cx="472211" cy="584256"/>
            <a:chOff x="4746968" y="1123207"/>
            <a:chExt cx="633535" cy="783859"/>
          </a:xfrm>
        </p:grpSpPr>
        <p:grpSp>
          <p:nvGrpSpPr>
            <p:cNvPr id="59" name="组合 58">
              <a:extLst>
                <a:ext uri="{FF2B5EF4-FFF2-40B4-BE49-F238E27FC236}">
                  <a16:creationId xmlns:a16="http://schemas.microsoft.com/office/drawing/2014/main" id="{5DF909C8-14BD-4E1B-A381-D30CDF2A8880}"/>
                </a:ext>
              </a:extLst>
            </p:cNvPr>
            <p:cNvGrpSpPr/>
            <p:nvPr/>
          </p:nvGrpSpPr>
          <p:grpSpPr>
            <a:xfrm rot="16569070">
              <a:off x="4671806" y="1198369"/>
              <a:ext cx="783859" cy="633535"/>
              <a:chOff x="5579130" y="3012281"/>
              <a:chExt cx="1028838" cy="831533"/>
            </a:xfrm>
          </p:grpSpPr>
          <p:sp>
            <p:nvSpPr>
              <p:cNvPr id="61" name="任意多边形: 形状 60">
                <a:extLst>
                  <a:ext uri="{FF2B5EF4-FFF2-40B4-BE49-F238E27FC236}">
                    <a16:creationId xmlns:a16="http://schemas.microsoft.com/office/drawing/2014/main" id="{0647389D-BD78-406E-82EE-5614200D5C0A}"/>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4EA4638E-3540-409F-AFDF-39C8F648D89C}"/>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DEE4B6D1-2579-4B5E-92E9-44072F35718C}"/>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9702F653-0FC0-4BD4-B292-1EB0C79161FD}"/>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D1CE596-A8F5-45C0-9E37-735970C30911}"/>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4D9075E3-077E-4F4B-8B85-C8D7F5F4890F}"/>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19F59CE2-77FF-474F-9FD6-7D05A7963419}"/>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5CA1467-845E-4E72-B541-8433355A52BB}"/>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7F6C4762-1049-4F92-8DD5-1B9728DD8C20}"/>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6F53BB34-787B-465D-A12A-38619B048D61}"/>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60" name="图片 59">
              <a:extLst>
                <a:ext uri="{FF2B5EF4-FFF2-40B4-BE49-F238E27FC236}">
                  <a16:creationId xmlns:a16="http://schemas.microsoft.com/office/drawing/2014/main" id="{4D83CC75-C20F-4BA6-A86E-2D672E999EC0}"/>
                </a:ext>
              </a:extLst>
            </p:cNvPr>
            <p:cNvPicPr>
              <a:picLocks noChangeAspect="1"/>
            </p:cNvPicPr>
            <p:nvPr/>
          </p:nvPicPr>
          <p:blipFill>
            <a:blip r:embed="rId3"/>
            <a:stretch>
              <a:fillRect/>
            </a:stretch>
          </p:blipFill>
          <p:spPr>
            <a:xfrm rot="21240769">
              <a:off x="4756155" y="1366984"/>
              <a:ext cx="501547" cy="355799"/>
            </a:xfrm>
            <a:prstGeom prst="rect">
              <a:avLst/>
            </a:prstGeom>
          </p:spPr>
        </p:pic>
      </p:grpSp>
      <p:grpSp>
        <p:nvGrpSpPr>
          <p:cNvPr id="71" name="组合 70">
            <a:extLst>
              <a:ext uri="{FF2B5EF4-FFF2-40B4-BE49-F238E27FC236}">
                <a16:creationId xmlns:a16="http://schemas.microsoft.com/office/drawing/2014/main" id="{00E489E2-38E6-4E9D-BFDF-11242B4D88BB}"/>
              </a:ext>
            </a:extLst>
          </p:cNvPr>
          <p:cNvGrpSpPr/>
          <p:nvPr/>
        </p:nvGrpSpPr>
        <p:grpSpPr>
          <a:xfrm rot="157480">
            <a:off x="8039177" y="933679"/>
            <a:ext cx="472211" cy="584256"/>
            <a:chOff x="4746968" y="1123207"/>
            <a:chExt cx="633535" cy="783859"/>
          </a:xfrm>
        </p:grpSpPr>
        <p:grpSp>
          <p:nvGrpSpPr>
            <p:cNvPr id="72" name="组合 71">
              <a:extLst>
                <a:ext uri="{FF2B5EF4-FFF2-40B4-BE49-F238E27FC236}">
                  <a16:creationId xmlns:a16="http://schemas.microsoft.com/office/drawing/2014/main" id="{88AA88F3-5AEC-4B43-9530-219580F70A6C}"/>
                </a:ext>
              </a:extLst>
            </p:cNvPr>
            <p:cNvGrpSpPr/>
            <p:nvPr/>
          </p:nvGrpSpPr>
          <p:grpSpPr>
            <a:xfrm rot="16569070">
              <a:off x="4671806" y="1198369"/>
              <a:ext cx="783859" cy="633535"/>
              <a:chOff x="5579130" y="3012281"/>
              <a:chExt cx="1028838" cy="831533"/>
            </a:xfrm>
          </p:grpSpPr>
          <p:sp>
            <p:nvSpPr>
              <p:cNvPr id="74" name="任意多边形: 形状 73">
                <a:extLst>
                  <a:ext uri="{FF2B5EF4-FFF2-40B4-BE49-F238E27FC236}">
                    <a16:creationId xmlns:a16="http://schemas.microsoft.com/office/drawing/2014/main" id="{0FEF3C15-26CE-4DE3-9A4D-1E5D411F4B73}"/>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4ED4795B-057B-42AE-A98C-FAF97A1D9BE6}"/>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98ADEB27-E565-4409-A22B-69A045A10F70}"/>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0DFAC99A-F092-4B1C-85BE-80BA64265F2B}"/>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E7E104B5-0956-46A8-ADB0-1CC1692864B0}"/>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F95D8DD7-95C7-45FD-8C8E-6B730D3291B7}"/>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3F28FAE0-92C3-46B2-85DE-2E78BC75D906}"/>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9CDF91C8-3CDA-4417-B0FD-5E03D504F551}"/>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E9784187-08F8-4E0A-A95A-57D1319835A0}"/>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9080DFDB-63AA-4D5F-A394-D9FCA6355588}"/>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pic>
          <p:nvPicPr>
            <p:cNvPr id="73" name="图片 72">
              <a:extLst>
                <a:ext uri="{FF2B5EF4-FFF2-40B4-BE49-F238E27FC236}">
                  <a16:creationId xmlns:a16="http://schemas.microsoft.com/office/drawing/2014/main" id="{89E5D4B3-E812-45ED-92F7-B8BF03C012AB}"/>
                </a:ext>
              </a:extLst>
            </p:cNvPr>
            <p:cNvPicPr>
              <a:picLocks noChangeAspect="1"/>
            </p:cNvPicPr>
            <p:nvPr/>
          </p:nvPicPr>
          <p:blipFill>
            <a:blip r:embed="rId3"/>
            <a:stretch>
              <a:fillRect/>
            </a:stretch>
          </p:blipFill>
          <p:spPr>
            <a:xfrm rot="21240769">
              <a:off x="4756155" y="1366984"/>
              <a:ext cx="501547" cy="355799"/>
            </a:xfrm>
            <a:prstGeom prst="rect">
              <a:avLst/>
            </a:prstGeom>
          </p:spPr>
        </p:pic>
      </p:grpSp>
      <p:sp>
        <p:nvSpPr>
          <p:cNvPr id="84" name="文本框 83">
            <a:extLst>
              <a:ext uri="{FF2B5EF4-FFF2-40B4-BE49-F238E27FC236}">
                <a16:creationId xmlns:a16="http://schemas.microsoft.com/office/drawing/2014/main" id="{F223917F-F9FD-49DD-B27F-D321B2D8A30B}"/>
              </a:ext>
            </a:extLst>
          </p:cNvPr>
          <p:cNvSpPr txBox="1"/>
          <p:nvPr/>
        </p:nvSpPr>
        <p:spPr>
          <a:xfrm>
            <a:off x="6771909" y="1744272"/>
            <a:ext cx="2559579" cy="400110"/>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各个小账本信息同步</a:t>
            </a:r>
          </a:p>
        </p:txBody>
      </p:sp>
      <p:sp>
        <p:nvSpPr>
          <p:cNvPr id="85" name="矩形: 圆角 84">
            <a:extLst>
              <a:ext uri="{FF2B5EF4-FFF2-40B4-BE49-F238E27FC236}">
                <a16:creationId xmlns:a16="http://schemas.microsoft.com/office/drawing/2014/main" id="{4647B1B0-E831-4D73-A156-6BE7F286EB68}"/>
              </a:ext>
            </a:extLst>
          </p:cNvPr>
          <p:cNvSpPr/>
          <p:nvPr/>
        </p:nvSpPr>
        <p:spPr>
          <a:xfrm>
            <a:off x="6126179" y="1032034"/>
            <a:ext cx="4805039" cy="2150759"/>
          </a:xfrm>
          <a:prstGeom prst="roundRect">
            <a:avLst/>
          </a:prstGeom>
          <a:ln w="25400">
            <a:gradFill>
              <a:gsLst>
                <a:gs pos="0">
                  <a:schemeClr val="accent1">
                    <a:lumMod val="5000"/>
                    <a:lumOff val="95000"/>
                    <a:alpha val="0"/>
                  </a:schemeClr>
                </a:gs>
                <a:gs pos="100000">
                  <a:srgbClr val="A6A6A6"/>
                </a:gs>
              </a:gsLst>
              <a:lin ang="0" scaled="0"/>
            </a:gra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6" name="直接连接符 85">
            <a:extLst>
              <a:ext uri="{FF2B5EF4-FFF2-40B4-BE49-F238E27FC236}">
                <a16:creationId xmlns:a16="http://schemas.microsoft.com/office/drawing/2014/main" id="{A0802BD4-AD00-4DA5-B309-24EC7281786F}"/>
              </a:ext>
            </a:extLst>
          </p:cNvPr>
          <p:cNvCxnSpPr>
            <a:cxnSpLocks/>
          </p:cNvCxnSpPr>
          <p:nvPr/>
        </p:nvCxnSpPr>
        <p:spPr>
          <a:xfrm>
            <a:off x="8747760" y="1040485"/>
            <a:ext cx="1874520"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A79DDD6F-9765-49E1-997F-D2AD8254182A}"/>
              </a:ext>
            </a:extLst>
          </p:cNvPr>
          <p:cNvCxnSpPr>
            <a:cxnSpLocks/>
          </p:cNvCxnSpPr>
          <p:nvPr/>
        </p:nvCxnSpPr>
        <p:spPr>
          <a:xfrm>
            <a:off x="7105650" y="3182793"/>
            <a:ext cx="3516630" cy="0"/>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91" name="图形 90">
            <a:extLst>
              <a:ext uri="{FF2B5EF4-FFF2-40B4-BE49-F238E27FC236}">
                <a16:creationId xmlns:a16="http://schemas.microsoft.com/office/drawing/2014/main" id="{57B0F11B-3F3B-4DF0-BE26-76CD6B2158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35079" y="2673852"/>
            <a:ext cx="1721842" cy="1001355"/>
          </a:xfrm>
          <a:prstGeom prst="rect">
            <a:avLst/>
          </a:prstGeom>
        </p:spPr>
      </p:pic>
      <p:sp>
        <p:nvSpPr>
          <p:cNvPr id="92" name="文本框 91">
            <a:extLst>
              <a:ext uri="{FF2B5EF4-FFF2-40B4-BE49-F238E27FC236}">
                <a16:creationId xmlns:a16="http://schemas.microsoft.com/office/drawing/2014/main" id="{10915B3E-B65D-4C12-A7DA-22A00EC8DF84}"/>
              </a:ext>
            </a:extLst>
          </p:cNvPr>
          <p:cNvSpPr txBox="1"/>
          <p:nvPr/>
        </p:nvSpPr>
        <p:spPr>
          <a:xfrm>
            <a:off x="5474929" y="3888668"/>
            <a:ext cx="1242141" cy="400110"/>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交易完成</a:t>
            </a:r>
          </a:p>
        </p:txBody>
      </p:sp>
      <p:grpSp>
        <p:nvGrpSpPr>
          <p:cNvPr id="2" name="组合 1">
            <a:extLst>
              <a:ext uri="{FF2B5EF4-FFF2-40B4-BE49-F238E27FC236}">
                <a16:creationId xmlns:a16="http://schemas.microsoft.com/office/drawing/2014/main" id="{B17854FF-5CE7-4C8D-9D0C-9C86DF3E8D3E}"/>
              </a:ext>
            </a:extLst>
          </p:cNvPr>
          <p:cNvGrpSpPr/>
          <p:nvPr/>
        </p:nvGrpSpPr>
        <p:grpSpPr>
          <a:xfrm>
            <a:off x="4552950" y="5182085"/>
            <a:ext cx="3086100" cy="792422"/>
            <a:chOff x="4516438" y="5182085"/>
            <a:chExt cx="3086100" cy="792422"/>
          </a:xfrm>
        </p:grpSpPr>
        <p:sp>
          <p:nvSpPr>
            <p:cNvPr id="111" name="矩形: 圆角 12">
              <a:extLst>
                <a:ext uri="{FF2B5EF4-FFF2-40B4-BE49-F238E27FC236}">
                  <a16:creationId xmlns:a16="http://schemas.microsoft.com/office/drawing/2014/main" id="{4F369EB4-4CE7-4E50-BCDB-12ABC55A2F3F}"/>
                </a:ext>
              </a:extLst>
            </p:cNvPr>
            <p:cNvSpPr/>
            <p:nvPr/>
          </p:nvSpPr>
          <p:spPr>
            <a:xfrm>
              <a:off x="4516438" y="5182085"/>
              <a:ext cx="3086100" cy="792422"/>
            </a:xfrm>
            <a:custGeom>
              <a:avLst/>
              <a:gdLst>
                <a:gd name="connsiteX0" fmla="*/ 0 w 3086100"/>
                <a:gd name="connsiteY0" fmla="*/ 172758 h 945066"/>
                <a:gd name="connsiteX1" fmla="*/ 172758 w 3086100"/>
                <a:gd name="connsiteY1" fmla="*/ 0 h 945066"/>
                <a:gd name="connsiteX2" fmla="*/ 2913342 w 3086100"/>
                <a:gd name="connsiteY2" fmla="*/ 0 h 945066"/>
                <a:gd name="connsiteX3" fmla="*/ 3086100 w 3086100"/>
                <a:gd name="connsiteY3" fmla="*/ 172758 h 945066"/>
                <a:gd name="connsiteX4" fmla="*/ 3086100 w 3086100"/>
                <a:gd name="connsiteY4" fmla="*/ 772308 h 945066"/>
                <a:gd name="connsiteX5" fmla="*/ 2913342 w 3086100"/>
                <a:gd name="connsiteY5" fmla="*/ 945066 h 945066"/>
                <a:gd name="connsiteX6" fmla="*/ 172758 w 3086100"/>
                <a:gd name="connsiteY6" fmla="*/ 945066 h 945066"/>
                <a:gd name="connsiteX7" fmla="*/ 0 w 3086100"/>
                <a:gd name="connsiteY7" fmla="*/ 772308 h 945066"/>
                <a:gd name="connsiteX8" fmla="*/ 0 w 3086100"/>
                <a:gd name="connsiteY8" fmla="*/ 172758 h 945066"/>
                <a:gd name="connsiteX0" fmla="*/ 0 w 3086100"/>
                <a:gd name="connsiteY0" fmla="*/ 245910 h 1018218"/>
                <a:gd name="connsiteX1" fmla="*/ 172758 w 3086100"/>
                <a:gd name="connsiteY1" fmla="*/ 73152 h 1018218"/>
                <a:gd name="connsiteX2" fmla="*/ 2980398 w 3086100"/>
                <a:gd name="connsiteY2" fmla="*/ 0 h 1018218"/>
                <a:gd name="connsiteX3" fmla="*/ 3086100 w 3086100"/>
                <a:gd name="connsiteY3" fmla="*/ 245910 h 1018218"/>
                <a:gd name="connsiteX4" fmla="*/ 3086100 w 3086100"/>
                <a:gd name="connsiteY4" fmla="*/ 845460 h 1018218"/>
                <a:gd name="connsiteX5" fmla="*/ 2913342 w 3086100"/>
                <a:gd name="connsiteY5" fmla="*/ 1018218 h 1018218"/>
                <a:gd name="connsiteX6" fmla="*/ 172758 w 3086100"/>
                <a:gd name="connsiteY6" fmla="*/ 1018218 h 1018218"/>
                <a:gd name="connsiteX7" fmla="*/ 0 w 3086100"/>
                <a:gd name="connsiteY7" fmla="*/ 845460 h 1018218"/>
                <a:gd name="connsiteX8" fmla="*/ 0 w 3086100"/>
                <a:gd name="connsiteY8" fmla="*/ 245910 h 101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6100" h="1018218">
                  <a:moveTo>
                    <a:pt x="0" y="245910"/>
                  </a:moveTo>
                  <a:cubicBezTo>
                    <a:pt x="0" y="150498"/>
                    <a:pt x="77346" y="73152"/>
                    <a:pt x="172758" y="73152"/>
                  </a:cubicBezTo>
                  <a:cubicBezTo>
                    <a:pt x="1086286" y="73152"/>
                    <a:pt x="2066870" y="0"/>
                    <a:pt x="2980398" y="0"/>
                  </a:cubicBezTo>
                  <a:cubicBezTo>
                    <a:pt x="3075810" y="0"/>
                    <a:pt x="3086100" y="150498"/>
                    <a:pt x="3086100" y="245910"/>
                  </a:cubicBezTo>
                  <a:lnTo>
                    <a:pt x="3086100" y="845460"/>
                  </a:lnTo>
                  <a:cubicBezTo>
                    <a:pt x="3086100" y="940872"/>
                    <a:pt x="3008754" y="1018218"/>
                    <a:pt x="2913342" y="1018218"/>
                  </a:cubicBezTo>
                  <a:lnTo>
                    <a:pt x="172758" y="1018218"/>
                  </a:lnTo>
                  <a:cubicBezTo>
                    <a:pt x="77346" y="1018218"/>
                    <a:pt x="0" y="940872"/>
                    <a:pt x="0" y="845460"/>
                  </a:cubicBezTo>
                  <a:lnTo>
                    <a:pt x="0" y="245910"/>
                  </a:lnTo>
                  <a:close/>
                </a:path>
              </a:pathLst>
            </a:custGeom>
            <a:solidFill>
              <a:srgbClr val="FEC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文本框 111">
              <a:extLst>
                <a:ext uri="{FF2B5EF4-FFF2-40B4-BE49-F238E27FC236}">
                  <a16:creationId xmlns:a16="http://schemas.microsoft.com/office/drawing/2014/main" id="{F3D85AD8-471D-4AAE-805B-BD49566539F4}"/>
                </a:ext>
              </a:extLst>
            </p:cNvPr>
            <p:cNvSpPr txBox="1"/>
            <p:nvPr/>
          </p:nvSpPr>
          <p:spPr>
            <a:xfrm>
              <a:off x="5025403" y="5370323"/>
              <a:ext cx="2068169" cy="461665"/>
            </a:xfrm>
            <a:prstGeom prst="rect">
              <a:avLst/>
            </a:prstGeom>
            <a:noFill/>
          </p:spPr>
          <p:txBody>
            <a:bodyPr wrap="square" rtlCol="0">
              <a:spAutoFit/>
            </a:bodyPr>
            <a:lstStyle/>
            <a:p>
              <a:r>
                <a:rPr lang="zh-CN" altLang="en-US" sz="2400" dirty="0">
                  <a:solidFill>
                    <a:schemeClr val="bg1"/>
                  </a:solidFill>
                  <a:latin typeface="方正兰亭粗黑简体" panose="02000000000000000000" pitchFamily="2" charset="-122"/>
                  <a:ea typeface="方正兰亭粗黑简体" panose="02000000000000000000" pitchFamily="2" charset="-122"/>
                </a:rPr>
                <a:t>信息不可篡改</a:t>
              </a:r>
            </a:p>
          </p:txBody>
        </p:sp>
      </p:grpSp>
    </p:spTree>
    <p:extLst>
      <p:ext uri="{BB962C8B-B14F-4D97-AF65-F5344CB8AC3E}">
        <p14:creationId xmlns:p14="http://schemas.microsoft.com/office/powerpoint/2010/main" val="5651110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0F845115-CBCD-4062-83F2-87E1B3F35444}"/>
              </a:ext>
            </a:extLst>
          </p:cNvPr>
          <p:cNvGrpSpPr/>
          <p:nvPr/>
        </p:nvGrpSpPr>
        <p:grpSpPr>
          <a:xfrm>
            <a:off x="1200150" y="513411"/>
            <a:ext cx="2910211" cy="2174431"/>
            <a:chOff x="1196161" y="699843"/>
            <a:chExt cx="2335134" cy="1744749"/>
          </a:xfrm>
        </p:grpSpPr>
        <p:sp>
          <p:nvSpPr>
            <p:cNvPr id="12" name="任意多边形: 形状 11">
              <a:extLst>
                <a:ext uri="{FF2B5EF4-FFF2-40B4-BE49-F238E27FC236}">
                  <a16:creationId xmlns:a16="http://schemas.microsoft.com/office/drawing/2014/main" id="{B45EADA8-A201-43AB-8802-F352AE02EDF1}"/>
                </a:ext>
              </a:extLst>
            </p:cNvPr>
            <p:cNvSpPr/>
            <p:nvPr/>
          </p:nvSpPr>
          <p:spPr>
            <a:xfrm>
              <a:off x="2373302" y="1558943"/>
              <a:ext cx="21277" cy="26596"/>
            </a:xfrm>
            <a:custGeom>
              <a:avLst/>
              <a:gdLst>
                <a:gd name="connsiteX0" fmla="*/ 3989 w 21276"/>
                <a:gd name="connsiteY0" fmla="*/ 24734 h 26596"/>
                <a:gd name="connsiteX1" fmla="*/ 17287 w 21276"/>
                <a:gd name="connsiteY1" fmla="*/ 3989 h 26596"/>
                <a:gd name="connsiteX2" fmla="*/ 3989 w 21276"/>
                <a:gd name="connsiteY2" fmla="*/ 24734 h 26596"/>
              </a:gdLst>
              <a:ahLst/>
              <a:cxnLst>
                <a:cxn ang="0">
                  <a:pos x="connsiteX0" y="connsiteY0"/>
                </a:cxn>
                <a:cxn ang="0">
                  <a:pos x="connsiteX1" y="connsiteY1"/>
                </a:cxn>
                <a:cxn ang="0">
                  <a:pos x="connsiteX2" y="connsiteY2"/>
                </a:cxn>
              </a:cxnLst>
              <a:rect l="l" t="t" r="r" b="b"/>
              <a:pathLst>
                <a:path w="21276" h="26596">
                  <a:moveTo>
                    <a:pt x="3989" y="24734"/>
                  </a:moveTo>
                  <a:cubicBezTo>
                    <a:pt x="8245" y="17819"/>
                    <a:pt x="13032" y="10904"/>
                    <a:pt x="17287" y="3989"/>
                  </a:cubicBezTo>
                  <a:cubicBezTo>
                    <a:pt x="11968" y="9841"/>
                    <a:pt x="7181" y="17287"/>
                    <a:pt x="3989" y="24734"/>
                  </a:cubicBezTo>
                  <a:close/>
                </a:path>
              </a:pathLst>
            </a:custGeom>
            <a:solidFill>
              <a:srgbClr val="E14C22"/>
            </a:solidFill>
            <a:ln w="9525"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E39BE5ED-2E5D-4C73-B066-779CD285C263}"/>
                </a:ext>
              </a:extLst>
            </p:cNvPr>
            <p:cNvSpPr/>
            <p:nvPr/>
          </p:nvSpPr>
          <p:spPr>
            <a:xfrm>
              <a:off x="2015287" y="1535007"/>
              <a:ext cx="750009" cy="755328"/>
            </a:xfrm>
            <a:custGeom>
              <a:avLst/>
              <a:gdLst>
                <a:gd name="connsiteX0" fmla="*/ 18916 w 750008"/>
                <a:gd name="connsiteY0" fmla="*/ 423675 h 755327"/>
                <a:gd name="connsiteX1" fmla="*/ 18916 w 750008"/>
                <a:gd name="connsiteY1" fmla="*/ 428994 h 755327"/>
                <a:gd name="connsiteX2" fmla="*/ 32746 w 750008"/>
                <a:gd name="connsiteY2" fmla="*/ 755594 h 755327"/>
                <a:gd name="connsiteX3" fmla="*/ 721052 w 750008"/>
                <a:gd name="connsiteY3" fmla="*/ 755594 h 755327"/>
                <a:gd name="connsiteX4" fmla="*/ 734882 w 750008"/>
                <a:gd name="connsiteY4" fmla="*/ 428994 h 755327"/>
                <a:gd name="connsiteX5" fmla="*/ 734882 w 750008"/>
                <a:gd name="connsiteY5" fmla="*/ 423675 h 755327"/>
                <a:gd name="connsiteX6" fmla="*/ 749776 w 750008"/>
                <a:gd name="connsiteY6" fmla="*/ 77395 h 755327"/>
                <a:gd name="connsiteX7" fmla="*/ 690732 w 750008"/>
                <a:gd name="connsiteY7" fmla="*/ 6649 h 755327"/>
                <a:gd name="connsiteX8" fmla="*/ 652434 w 750008"/>
                <a:gd name="connsiteY8" fmla="*/ 3989 h 755327"/>
                <a:gd name="connsiteX9" fmla="*/ 101364 w 750008"/>
                <a:gd name="connsiteY9" fmla="*/ 3989 h 755327"/>
                <a:gd name="connsiteX10" fmla="*/ 63065 w 750008"/>
                <a:gd name="connsiteY10" fmla="*/ 6649 h 755327"/>
                <a:gd name="connsiteX11" fmla="*/ 4022 w 750008"/>
                <a:gd name="connsiteY11" fmla="*/ 77395 h 755327"/>
                <a:gd name="connsiteX12" fmla="*/ 16788 w 750008"/>
                <a:gd name="connsiteY12" fmla="*/ 384313 h 755327"/>
                <a:gd name="connsiteX13" fmla="*/ 18916 w 750008"/>
                <a:gd name="connsiteY13" fmla="*/ 423675 h 75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0008" h="755327">
                  <a:moveTo>
                    <a:pt x="18916" y="423675"/>
                  </a:moveTo>
                  <a:lnTo>
                    <a:pt x="18916" y="428994"/>
                  </a:lnTo>
                  <a:lnTo>
                    <a:pt x="32746" y="755594"/>
                  </a:lnTo>
                  <a:lnTo>
                    <a:pt x="721052" y="755594"/>
                  </a:lnTo>
                  <a:lnTo>
                    <a:pt x="734882" y="428994"/>
                  </a:lnTo>
                  <a:lnTo>
                    <a:pt x="734882" y="423675"/>
                  </a:lnTo>
                  <a:lnTo>
                    <a:pt x="749776" y="77395"/>
                  </a:lnTo>
                  <a:cubicBezTo>
                    <a:pt x="751371" y="42288"/>
                    <a:pt x="725839" y="10904"/>
                    <a:pt x="690732" y="6649"/>
                  </a:cubicBezTo>
                  <a:cubicBezTo>
                    <a:pt x="678498" y="5053"/>
                    <a:pt x="665732" y="3989"/>
                    <a:pt x="652434" y="3989"/>
                  </a:cubicBezTo>
                  <a:lnTo>
                    <a:pt x="101364" y="3989"/>
                  </a:lnTo>
                  <a:cubicBezTo>
                    <a:pt x="88598" y="3989"/>
                    <a:pt x="75831" y="5053"/>
                    <a:pt x="63065" y="6649"/>
                  </a:cubicBezTo>
                  <a:cubicBezTo>
                    <a:pt x="27959" y="10904"/>
                    <a:pt x="2958" y="42288"/>
                    <a:pt x="4022" y="77395"/>
                  </a:cubicBezTo>
                  <a:lnTo>
                    <a:pt x="16788" y="384313"/>
                  </a:lnTo>
                  <a:lnTo>
                    <a:pt x="18916" y="423675"/>
                  </a:lnTo>
                  <a:close/>
                </a:path>
              </a:pathLst>
            </a:custGeom>
            <a:solidFill>
              <a:srgbClr val="E14C22"/>
            </a:solidFill>
            <a:ln w="9525"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F9EFE6B-5FB4-4DF3-834B-FCEE0AB5C927}"/>
                </a:ext>
              </a:extLst>
            </p:cNvPr>
            <p:cNvSpPr/>
            <p:nvPr/>
          </p:nvSpPr>
          <p:spPr>
            <a:xfrm>
              <a:off x="2090320" y="739253"/>
              <a:ext cx="585113" cy="398941"/>
            </a:xfrm>
            <a:custGeom>
              <a:avLst/>
              <a:gdLst>
                <a:gd name="connsiteX0" fmla="*/ 583252 w 585113"/>
                <a:gd name="connsiteY0" fmla="*/ 398143 h 398940"/>
                <a:gd name="connsiteX1" fmla="*/ 583252 w 585113"/>
                <a:gd name="connsiteY1" fmla="*/ 204524 h 398940"/>
                <a:gd name="connsiteX2" fmla="*/ 382717 w 585113"/>
                <a:gd name="connsiteY2" fmla="*/ 3989 h 398940"/>
                <a:gd name="connsiteX3" fmla="*/ 204524 w 585113"/>
                <a:gd name="connsiteY3" fmla="*/ 3989 h 398940"/>
                <a:gd name="connsiteX4" fmla="*/ 3989 w 585113"/>
                <a:gd name="connsiteY4" fmla="*/ 204524 h 398940"/>
                <a:gd name="connsiteX5" fmla="*/ 3989 w 585113"/>
                <a:gd name="connsiteY5" fmla="*/ 398143 h 398940"/>
                <a:gd name="connsiteX6" fmla="*/ 583252 w 585113"/>
                <a:gd name="connsiteY6" fmla="*/ 398143 h 39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113" h="398940">
                  <a:moveTo>
                    <a:pt x="583252" y="398143"/>
                  </a:moveTo>
                  <a:lnTo>
                    <a:pt x="583252" y="204524"/>
                  </a:lnTo>
                  <a:cubicBezTo>
                    <a:pt x="583252" y="94416"/>
                    <a:pt x="492825" y="3989"/>
                    <a:pt x="382717" y="3989"/>
                  </a:cubicBezTo>
                  <a:lnTo>
                    <a:pt x="204524" y="3989"/>
                  </a:lnTo>
                  <a:cubicBezTo>
                    <a:pt x="94416" y="3989"/>
                    <a:pt x="3989" y="94416"/>
                    <a:pt x="3989" y="204524"/>
                  </a:cubicBezTo>
                  <a:lnTo>
                    <a:pt x="3989" y="398143"/>
                  </a:lnTo>
                  <a:lnTo>
                    <a:pt x="583252" y="398143"/>
                  </a:lnTo>
                  <a:close/>
                </a:path>
              </a:pathLst>
            </a:custGeom>
            <a:solidFill>
              <a:srgbClr val="4C2E33"/>
            </a:solidFill>
            <a:ln w="9525"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174FCED6-CE5A-4619-B265-3D780AC592C6}"/>
                </a:ext>
              </a:extLst>
            </p:cNvPr>
            <p:cNvSpPr/>
            <p:nvPr/>
          </p:nvSpPr>
          <p:spPr>
            <a:xfrm>
              <a:off x="2594050" y="1088725"/>
              <a:ext cx="90427" cy="132980"/>
            </a:xfrm>
            <a:custGeom>
              <a:avLst/>
              <a:gdLst>
                <a:gd name="connsiteX0" fmla="*/ 45479 w 90426"/>
                <a:gd name="connsiteY0" fmla="*/ 3989 h 132980"/>
                <a:gd name="connsiteX1" fmla="*/ 3989 w 90426"/>
                <a:gd name="connsiteY1" fmla="*/ 45479 h 132980"/>
                <a:gd name="connsiteX2" fmla="*/ 3989 w 90426"/>
                <a:gd name="connsiteY2" fmla="*/ 88565 h 132980"/>
                <a:gd name="connsiteX3" fmla="*/ 45479 w 90426"/>
                <a:gd name="connsiteY3" fmla="*/ 130055 h 132980"/>
                <a:gd name="connsiteX4" fmla="*/ 86969 w 90426"/>
                <a:gd name="connsiteY4" fmla="*/ 88565 h 132980"/>
                <a:gd name="connsiteX5" fmla="*/ 86969 w 90426"/>
                <a:gd name="connsiteY5" fmla="*/ 45479 h 132980"/>
                <a:gd name="connsiteX6" fmla="*/ 45479 w 90426"/>
                <a:gd name="connsiteY6" fmla="*/ 3989 h 13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26" h="132980">
                  <a:moveTo>
                    <a:pt x="45479" y="3989"/>
                  </a:moveTo>
                  <a:cubicBezTo>
                    <a:pt x="22607" y="3989"/>
                    <a:pt x="3989" y="22607"/>
                    <a:pt x="3989" y="45479"/>
                  </a:cubicBezTo>
                  <a:lnTo>
                    <a:pt x="3989" y="88565"/>
                  </a:lnTo>
                  <a:cubicBezTo>
                    <a:pt x="3989" y="111437"/>
                    <a:pt x="22607" y="130055"/>
                    <a:pt x="45479" y="130055"/>
                  </a:cubicBezTo>
                  <a:cubicBezTo>
                    <a:pt x="68352" y="130055"/>
                    <a:pt x="86969" y="111437"/>
                    <a:pt x="86969" y="88565"/>
                  </a:cubicBezTo>
                  <a:lnTo>
                    <a:pt x="86969" y="45479"/>
                  </a:lnTo>
                  <a:cubicBezTo>
                    <a:pt x="86437" y="22075"/>
                    <a:pt x="67820" y="3989"/>
                    <a:pt x="45479" y="3989"/>
                  </a:cubicBezTo>
                  <a:close/>
                </a:path>
              </a:pathLst>
            </a:custGeom>
            <a:solidFill>
              <a:srgbClr val="DDB39E"/>
            </a:solidFill>
            <a:ln w="9525"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5C8B0CAD-0848-40DE-8C29-887F66026744}"/>
                </a:ext>
              </a:extLst>
            </p:cNvPr>
            <p:cNvSpPr/>
            <p:nvPr/>
          </p:nvSpPr>
          <p:spPr>
            <a:xfrm>
              <a:off x="2083405" y="1088725"/>
              <a:ext cx="90427" cy="132980"/>
            </a:xfrm>
            <a:custGeom>
              <a:avLst/>
              <a:gdLst>
                <a:gd name="connsiteX0" fmla="*/ 45479 w 90426"/>
                <a:gd name="connsiteY0" fmla="*/ 3989 h 132980"/>
                <a:gd name="connsiteX1" fmla="*/ 3989 w 90426"/>
                <a:gd name="connsiteY1" fmla="*/ 45479 h 132980"/>
                <a:gd name="connsiteX2" fmla="*/ 3989 w 90426"/>
                <a:gd name="connsiteY2" fmla="*/ 88565 h 132980"/>
                <a:gd name="connsiteX3" fmla="*/ 45479 w 90426"/>
                <a:gd name="connsiteY3" fmla="*/ 130055 h 132980"/>
                <a:gd name="connsiteX4" fmla="*/ 86969 w 90426"/>
                <a:gd name="connsiteY4" fmla="*/ 88565 h 132980"/>
                <a:gd name="connsiteX5" fmla="*/ 86969 w 90426"/>
                <a:gd name="connsiteY5" fmla="*/ 45479 h 132980"/>
                <a:gd name="connsiteX6" fmla="*/ 45479 w 90426"/>
                <a:gd name="connsiteY6" fmla="*/ 3989 h 13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26" h="132980">
                  <a:moveTo>
                    <a:pt x="45479" y="3989"/>
                  </a:moveTo>
                  <a:cubicBezTo>
                    <a:pt x="22607" y="3989"/>
                    <a:pt x="3989" y="22607"/>
                    <a:pt x="3989" y="45479"/>
                  </a:cubicBezTo>
                  <a:lnTo>
                    <a:pt x="3989" y="88565"/>
                  </a:lnTo>
                  <a:cubicBezTo>
                    <a:pt x="3989" y="111437"/>
                    <a:pt x="22607" y="130055"/>
                    <a:pt x="45479" y="130055"/>
                  </a:cubicBezTo>
                  <a:cubicBezTo>
                    <a:pt x="68352" y="130055"/>
                    <a:pt x="86969" y="111437"/>
                    <a:pt x="86969" y="88565"/>
                  </a:cubicBezTo>
                  <a:lnTo>
                    <a:pt x="86969" y="45479"/>
                  </a:lnTo>
                  <a:cubicBezTo>
                    <a:pt x="86969" y="22075"/>
                    <a:pt x="68352" y="3989"/>
                    <a:pt x="45479" y="3989"/>
                  </a:cubicBezTo>
                  <a:close/>
                </a:path>
              </a:pathLst>
            </a:custGeom>
            <a:solidFill>
              <a:srgbClr val="DDB39E"/>
            </a:solidFill>
            <a:ln w="9525"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6D7154D1-1FB1-4624-AF01-E8E6CC3DC7A1}"/>
                </a:ext>
              </a:extLst>
            </p:cNvPr>
            <p:cNvSpPr/>
            <p:nvPr/>
          </p:nvSpPr>
          <p:spPr>
            <a:xfrm>
              <a:off x="2289791" y="1399899"/>
              <a:ext cx="186172" cy="212768"/>
            </a:xfrm>
            <a:custGeom>
              <a:avLst/>
              <a:gdLst>
                <a:gd name="connsiteX0" fmla="*/ 3989 w 186172"/>
                <a:gd name="connsiteY0" fmla="*/ 3989 h 212768"/>
                <a:gd name="connsiteX1" fmla="*/ 3989 w 186172"/>
                <a:gd name="connsiteY1" fmla="*/ 124204 h 212768"/>
                <a:gd name="connsiteX2" fmla="*/ 93884 w 186172"/>
                <a:gd name="connsiteY2" fmla="*/ 211971 h 212768"/>
                <a:gd name="connsiteX3" fmla="*/ 183779 w 186172"/>
                <a:gd name="connsiteY3" fmla="*/ 124204 h 212768"/>
                <a:gd name="connsiteX4" fmla="*/ 183779 w 186172"/>
                <a:gd name="connsiteY4" fmla="*/ 3989 h 212768"/>
                <a:gd name="connsiteX5" fmla="*/ 3989 w 186172"/>
                <a:gd name="connsiteY5" fmla="*/ 3989 h 21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72" h="212768">
                  <a:moveTo>
                    <a:pt x="3989" y="3989"/>
                  </a:moveTo>
                  <a:lnTo>
                    <a:pt x="3989" y="124204"/>
                  </a:lnTo>
                  <a:cubicBezTo>
                    <a:pt x="3989" y="206119"/>
                    <a:pt x="44415" y="211971"/>
                    <a:pt x="93884" y="211971"/>
                  </a:cubicBezTo>
                  <a:cubicBezTo>
                    <a:pt x="143353" y="211971"/>
                    <a:pt x="183779" y="206119"/>
                    <a:pt x="183779" y="124204"/>
                  </a:cubicBezTo>
                  <a:lnTo>
                    <a:pt x="183779" y="3989"/>
                  </a:lnTo>
                  <a:lnTo>
                    <a:pt x="3989" y="3989"/>
                  </a:lnTo>
                  <a:close/>
                </a:path>
              </a:pathLst>
            </a:custGeom>
            <a:solidFill>
              <a:srgbClr val="DDB39E"/>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3F2D0927-031D-4AAE-9F7D-E4DC01117064}"/>
                </a:ext>
              </a:extLst>
            </p:cNvPr>
            <p:cNvSpPr/>
            <p:nvPr/>
          </p:nvSpPr>
          <p:spPr>
            <a:xfrm>
              <a:off x="2117448" y="769572"/>
              <a:ext cx="531921" cy="691497"/>
            </a:xfrm>
            <a:custGeom>
              <a:avLst/>
              <a:gdLst>
                <a:gd name="connsiteX0" fmla="*/ 280588 w 531921"/>
                <a:gd name="connsiteY0" fmla="*/ 3989 h 691497"/>
                <a:gd name="connsiteX1" fmla="*/ 251865 w 531921"/>
                <a:gd name="connsiteY1" fmla="*/ 3989 h 691497"/>
                <a:gd name="connsiteX2" fmla="*/ 3989 w 531921"/>
                <a:gd name="connsiteY2" fmla="*/ 251865 h 691497"/>
                <a:gd name="connsiteX3" fmla="*/ 3989 w 531921"/>
                <a:gd name="connsiteY3" fmla="*/ 443356 h 691497"/>
                <a:gd name="connsiteX4" fmla="*/ 251865 w 531921"/>
                <a:gd name="connsiteY4" fmla="*/ 691232 h 691497"/>
                <a:gd name="connsiteX5" fmla="*/ 280588 w 531921"/>
                <a:gd name="connsiteY5" fmla="*/ 691232 h 691497"/>
                <a:gd name="connsiteX6" fmla="*/ 528464 w 531921"/>
                <a:gd name="connsiteY6" fmla="*/ 443356 h 691497"/>
                <a:gd name="connsiteX7" fmla="*/ 528464 w 531921"/>
                <a:gd name="connsiteY7" fmla="*/ 251865 h 691497"/>
                <a:gd name="connsiteX8" fmla="*/ 280588 w 531921"/>
                <a:gd name="connsiteY8" fmla="*/ 3989 h 69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921" h="691497">
                  <a:moveTo>
                    <a:pt x="280588" y="3989"/>
                  </a:moveTo>
                  <a:lnTo>
                    <a:pt x="251865" y="3989"/>
                  </a:lnTo>
                  <a:cubicBezTo>
                    <a:pt x="115693" y="3989"/>
                    <a:pt x="3989" y="115693"/>
                    <a:pt x="3989" y="251865"/>
                  </a:cubicBezTo>
                  <a:lnTo>
                    <a:pt x="3989" y="443356"/>
                  </a:lnTo>
                  <a:cubicBezTo>
                    <a:pt x="3989" y="579528"/>
                    <a:pt x="115693" y="691232"/>
                    <a:pt x="251865" y="691232"/>
                  </a:cubicBezTo>
                  <a:lnTo>
                    <a:pt x="280588" y="691232"/>
                  </a:lnTo>
                  <a:cubicBezTo>
                    <a:pt x="416760" y="691232"/>
                    <a:pt x="528464" y="579528"/>
                    <a:pt x="528464" y="443356"/>
                  </a:cubicBezTo>
                  <a:lnTo>
                    <a:pt x="528464" y="251865"/>
                  </a:lnTo>
                  <a:cubicBezTo>
                    <a:pt x="528464" y="115161"/>
                    <a:pt x="416760" y="3989"/>
                    <a:pt x="280588" y="3989"/>
                  </a:cubicBezTo>
                  <a:close/>
                </a:path>
              </a:pathLst>
            </a:custGeom>
            <a:solidFill>
              <a:srgbClr val="F1C9B0"/>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8CEA7380-9F19-4226-8048-7E5A9019D787}"/>
                </a:ext>
              </a:extLst>
            </p:cNvPr>
            <p:cNvSpPr/>
            <p:nvPr/>
          </p:nvSpPr>
          <p:spPr>
            <a:xfrm>
              <a:off x="2101391" y="752551"/>
              <a:ext cx="563837" cy="388302"/>
            </a:xfrm>
            <a:custGeom>
              <a:avLst/>
              <a:gdLst>
                <a:gd name="connsiteX0" fmla="*/ 560479 w 563836"/>
                <a:gd name="connsiteY0" fmla="*/ 212502 h 388302"/>
                <a:gd name="connsiteX1" fmla="*/ 303029 w 563836"/>
                <a:gd name="connsiteY1" fmla="*/ 3989 h 388302"/>
                <a:gd name="connsiteX2" fmla="*/ 287603 w 563836"/>
                <a:gd name="connsiteY2" fmla="*/ 3989 h 388302"/>
                <a:gd name="connsiteX3" fmla="*/ 283348 w 563836"/>
                <a:gd name="connsiteY3" fmla="*/ 3989 h 388302"/>
                <a:gd name="connsiteX4" fmla="*/ 281752 w 563836"/>
                <a:gd name="connsiteY4" fmla="*/ 3989 h 388302"/>
                <a:gd name="connsiteX5" fmla="*/ 277497 w 563836"/>
                <a:gd name="connsiteY5" fmla="*/ 3989 h 388302"/>
                <a:gd name="connsiteX6" fmla="*/ 262071 w 563836"/>
                <a:gd name="connsiteY6" fmla="*/ 3989 h 388302"/>
                <a:gd name="connsiteX7" fmla="*/ 4621 w 563836"/>
                <a:gd name="connsiteY7" fmla="*/ 212502 h 388302"/>
                <a:gd name="connsiteX8" fmla="*/ 47707 w 563836"/>
                <a:gd name="connsiteY8" fmla="*/ 384845 h 388302"/>
                <a:gd name="connsiteX9" fmla="*/ 88133 w 563836"/>
                <a:gd name="connsiteY9" fmla="*/ 217290 h 388302"/>
                <a:gd name="connsiteX10" fmla="*/ 281752 w 563836"/>
                <a:gd name="connsiteY10" fmla="*/ 185906 h 388302"/>
                <a:gd name="connsiteX11" fmla="*/ 281752 w 563836"/>
                <a:gd name="connsiteY11" fmla="*/ 185906 h 388302"/>
                <a:gd name="connsiteX12" fmla="*/ 282284 w 563836"/>
                <a:gd name="connsiteY12" fmla="*/ 185906 h 388302"/>
                <a:gd name="connsiteX13" fmla="*/ 282816 w 563836"/>
                <a:gd name="connsiteY13" fmla="*/ 185906 h 388302"/>
                <a:gd name="connsiteX14" fmla="*/ 282816 w 563836"/>
                <a:gd name="connsiteY14" fmla="*/ 185906 h 388302"/>
                <a:gd name="connsiteX15" fmla="*/ 476435 w 563836"/>
                <a:gd name="connsiteY15" fmla="*/ 217290 h 388302"/>
                <a:gd name="connsiteX16" fmla="*/ 516862 w 563836"/>
                <a:gd name="connsiteY16" fmla="*/ 384845 h 388302"/>
                <a:gd name="connsiteX17" fmla="*/ 560479 w 563836"/>
                <a:gd name="connsiteY17" fmla="*/ 212502 h 38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3836" h="388302">
                  <a:moveTo>
                    <a:pt x="560479" y="212502"/>
                  </a:moveTo>
                  <a:cubicBezTo>
                    <a:pt x="546117" y="78458"/>
                    <a:pt x="517925" y="27394"/>
                    <a:pt x="303029" y="3989"/>
                  </a:cubicBezTo>
                  <a:lnTo>
                    <a:pt x="287603" y="3989"/>
                  </a:lnTo>
                  <a:lnTo>
                    <a:pt x="283348" y="3989"/>
                  </a:lnTo>
                  <a:lnTo>
                    <a:pt x="281752" y="3989"/>
                  </a:lnTo>
                  <a:lnTo>
                    <a:pt x="277497" y="3989"/>
                  </a:lnTo>
                  <a:lnTo>
                    <a:pt x="262071" y="3989"/>
                  </a:lnTo>
                  <a:cubicBezTo>
                    <a:pt x="47175" y="26862"/>
                    <a:pt x="18983" y="78458"/>
                    <a:pt x="4621" y="212502"/>
                  </a:cubicBezTo>
                  <a:cubicBezTo>
                    <a:pt x="366" y="253460"/>
                    <a:pt x="17919" y="387505"/>
                    <a:pt x="47707" y="384845"/>
                  </a:cubicBezTo>
                  <a:cubicBezTo>
                    <a:pt x="51430" y="384313"/>
                    <a:pt x="57282" y="247077"/>
                    <a:pt x="88133" y="217290"/>
                  </a:cubicBezTo>
                  <a:cubicBezTo>
                    <a:pt x="122176" y="185375"/>
                    <a:pt x="266859" y="185906"/>
                    <a:pt x="281752" y="185906"/>
                  </a:cubicBezTo>
                  <a:lnTo>
                    <a:pt x="281752" y="185906"/>
                  </a:lnTo>
                  <a:cubicBezTo>
                    <a:pt x="281752" y="185906"/>
                    <a:pt x="282284" y="185906"/>
                    <a:pt x="282284" y="185906"/>
                  </a:cubicBezTo>
                  <a:cubicBezTo>
                    <a:pt x="282816" y="185906"/>
                    <a:pt x="282816" y="185906"/>
                    <a:pt x="282816" y="185906"/>
                  </a:cubicBezTo>
                  <a:lnTo>
                    <a:pt x="282816" y="185906"/>
                  </a:lnTo>
                  <a:cubicBezTo>
                    <a:pt x="298242" y="185906"/>
                    <a:pt x="442393" y="184843"/>
                    <a:pt x="476435" y="217290"/>
                  </a:cubicBezTo>
                  <a:cubicBezTo>
                    <a:pt x="507819" y="247077"/>
                    <a:pt x="513138" y="384313"/>
                    <a:pt x="516862" y="384845"/>
                  </a:cubicBezTo>
                  <a:cubicBezTo>
                    <a:pt x="547181" y="388036"/>
                    <a:pt x="564734" y="253460"/>
                    <a:pt x="560479" y="212502"/>
                  </a:cubicBezTo>
                  <a:close/>
                </a:path>
              </a:pathLst>
            </a:custGeom>
            <a:solidFill>
              <a:srgbClr val="4C2E33"/>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552142DB-2E67-41B4-99A2-D39A94D277D0}"/>
                </a:ext>
              </a:extLst>
            </p:cNvPr>
            <p:cNvSpPr/>
            <p:nvPr/>
          </p:nvSpPr>
          <p:spPr>
            <a:xfrm>
              <a:off x="2441388" y="699843"/>
              <a:ext cx="127661" cy="85107"/>
            </a:xfrm>
            <a:custGeom>
              <a:avLst/>
              <a:gdLst>
                <a:gd name="connsiteX0" fmla="*/ 3989 w 127661"/>
                <a:gd name="connsiteY0" fmla="*/ 53505 h 85107"/>
                <a:gd name="connsiteX1" fmla="*/ 83778 w 127661"/>
                <a:gd name="connsiteY1" fmla="*/ 5632 h 85107"/>
                <a:gd name="connsiteX2" fmla="*/ 71011 w 127661"/>
                <a:gd name="connsiteY2" fmla="*/ 47122 h 85107"/>
                <a:gd name="connsiteX3" fmla="*/ 126863 w 127661"/>
                <a:gd name="connsiteY3" fmla="*/ 33824 h 85107"/>
                <a:gd name="connsiteX4" fmla="*/ 99203 w 127661"/>
                <a:gd name="connsiteY4" fmla="*/ 82761 h 85107"/>
                <a:gd name="connsiteX5" fmla="*/ 3989 w 127661"/>
                <a:gd name="connsiteY5" fmla="*/ 53505 h 8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61" h="85107">
                  <a:moveTo>
                    <a:pt x="3989" y="53505"/>
                  </a:moveTo>
                  <a:cubicBezTo>
                    <a:pt x="3989" y="53505"/>
                    <a:pt x="61969" y="-6602"/>
                    <a:pt x="83778" y="5632"/>
                  </a:cubicBezTo>
                  <a:cubicBezTo>
                    <a:pt x="57182" y="35952"/>
                    <a:pt x="71011" y="47122"/>
                    <a:pt x="71011" y="47122"/>
                  </a:cubicBezTo>
                  <a:cubicBezTo>
                    <a:pt x="71011" y="47122"/>
                    <a:pt x="110906" y="18930"/>
                    <a:pt x="126863" y="33824"/>
                  </a:cubicBezTo>
                  <a:cubicBezTo>
                    <a:pt x="94948" y="54569"/>
                    <a:pt x="99203" y="82761"/>
                    <a:pt x="99203" y="82761"/>
                  </a:cubicBezTo>
                  <a:lnTo>
                    <a:pt x="3989" y="53505"/>
                  </a:lnTo>
                  <a:close/>
                </a:path>
              </a:pathLst>
            </a:custGeom>
            <a:solidFill>
              <a:srgbClr val="4C2E33"/>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2D9560DD-0D9F-417F-B399-C0F44BC90798}"/>
                </a:ext>
              </a:extLst>
            </p:cNvPr>
            <p:cNvSpPr/>
            <p:nvPr/>
          </p:nvSpPr>
          <p:spPr>
            <a:xfrm>
              <a:off x="2483410" y="1078618"/>
              <a:ext cx="58511" cy="85107"/>
            </a:xfrm>
            <a:custGeom>
              <a:avLst/>
              <a:gdLst>
                <a:gd name="connsiteX0" fmla="*/ 55054 w 58511"/>
                <a:gd name="connsiteY0" fmla="*/ 43352 h 85107"/>
                <a:gd name="connsiteX1" fmla="*/ 29522 w 58511"/>
                <a:gd name="connsiteY1" fmla="*/ 82714 h 85107"/>
                <a:gd name="connsiteX2" fmla="*/ 3989 w 58511"/>
                <a:gd name="connsiteY2" fmla="*/ 43352 h 85107"/>
                <a:gd name="connsiteX3" fmla="*/ 29522 w 58511"/>
                <a:gd name="connsiteY3" fmla="*/ 3989 h 85107"/>
                <a:gd name="connsiteX4" fmla="*/ 55054 w 58511"/>
                <a:gd name="connsiteY4" fmla="*/ 43352 h 85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11" h="85107">
                  <a:moveTo>
                    <a:pt x="55054" y="43352"/>
                  </a:moveTo>
                  <a:cubicBezTo>
                    <a:pt x="55054" y="65160"/>
                    <a:pt x="43352" y="82714"/>
                    <a:pt x="29522" y="82714"/>
                  </a:cubicBezTo>
                  <a:cubicBezTo>
                    <a:pt x="15160" y="82714"/>
                    <a:pt x="3989" y="65160"/>
                    <a:pt x="3989" y="43352"/>
                  </a:cubicBezTo>
                  <a:cubicBezTo>
                    <a:pt x="3989" y="21543"/>
                    <a:pt x="15692" y="3989"/>
                    <a:pt x="29522" y="3989"/>
                  </a:cubicBezTo>
                  <a:cubicBezTo>
                    <a:pt x="43352" y="3989"/>
                    <a:pt x="55054" y="21543"/>
                    <a:pt x="55054" y="43352"/>
                  </a:cubicBezTo>
                  <a:close/>
                </a:path>
              </a:pathLst>
            </a:custGeom>
            <a:solidFill>
              <a:srgbClr val="1E0F00"/>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00A17047-221F-49EB-8814-18A4140A8D21}"/>
                </a:ext>
              </a:extLst>
            </p:cNvPr>
            <p:cNvSpPr/>
            <p:nvPr/>
          </p:nvSpPr>
          <p:spPr>
            <a:xfrm>
              <a:off x="2513198" y="1091385"/>
              <a:ext cx="15958" cy="26596"/>
            </a:xfrm>
            <a:custGeom>
              <a:avLst/>
              <a:gdLst>
                <a:gd name="connsiteX0" fmla="*/ 15692 w 15957"/>
                <a:gd name="connsiteY0" fmla="*/ 14628 h 26596"/>
                <a:gd name="connsiteX1" fmla="*/ 9840 w 15957"/>
                <a:gd name="connsiteY1" fmla="*/ 25266 h 26596"/>
                <a:gd name="connsiteX2" fmla="*/ 3989 w 15957"/>
                <a:gd name="connsiteY2" fmla="*/ 14628 h 26596"/>
                <a:gd name="connsiteX3" fmla="*/ 9840 w 15957"/>
                <a:gd name="connsiteY3" fmla="*/ 3989 h 26596"/>
                <a:gd name="connsiteX4" fmla="*/ 15692 w 15957"/>
                <a:gd name="connsiteY4" fmla="*/ 14628 h 2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7" h="26596">
                  <a:moveTo>
                    <a:pt x="15692" y="14628"/>
                  </a:moveTo>
                  <a:cubicBezTo>
                    <a:pt x="15692" y="20479"/>
                    <a:pt x="13032" y="25266"/>
                    <a:pt x="9840" y="25266"/>
                  </a:cubicBezTo>
                  <a:cubicBezTo>
                    <a:pt x="6649" y="25266"/>
                    <a:pt x="3989" y="20479"/>
                    <a:pt x="3989" y="14628"/>
                  </a:cubicBezTo>
                  <a:cubicBezTo>
                    <a:pt x="3989" y="8777"/>
                    <a:pt x="6649" y="3989"/>
                    <a:pt x="9840" y="3989"/>
                  </a:cubicBezTo>
                  <a:cubicBezTo>
                    <a:pt x="13032" y="3989"/>
                    <a:pt x="15692" y="8777"/>
                    <a:pt x="15692" y="14628"/>
                  </a:cubicBezTo>
                  <a:close/>
                </a:path>
              </a:pathLst>
            </a:custGeom>
            <a:solidFill>
              <a:srgbClr val="FFFFFF">
                <a:alpha val="50000"/>
              </a:srgbClr>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CE900CEA-8CA7-4358-A15A-A434F27B8DE1}"/>
                </a:ext>
              </a:extLst>
            </p:cNvPr>
            <p:cNvSpPr/>
            <p:nvPr/>
          </p:nvSpPr>
          <p:spPr>
            <a:xfrm>
              <a:off x="2225960" y="1078618"/>
              <a:ext cx="58511" cy="85107"/>
            </a:xfrm>
            <a:custGeom>
              <a:avLst/>
              <a:gdLst>
                <a:gd name="connsiteX0" fmla="*/ 55054 w 58511"/>
                <a:gd name="connsiteY0" fmla="*/ 43352 h 85107"/>
                <a:gd name="connsiteX1" fmla="*/ 29522 w 58511"/>
                <a:gd name="connsiteY1" fmla="*/ 82714 h 85107"/>
                <a:gd name="connsiteX2" fmla="*/ 3989 w 58511"/>
                <a:gd name="connsiteY2" fmla="*/ 43352 h 85107"/>
                <a:gd name="connsiteX3" fmla="*/ 29522 w 58511"/>
                <a:gd name="connsiteY3" fmla="*/ 3989 h 85107"/>
                <a:gd name="connsiteX4" fmla="*/ 55054 w 58511"/>
                <a:gd name="connsiteY4" fmla="*/ 43352 h 85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11" h="85107">
                  <a:moveTo>
                    <a:pt x="55054" y="43352"/>
                  </a:moveTo>
                  <a:cubicBezTo>
                    <a:pt x="55054" y="65160"/>
                    <a:pt x="43352" y="82714"/>
                    <a:pt x="29522" y="82714"/>
                  </a:cubicBezTo>
                  <a:cubicBezTo>
                    <a:pt x="15160" y="82714"/>
                    <a:pt x="3989" y="65160"/>
                    <a:pt x="3989" y="43352"/>
                  </a:cubicBezTo>
                  <a:cubicBezTo>
                    <a:pt x="3989" y="21543"/>
                    <a:pt x="15692" y="3989"/>
                    <a:pt x="29522" y="3989"/>
                  </a:cubicBezTo>
                  <a:cubicBezTo>
                    <a:pt x="43884" y="3989"/>
                    <a:pt x="55054" y="21543"/>
                    <a:pt x="55054" y="43352"/>
                  </a:cubicBezTo>
                  <a:close/>
                </a:path>
              </a:pathLst>
            </a:custGeom>
            <a:solidFill>
              <a:srgbClr val="1E0F00"/>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4EB48AA6-47C4-460F-A9CE-2FF415927F02}"/>
                </a:ext>
              </a:extLst>
            </p:cNvPr>
            <p:cNvSpPr/>
            <p:nvPr/>
          </p:nvSpPr>
          <p:spPr>
            <a:xfrm>
              <a:off x="2255748" y="1091385"/>
              <a:ext cx="15958" cy="26596"/>
            </a:xfrm>
            <a:custGeom>
              <a:avLst/>
              <a:gdLst>
                <a:gd name="connsiteX0" fmla="*/ 15692 w 15957"/>
                <a:gd name="connsiteY0" fmla="*/ 14628 h 26596"/>
                <a:gd name="connsiteX1" fmla="*/ 9841 w 15957"/>
                <a:gd name="connsiteY1" fmla="*/ 25266 h 26596"/>
                <a:gd name="connsiteX2" fmla="*/ 3989 w 15957"/>
                <a:gd name="connsiteY2" fmla="*/ 14628 h 26596"/>
                <a:gd name="connsiteX3" fmla="*/ 9841 w 15957"/>
                <a:gd name="connsiteY3" fmla="*/ 3989 h 26596"/>
                <a:gd name="connsiteX4" fmla="*/ 15692 w 15957"/>
                <a:gd name="connsiteY4" fmla="*/ 14628 h 2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7" h="26596">
                  <a:moveTo>
                    <a:pt x="15692" y="14628"/>
                  </a:moveTo>
                  <a:cubicBezTo>
                    <a:pt x="15692" y="20479"/>
                    <a:pt x="13032" y="25266"/>
                    <a:pt x="9841" y="25266"/>
                  </a:cubicBezTo>
                  <a:cubicBezTo>
                    <a:pt x="6649" y="25266"/>
                    <a:pt x="3989" y="20479"/>
                    <a:pt x="3989" y="14628"/>
                  </a:cubicBezTo>
                  <a:cubicBezTo>
                    <a:pt x="3989" y="8777"/>
                    <a:pt x="6649" y="3989"/>
                    <a:pt x="9841" y="3989"/>
                  </a:cubicBezTo>
                  <a:cubicBezTo>
                    <a:pt x="13032" y="3989"/>
                    <a:pt x="15692" y="8777"/>
                    <a:pt x="15692" y="14628"/>
                  </a:cubicBezTo>
                  <a:close/>
                </a:path>
              </a:pathLst>
            </a:custGeom>
            <a:solidFill>
              <a:srgbClr val="FFFFFF">
                <a:alpha val="50000"/>
              </a:srgbClr>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205E7FF5-257D-404F-A988-C8F02B61E99B}"/>
                </a:ext>
              </a:extLst>
            </p:cNvPr>
            <p:cNvSpPr/>
            <p:nvPr/>
          </p:nvSpPr>
          <p:spPr>
            <a:xfrm>
              <a:off x="2175428" y="1017447"/>
              <a:ext cx="143619" cy="37234"/>
            </a:xfrm>
            <a:custGeom>
              <a:avLst/>
              <a:gdLst>
                <a:gd name="connsiteX0" fmla="*/ 135374 w 143618"/>
                <a:gd name="connsiteY0" fmla="*/ 3989 h 37234"/>
                <a:gd name="connsiteX1" fmla="*/ 84309 w 143618"/>
                <a:gd name="connsiteY1" fmla="*/ 8245 h 37234"/>
                <a:gd name="connsiteX2" fmla="*/ 39628 w 143618"/>
                <a:gd name="connsiteY2" fmla="*/ 14096 h 37234"/>
                <a:gd name="connsiteX3" fmla="*/ 11968 w 143618"/>
                <a:gd name="connsiteY3" fmla="*/ 24734 h 37234"/>
                <a:gd name="connsiteX4" fmla="*/ 3989 w 143618"/>
                <a:gd name="connsiteY4" fmla="*/ 33245 h 37234"/>
                <a:gd name="connsiteX5" fmla="*/ 19415 w 143618"/>
                <a:gd name="connsiteY5" fmla="*/ 31117 h 37234"/>
                <a:gd name="connsiteX6" fmla="*/ 49203 w 143618"/>
                <a:gd name="connsiteY6" fmla="*/ 28458 h 37234"/>
                <a:gd name="connsiteX7" fmla="*/ 91224 w 143618"/>
                <a:gd name="connsiteY7" fmla="*/ 28990 h 37234"/>
                <a:gd name="connsiteX8" fmla="*/ 141757 w 143618"/>
                <a:gd name="connsiteY8" fmla="*/ 24734 h 37234"/>
                <a:gd name="connsiteX9" fmla="*/ 135374 w 143618"/>
                <a:gd name="connsiteY9" fmla="*/ 3989 h 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618" h="37234">
                  <a:moveTo>
                    <a:pt x="135374" y="3989"/>
                  </a:moveTo>
                  <a:cubicBezTo>
                    <a:pt x="119416" y="6649"/>
                    <a:pt x="100799" y="7181"/>
                    <a:pt x="84309" y="8245"/>
                  </a:cubicBezTo>
                  <a:cubicBezTo>
                    <a:pt x="67820" y="9309"/>
                    <a:pt x="52394" y="10904"/>
                    <a:pt x="39628" y="14096"/>
                  </a:cubicBezTo>
                  <a:cubicBezTo>
                    <a:pt x="26862" y="16756"/>
                    <a:pt x="17287" y="21011"/>
                    <a:pt x="11968" y="24734"/>
                  </a:cubicBezTo>
                  <a:cubicBezTo>
                    <a:pt x="6117" y="28458"/>
                    <a:pt x="4521" y="31649"/>
                    <a:pt x="3989" y="33245"/>
                  </a:cubicBezTo>
                  <a:cubicBezTo>
                    <a:pt x="6117" y="34309"/>
                    <a:pt x="11436" y="32713"/>
                    <a:pt x="19415" y="31117"/>
                  </a:cubicBezTo>
                  <a:cubicBezTo>
                    <a:pt x="27394" y="29522"/>
                    <a:pt x="36969" y="28458"/>
                    <a:pt x="49203" y="28458"/>
                  </a:cubicBezTo>
                  <a:cubicBezTo>
                    <a:pt x="60905" y="28458"/>
                    <a:pt x="75267" y="28990"/>
                    <a:pt x="91224" y="28990"/>
                  </a:cubicBezTo>
                  <a:cubicBezTo>
                    <a:pt x="107182" y="28990"/>
                    <a:pt x="124736" y="28458"/>
                    <a:pt x="141757" y="24734"/>
                  </a:cubicBezTo>
                  <a:cubicBezTo>
                    <a:pt x="147076" y="16756"/>
                    <a:pt x="139097" y="7713"/>
                    <a:pt x="135374" y="3989"/>
                  </a:cubicBezTo>
                  <a:close/>
                </a:path>
              </a:pathLst>
            </a:custGeom>
            <a:solidFill>
              <a:srgbClr val="4C2E33"/>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36D55E2E-AC3B-4424-BE90-8BC6923A64C9}"/>
                </a:ext>
              </a:extLst>
            </p:cNvPr>
            <p:cNvSpPr/>
            <p:nvPr/>
          </p:nvSpPr>
          <p:spPr>
            <a:xfrm>
              <a:off x="2445464" y="1017447"/>
              <a:ext cx="143619" cy="37234"/>
            </a:xfrm>
            <a:custGeom>
              <a:avLst/>
              <a:gdLst>
                <a:gd name="connsiteX0" fmla="*/ 12147 w 143618"/>
                <a:gd name="connsiteY0" fmla="*/ 3989 h 37234"/>
                <a:gd name="connsiteX1" fmla="*/ 63212 w 143618"/>
                <a:gd name="connsiteY1" fmla="*/ 8245 h 37234"/>
                <a:gd name="connsiteX2" fmla="*/ 107893 w 143618"/>
                <a:gd name="connsiteY2" fmla="*/ 14096 h 37234"/>
                <a:gd name="connsiteX3" fmla="*/ 135553 w 143618"/>
                <a:gd name="connsiteY3" fmla="*/ 24734 h 37234"/>
                <a:gd name="connsiteX4" fmla="*/ 143532 w 143618"/>
                <a:gd name="connsiteY4" fmla="*/ 33245 h 37234"/>
                <a:gd name="connsiteX5" fmla="*/ 128106 w 143618"/>
                <a:gd name="connsiteY5" fmla="*/ 31117 h 37234"/>
                <a:gd name="connsiteX6" fmla="*/ 98319 w 143618"/>
                <a:gd name="connsiteY6" fmla="*/ 28458 h 37234"/>
                <a:gd name="connsiteX7" fmla="*/ 56297 w 143618"/>
                <a:gd name="connsiteY7" fmla="*/ 28990 h 37234"/>
                <a:gd name="connsiteX8" fmla="*/ 5764 w 143618"/>
                <a:gd name="connsiteY8" fmla="*/ 24734 h 37234"/>
                <a:gd name="connsiteX9" fmla="*/ 12147 w 143618"/>
                <a:gd name="connsiteY9" fmla="*/ 3989 h 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618" h="37234">
                  <a:moveTo>
                    <a:pt x="12147" y="3989"/>
                  </a:moveTo>
                  <a:cubicBezTo>
                    <a:pt x="28105" y="6649"/>
                    <a:pt x="46722" y="7181"/>
                    <a:pt x="63212" y="8245"/>
                  </a:cubicBezTo>
                  <a:cubicBezTo>
                    <a:pt x="79701" y="9309"/>
                    <a:pt x="95127" y="10904"/>
                    <a:pt x="107893" y="14096"/>
                  </a:cubicBezTo>
                  <a:cubicBezTo>
                    <a:pt x="120659" y="16756"/>
                    <a:pt x="130234" y="21011"/>
                    <a:pt x="135553" y="24734"/>
                  </a:cubicBezTo>
                  <a:cubicBezTo>
                    <a:pt x="141404" y="28458"/>
                    <a:pt x="143000" y="31649"/>
                    <a:pt x="143532" y="33245"/>
                  </a:cubicBezTo>
                  <a:cubicBezTo>
                    <a:pt x="141404" y="34309"/>
                    <a:pt x="136085" y="32713"/>
                    <a:pt x="128106" y="31117"/>
                  </a:cubicBezTo>
                  <a:cubicBezTo>
                    <a:pt x="120127" y="29522"/>
                    <a:pt x="110553" y="28458"/>
                    <a:pt x="98319" y="28458"/>
                  </a:cubicBezTo>
                  <a:cubicBezTo>
                    <a:pt x="86616" y="28458"/>
                    <a:pt x="72254" y="28990"/>
                    <a:pt x="56297" y="28990"/>
                  </a:cubicBezTo>
                  <a:cubicBezTo>
                    <a:pt x="40339" y="28990"/>
                    <a:pt x="22786" y="28458"/>
                    <a:pt x="5764" y="24734"/>
                  </a:cubicBezTo>
                  <a:cubicBezTo>
                    <a:pt x="445" y="16756"/>
                    <a:pt x="8424" y="7713"/>
                    <a:pt x="12147" y="3989"/>
                  </a:cubicBezTo>
                  <a:close/>
                </a:path>
              </a:pathLst>
            </a:custGeom>
            <a:solidFill>
              <a:srgbClr val="4C2E33"/>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648297DF-F127-45EA-AF22-D214B28532C9}"/>
                </a:ext>
              </a:extLst>
            </p:cNvPr>
            <p:cNvSpPr/>
            <p:nvPr/>
          </p:nvSpPr>
          <p:spPr>
            <a:xfrm>
              <a:off x="2345064" y="1187130"/>
              <a:ext cx="31915" cy="74469"/>
            </a:xfrm>
            <a:custGeom>
              <a:avLst/>
              <a:gdLst>
                <a:gd name="connsiteX0" fmla="*/ 19993 w 31915"/>
                <a:gd name="connsiteY0" fmla="*/ 33245 h 74468"/>
                <a:gd name="connsiteX1" fmla="*/ 25312 w 31915"/>
                <a:gd name="connsiteY1" fmla="*/ 3989 h 74468"/>
                <a:gd name="connsiteX2" fmla="*/ 4567 w 31915"/>
                <a:gd name="connsiteY2" fmla="*/ 48139 h 74468"/>
                <a:gd name="connsiteX3" fmla="*/ 31164 w 31915"/>
                <a:gd name="connsiteY3" fmla="*/ 74203 h 74468"/>
                <a:gd name="connsiteX4" fmla="*/ 19993 w 31915"/>
                <a:gd name="connsiteY4" fmla="*/ 33245 h 74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15" h="74468">
                  <a:moveTo>
                    <a:pt x="19993" y="33245"/>
                  </a:moveTo>
                  <a:cubicBezTo>
                    <a:pt x="21057" y="26330"/>
                    <a:pt x="22653" y="16224"/>
                    <a:pt x="25312" y="3989"/>
                  </a:cubicBezTo>
                  <a:cubicBezTo>
                    <a:pt x="19461" y="14628"/>
                    <a:pt x="6695" y="37500"/>
                    <a:pt x="4567" y="48139"/>
                  </a:cubicBezTo>
                  <a:cubicBezTo>
                    <a:pt x="844" y="69416"/>
                    <a:pt x="15738" y="74203"/>
                    <a:pt x="31164" y="74203"/>
                  </a:cubicBezTo>
                  <a:cubicBezTo>
                    <a:pt x="22653" y="67288"/>
                    <a:pt x="17334" y="55054"/>
                    <a:pt x="19993" y="33245"/>
                  </a:cubicBezTo>
                  <a:close/>
                </a:path>
              </a:pathLst>
            </a:custGeom>
            <a:solidFill>
              <a:srgbClr val="D3A794"/>
            </a:solidFill>
            <a:ln w="9525"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7FCA3158-0985-4BFB-86EC-0DD04555D2CF}"/>
                </a:ext>
              </a:extLst>
            </p:cNvPr>
            <p:cNvSpPr/>
            <p:nvPr/>
          </p:nvSpPr>
          <p:spPr>
            <a:xfrm rot="20613863">
              <a:off x="2300633" y="1324814"/>
              <a:ext cx="164896" cy="37234"/>
            </a:xfrm>
            <a:custGeom>
              <a:avLst/>
              <a:gdLst>
                <a:gd name="connsiteX0" fmla="*/ 153788 w 164895"/>
                <a:gd name="connsiteY0" fmla="*/ 4606 h 37234"/>
                <a:gd name="connsiteX1" fmla="*/ 12828 w 164895"/>
                <a:gd name="connsiteY1" fmla="*/ 4606 h 37234"/>
                <a:gd name="connsiteX2" fmla="*/ 4318 w 164895"/>
                <a:gd name="connsiteY2" fmla="*/ 8329 h 37234"/>
                <a:gd name="connsiteX3" fmla="*/ 4318 w 164895"/>
                <a:gd name="connsiteY3" fmla="*/ 8329 h 37234"/>
                <a:gd name="connsiteX4" fmla="*/ 8041 w 164895"/>
                <a:gd name="connsiteY4" fmla="*/ 17372 h 37234"/>
                <a:gd name="connsiteX5" fmla="*/ 158043 w 164895"/>
                <a:gd name="connsiteY5" fmla="*/ 17372 h 37234"/>
                <a:gd name="connsiteX6" fmla="*/ 161766 w 164895"/>
                <a:gd name="connsiteY6" fmla="*/ 8329 h 37234"/>
                <a:gd name="connsiteX7" fmla="*/ 161766 w 164895"/>
                <a:gd name="connsiteY7" fmla="*/ 8329 h 37234"/>
                <a:gd name="connsiteX8" fmla="*/ 153788 w 164895"/>
                <a:gd name="connsiteY8" fmla="*/ 4606 h 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895" h="37234">
                  <a:moveTo>
                    <a:pt x="153788" y="4606"/>
                  </a:moveTo>
                  <a:cubicBezTo>
                    <a:pt x="99000" y="26946"/>
                    <a:pt x="67084" y="26946"/>
                    <a:pt x="12828" y="4606"/>
                  </a:cubicBezTo>
                  <a:cubicBezTo>
                    <a:pt x="9637" y="3010"/>
                    <a:pt x="5913" y="4606"/>
                    <a:pt x="4318" y="8329"/>
                  </a:cubicBezTo>
                  <a:lnTo>
                    <a:pt x="4318" y="8329"/>
                  </a:lnTo>
                  <a:cubicBezTo>
                    <a:pt x="3254" y="11521"/>
                    <a:pt x="4850" y="15776"/>
                    <a:pt x="8041" y="17372"/>
                  </a:cubicBezTo>
                  <a:cubicBezTo>
                    <a:pt x="66021" y="40776"/>
                    <a:pt x="100063" y="40776"/>
                    <a:pt x="158043" y="17372"/>
                  </a:cubicBezTo>
                  <a:cubicBezTo>
                    <a:pt x="161766" y="15776"/>
                    <a:pt x="163362" y="12052"/>
                    <a:pt x="161766" y="8329"/>
                  </a:cubicBezTo>
                  <a:lnTo>
                    <a:pt x="161766" y="8329"/>
                  </a:lnTo>
                  <a:cubicBezTo>
                    <a:pt x="160703" y="5137"/>
                    <a:pt x="156979" y="3542"/>
                    <a:pt x="153788" y="4606"/>
                  </a:cubicBezTo>
                  <a:close/>
                </a:path>
              </a:pathLst>
            </a:custGeom>
            <a:solidFill>
              <a:srgbClr val="AD6F6F"/>
            </a:solidFill>
            <a:ln w="9525"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6C611BB9-BDCC-466D-B0D8-1333D7245F09}"/>
                </a:ext>
              </a:extLst>
            </p:cNvPr>
            <p:cNvSpPr/>
            <p:nvPr/>
          </p:nvSpPr>
          <p:spPr>
            <a:xfrm>
              <a:off x="2148300" y="1062129"/>
              <a:ext cx="468091" cy="127661"/>
            </a:xfrm>
            <a:custGeom>
              <a:avLst/>
              <a:gdLst>
                <a:gd name="connsiteX0" fmla="*/ 252397 w 468090"/>
                <a:gd name="connsiteY0" fmla="*/ 3989 h 127661"/>
                <a:gd name="connsiteX1" fmla="*/ 252397 w 468090"/>
                <a:gd name="connsiteY1" fmla="*/ 7713 h 127661"/>
                <a:gd name="connsiteX2" fmla="*/ 256652 w 468090"/>
                <a:gd name="connsiteY2" fmla="*/ 33245 h 127661"/>
                <a:gd name="connsiteX3" fmla="*/ 215694 w 468090"/>
                <a:gd name="connsiteY3" fmla="*/ 33245 h 127661"/>
                <a:gd name="connsiteX4" fmla="*/ 218886 w 468090"/>
                <a:gd name="connsiteY4" fmla="*/ 7713 h 127661"/>
                <a:gd name="connsiteX5" fmla="*/ 218886 w 468090"/>
                <a:gd name="connsiteY5" fmla="*/ 4521 h 127661"/>
                <a:gd name="connsiteX6" fmla="*/ 3989 w 468090"/>
                <a:gd name="connsiteY6" fmla="*/ 4521 h 127661"/>
                <a:gd name="connsiteX7" fmla="*/ 3989 w 468090"/>
                <a:gd name="connsiteY7" fmla="*/ 8245 h 127661"/>
                <a:gd name="connsiteX8" fmla="*/ 110906 w 468090"/>
                <a:gd name="connsiteY8" fmla="*/ 124736 h 127661"/>
                <a:gd name="connsiteX9" fmla="*/ 213566 w 468090"/>
                <a:gd name="connsiteY9" fmla="*/ 40160 h 127661"/>
                <a:gd name="connsiteX10" fmla="*/ 257184 w 468090"/>
                <a:gd name="connsiteY10" fmla="*/ 40160 h 127661"/>
                <a:gd name="connsiteX11" fmla="*/ 257184 w 468090"/>
                <a:gd name="connsiteY11" fmla="*/ 37500 h 127661"/>
                <a:gd name="connsiteX12" fmla="*/ 359313 w 468090"/>
                <a:gd name="connsiteY12" fmla="*/ 124736 h 127661"/>
                <a:gd name="connsiteX13" fmla="*/ 466229 w 468090"/>
                <a:gd name="connsiteY13" fmla="*/ 7713 h 127661"/>
                <a:gd name="connsiteX14" fmla="*/ 466229 w 468090"/>
                <a:gd name="connsiteY14" fmla="*/ 4521 h 127661"/>
                <a:gd name="connsiteX15" fmla="*/ 252397 w 468090"/>
                <a:gd name="connsiteY15" fmla="*/ 4521 h 127661"/>
                <a:gd name="connsiteX16" fmla="*/ 111437 w 468090"/>
                <a:gd name="connsiteY16" fmla="*/ 117821 h 127661"/>
                <a:gd name="connsiteX17" fmla="*/ 10904 w 468090"/>
                <a:gd name="connsiteY17" fmla="*/ 11436 h 127661"/>
                <a:gd name="connsiteX18" fmla="*/ 211439 w 468090"/>
                <a:gd name="connsiteY18" fmla="*/ 11436 h 127661"/>
                <a:gd name="connsiteX19" fmla="*/ 208779 w 468090"/>
                <a:gd name="connsiteY19" fmla="*/ 33245 h 127661"/>
                <a:gd name="connsiteX20" fmla="*/ 208247 w 468090"/>
                <a:gd name="connsiteY20" fmla="*/ 33245 h 127661"/>
                <a:gd name="connsiteX21" fmla="*/ 208247 w 468090"/>
                <a:gd name="connsiteY21" fmla="*/ 36437 h 127661"/>
                <a:gd name="connsiteX22" fmla="*/ 111437 w 468090"/>
                <a:gd name="connsiteY22" fmla="*/ 117821 h 127661"/>
                <a:gd name="connsiteX23" fmla="*/ 359313 w 468090"/>
                <a:gd name="connsiteY23" fmla="*/ 117821 h 127661"/>
                <a:gd name="connsiteX24" fmla="*/ 258780 w 468090"/>
                <a:gd name="connsiteY24" fmla="*/ 11436 h 127661"/>
                <a:gd name="connsiteX25" fmla="*/ 459314 w 468090"/>
                <a:gd name="connsiteY25" fmla="*/ 11436 h 127661"/>
                <a:gd name="connsiteX26" fmla="*/ 359313 w 468090"/>
                <a:gd name="connsiteY26" fmla="*/ 117821 h 12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8090" h="127661">
                  <a:moveTo>
                    <a:pt x="252397" y="3989"/>
                  </a:moveTo>
                  <a:lnTo>
                    <a:pt x="252397" y="7713"/>
                  </a:lnTo>
                  <a:cubicBezTo>
                    <a:pt x="252397" y="8245"/>
                    <a:pt x="252929" y="18351"/>
                    <a:pt x="256652" y="33245"/>
                  </a:cubicBezTo>
                  <a:lnTo>
                    <a:pt x="215694" y="33245"/>
                  </a:lnTo>
                  <a:cubicBezTo>
                    <a:pt x="218886" y="18883"/>
                    <a:pt x="218886" y="8245"/>
                    <a:pt x="218886" y="7713"/>
                  </a:cubicBezTo>
                  <a:lnTo>
                    <a:pt x="218886" y="4521"/>
                  </a:lnTo>
                  <a:lnTo>
                    <a:pt x="3989" y="4521"/>
                  </a:lnTo>
                  <a:lnTo>
                    <a:pt x="3989" y="8245"/>
                  </a:lnTo>
                  <a:cubicBezTo>
                    <a:pt x="3989" y="9309"/>
                    <a:pt x="10372" y="124736"/>
                    <a:pt x="110906" y="124736"/>
                  </a:cubicBezTo>
                  <a:cubicBezTo>
                    <a:pt x="180587" y="124736"/>
                    <a:pt x="205056" y="74735"/>
                    <a:pt x="213566" y="40160"/>
                  </a:cubicBezTo>
                  <a:lnTo>
                    <a:pt x="257184" y="40160"/>
                  </a:lnTo>
                  <a:lnTo>
                    <a:pt x="257184" y="37500"/>
                  </a:lnTo>
                  <a:cubicBezTo>
                    <a:pt x="266227" y="72075"/>
                    <a:pt x="291227" y="124736"/>
                    <a:pt x="359313" y="124736"/>
                  </a:cubicBezTo>
                  <a:cubicBezTo>
                    <a:pt x="465165" y="124736"/>
                    <a:pt x="466229" y="9309"/>
                    <a:pt x="466229" y="7713"/>
                  </a:cubicBezTo>
                  <a:lnTo>
                    <a:pt x="466229" y="4521"/>
                  </a:lnTo>
                  <a:lnTo>
                    <a:pt x="252397" y="4521"/>
                  </a:lnTo>
                  <a:close/>
                  <a:moveTo>
                    <a:pt x="111437" y="117821"/>
                  </a:moveTo>
                  <a:cubicBezTo>
                    <a:pt x="25798" y="117821"/>
                    <a:pt x="13032" y="30585"/>
                    <a:pt x="10904" y="11436"/>
                  </a:cubicBezTo>
                  <a:lnTo>
                    <a:pt x="211439" y="11436"/>
                  </a:lnTo>
                  <a:cubicBezTo>
                    <a:pt x="211439" y="15692"/>
                    <a:pt x="210375" y="23671"/>
                    <a:pt x="208779" y="33245"/>
                  </a:cubicBezTo>
                  <a:lnTo>
                    <a:pt x="208247" y="33245"/>
                  </a:lnTo>
                  <a:lnTo>
                    <a:pt x="208247" y="36437"/>
                  </a:lnTo>
                  <a:cubicBezTo>
                    <a:pt x="201332" y="69416"/>
                    <a:pt x="178991" y="117821"/>
                    <a:pt x="111437" y="117821"/>
                  </a:cubicBezTo>
                  <a:close/>
                  <a:moveTo>
                    <a:pt x="359313" y="117821"/>
                  </a:moveTo>
                  <a:cubicBezTo>
                    <a:pt x="273673" y="117821"/>
                    <a:pt x="260907" y="30585"/>
                    <a:pt x="258780" y="11436"/>
                  </a:cubicBezTo>
                  <a:lnTo>
                    <a:pt x="459314" y="11436"/>
                  </a:lnTo>
                  <a:cubicBezTo>
                    <a:pt x="459314" y="30054"/>
                    <a:pt x="450271" y="117821"/>
                    <a:pt x="359313" y="117821"/>
                  </a:cubicBezTo>
                  <a:close/>
                </a:path>
              </a:pathLst>
            </a:custGeom>
            <a:solidFill>
              <a:schemeClr val="tx1"/>
            </a:solid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EBA80AB4-53EE-4AD9-932D-9FD0DEA3B8B9}"/>
                </a:ext>
              </a:extLst>
            </p:cNvPr>
            <p:cNvSpPr/>
            <p:nvPr/>
          </p:nvSpPr>
          <p:spPr>
            <a:xfrm>
              <a:off x="2579156" y="1535007"/>
              <a:ext cx="340430" cy="755328"/>
            </a:xfrm>
            <a:custGeom>
              <a:avLst/>
              <a:gdLst>
                <a:gd name="connsiteX0" fmla="*/ 340696 w 340429"/>
                <a:gd name="connsiteY0" fmla="*/ 755594 h 755327"/>
                <a:gd name="connsiteX1" fmla="*/ 340696 w 340429"/>
                <a:gd name="connsiteY1" fmla="*/ 297078 h 755327"/>
                <a:gd name="connsiteX2" fmla="*/ 180587 w 340429"/>
                <a:gd name="connsiteY2" fmla="*/ 39628 h 755327"/>
                <a:gd name="connsiteX3" fmla="*/ 167289 w 340429"/>
                <a:gd name="connsiteY3" fmla="*/ 23139 h 755327"/>
                <a:gd name="connsiteX4" fmla="*/ 126863 w 340429"/>
                <a:gd name="connsiteY4" fmla="*/ 6117 h 755327"/>
                <a:gd name="connsiteX5" fmla="*/ 89629 w 340429"/>
                <a:gd name="connsiteY5" fmla="*/ 3989 h 755327"/>
                <a:gd name="connsiteX6" fmla="*/ 3989 w 340429"/>
                <a:gd name="connsiteY6" fmla="*/ 56650 h 755327"/>
                <a:gd name="connsiteX7" fmla="*/ 173140 w 340429"/>
                <a:gd name="connsiteY7" fmla="*/ 305589 h 755327"/>
                <a:gd name="connsiteX8" fmla="*/ 277397 w 340429"/>
                <a:gd name="connsiteY8" fmla="*/ 755594 h 755327"/>
                <a:gd name="connsiteX9" fmla="*/ 340696 w 340429"/>
                <a:gd name="connsiteY9" fmla="*/ 755594 h 75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29" h="755327">
                  <a:moveTo>
                    <a:pt x="340696" y="755594"/>
                  </a:moveTo>
                  <a:lnTo>
                    <a:pt x="340696" y="297078"/>
                  </a:lnTo>
                  <a:cubicBezTo>
                    <a:pt x="300270" y="210375"/>
                    <a:pt x="247077" y="124735"/>
                    <a:pt x="180587" y="39628"/>
                  </a:cubicBezTo>
                  <a:cubicBezTo>
                    <a:pt x="176332" y="34309"/>
                    <a:pt x="171545" y="28458"/>
                    <a:pt x="167289" y="23139"/>
                  </a:cubicBezTo>
                  <a:cubicBezTo>
                    <a:pt x="157183" y="14096"/>
                    <a:pt x="142821" y="7713"/>
                    <a:pt x="126863" y="6117"/>
                  </a:cubicBezTo>
                  <a:cubicBezTo>
                    <a:pt x="114629" y="5053"/>
                    <a:pt x="102395" y="3989"/>
                    <a:pt x="89629" y="3989"/>
                  </a:cubicBezTo>
                  <a:cubicBezTo>
                    <a:pt x="61969" y="21011"/>
                    <a:pt x="39096" y="34841"/>
                    <a:pt x="3989" y="56650"/>
                  </a:cubicBezTo>
                  <a:cubicBezTo>
                    <a:pt x="73671" y="140161"/>
                    <a:pt x="130055" y="222609"/>
                    <a:pt x="173140" y="305589"/>
                  </a:cubicBezTo>
                  <a:cubicBezTo>
                    <a:pt x="248141" y="450803"/>
                    <a:pt x="282184" y="598145"/>
                    <a:pt x="277397" y="755594"/>
                  </a:cubicBezTo>
                  <a:lnTo>
                    <a:pt x="340696" y="755594"/>
                  </a:lnTo>
                  <a:close/>
                </a:path>
              </a:pathLst>
            </a:custGeom>
            <a:solidFill>
              <a:srgbClr val="E14C22"/>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CF4BA4B4-44C1-48E7-92B5-2C9E2527BC7C}"/>
                </a:ext>
              </a:extLst>
            </p:cNvPr>
            <p:cNvSpPr/>
            <p:nvPr/>
          </p:nvSpPr>
          <p:spPr>
            <a:xfrm>
              <a:off x="1845104" y="1535007"/>
              <a:ext cx="356387" cy="755328"/>
            </a:xfrm>
            <a:custGeom>
              <a:avLst/>
              <a:gdLst>
                <a:gd name="connsiteX0" fmla="*/ 356653 w 356387"/>
                <a:gd name="connsiteY0" fmla="*/ 56650 h 755327"/>
                <a:gd name="connsiteX1" fmla="*/ 271014 w 356387"/>
                <a:gd name="connsiteY1" fmla="*/ 3989 h 755327"/>
                <a:gd name="connsiteX2" fmla="*/ 233779 w 356387"/>
                <a:gd name="connsiteY2" fmla="*/ 6117 h 755327"/>
                <a:gd name="connsiteX3" fmla="*/ 193353 w 356387"/>
                <a:gd name="connsiteY3" fmla="*/ 23139 h 755327"/>
                <a:gd name="connsiteX4" fmla="*/ 180055 w 356387"/>
                <a:gd name="connsiteY4" fmla="*/ 39628 h 755327"/>
                <a:gd name="connsiteX5" fmla="*/ 3989 w 356387"/>
                <a:gd name="connsiteY5" fmla="*/ 332717 h 755327"/>
                <a:gd name="connsiteX6" fmla="*/ 3989 w 356387"/>
                <a:gd name="connsiteY6" fmla="*/ 755594 h 755327"/>
                <a:gd name="connsiteX7" fmla="*/ 83778 w 356387"/>
                <a:gd name="connsiteY7" fmla="*/ 755594 h 755327"/>
                <a:gd name="connsiteX8" fmla="*/ 188034 w 356387"/>
                <a:gd name="connsiteY8" fmla="*/ 305589 h 755327"/>
                <a:gd name="connsiteX9" fmla="*/ 356653 w 356387"/>
                <a:gd name="connsiteY9" fmla="*/ 56650 h 75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387" h="755327">
                  <a:moveTo>
                    <a:pt x="356653" y="56650"/>
                  </a:moveTo>
                  <a:cubicBezTo>
                    <a:pt x="321546" y="35373"/>
                    <a:pt x="298674" y="21011"/>
                    <a:pt x="271014" y="3989"/>
                  </a:cubicBezTo>
                  <a:cubicBezTo>
                    <a:pt x="258248" y="3989"/>
                    <a:pt x="246014" y="4521"/>
                    <a:pt x="233779" y="6117"/>
                  </a:cubicBezTo>
                  <a:cubicBezTo>
                    <a:pt x="217822" y="7713"/>
                    <a:pt x="203460" y="14096"/>
                    <a:pt x="193353" y="23139"/>
                  </a:cubicBezTo>
                  <a:cubicBezTo>
                    <a:pt x="189098" y="28458"/>
                    <a:pt x="184311" y="34309"/>
                    <a:pt x="180055" y="39628"/>
                  </a:cubicBezTo>
                  <a:cubicBezTo>
                    <a:pt x="104522" y="136438"/>
                    <a:pt x="46011" y="233779"/>
                    <a:pt x="3989" y="332717"/>
                  </a:cubicBezTo>
                  <a:lnTo>
                    <a:pt x="3989" y="755594"/>
                  </a:lnTo>
                  <a:lnTo>
                    <a:pt x="83778" y="755594"/>
                  </a:lnTo>
                  <a:cubicBezTo>
                    <a:pt x="78990" y="598677"/>
                    <a:pt x="113033" y="450803"/>
                    <a:pt x="188034" y="305589"/>
                  </a:cubicBezTo>
                  <a:cubicBezTo>
                    <a:pt x="230588" y="222609"/>
                    <a:pt x="286972" y="140161"/>
                    <a:pt x="356653" y="56650"/>
                  </a:cubicBezTo>
                  <a:close/>
                </a:path>
              </a:pathLst>
            </a:custGeom>
            <a:solidFill>
              <a:srgbClr val="E14C22"/>
            </a:solidFill>
            <a:ln w="95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C43675ED-88F4-41C1-9832-7A41F716A90E}"/>
                </a:ext>
              </a:extLst>
            </p:cNvPr>
            <p:cNvSpPr/>
            <p:nvPr/>
          </p:nvSpPr>
          <p:spPr>
            <a:xfrm>
              <a:off x="1818508" y="1745116"/>
              <a:ext cx="1127673" cy="510644"/>
            </a:xfrm>
            <a:custGeom>
              <a:avLst/>
              <a:gdLst>
                <a:gd name="connsiteX0" fmla="*/ 1101343 w 1127673"/>
                <a:gd name="connsiteY0" fmla="*/ 508783 h 510644"/>
                <a:gd name="connsiteX1" fmla="*/ 28990 w 1127673"/>
                <a:gd name="connsiteY1" fmla="*/ 508783 h 510644"/>
                <a:gd name="connsiteX2" fmla="*/ 3989 w 1127673"/>
                <a:gd name="connsiteY2" fmla="*/ 483782 h 510644"/>
                <a:gd name="connsiteX3" fmla="*/ 3989 w 1127673"/>
                <a:gd name="connsiteY3" fmla="*/ 28990 h 510644"/>
                <a:gd name="connsiteX4" fmla="*/ 28990 w 1127673"/>
                <a:gd name="connsiteY4" fmla="*/ 3989 h 510644"/>
                <a:gd name="connsiteX5" fmla="*/ 1100811 w 1127673"/>
                <a:gd name="connsiteY5" fmla="*/ 3989 h 510644"/>
                <a:gd name="connsiteX6" fmla="*/ 1125811 w 1127673"/>
                <a:gd name="connsiteY6" fmla="*/ 28990 h 510644"/>
                <a:gd name="connsiteX7" fmla="*/ 1125811 w 1127673"/>
                <a:gd name="connsiteY7" fmla="*/ 483782 h 510644"/>
                <a:gd name="connsiteX8" fmla="*/ 1101343 w 1127673"/>
                <a:gd name="connsiteY8" fmla="*/ 508783 h 51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673" h="510644">
                  <a:moveTo>
                    <a:pt x="1101343" y="508783"/>
                  </a:moveTo>
                  <a:lnTo>
                    <a:pt x="28990" y="508783"/>
                  </a:lnTo>
                  <a:cubicBezTo>
                    <a:pt x="15160" y="508783"/>
                    <a:pt x="3989" y="497612"/>
                    <a:pt x="3989" y="483782"/>
                  </a:cubicBezTo>
                  <a:lnTo>
                    <a:pt x="3989" y="28990"/>
                  </a:lnTo>
                  <a:cubicBezTo>
                    <a:pt x="3989" y="15160"/>
                    <a:pt x="15160" y="3989"/>
                    <a:pt x="28990" y="3989"/>
                  </a:cubicBezTo>
                  <a:lnTo>
                    <a:pt x="1100811" y="3989"/>
                  </a:lnTo>
                  <a:cubicBezTo>
                    <a:pt x="1114641" y="3989"/>
                    <a:pt x="1125811" y="15160"/>
                    <a:pt x="1125811" y="28990"/>
                  </a:cubicBezTo>
                  <a:lnTo>
                    <a:pt x="1125811" y="483782"/>
                  </a:lnTo>
                  <a:cubicBezTo>
                    <a:pt x="1125811" y="497612"/>
                    <a:pt x="1114641" y="508783"/>
                    <a:pt x="1101343" y="508783"/>
                  </a:cubicBezTo>
                  <a:close/>
                </a:path>
              </a:pathLst>
            </a:custGeom>
            <a:solidFill>
              <a:srgbClr val="989796"/>
            </a:solid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5A652C7-E94C-400C-BC5F-3C6A63920516}"/>
                </a:ext>
              </a:extLst>
            </p:cNvPr>
            <p:cNvSpPr/>
            <p:nvPr/>
          </p:nvSpPr>
          <p:spPr>
            <a:xfrm>
              <a:off x="1818508" y="2249909"/>
              <a:ext cx="1127673" cy="47873"/>
            </a:xfrm>
            <a:custGeom>
              <a:avLst/>
              <a:gdLst>
                <a:gd name="connsiteX0" fmla="*/ 1106662 w 1127673"/>
                <a:gd name="connsiteY0" fmla="*/ 47075 h 47872"/>
                <a:gd name="connsiteX1" fmla="*/ 23670 w 1127673"/>
                <a:gd name="connsiteY1" fmla="*/ 47075 h 47872"/>
                <a:gd name="connsiteX2" fmla="*/ 3989 w 1127673"/>
                <a:gd name="connsiteY2" fmla="*/ 27394 h 47872"/>
                <a:gd name="connsiteX3" fmla="*/ 3989 w 1127673"/>
                <a:gd name="connsiteY3" fmla="*/ 23671 h 47872"/>
                <a:gd name="connsiteX4" fmla="*/ 23670 w 1127673"/>
                <a:gd name="connsiteY4" fmla="*/ 3989 h 47872"/>
                <a:gd name="connsiteX5" fmla="*/ 1106130 w 1127673"/>
                <a:gd name="connsiteY5" fmla="*/ 3989 h 47872"/>
                <a:gd name="connsiteX6" fmla="*/ 1125811 w 1127673"/>
                <a:gd name="connsiteY6" fmla="*/ 23671 h 47872"/>
                <a:gd name="connsiteX7" fmla="*/ 1125811 w 1127673"/>
                <a:gd name="connsiteY7" fmla="*/ 27394 h 47872"/>
                <a:gd name="connsiteX8" fmla="*/ 1106662 w 1127673"/>
                <a:gd name="connsiteY8" fmla="*/ 47075 h 4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673" h="47872">
                  <a:moveTo>
                    <a:pt x="1106662" y="47075"/>
                  </a:moveTo>
                  <a:lnTo>
                    <a:pt x="23670" y="47075"/>
                  </a:lnTo>
                  <a:cubicBezTo>
                    <a:pt x="13032" y="47075"/>
                    <a:pt x="3989" y="38032"/>
                    <a:pt x="3989" y="27394"/>
                  </a:cubicBezTo>
                  <a:lnTo>
                    <a:pt x="3989" y="23671"/>
                  </a:lnTo>
                  <a:cubicBezTo>
                    <a:pt x="3989" y="13032"/>
                    <a:pt x="13032" y="3989"/>
                    <a:pt x="23670" y="3989"/>
                  </a:cubicBezTo>
                  <a:lnTo>
                    <a:pt x="1106130" y="3989"/>
                  </a:lnTo>
                  <a:cubicBezTo>
                    <a:pt x="1116769" y="3989"/>
                    <a:pt x="1125811" y="13032"/>
                    <a:pt x="1125811" y="23671"/>
                  </a:cubicBezTo>
                  <a:lnTo>
                    <a:pt x="1125811" y="27394"/>
                  </a:lnTo>
                  <a:cubicBezTo>
                    <a:pt x="1125811" y="38564"/>
                    <a:pt x="1117301" y="47075"/>
                    <a:pt x="1106662" y="47075"/>
                  </a:cubicBezTo>
                  <a:close/>
                </a:path>
              </a:pathLst>
            </a:custGeom>
            <a:solidFill>
              <a:srgbClr val="6C6966"/>
            </a:solidFill>
            <a:ln w="9525"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54DCF7FA-5D0F-43C0-B614-DCD83E7C0BF8}"/>
                </a:ext>
              </a:extLst>
            </p:cNvPr>
            <p:cNvSpPr/>
            <p:nvPr/>
          </p:nvSpPr>
          <p:spPr>
            <a:xfrm>
              <a:off x="2325429" y="1935543"/>
              <a:ext cx="111703" cy="117023"/>
            </a:xfrm>
            <a:custGeom>
              <a:avLst/>
              <a:gdLst>
                <a:gd name="connsiteX0" fmla="*/ 107182 w 111703"/>
                <a:gd name="connsiteY0" fmla="*/ 31117 h 117022"/>
                <a:gd name="connsiteX1" fmla="*/ 58245 w 111703"/>
                <a:gd name="connsiteY1" fmla="*/ 3989 h 117022"/>
                <a:gd name="connsiteX2" fmla="*/ 3989 w 111703"/>
                <a:gd name="connsiteY2" fmla="*/ 51862 h 117022"/>
                <a:gd name="connsiteX3" fmla="*/ 27394 w 111703"/>
                <a:gd name="connsiteY3" fmla="*/ 91224 h 117022"/>
                <a:gd name="connsiteX4" fmla="*/ 27394 w 111703"/>
                <a:gd name="connsiteY4" fmla="*/ 104522 h 117022"/>
                <a:gd name="connsiteX5" fmla="*/ 28458 w 111703"/>
                <a:gd name="connsiteY5" fmla="*/ 109310 h 117022"/>
                <a:gd name="connsiteX6" fmla="*/ 37500 w 111703"/>
                <a:gd name="connsiteY6" fmla="*/ 114629 h 117022"/>
                <a:gd name="connsiteX7" fmla="*/ 58245 w 111703"/>
                <a:gd name="connsiteY7" fmla="*/ 114629 h 117022"/>
                <a:gd name="connsiteX8" fmla="*/ 78990 w 111703"/>
                <a:gd name="connsiteY8" fmla="*/ 114629 h 117022"/>
                <a:gd name="connsiteX9" fmla="*/ 89097 w 111703"/>
                <a:gd name="connsiteY9" fmla="*/ 104522 h 117022"/>
                <a:gd name="connsiteX10" fmla="*/ 89097 w 111703"/>
                <a:gd name="connsiteY10" fmla="*/ 91224 h 117022"/>
                <a:gd name="connsiteX11" fmla="*/ 112501 w 111703"/>
                <a:gd name="connsiteY11" fmla="*/ 51862 h 117022"/>
                <a:gd name="connsiteX12" fmla="*/ 107182 w 111703"/>
                <a:gd name="connsiteY12" fmla="*/ 31117 h 1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03" h="117022">
                  <a:moveTo>
                    <a:pt x="107182" y="31117"/>
                  </a:moveTo>
                  <a:cubicBezTo>
                    <a:pt x="98671" y="15160"/>
                    <a:pt x="80054" y="3989"/>
                    <a:pt x="58245" y="3989"/>
                  </a:cubicBezTo>
                  <a:cubicBezTo>
                    <a:pt x="28458" y="3989"/>
                    <a:pt x="3989" y="25266"/>
                    <a:pt x="3989" y="51862"/>
                  </a:cubicBezTo>
                  <a:cubicBezTo>
                    <a:pt x="3989" y="68352"/>
                    <a:pt x="13564" y="82714"/>
                    <a:pt x="27394" y="91224"/>
                  </a:cubicBezTo>
                  <a:lnTo>
                    <a:pt x="27394" y="104522"/>
                  </a:lnTo>
                  <a:cubicBezTo>
                    <a:pt x="27394" y="106118"/>
                    <a:pt x="27926" y="107714"/>
                    <a:pt x="28458" y="109310"/>
                  </a:cubicBezTo>
                  <a:cubicBezTo>
                    <a:pt x="30054" y="112501"/>
                    <a:pt x="33245" y="114629"/>
                    <a:pt x="37500" y="114629"/>
                  </a:cubicBezTo>
                  <a:lnTo>
                    <a:pt x="58245" y="114629"/>
                  </a:lnTo>
                  <a:lnTo>
                    <a:pt x="78990" y="114629"/>
                  </a:lnTo>
                  <a:cubicBezTo>
                    <a:pt x="84309" y="114629"/>
                    <a:pt x="89097" y="110374"/>
                    <a:pt x="89097" y="104522"/>
                  </a:cubicBezTo>
                  <a:lnTo>
                    <a:pt x="89097" y="91224"/>
                  </a:lnTo>
                  <a:cubicBezTo>
                    <a:pt x="103459" y="82714"/>
                    <a:pt x="112501" y="68352"/>
                    <a:pt x="112501" y="51862"/>
                  </a:cubicBezTo>
                  <a:cubicBezTo>
                    <a:pt x="112501" y="44947"/>
                    <a:pt x="110374" y="37500"/>
                    <a:pt x="107182" y="31117"/>
                  </a:cubicBezTo>
                  <a:close/>
                </a:path>
              </a:pathLst>
            </a:custGeom>
            <a:solidFill>
              <a:srgbClr val="E6EBEE"/>
            </a:solid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499A1FCE-8901-4ECC-89E1-3954E325AB34}"/>
                </a:ext>
              </a:extLst>
            </p:cNvPr>
            <p:cNvSpPr/>
            <p:nvPr/>
          </p:nvSpPr>
          <p:spPr>
            <a:xfrm>
              <a:off x="2353621" y="2050438"/>
              <a:ext cx="58511" cy="15958"/>
            </a:xfrm>
            <a:custGeom>
              <a:avLst/>
              <a:gdLst>
                <a:gd name="connsiteX0" fmla="*/ 52926 w 58511"/>
                <a:gd name="connsiteY0" fmla="*/ 3989 h 15957"/>
                <a:gd name="connsiteX1" fmla="*/ 30054 w 58511"/>
                <a:gd name="connsiteY1" fmla="*/ 3989 h 15957"/>
                <a:gd name="connsiteX2" fmla="*/ 7181 w 58511"/>
                <a:gd name="connsiteY2" fmla="*/ 3989 h 15957"/>
                <a:gd name="connsiteX3" fmla="*/ 3989 w 58511"/>
                <a:gd name="connsiteY3" fmla="*/ 6649 h 15957"/>
                <a:gd name="connsiteX4" fmla="*/ 3989 w 58511"/>
                <a:gd name="connsiteY4" fmla="*/ 9841 h 15957"/>
                <a:gd name="connsiteX5" fmla="*/ 7181 w 58511"/>
                <a:gd name="connsiteY5" fmla="*/ 12500 h 15957"/>
                <a:gd name="connsiteX6" fmla="*/ 30054 w 58511"/>
                <a:gd name="connsiteY6" fmla="*/ 12500 h 15957"/>
                <a:gd name="connsiteX7" fmla="*/ 52926 w 58511"/>
                <a:gd name="connsiteY7" fmla="*/ 12500 h 15957"/>
                <a:gd name="connsiteX8" fmla="*/ 56118 w 58511"/>
                <a:gd name="connsiteY8" fmla="*/ 9841 h 15957"/>
                <a:gd name="connsiteX9" fmla="*/ 56118 w 58511"/>
                <a:gd name="connsiteY9" fmla="*/ 6649 h 15957"/>
                <a:gd name="connsiteX10" fmla="*/ 52926 w 58511"/>
                <a:gd name="connsiteY10" fmla="*/ 3989 h 1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11" h="15957">
                  <a:moveTo>
                    <a:pt x="52926" y="3989"/>
                  </a:moveTo>
                  <a:lnTo>
                    <a:pt x="30054" y="3989"/>
                  </a:lnTo>
                  <a:lnTo>
                    <a:pt x="7181" y="3989"/>
                  </a:lnTo>
                  <a:cubicBezTo>
                    <a:pt x="5585" y="3989"/>
                    <a:pt x="3989" y="5053"/>
                    <a:pt x="3989" y="6649"/>
                  </a:cubicBezTo>
                  <a:lnTo>
                    <a:pt x="3989" y="9841"/>
                  </a:lnTo>
                  <a:cubicBezTo>
                    <a:pt x="3989" y="11436"/>
                    <a:pt x="5585" y="12500"/>
                    <a:pt x="7181" y="12500"/>
                  </a:cubicBezTo>
                  <a:lnTo>
                    <a:pt x="30054" y="12500"/>
                  </a:lnTo>
                  <a:lnTo>
                    <a:pt x="52926" y="12500"/>
                  </a:lnTo>
                  <a:cubicBezTo>
                    <a:pt x="54522" y="12500"/>
                    <a:pt x="56118" y="11436"/>
                    <a:pt x="56118" y="9841"/>
                  </a:cubicBezTo>
                  <a:lnTo>
                    <a:pt x="56118" y="6649"/>
                  </a:lnTo>
                  <a:cubicBezTo>
                    <a:pt x="56118" y="5053"/>
                    <a:pt x="54522" y="3989"/>
                    <a:pt x="52926" y="3989"/>
                  </a:cubicBezTo>
                  <a:close/>
                </a:path>
              </a:pathLst>
            </a:custGeom>
            <a:solidFill>
              <a:srgbClr val="E6EBEE"/>
            </a:solid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7232C9D-0C9B-4897-BBA8-E736BB8E2C2A}"/>
                </a:ext>
              </a:extLst>
            </p:cNvPr>
            <p:cNvSpPr/>
            <p:nvPr/>
          </p:nvSpPr>
          <p:spPr>
            <a:xfrm>
              <a:off x="2356813" y="2062141"/>
              <a:ext cx="53192" cy="15958"/>
            </a:xfrm>
            <a:custGeom>
              <a:avLst/>
              <a:gdLst>
                <a:gd name="connsiteX0" fmla="*/ 47075 w 53192"/>
                <a:gd name="connsiteY0" fmla="*/ 3989 h 15957"/>
                <a:gd name="connsiteX1" fmla="*/ 26862 w 53192"/>
                <a:gd name="connsiteY1" fmla="*/ 3989 h 15957"/>
                <a:gd name="connsiteX2" fmla="*/ 6649 w 53192"/>
                <a:gd name="connsiteY2" fmla="*/ 3989 h 15957"/>
                <a:gd name="connsiteX3" fmla="*/ 3989 w 53192"/>
                <a:gd name="connsiteY3" fmla="*/ 6649 h 15957"/>
                <a:gd name="connsiteX4" fmla="*/ 3989 w 53192"/>
                <a:gd name="connsiteY4" fmla="*/ 9841 h 15957"/>
                <a:gd name="connsiteX5" fmla="*/ 6649 w 53192"/>
                <a:gd name="connsiteY5" fmla="*/ 12500 h 15957"/>
                <a:gd name="connsiteX6" fmla="*/ 26862 w 53192"/>
                <a:gd name="connsiteY6" fmla="*/ 12500 h 15957"/>
                <a:gd name="connsiteX7" fmla="*/ 47075 w 53192"/>
                <a:gd name="connsiteY7" fmla="*/ 12500 h 15957"/>
                <a:gd name="connsiteX8" fmla="*/ 49735 w 53192"/>
                <a:gd name="connsiteY8" fmla="*/ 9841 h 15957"/>
                <a:gd name="connsiteX9" fmla="*/ 49735 w 53192"/>
                <a:gd name="connsiteY9" fmla="*/ 6649 h 15957"/>
                <a:gd name="connsiteX10" fmla="*/ 47075 w 53192"/>
                <a:gd name="connsiteY10" fmla="*/ 3989 h 1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2" h="15957">
                  <a:moveTo>
                    <a:pt x="47075" y="3989"/>
                  </a:moveTo>
                  <a:lnTo>
                    <a:pt x="26862" y="3989"/>
                  </a:lnTo>
                  <a:lnTo>
                    <a:pt x="6649" y="3989"/>
                  </a:lnTo>
                  <a:cubicBezTo>
                    <a:pt x="5053" y="3989"/>
                    <a:pt x="3989" y="5053"/>
                    <a:pt x="3989" y="6649"/>
                  </a:cubicBezTo>
                  <a:lnTo>
                    <a:pt x="3989" y="9841"/>
                  </a:lnTo>
                  <a:cubicBezTo>
                    <a:pt x="3989" y="11436"/>
                    <a:pt x="5053" y="12500"/>
                    <a:pt x="6649" y="12500"/>
                  </a:cubicBezTo>
                  <a:lnTo>
                    <a:pt x="26862" y="12500"/>
                  </a:lnTo>
                  <a:lnTo>
                    <a:pt x="47075" y="12500"/>
                  </a:lnTo>
                  <a:cubicBezTo>
                    <a:pt x="48671" y="12500"/>
                    <a:pt x="49735" y="11436"/>
                    <a:pt x="49735" y="9841"/>
                  </a:cubicBezTo>
                  <a:lnTo>
                    <a:pt x="49735" y="6649"/>
                  </a:lnTo>
                  <a:cubicBezTo>
                    <a:pt x="50267" y="5585"/>
                    <a:pt x="48671" y="3989"/>
                    <a:pt x="47075" y="3989"/>
                  </a:cubicBezTo>
                  <a:close/>
                </a:path>
              </a:pathLst>
            </a:custGeom>
            <a:solidFill>
              <a:srgbClr val="E6EBEE"/>
            </a:solid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4A4ECE34-82BE-42E3-96BE-E97D71CEF027}"/>
                </a:ext>
              </a:extLst>
            </p:cNvPr>
            <p:cNvSpPr/>
            <p:nvPr/>
          </p:nvSpPr>
          <p:spPr>
            <a:xfrm>
              <a:off x="2360536" y="2074375"/>
              <a:ext cx="42554" cy="21277"/>
            </a:xfrm>
            <a:custGeom>
              <a:avLst/>
              <a:gdLst>
                <a:gd name="connsiteX0" fmla="*/ 38564 w 42553"/>
                <a:gd name="connsiteY0" fmla="*/ 3989 h 21276"/>
                <a:gd name="connsiteX1" fmla="*/ 23139 w 42553"/>
                <a:gd name="connsiteY1" fmla="*/ 3989 h 21276"/>
                <a:gd name="connsiteX2" fmla="*/ 7713 w 42553"/>
                <a:gd name="connsiteY2" fmla="*/ 3989 h 21276"/>
                <a:gd name="connsiteX3" fmla="*/ 3989 w 42553"/>
                <a:gd name="connsiteY3" fmla="*/ 10904 h 21276"/>
                <a:gd name="connsiteX4" fmla="*/ 5053 w 42553"/>
                <a:gd name="connsiteY4" fmla="*/ 15692 h 21276"/>
                <a:gd name="connsiteX5" fmla="*/ 5053 w 42553"/>
                <a:gd name="connsiteY5" fmla="*/ 15692 h 21276"/>
                <a:gd name="connsiteX6" fmla="*/ 23139 w 42553"/>
                <a:gd name="connsiteY6" fmla="*/ 21011 h 21276"/>
                <a:gd name="connsiteX7" fmla="*/ 23139 w 42553"/>
                <a:gd name="connsiteY7" fmla="*/ 21011 h 21276"/>
                <a:gd name="connsiteX8" fmla="*/ 23139 w 42553"/>
                <a:gd name="connsiteY8" fmla="*/ 21011 h 21276"/>
                <a:gd name="connsiteX9" fmla="*/ 41224 w 42553"/>
                <a:gd name="connsiteY9" fmla="*/ 15692 h 21276"/>
                <a:gd name="connsiteX10" fmla="*/ 41224 w 42553"/>
                <a:gd name="connsiteY10" fmla="*/ 15692 h 21276"/>
                <a:gd name="connsiteX11" fmla="*/ 42288 w 42553"/>
                <a:gd name="connsiteY11" fmla="*/ 10904 h 21276"/>
                <a:gd name="connsiteX12" fmla="*/ 38564 w 42553"/>
                <a:gd name="connsiteY12" fmla="*/ 3989 h 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53" h="21276">
                  <a:moveTo>
                    <a:pt x="38564" y="3989"/>
                  </a:moveTo>
                  <a:lnTo>
                    <a:pt x="23139" y="3989"/>
                  </a:lnTo>
                  <a:lnTo>
                    <a:pt x="7713" y="3989"/>
                  </a:lnTo>
                  <a:cubicBezTo>
                    <a:pt x="5585" y="3989"/>
                    <a:pt x="3989" y="7181"/>
                    <a:pt x="3989" y="10904"/>
                  </a:cubicBezTo>
                  <a:cubicBezTo>
                    <a:pt x="3989" y="12500"/>
                    <a:pt x="4521" y="14096"/>
                    <a:pt x="5053" y="15692"/>
                  </a:cubicBezTo>
                  <a:cubicBezTo>
                    <a:pt x="5053" y="15692"/>
                    <a:pt x="5053" y="15692"/>
                    <a:pt x="5053" y="15692"/>
                  </a:cubicBezTo>
                  <a:cubicBezTo>
                    <a:pt x="5585" y="16755"/>
                    <a:pt x="7713" y="21011"/>
                    <a:pt x="23139" y="21011"/>
                  </a:cubicBezTo>
                  <a:cubicBezTo>
                    <a:pt x="23139" y="21011"/>
                    <a:pt x="23139" y="21011"/>
                    <a:pt x="23139" y="21011"/>
                  </a:cubicBezTo>
                  <a:lnTo>
                    <a:pt x="23139" y="21011"/>
                  </a:lnTo>
                  <a:cubicBezTo>
                    <a:pt x="37500" y="21011"/>
                    <a:pt x="40692" y="16224"/>
                    <a:pt x="41224" y="15692"/>
                  </a:cubicBezTo>
                  <a:cubicBezTo>
                    <a:pt x="41224" y="15692"/>
                    <a:pt x="41224" y="15692"/>
                    <a:pt x="41224" y="15692"/>
                  </a:cubicBezTo>
                  <a:cubicBezTo>
                    <a:pt x="41756" y="14628"/>
                    <a:pt x="42288" y="13032"/>
                    <a:pt x="42288" y="10904"/>
                  </a:cubicBezTo>
                  <a:cubicBezTo>
                    <a:pt x="42288" y="7181"/>
                    <a:pt x="40692" y="3989"/>
                    <a:pt x="38564" y="3989"/>
                  </a:cubicBezTo>
                  <a:close/>
                </a:path>
              </a:pathLst>
            </a:custGeom>
            <a:solidFill>
              <a:srgbClr val="E6EBEE"/>
            </a:solid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7E0AF228-FDAD-4956-956E-DFF53FCE6428}"/>
                </a:ext>
              </a:extLst>
            </p:cNvPr>
            <p:cNvSpPr/>
            <p:nvPr/>
          </p:nvSpPr>
          <p:spPr>
            <a:xfrm>
              <a:off x="1196161" y="2291399"/>
              <a:ext cx="2335134" cy="148938"/>
            </a:xfrm>
            <a:custGeom>
              <a:avLst/>
              <a:gdLst>
                <a:gd name="connsiteX0" fmla="*/ 3989 w 2335134"/>
                <a:gd name="connsiteY0" fmla="*/ 3989 h 148937"/>
                <a:gd name="connsiteX1" fmla="*/ 2335932 w 2335134"/>
                <a:gd name="connsiteY1" fmla="*/ 3989 h 148937"/>
                <a:gd name="connsiteX2" fmla="*/ 2335932 w 2335134"/>
                <a:gd name="connsiteY2" fmla="*/ 148672 h 148937"/>
                <a:gd name="connsiteX3" fmla="*/ 3989 w 2335134"/>
                <a:gd name="connsiteY3" fmla="*/ 148672 h 148937"/>
              </a:gdLst>
              <a:ahLst/>
              <a:cxnLst>
                <a:cxn ang="0">
                  <a:pos x="connsiteX0" y="connsiteY0"/>
                </a:cxn>
                <a:cxn ang="0">
                  <a:pos x="connsiteX1" y="connsiteY1"/>
                </a:cxn>
                <a:cxn ang="0">
                  <a:pos x="connsiteX2" y="connsiteY2"/>
                </a:cxn>
                <a:cxn ang="0">
                  <a:pos x="connsiteX3" y="connsiteY3"/>
                </a:cxn>
              </a:cxnLst>
              <a:rect l="l" t="t" r="r" b="b"/>
              <a:pathLst>
                <a:path w="2335134" h="148937">
                  <a:moveTo>
                    <a:pt x="3989" y="3989"/>
                  </a:moveTo>
                  <a:lnTo>
                    <a:pt x="2335932" y="3989"/>
                  </a:lnTo>
                  <a:lnTo>
                    <a:pt x="2335932" y="148672"/>
                  </a:lnTo>
                  <a:lnTo>
                    <a:pt x="3989" y="148672"/>
                  </a:lnTo>
                  <a:close/>
                </a:path>
              </a:pathLst>
            </a:custGeom>
            <a:solidFill>
              <a:srgbClr val="604E4D"/>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EDE76B3F-22A1-4949-9511-30B55E2A468C}"/>
                </a:ext>
              </a:extLst>
            </p:cNvPr>
            <p:cNvSpPr/>
            <p:nvPr/>
          </p:nvSpPr>
          <p:spPr>
            <a:xfrm>
              <a:off x="1196161" y="2402038"/>
              <a:ext cx="2335134" cy="42554"/>
            </a:xfrm>
            <a:custGeom>
              <a:avLst/>
              <a:gdLst>
                <a:gd name="connsiteX0" fmla="*/ 3989 w 2335134"/>
                <a:gd name="connsiteY0" fmla="*/ 3989 h 42553"/>
                <a:gd name="connsiteX1" fmla="*/ 2335932 w 2335134"/>
                <a:gd name="connsiteY1" fmla="*/ 3989 h 42553"/>
                <a:gd name="connsiteX2" fmla="*/ 2335932 w 2335134"/>
                <a:gd name="connsiteY2" fmla="*/ 38564 h 42553"/>
                <a:gd name="connsiteX3" fmla="*/ 3989 w 2335134"/>
                <a:gd name="connsiteY3" fmla="*/ 38564 h 42553"/>
              </a:gdLst>
              <a:ahLst/>
              <a:cxnLst>
                <a:cxn ang="0">
                  <a:pos x="connsiteX0" y="connsiteY0"/>
                </a:cxn>
                <a:cxn ang="0">
                  <a:pos x="connsiteX1" y="connsiteY1"/>
                </a:cxn>
                <a:cxn ang="0">
                  <a:pos x="connsiteX2" y="connsiteY2"/>
                </a:cxn>
                <a:cxn ang="0">
                  <a:pos x="connsiteX3" y="connsiteY3"/>
                </a:cxn>
              </a:cxnLst>
              <a:rect l="l" t="t" r="r" b="b"/>
              <a:pathLst>
                <a:path w="2335134" h="42553">
                  <a:moveTo>
                    <a:pt x="3989" y="3989"/>
                  </a:moveTo>
                  <a:lnTo>
                    <a:pt x="2335932" y="3989"/>
                  </a:lnTo>
                  <a:lnTo>
                    <a:pt x="2335932" y="38564"/>
                  </a:lnTo>
                  <a:lnTo>
                    <a:pt x="3989" y="38564"/>
                  </a:lnTo>
                  <a:close/>
                </a:path>
              </a:pathLst>
            </a:custGeom>
            <a:solidFill>
              <a:srgbClr val="4C2E33"/>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47A6DDD4-FF28-484F-B796-66F9F1920C84}"/>
                </a:ext>
              </a:extLst>
            </p:cNvPr>
            <p:cNvSpPr/>
            <p:nvPr/>
          </p:nvSpPr>
          <p:spPr>
            <a:xfrm>
              <a:off x="1289247" y="2075971"/>
              <a:ext cx="218088" cy="212768"/>
            </a:xfrm>
            <a:custGeom>
              <a:avLst/>
              <a:gdLst>
                <a:gd name="connsiteX0" fmla="*/ 3989 w 218087"/>
                <a:gd name="connsiteY0" fmla="*/ 3989 h 212768"/>
                <a:gd name="connsiteX1" fmla="*/ 3989 w 218087"/>
                <a:gd name="connsiteY1" fmla="*/ 153991 h 212768"/>
                <a:gd name="connsiteX2" fmla="*/ 53990 w 218087"/>
                <a:gd name="connsiteY2" fmla="*/ 212502 h 212768"/>
                <a:gd name="connsiteX3" fmla="*/ 164630 w 218087"/>
                <a:gd name="connsiteY3" fmla="*/ 212502 h 212768"/>
                <a:gd name="connsiteX4" fmla="*/ 214630 w 218087"/>
                <a:gd name="connsiteY4" fmla="*/ 153991 h 212768"/>
                <a:gd name="connsiteX5" fmla="*/ 214630 w 218087"/>
                <a:gd name="connsiteY5" fmla="*/ 3989 h 212768"/>
                <a:gd name="connsiteX6" fmla="*/ 3989 w 218087"/>
                <a:gd name="connsiteY6" fmla="*/ 3989 h 21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87" h="212768">
                  <a:moveTo>
                    <a:pt x="3989" y="3989"/>
                  </a:moveTo>
                  <a:lnTo>
                    <a:pt x="3989" y="153991"/>
                  </a:lnTo>
                  <a:cubicBezTo>
                    <a:pt x="3989" y="186438"/>
                    <a:pt x="26330" y="212502"/>
                    <a:pt x="53990" y="212502"/>
                  </a:cubicBezTo>
                  <a:lnTo>
                    <a:pt x="164630" y="212502"/>
                  </a:lnTo>
                  <a:cubicBezTo>
                    <a:pt x="192290" y="212502"/>
                    <a:pt x="214630" y="186438"/>
                    <a:pt x="214630" y="153991"/>
                  </a:cubicBezTo>
                  <a:lnTo>
                    <a:pt x="214630" y="3989"/>
                  </a:lnTo>
                  <a:cubicBezTo>
                    <a:pt x="182715" y="9309"/>
                    <a:pt x="35373" y="9309"/>
                    <a:pt x="3989" y="3989"/>
                  </a:cubicBezTo>
                  <a:close/>
                </a:path>
              </a:pathLst>
            </a:custGeom>
            <a:solidFill>
              <a:srgbClr val="F1A51C"/>
            </a:solid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82E93E58-1411-4B34-83E4-2BFD1D885C2C}"/>
                </a:ext>
              </a:extLst>
            </p:cNvPr>
            <p:cNvSpPr/>
            <p:nvPr/>
          </p:nvSpPr>
          <p:spPr>
            <a:xfrm>
              <a:off x="1455738" y="2124907"/>
              <a:ext cx="106384" cy="117023"/>
            </a:xfrm>
            <a:custGeom>
              <a:avLst/>
              <a:gdLst>
                <a:gd name="connsiteX0" fmla="*/ 55586 w 106384"/>
                <a:gd name="connsiteY0" fmla="*/ 3989 h 117022"/>
                <a:gd name="connsiteX1" fmla="*/ 53990 w 106384"/>
                <a:gd name="connsiteY1" fmla="*/ 3989 h 117022"/>
                <a:gd name="connsiteX2" fmla="*/ 3989 w 106384"/>
                <a:gd name="connsiteY2" fmla="*/ 53990 h 117022"/>
                <a:gd name="connsiteX3" fmla="*/ 3989 w 106384"/>
                <a:gd name="connsiteY3" fmla="*/ 55586 h 117022"/>
                <a:gd name="connsiteX4" fmla="*/ 46543 w 106384"/>
                <a:gd name="connsiteY4" fmla="*/ 20479 h 117022"/>
                <a:gd name="connsiteX5" fmla="*/ 48139 w 106384"/>
                <a:gd name="connsiteY5" fmla="*/ 20479 h 117022"/>
                <a:gd name="connsiteX6" fmla="*/ 90693 w 106384"/>
                <a:gd name="connsiteY6" fmla="*/ 55586 h 117022"/>
                <a:gd name="connsiteX7" fmla="*/ 90693 w 106384"/>
                <a:gd name="connsiteY7" fmla="*/ 63565 h 117022"/>
                <a:gd name="connsiteX8" fmla="*/ 48139 w 106384"/>
                <a:gd name="connsiteY8" fmla="*/ 98671 h 117022"/>
                <a:gd name="connsiteX9" fmla="*/ 46543 w 106384"/>
                <a:gd name="connsiteY9" fmla="*/ 98671 h 117022"/>
                <a:gd name="connsiteX10" fmla="*/ 3989 w 106384"/>
                <a:gd name="connsiteY10" fmla="*/ 63565 h 117022"/>
                <a:gd name="connsiteX11" fmla="*/ 3989 w 106384"/>
                <a:gd name="connsiteY11" fmla="*/ 65160 h 117022"/>
                <a:gd name="connsiteX12" fmla="*/ 53990 w 106384"/>
                <a:gd name="connsiteY12" fmla="*/ 115161 h 117022"/>
                <a:gd name="connsiteX13" fmla="*/ 55586 w 106384"/>
                <a:gd name="connsiteY13" fmla="*/ 115161 h 117022"/>
                <a:gd name="connsiteX14" fmla="*/ 105586 w 106384"/>
                <a:gd name="connsiteY14" fmla="*/ 65160 h 117022"/>
                <a:gd name="connsiteX15" fmla="*/ 105586 w 106384"/>
                <a:gd name="connsiteY15" fmla="*/ 53990 h 117022"/>
                <a:gd name="connsiteX16" fmla="*/ 55586 w 106384"/>
                <a:gd name="connsiteY16" fmla="*/ 3989 h 1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6384" h="117022">
                  <a:moveTo>
                    <a:pt x="55586" y="3989"/>
                  </a:moveTo>
                  <a:lnTo>
                    <a:pt x="53990" y="3989"/>
                  </a:lnTo>
                  <a:cubicBezTo>
                    <a:pt x="26330" y="3989"/>
                    <a:pt x="3989" y="26330"/>
                    <a:pt x="3989" y="53990"/>
                  </a:cubicBezTo>
                  <a:lnTo>
                    <a:pt x="3989" y="55586"/>
                  </a:lnTo>
                  <a:cubicBezTo>
                    <a:pt x="3989" y="36437"/>
                    <a:pt x="23139" y="20479"/>
                    <a:pt x="46543" y="20479"/>
                  </a:cubicBezTo>
                  <a:lnTo>
                    <a:pt x="48139" y="20479"/>
                  </a:lnTo>
                  <a:cubicBezTo>
                    <a:pt x="71543" y="20479"/>
                    <a:pt x="90693" y="36437"/>
                    <a:pt x="90693" y="55586"/>
                  </a:cubicBezTo>
                  <a:lnTo>
                    <a:pt x="90693" y="63565"/>
                  </a:lnTo>
                  <a:cubicBezTo>
                    <a:pt x="90693" y="82714"/>
                    <a:pt x="71543" y="98671"/>
                    <a:pt x="48139" y="98671"/>
                  </a:cubicBezTo>
                  <a:lnTo>
                    <a:pt x="46543" y="98671"/>
                  </a:lnTo>
                  <a:cubicBezTo>
                    <a:pt x="23139" y="98671"/>
                    <a:pt x="3989" y="82714"/>
                    <a:pt x="3989" y="63565"/>
                  </a:cubicBezTo>
                  <a:lnTo>
                    <a:pt x="3989" y="65160"/>
                  </a:lnTo>
                  <a:cubicBezTo>
                    <a:pt x="3989" y="92820"/>
                    <a:pt x="26330" y="115161"/>
                    <a:pt x="53990" y="115161"/>
                  </a:cubicBezTo>
                  <a:lnTo>
                    <a:pt x="55586" y="115161"/>
                  </a:lnTo>
                  <a:cubicBezTo>
                    <a:pt x="83246" y="115161"/>
                    <a:pt x="105586" y="92820"/>
                    <a:pt x="105586" y="65160"/>
                  </a:cubicBezTo>
                  <a:lnTo>
                    <a:pt x="105586" y="53990"/>
                  </a:lnTo>
                  <a:cubicBezTo>
                    <a:pt x="105586" y="26330"/>
                    <a:pt x="83246" y="3989"/>
                    <a:pt x="55586" y="3989"/>
                  </a:cubicBezTo>
                  <a:close/>
                </a:path>
              </a:pathLst>
            </a:custGeom>
            <a:solidFill>
              <a:srgbClr val="F1A51C"/>
            </a:solid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76EDA75-6A34-4FCF-9521-E3C27BFA34D2}"/>
                </a:ext>
              </a:extLst>
            </p:cNvPr>
            <p:cNvSpPr/>
            <p:nvPr/>
          </p:nvSpPr>
          <p:spPr>
            <a:xfrm>
              <a:off x="1325949" y="2273268"/>
              <a:ext cx="143619" cy="26596"/>
            </a:xfrm>
            <a:custGeom>
              <a:avLst/>
              <a:gdLst>
                <a:gd name="connsiteX0" fmla="*/ 140693 w 143618"/>
                <a:gd name="connsiteY0" fmla="*/ 13077 h 26596"/>
                <a:gd name="connsiteX1" fmla="*/ 130587 w 143618"/>
                <a:gd name="connsiteY1" fmla="*/ 22652 h 26596"/>
                <a:gd name="connsiteX2" fmla="*/ 14628 w 143618"/>
                <a:gd name="connsiteY2" fmla="*/ 22652 h 26596"/>
                <a:gd name="connsiteX3" fmla="*/ 3989 w 143618"/>
                <a:gd name="connsiteY3" fmla="*/ 13077 h 26596"/>
                <a:gd name="connsiteX4" fmla="*/ 3989 w 143618"/>
                <a:gd name="connsiteY4" fmla="*/ 13077 h 26596"/>
                <a:gd name="connsiteX5" fmla="*/ 14628 w 143618"/>
                <a:gd name="connsiteY5" fmla="*/ 4034 h 26596"/>
                <a:gd name="connsiteX6" fmla="*/ 130587 w 143618"/>
                <a:gd name="connsiteY6" fmla="*/ 4034 h 26596"/>
                <a:gd name="connsiteX7" fmla="*/ 140693 w 143618"/>
                <a:gd name="connsiteY7" fmla="*/ 13077 h 26596"/>
                <a:gd name="connsiteX8" fmla="*/ 140693 w 143618"/>
                <a:gd name="connsiteY8" fmla="*/ 13077 h 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618" h="26596">
                  <a:moveTo>
                    <a:pt x="140693" y="13077"/>
                  </a:moveTo>
                  <a:cubicBezTo>
                    <a:pt x="140693" y="18396"/>
                    <a:pt x="135906" y="22652"/>
                    <a:pt x="130587" y="22652"/>
                  </a:cubicBezTo>
                  <a:lnTo>
                    <a:pt x="14628" y="22652"/>
                  </a:lnTo>
                  <a:cubicBezTo>
                    <a:pt x="8777" y="22652"/>
                    <a:pt x="3989" y="18396"/>
                    <a:pt x="3989" y="13077"/>
                  </a:cubicBezTo>
                  <a:lnTo>
                    <a:pt x="3989" y="13077"/>
                  </a:lnTo>
                  <a:cubicBezTo>
                    <a:pt x="3989" y="7758"/>
                    <a:pt x="8777" y="4034"/>
                    <a:pt x="14628" y="4034"/>
                  </a:cubicBezTo>
                  <a:lnTo>
                    <a:pt x="130587" y="4034"/>
                  </a:lnTo>
                  <a:cubicBezTo>
                    <a:pt x="135906" y="3503"/>
                    <a:pt x="140693" y="7758"/>
                    <a:pt x="140693" y="13077"/>
                  </a:cubicBezTo>
                  <a:lnTo>
                    <a:pt x="140693" y="13077"/>
                  </a:lnTo>
                  <a:close/>
                </a:path>
              </a:pathLst>
            </a:custGeom>
            <a:solidFill>
              <a:srgbClr val="F1A51C"/>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6174B901-AD82-444B-B822-A2B283B52F6D}"/>
                </a:ext>
              </a:extLst>
            </p:cNvPr>
            <p:cNvSpPr/>
            <p:nvPr/>
          </p:nvSpPr>
          <p:spPr>
            <a:xfrm>
              <a:off x="1348136" y="1952524"/>
              <a:ext cx="63831" cy="111703"/>
            </a:xfrm>
            <a:custGeom>
              <a:avLst/>
              <a:gdLst>
                <a:gd name="connsiteX0" fmla="*/ 34463 w 63830"/>
                <a:gd name="connsiteY0" fmla="*/ 98712 h 111703"/>
                <a:gd name="connsiteX1" fmla="*/ 32868 w 63830"/>
                <a:gd name="connsiteY1" fmla="*/ 108286 h 111703"/>
                <a:gd name="connsiteX2" fmla="*/ 32868 w 63830"/>
                <a:gd name="connsiteY2" fmla="*/ 108286 h 111703"/>
                <a:gd name="connsiteX3" fmla="*/ 8931 w 63830"/>
                <a:gd name="connsiteY3" fmla="*/ 97648 h 111703"/>
                <a:gd name="connsiteX4" fmla="*/ 30740 w 63830"/>
                <a:gd name="connsiteY4" fmla="*/ 14668 h 111703"/>
                <a:gd name="connsiteX5" fmla="*/ 32868 w 63830"/>
                <a:gd name="connsiteY5" fmla="*/ 4030 h 111703"/>
                <a:gd name="connsiteX6" fmla="*/ 32868 w 63830"/>
                <a:gd name="connsiteY6" fmla="*/ 4030 h 111703"/>
                <a:gd name="connsiteX7" fmla="*/ 56804 w 63830"/>
                <a:gd name="connsiteY7" fmla="*/ 13605 h 111703"/>
                <a:gd name="connsiteX8" fmla="*/ 34463 w 63830"/>
                <a:gd name="connsiteY8" fmla="*/ 98712 h 1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30" h="111703">
                  <a:moveTo>
                    <a:pt x="34463" y="98712"/>
                  </a:moveTo>
                  <a:cubicBezTo>
                    <a:pt x="38719" y="104563"/>
                    <a:pt x="39783" y="108818"/>
                    <a:pt x="32868" y="108286"/>
                  </a:cubicBezTo>
                  <a:lnTo>
                    <a:pt x="32868" y="108286"/>
                  </a:lnTo>
                  <a:cubicBezTo>
                    <a:pt x="25953" y="107755"/>
                    <a:pt x="12655" y="102967"/>
                    <a:pt x="8931" y="97648"/>
                  </a:cubicBezTo>
                  <a:cubicBezTo>
                    <a:pt x="-14473" y="64669"/>
                    <a:pt x="54144" y="48179"/>
                    <a:pt x="30740" y="14668"/>
                  </a:cubicBezTo>
                  <a:cubicBezTo>
                    <a:pt x="27016" y="8817"/>
                    <a:pt x="25421" y="4562"/>
                    <a:pt x="32868" y="4030"/>
                  </a:cubicBezTo>
                  <a:lnTo>
                    <a:pt x="32868" y="4030"/>
                  </a:lnTo>
                  <a:cubicBezTo>
                    <a:pt x="39783" y="3498"/>
                    <a:pt x="53081" y="8285"/>
                    <a:pt x="56804" y="13605"/>
                  </a:cubicBezTo>
                  <a:cubicBezTo>
                    <a:pt x="80741" y="47647"/>
                    <a:pt x="11059" y="64669"/>
                    <a:pt x="34463" y="98712"/>
                  </a:cubicBezTo>
                  <a:close/>
                </a:path>
              </a:pathLst>
            </a:custGeom>
            <a:solidFill>
              <a:srgbClr val="1E0F00"/>
            </a:solid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372C410-59AA-461D-839C-F242B73EE678}"/>
                </a:ext>
              </a:extLst>
            </p:cNvPr>
            <p:cNvSpPr/>
            <p:nvPr/>
          </p:nvSpPr>
          <p:spPr>
            <a:xfrm>
              <a:off x="1388030" y="1948269"/>
              <a:ext cx="63831" cy="111703"/>
            </a:xfrm>
            <a:custGeom>
              <a:avLst/>
              <a:gdLst>
                <a:gd name="connsiteX0" fmla="*/ 34463 w 63830"/>
                <a:gd name="connsiteY0" fmla="*/ 98712 h 111703"/>
                <a:gd name="connsiteX1" fmla="*/ 32868 w 63830"/>
                <a:gd name="connsiteY1" fmla="*/ 108286 h 111703"/>
                <a:gd name="connsiteX2" fmla="*/ 32868 w 63830"/>
                <a:gd name="connsiteY2" fmla="*/ 108286 h 111703"/>
                <a:gd name="connsiteX3" fmla="*/ 8931 w 63830"/>
                <a:gd name="connsiteY3" fmla="*/ 97648 h 111703"/>
                <a:gd name="connsiteX4" fmla="*/ 30740 w 63830"/>
                <a:gd name="connsiteY4" fmla="*/ 14668 h 111703"/>
                <a:gd name="connsiteX5" fmla="*/ 32868 w 63830"/>
                <a:gd name="connsiteY5" fmla="*/ 4030 h 111703"/>
                <a:gd name="connsiteX6" fmla="*/ 32868 w 63830"/>
                <a:gd name="connsiteY6" fmla="*/ 4030 h 111703"/>
                <a:gd name="connsiteX7" fmla="*/ 57336 w 63830"/>
                <a:gd name="connsiteY7" fmla="*/ 13605 h 111703"/>
                <a:gd name="connsiteX8" fmla="*/ 34463 w 63830"/>
                <a:gd name="connsiteY8" fmla="*/ 98712 h 1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30" h="111703">
                  <a:moveTo>
                    <a:pt x="34463" y="98712"/>
                  </a:moveTo>
                  <a:cubicBezTo>
                    <a:pt x="38719" y="104563"/>
                    <a:pt x="39783" y="108818"/>
                    <a:pt x="32868" y="108286"/>
                  </a:cubicBezTo>
                  <a:lnTo>
                    <a:pt x="32868" y="108286"/>
                  </a:lnTo>
                  <a:cubicBezTo>
                    <a:pt x="25953" y="107755"/>
                    <a:pt x="12655" y="102967"/>
                    <a:pt x="8931" y="97648"/>
                  </a:cubicBezTo>
                  <a:cubicBezTo>
                    <a:pt x="-14473" y="64669"/>
                    <a:pt x="54144" y="47647"/>
                    <a:pt x="30740" y="14668"/>
                  </a:cubicBezTo>
                  <a:cubicBezTo>
                    <a:pt x="27016" y="9349"/>
                    <a:pt x="25421" y="4562"/>
                    <a:pt x="32868" y="4030"/>
                  </a:cubicBezTo>
                  <a:lnTo>
                    <a:pt x="32868" y="4030"/>
                  </a:lnTo>
                  <a:cubicBezTo>
                    <a:pt x="39783" y="3498"/>
                    <a:pt x="53081" y="8285"/>
                    <a:pt x="57336" y="13605"/>
                  </a:cubicBezTo>
                  <a:cubicBezTo>
                    <a:pt x="80741" y="47647"/>
                    <a:pt x="10527" y="64669"/>
                    <a:pt x="34463" y="98712"/>
                  </a:cubicBezTo>
                  <a:close/>
                </a:path>
              </a:pathLst>
            </a:custGeom>
            <a:solidFill>
              <a:srgbClr val="1E0F00"/>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936CBA56-9DD2-4D40-B20B-D2C92439B13D}"/>
                </a:ext>
              </a:extLst>
            </p:cNvPr>
            <p:cNvSpPr/>
            <p:nvPr/>
          </p:nvSpPr>
          <p:spPr>
            <a:xfrm>
              <a:off x="1557335" y="2229696"/>
              <a:ext cx="191492" cy="69150"/>
            </a:xfrm>
            <a:custGeom>
              <a:avLst/>
              <a:gdLst>
                <a:gd name="connsiteX0" fmla="*/ 190162 w 191491"/>
                <a:gd name="connsiteY0" fmla="*/ 65692 h 69149"/>
                <a:gd name="connsiteX1" fmla="*/ 97076 w 191491"/>
                <a:gd name="connsiteY1" fmla="*/ 3989 h 69149"/>
                <a:gd name="connsiteX2" fmla="*/ 3989 w 191491"/>
                <a:gd name="connsiteY2" fmla="*/ 65692 h 69149"/>
                <a:gd name="connsiteX3" fmla="*/ 190162 w 191491"/>
                <a:gd name="connsiteY3" fmla="*/ 65692 h 69149"/>
              </a:gdLst>
              <a:ahLst/>
              <a:cxnLst>
                <a:cxn ang="0">
                  <a:pos x="connsiteX0" y="connsiteY0"/>
                </a:cxn>
                <a:cxn ang="0">
                  <a:pos x="connsiteX1" y="connsiteY1"/>
                </a:cxn>
                <a:cxn ang="0">
                  <a:pos x="connsiteX2" y="connsiteY2"/>
                </a:cxn>
                <a:cxn ang="0">
                  <a:pos x="connsiteX3" y="connsiteY3"/>
                </a:cxn>
              </a:cxnLst>
              <a:rect l="l" t="t" r="r" b="b"/>
              <a:pathLst>
                <a:path w="191491" h="69149">
                  <a:moveTo>
                    <a:pt x="190162" y="65692"/>
                  </a:moveTo>
                  <a:cubicBezTo>
                    <a:pt x="171013" y="28458"/>
                    <a:pt x="136438" y="3989"/>
                    <a:pt x="97076" y="3989"/>
                  </a:cubicBezTo>
                  <a:cubicBezTo>
                    <a:pt x="57713" y="3989"/>
                    <a:pt x="23139" y="28990"/>
                    <a:pt x="3989" y="65692"/>
                  </a:cubicBezTo>
                  <a:lnTo>
                    <a:pt x="190162" y="65692"/>
                  </a:lnTo>
                  <a:close/>
                </a:path>
              </a:pathLst>
            </a:custGeom>
            <a:solidFill>
              <a:srgbClr val="494949"/>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46953A4-89AE-4E57-A4FB-635ACDE6152F}"/>
                </a:ext>
              </a:extLst>
            </p:cNvPr>
            <p:cNvSpPr/>
            <p:nvPr/>
          </p:nvSpPr>
          <p:spPr>
            <a:xfrm>
              <a:off x="3078720" y="1896176"/>
              <a:ext cx="58511" cy="186172"/>
            </a:xfrm>
            <a:custGeom>
              <a:avLst/>
              <a:gdLst>
                <a:gd name="connsiteX0" fmla="*/ 4779 w 58511"/>
                <a:gd name="connsiteY0" fmla="*/ 7868 h 186172"/>
                <a:gd name="connsiteX1" fmla="*/ 18259 w 58511"/>
                <a:gd name="connsiteY1" fmla="*/ 4779 h 186172"/>
                <a:gd name="connsiteX2" fmla="*/ 59000 w 58511"/>
                <a:gd name="connsiteY2" fmla="*/ 182612 h 186172"/>
                <a:gd name="connsiteX3" fmla="*/ 45520 w 58511"/>
                <a:gd name="connsiteY3" fmla="*/ 185700 h 186172"/>
              </a:gdLst>
              <a:ahLst/>
              <a:cxnLst>
                <a:cxn ang="0">
                  <a:pos x="connsiteX0" y="connsiteY0"/>
                </a:cxn>
                <a:cxn ang="0">
                  <a:pos x="connsiteX1" y="connsiteY1"/>
                </a:cxn>
                <a:cxn ang="0">
                  <a:pos x="connsiteX2" y="connsiteY2"/>
                </a:cxn>
                <a:cxn ang="0">
                  <a:pos x="connsiteX3" y="connsiteY3"/>
                </a:cxn>
              </a:cxnLst>
              <a:rect l="l" t="t" r="r" b="b"/>
              <a:pathLst>
                <a:path w="58511" h="186172">
                  <a:moveTo>
                    <a:pt x="4779" y="7868"/>
                  </a:moveTo>
                  <a:lnTo>
                    <a:pt x="18259" y="4779"/>
                  </a:lnTo>
                  <a:lnTo>
                    <a:pt x="59000" y="182612"/>
                  </a:lnTo>
                  <a:lnTo>
                    <a:pt x="45520" y="185700"/>
                  </a:lnTo>
                  <a:close/>
                </a:path>
              </a:pathLst>
            </a:custGeom>
            <a:solidFill>
              <a:srgbClr val="F1C600"/>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569983DB-79DB-4B55-8A92-7E9DC90434DD}"/>
                </a:ext>
              </a:extLst>
            </p:cNvPr>
            <p:cNvSpPr/>
            <p:nvPr/>
          </p:nvSpPr>
          <p:spPr>
            <a:xfrm>
              <a:off x="3092186" y="1893553"/>
              <a:ext cx="58511" cy="186172"/>
            </a:xfrm>
            <a:custGeom>
              <a:avLst/>
              <a:gdLst>
                <a:gd name="connsiteX0" fmla="*/ 4778 w 58511"/>
                <a:gd name="connsiteY0" fmla="*/ 7861 h 186172"/>
                <a:gd name="connsiteX1" fmla="*/ 18260 w 58511"/>
                <a:gd name="connsiteY1" fmla="*/ 4778 h 186172"/>
                <a:gd name="connsiteX2" fmla="*/ 58927 w 58511"/>
                <a:gd name="connsiteY2" fmla="*/ 182629 h 186172"/>
                <a:gd name="connsiteX3" fmla="*/ 45446 w 58511"/>
                <a:gd name="connsiteY3" fmla="*/ 185712 h 186172"/>
              </a:gdLst>
              <a:ahLst/>
              <a:cxnLst>
                <a:cxn ang="0">
                  <a:pos x="connsiteX0" y="connsiteY0"/>
                </a:cxn>
                <a:cxn ang="0">
                  <a:pos x="connsiteX1" y="connsiteY1"/>
                </a:cxn>
                <a:cxn ang="0">
                  <a:pos x="connsiteX2" y="connsiteY2"/>
                </a:cxn>
                <a:cxn ang="0">
                  <a:pos x="connsiteX3" y="connsiteY3"/>
                </a:cxn>
              </a:cxnLst>
              <a:rect l="l" t="t" r="r" b="b"/>
              <a:pathLst>
                <a:path w="58511" h="186172">
                  <a:moveTo>
                    <a:pt x="4778" y="7861"/>
                  </a:moveTo>
                  <a:lnTo>
                    <a:pt x="18260" y="4778"/>
                  </a:lnTo>
                  <a:lnTo>
                    <a:pt x="58927" y="182629"/>
                  </a:lnTo>
                  <a:lnTo>
                    <a:pt x="45446" y="185712"/>
                  </a:lnTo>
                  <a:close/>
                </a:path>
              </a:pathLst>
            </a:custGeom>
            <a:solidFill>
              <a:srgbClr val="C89700"/>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4F2262FE-C123-4FFC-BB2C-46C7D55F5AF1}"/>
                </a:ext>
              </a:extLst>
            </p:cNvPr>
            <p:cNvSpPr/>
            <p:nvPr/>
          </p:nvSpPr>
          <p:spPr>
            <a:xfrm>
              <a:off x="3076644" y="1884080"/>
              <a:ext cx="37234" cy="21277"/>
            </a:xfrm>
            <a:custGeom>
              <a:avLst/>
              <a:gdLst>
                <a:gd name="connsiteX0" fmla="*/ 4778 w 37234"/>
                <a:gd name="connsiteY0" fmla="*/ 10941 h 21276"/>
                <a:gd name="connsiteX1" fmla="*/ 31744 w 37234"/>
                <a:gd name="connsiteY1" fmla="*/ 4778 h 21276"/>
                <a:gd name="connsiteX2" fmla="*/ 33877 w 37234"/>
                <a:gd name="connsiteY2" fmla="*/ 14112 h 21276"/>
                <a:gd name="connsiteX3" fmla="*/ 6911 w 37234"/>
                <a:gd name="connsiteY3" fmla="*/ 20275 h 21276"/>
              </a:gdLst>
              <a:ahLst/>
              <a:cxnLst>
                <a:cxn ang="0">
                  <a:pos x="connsiteX0" y="connsiteY0"/>
                </a:cxn>
                <a:cxn ang="0">
                  <a:pos x="connsiteX1" y="connsiteY1"/>
                </a:cxn>
                <a:cxn ang="0">
                  <a:pos x="connsiteX2" y="connsiteY2"/>
                </a:cxn>
                <a:cxn ang="0">
                  <a:pos x="connsiteX3" y="connsiteY3"/>
                </a:cxn>
              </a:cxnLst>
              <a:rect l="l" t="t" r="r" b="b"/>
              <a:pathLst>
                <a:path w="37234" h="21276">
                  <a:moveTo>
                    <a:pt x="4778" y="10941"/>
                  </a:moveTo>
                  <a:lnTo>
                    <a:pt x="31744" y="4778"/>
                  </a:lnTo>
                  <a:lnTo>
                    <a:pt x="33877" y="14112"/>
                  </a:lnTo>
                  <a:lnTo>
                    <a:pt x="6911" y="20275"/>
                  </a:lnTo>
                  <a:close/>
                </a:path>
              </a:pathLst>
            </a:custGeom>
            <a:solidFill>
              <a:srgbClr val="E6E7E8"/>
            </a:solid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64724511-FE17-4245-A178-CB3DDED55530}"/>
                </a:ext>
              </a:extLst>
            </p:cNvPr>
            <p:cNvSpPr/>
            <p:nvPr/>
          </p:nvSpPr>
          <p:spPr>
            <a:xfrm>
              <a:off x="3072580" y="1866561"/>
              <a:ext cx="37234" cy="31915"/>
            </a:xfrm>
            <a:custGeom>
              <a:avLst/>
              <a:gdLst>
                <a:gd name="connsiteX0" fmla="*/ 4778 w 37234"/>
                <a:gd name="connsiteY0" fmla="*/ 10941 h 31915"/>
                <a:gd name="connsiteX1" fmla="*/ 31744 w 37234"/>
                <a:gd name="connsiteY1" fmla="*/ 4778 h 31915"/>
                <a:gd name="connsiteX2" fmla="*/ 35773 w 37234"/>
                <a:gd name="connsiteY2" fmla="*/ 22409 h 31915"/>
                <a:gd name="connsiteX3" fmla="*/ 8808 w 37234"/>
                <a:gd name="connsiteY3" fmla="*/ 28572 h 31915"/>
              </a:gdLst>
              <a:ahLst/>
              <a:cxnLst>
                <a:cxn ang="0">
                  <a:pos x="connsiteX0" y="connsiteY0"/>
                </a:cxn>
                <a:cxn ang="0">
                  <a:pos x="connsiteX1" y="connsiteY1"/>
                </a:cxn>
                <a:cxn ang="0">
                  <a:pos x="connsiteX2" y="connsiteY2"/>
                </a:cxn>
                <a:cxn ang="0">
                  <a:pos x="connsiteX3" y="connsiteY3"/>
                </a:cxn>
              </a:cxnLst>
              <a:rect l="l" t="t" r="r" b="b"/>
              <a:pathLst>
                <a:path w="37234" h="31915">
                  <a:moveTo>
                    <a:pt x="4778" y="10941"/>
                  </a:moveTo>
                  <a:lnTo>
                    <a:pt x="31744" y="4778"/>
                  </a:lnTo>
                  <a:lnTo>
                    <a:pt x="35773" y="22409"/>
                  </a:lnTo>
                  <a:lnTo>
                    <a:pt x="8808" y="28572"/>
                  </a:lnTo>
                  <a:close/>
                </a:path>
              </a:pathLst>
            </a:custGeom>
            <a:solidFill>
              <a:srgbClr val="F498B0"/>
            </a:solidFill>
            <a:ln w="95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E87FACAA-B6A7-483A-B776-4F243269566A}"/>
                </a:ext>
              </a:extLst>
            </p:cNvPr>
            <p:cNvSpPr/>
            <p:nvPr/>
          </p:nvSpPr>
          <p:spPr>
            <a:xfrm>
              <a:off x="3148522" y="1938286"/>
              <a:ext cx="58511" cy="186172"/>
            </a:xfrm>
            <a:custGeom>
              <a:avLst/>
              <a:gdLst>
                <a:gd name="connsiteX0" fmla="*/ 4698 w 58511"/>
                <a:gd name="connsiteY0" fmla="*/ 183553 h 186172"/>
                <a:gd name="connsiteX1" fmla="*/ 40695 w 58511"/>
                <a:gd name="connsiteY1" fmla="*/ 4698 h 186172"/>
                <a:gd name="connsiteX2" fmla="*/ 54253 w 58511"/>
                <a:gd name="connsiteY2" fmla="*/ 7427 h 186172"/>
                <a:gd name="connsiteX3" fmla="*/ 18255 w 58511"/>
                <a:gd name="connsiteY3" fmla="*/ 186281 h 186172"/>
              </a:gdLst>
              <a:ahLst/>
              <a:cxnLst>
                <a:cxn ang="0">
                  <a:pos x="connsiteX0" y="connsiteY0"/>
                </a:cxn>
                <a:cxn ang="0">
                  <a:pos x="connsiteX1" y="connsiteY1"/>
                </a:cxn>
                <a:cxn ang="0">
                  <a:pos x="connsiteX2" y="connsiteY2"/>
                </a:cxn>
                <a:cxn ang="0">
                  <a:pos x="connsiteX3" y="connsiteY3"/>
                </a:cxn>
              </a:cxnLst>
              <a:rect l="l" t="t" r="r" b="b"/>
              <a:pathLst>
                <a:path w="58511" h="186172">
                  <a:moveTo>
                    <a:pt x="4698" y="183553"/>
                  </a:moveTo>
                  <a:lnTo>
                    <a:pt x="40695" y="4698"/>
                  </a:lnTo>
                  <a:lnTo>
                    <a:pt x="54253" y="7427"/>
                  </a:lnTo>
                  <a:lnTo>
                    <a:pt x="18255" y="186281"/>
                  </a:lnTo>
                  <a:close/>
                </a:path>
              </a:pathLst>
            </a:custGeom>
            <a:solidFill>
              <a:srgbClr val="D1D3D4"/>
            </a:solid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BEB7A976-A0A7-4EF0-BC4F-98DF7727A1BF}"/>
                </a:ext>
              </a:extLst>
            </p:cNvPr>
            <p:cNvSpPr/>
            <p:nvPr/>
          </p:nvSpPr>
          <p:spPr>
            <a:xfrm>
              <a:off x="3162347" y="1940728"/>
              <a:ext cx="58511" cy="186172"/>
            </a:xfrm>
            <a:custGeom>
              <a:avLst/>
              <a:gdLst>
                <a:gd name="connsiteX0" fmla="*/ 4694 w 58511"/>
                <a:gd name="connsiteY0" fmla="*/ 183604 h 186172"/>
                <a:gd name="connsiteX1" fmla="*/ 40473 w 58511"/>
                <a:gd name="connsiteY1" fmla="*/ 4694 h 186172"/>
                <a:gd name="connsiteX2" fmla="*/ 54034 w 58511"/>
                <a:gd name="connsiteY2" fmla="*/ 7407 h 186172"/>
                <a:gd name="connsiteX3" fmla="*/ 18256 w 58511"/>
                <a:gd name="connsiteY3" fmla="*/ 186316 h 186172"/>
              </a:gdLst>
              <a:ahLst/>
              <a:cxnLst>
                <a:cxn ang="0">
                  <a:pos x="connsiteX0" y="connsiteY0"/>
                </a:cxn>
                <a:cxn ang="0">
                  <a:pos x="connsiteX1" y="connsiteY1"/>
                </a:cxn>
                <a:cxn ang="0">
                  <a:pos x="connsiteX2" y="connsiteY2"/>
                </a:cxn>
                <a:cxn ang="0">
                  <a:pos x="connsiteX3" y="connsiteY3"/>
                </a:cxn>
              </a:cxnLst>
              <a:rect l="l" t="t" r="r" b="b"/>
              <a:pathLst>
                <a:path w="58511" h="186172">
                  <a:moveTo>
                    <a:pt x="4694" y="183604"/>
                  </a:moveTo>
                  <a:lnTo>
                    <a:pt x="40473" y="4694"/>
                  </a:lnTo>
                  <a:lnTo>
                    <a:pt x="54034" y="7407"/>
                  </a:lnTo>
                  <a:lnTo>
                    <a:pt x="18256" y="186316"/>
                  </a:lnTo>
                  <a:close/>
                </a:path>
              </a:pathLst>
            </a:custGeom>
            <a:solidFill>
              <a:srgbClr val="BCBEC0"/>
            </a:solidFill>
            <a:ln w="95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0949C3D5-5045-4A79-B3EB-019EBBC0D9DA}"/>
                </a:ext>
              </a:extLst>
            </p:cNvPr>
            <p:cNvSpPr/>
            <p:nvPr/>
          </p:nvSpPr>
          <p:spPr>
            <a:xfrm>
              <a:off x="3198312" y="1908947"/>
              <a:ext cx="15958" cy="15958"/>
            </a:xfrm>
            <a:custGeom>
              <a:avLst/>
              <a:gdLst>
                <a:gd name="connsiteX0" fmla="*/ 11436 w 15957"/>
                <a:gd name="connsiteY0" fmla="*/ 3989 h 15957"/>
                <a:gd name="connsiteX1" fmla="*/ 3989 w 15957"/>
                <a:gd name="connsiteY1" fmla="*/ 14096 h 15957"/>
                <a:gd name="connsiteX2" fmla="*/ 13564 w 15957"/>
                <a:gd name="connsiteY2" fmla="*/ 15692 h 15957"/>
              </a:gdLst>
              <a:ahLst/>
              <a:cxnLst>
                <a:cxn ang="0">
                  <a:pos x="connsiteX0" y="connsiteY0"/>
                </a:cxn>
                <a:cxn ang="0">
                  <a:pos x="connsiteX1" y="connsiteY1"/>
                </a:cxn>
                <a:cxn ang="0">
                  <a:pos x="connsiteX2" y="connsiteY2"/>
                </a:cxn>
              </a:cxnLst>
              <a:rect l="l" t="t" r="r" b="b"/>
              <a:pathLst>
                <a:path w="15957" h="15957">
                  <a:moveTo>
                    <a:pt x="11436" y="3989"/>
                  </a:moveTo>
                  <a:lnTo>
                    <a:pt x="3989" y="14096"/>
                  </a:lnTo>
                  <a:lnTo>
                    <a:pt x="13564" y="15692"/>
                  </a:lnTo>
                  <a:close/>
                </a:path>
              </a:pathLst>
            </a:custGeom>
            <a:solidFill>
              <a:srgbClr val="E14C22"/>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E22027AE-23FA-47E7-BCC9-A468E54A7189}"/>
                </a:ext>
              </a:extLst>
            </p:cNvPr>
            <p:cNvSpPr/>
            <p:nvPr/>
          </p:nvSpPr>
          <p:spPr>
            <a:xfrm>
              <a:off x="3184482" y="1919054"/>
              <a:ext cx="31915" cy="31915"/>
            </a:xfrm>
            <a:custGeom>
              <a:avLst/>
              <a:gdLst>
                <a:gd name="connsiteX0" fmla="*/ 32713 w 31915"/>
                <a:gd name="connsiteY0" fmla="*/ 29522 h 31915"/>
                <a:gd name="connsiteX1" fmla="*/ 27394 w 31915"/>
                <a:gd name="connsiteY1" fmla="*/ 5585 h 31915"/>
                <a:gd name="connsiteX2" fmla="*/ 17819 w 31915"/>
                <a:gd name="connsiteY2" fmla="*/ 3989 h 31915"/>
                <a:gd name="connsiteX3" fmla="*/ 3989 w 31915"/>
                <a:gd name="connsiteY3" fmla="*/ 23670 h 31915"/>
              </a:gdLst>
              <a:ahLst/>
              <a:cxnLst>
                <a:cxn ang="0">
                  <a:pos x="connsiteX0" y="connsiteY0"/>
                </a:cxn>
                <a:cxn ang="0">
                  <a:pos x="connsiteX1" y="connsiteY1"/>
                </a:cxn>
                <a:cxn ang="0">
                  <a:pos x="connsiteX2" y="connsiteY2"/>
                </a:cxn>
                <a:cxn ang="0">
                  <a:pos x="connsiteX3" y="connsiteY3"/>
                </a:cxn>
              </a:cxnLst>
              <a:rect l="l" t="t" r="r" b="b"/>
              <a:pathLst>
                <a:path w="31915" h="31915">
                  <a:moveTo>
                    <a:pt x="32713" y="29522"/>
                  </a:moveTo>
                  <a:lnTo>
                    <a:pt x="27394" y="5585"/>
                  </a:lnTo>
                  <a:lnTo>
                    <a:pt x="17819" y="3989"/>
                  </a:lnTo>
                  <a:lnTo>
                    <a:pt x="3989" y="23670"/>
                  </a:lnTo>
                  <a:close/>
                </a:path>
              </a:pathLst>
            </a:custGeom>
            <a:solidFill>
              <a:srgbClr val="E6E7E8"/>
            </a:solidFill>
            <a:ln w="9525"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3DD500A4-2903-4AB9-833F-78DF4990F447}"/>
                </a:ext>
              </a:extLst>
            </p:cNvPr>
            <p:cNvSpPr/>
            <p:nvPr/>
          </p:nvSpPr>
          <p:spPr>
            <a:xfrm>
              <a:off x="3090332" y="2069056"/>
              <a:ext cx="132980" cy="228726"/>
            </a:xfrm>
            <a:custGeom>
              <a:avLst/>
              <a:gdLst>
                <a:gd name="connsiteX0" fmla="*/ 3989 w 132980"/>
                <a:gd name="connsiteY0" fmla="*/ 3989 h 228726"/>
                <a:gd name="connsiteX1" fmla="*/ 128991 w 132980"/>
                <a:gd name="connsiteY1" fmla="*/ 3989 h 228726"/>
                <a:gd name="connsiteX2" fmla="*/ 128991 w 132980"/>
                <a:gd name="connsiteY2" fmla="*/ 226332 h 228726"/>
                <a:gd name="connsiteX3" fmla="*/ 3989 w 132980"/>
                <a:gd name="connsiteY3" fmla="*/ 226332 h 228726"/>
              </a:gdLst>
              <a:ahLst/>
              <a:cxnLst>
                <a:cxn ang="0">
                  <a:pos x="connsiteX0" y="connsiteY0"/>
                </a:cxn>
                <a:cxn ang="0">
                  <a:pos x="connsiteX1" y="connsiteY1"/>
                </a:cxn>
                <a:cxn ang="0">
                  <a:pos x="connsiteX2" y="connsiteY2"/>
                </a:cxn>
                <a:cxn ang="0">
                  <a:pos x="connsiteX3" y="connsiteY3"/>
                </a:cxn>
              </a:cxnLst>
              <a:rect l="l" t="t" r="r" b="b"/>
              <a:pathLst>
                <a:path w="132980" h="228726">
                  <a:moveTo>
                    <a:pt x="3989" y="3989"/>
                  </a:moveTo>
                  <a:lnTo>
                    <a:pt x="128991" y="3989"/>
                  </a:lnTo>
                  <a:lnTo>
                    <a:pt x="128991" y="226332"/>
                  </a:lnTo>
                  <a:lnTo>
                    <a:pt x="3989" y="226332"/>
                  </a:lnTo>
                  <a:close/>
                </a:path>
              </a:pathLst>
            </a:custGeom>
            <a:solidFill>
              <a:srgbClr val="E14C22"/>
            </a:solidFill>
            <a:ln w="9525"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8328727F-E207-4967-A7F4-D386605CAB11}"/>
                </a:ext>
              </a:extLst>
            </p:cNvPr>
            <p:cNvSpPr/>
            <p:nvPr/>
          </p:nvSpPr>
          <p:spPr>
            <a:xfrm>
              <a:off x="3077034" y="2069056"/>
              <a:ext cx="159576" cy="26596"/>
            </a:xfrm>
            <a:custGeom>
              <a:avLst/>
              <a:gdLst>
                <a:gd name="connsiteX0" fmla="*/ 3989 w 159576"/>
                <a:gd name="connsiteY0" fmla="*/ 3989 h 26596"/>
                <a:gd name="connsiteX1" fmla="*/ 155587 w 159576"/>
                <a:gd name="connsiteY1" fmla="*/ 3989 h 26596"/>
                <a:gd name="connsiteX2" fmla="*/ 155587 w 159576"/>
                <a:gd name="connsiteY2" fmla="*/ 22607 h 26596"/>
                <a:gd name="connsiteX3" fmla="*/ 3989 w 159576"/>
                <a:gd name="connsiteY3" fmla="*/ 22607 h 26596"/>
              </a:gdLst>
              <a:ahLst/>
              <a:cxnLst>
                <a:cxn ang="0">
                  <a:pos x="connsiteX0" y="connsiteY0"/>
                </a:cxn>
                <a:cxn ang="0">
                  <a:pos x="connsiteX1" y="connsiteY1"/>
                </a:cxn>
                <a:cxn ang="0">
                  <a:pos x="connsiteX2" y="connsiteY2"/>
                </a:cxn>
                <a:cxn ang="0">
                  <a:pos x="connsiteX3" y="connsiteY3"/>
                </a:cxn>
              </a:cxnLst>
              <a:rect l="l" t="t" r="r" b="b"/>
              <a:pathLst>
                <a:path w="159576" h="26596">
                  <a:moveTo>
                    <a:pt x="3989" y="3989"/>
                  </a:moveTo>
                  <a:lnTo>
                    <a:pt x="155587" y="3989"/>
                  </a:lnTo>
                  <a:lnTo>
                    <a:pt x="155587" y="22607"/>
                  </a:lnTo>
                  <a:lnTo>
                    <a:pt x="3989" y="22607"/>
                  </a:lnTo>
                  <a:close/>
                </a:path>
              </a:pathLst>
            </a:custGeom>
            <a:solidFill>
              <a:srgbClr val="58595B"/>
            </a:solidFill>
            <a:ln w="9525" cap="flat">
              <a:noFill/>
              <a:prstDash val="solid"/>
              <a:miter/>
            </a:ln>
          </p:spPr>
          <p:txBody>
            <a:bodyPr rtlCol="0" anchor="ctr"/>
            <a:lstStyle/>
            <a:p>
              <a:endParaRPr lang="zh-CN" altLang="en-US"/>
            </a:p>
          </p:txBody>
        </p:sp>
        <p:sp>
          <p:nvSpPr>
            <p:cNvPr id="56" name="弦形 55">
              <a:extLst>
                <a:ext uri="{FF2B5EF4-FFF2-40B4-BE49-F238E27FC236}">
                  <a16:creationId xmlns:a16="http://schemas.microsoft.com/office/drawing/2014/main" id="{E4CB32D5-2E3A-4794-822E-0129EE495A65}"/>
                </a:ext>
              </a:extLst>
            </p:cNvPr>
            <p:cNvSpPr/>
            <p:nvPr/>
          </p:nvSpPr>
          <p:spPr>
            <a:xfrm rot="17552925">
              <a:off x="2178432" y="1003334"/>
              <a:ext cx="152279" cy="204101"/>
            </a:xfrm>
            <a:custGeom>
              <a:avLst/>
              <a:gdLst>
                <a:gd name="connsiteX0" fmla="*/ 147666 w 166940"/>
                <a:gd name="connsiteY0" fmla="*/ 164638 h 200883"/>
                <a:gd name="connsiteX1" fmla="*/ 35845 w 166940"/>
                <a:gd name="connsiteY1" fmla="*/ 182930 h 200883"/>
                <a:gd name="connsiteX2" fmla="*/ 1995 w 166940"/>
                <a:gd name="connsiteY2" fmla="*/ 78610 h 200883"/>
                <a:gd name="connsiteX3" fmla="*/ 83470 w 166940"/>
                <a:gd name="connsiteY3" fmla="*/ -1 h 200883"/>
                <a:gd name="connsiteX4" fmla="*/ 147666 w 166940"/>
                <a:gd name="connsiteY4" fmla="*/ 164638 h 200883"/>
                <a:gd name="connsiteX0" fmla="*/ 152279 w 152279"/>
                <a:gd name="connsiteY0" fmla="*/ 181204 h 204101"/>
                <a:gd name="connsiteX1" fmla="*/ 35643 w 152279"/>
                <a:gd name="connsiteY1" fmla="*/ 182931 h 204101"/>
                <a:gd name="connsiteX2" fmla="*/ 1793 w 152279"/>
                <a:gd name="connsiteY2" fmla="*/ 78611 h 204101"/>
                <a:gd name="connsiteX3" fmla="*/ 83268 w 152279"/>
                <a:gd name="connsiteY3" fmla="*/ 0 h 204101"/>
                <a:gd name="connsiteX4" fmla="*/ 152279 w 152279"/>
                <a:gd name="connsiteY4" fmla="*/ 181204 h 20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79" h="204101">
                  <a:moveTo>
                    <a:pt x="152279" y="181204"/>
                  </a:moveTo>
                  <a:cubicBezTo>
                    <a:pt x="124595" y="221290"/>
                    <a:pt x="60724" y="200030"/>
                    <a:pt x="35643" y="182931"/>
                  </a:cubicBezTo>
                  <a:cubicBezTo>
                    <a:pt x="10562" y="165832"/>
                    <a:pt x="-5575" y="118430"/>
                    <a:pt x="1793" y="78611"/>
                  </a:cubicBezTo>
                  <a:cubicBezTo>
                    <a:pt x="10293" y="32675"/>
                    <a:pt x="44159" y="0"/>
                    <a:pt x="83268" y="0"/>
                  </a:cubicBezTo>
                  <a:cubicBezTo>
                    <a:pt x="104667" y="54880"/>
                    <a:pt x="130880" y="126324"/>
                    <a:pt x="152279" y="18120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弦形 55">
              <a:extLst>
                <a:ext uri="{FF2B5EF4-FFF2-40B4-BE49-F238E27FC236}">
                  <a16:creationId xmlns:a16="http://schemas.microsoft.com/office/drawing/2014/main" id="{1ABE6F52-22B0-442A-BA34-6EC890B33053}"/>
                </a:ext>
              </a:extLst>
            </p:cNvPr>
            <p:cNvSpPr/>
            <p:nvPr/>
          </p:nvSpPr>
          <p:spPr>
            <a:xfrm rot="17552925">
              <a:off x="2425016" y="1004482"/>
              <a:ext cx="152279" cy="212898"/>
            </a:xfrm>
            <a:custGeom>
              <a:avLst/>
              <a:gdLst>
                <a:gd name="connsiteX0" fmla="*/ 147666 w 166940"/>
                <a:gd name="connsiteY0" fmla="*/ 164638 h 200883"/>
                <a:gd name="connsiteX1" fmla="*/ 35845 w 166940"/>
                <a:gd name="connsiteY1" fmla="*/ 182930 h 200883"/>
                <a:gd name="connsiteX2" fmla="*/ 1995 w 166940"/>
                <a:gd name="connsiteY2" fmla="*/ 78610 h 200883"/>
                <a:gd name="connsiteX3" fmla="*/ 83470 w 166940"/>
                <a:gd name="connsiteY3" fmla="*/ -1 h 200883"/>
                <a:gd name="connsiteX4" fmla="*/ 147666 w 166940"/>
                <a:gd name="connsiteY4" fmla="*/ 164638 h 200883"/>
                <a:gd name="connsiteX0" fmla="*/ 152279 w 152279"/>
                <a:gd name="connsiteY0" fmla="*/ 181204 h 204101"/>
                <a:gd name="connsiteX1" fmla="*/ 35643 w 152279"/>
                <a:gd name="connsiteY1" fmla="*/ 182931 h 204101"/>
                <a:gd name="connsiteX2" fmla="*/ 1793 w 152279"/>
                <a:gd name="connsiteY2" fmla="*/ 78611 h 204101"/>
                <a:gd name="connsiteX3" fmla="*/ 83268 w 152279"/>
                <a:gd name="connsiteY3" fmla="*/ 0 h 204101"/>
                <a:gd name="connsiteX4" fmla="*/ 152279 w 152279"/>
                <a:gd name="connsiteY4" fmla="*/ 181204 h 204101"/>
                <a:gd name="connsiteX0" fmla="*/ 152279 w 152279"/>
                <a:gd name="connsiteY0" fmla="*/ 190001 h 212898"/>
                <a:gd name="connsiteX1" fmla="*/ 35643 w 152279"/>
                <a:gd name="connsiteY1" fmla="*/ 191728 h 212898"/>
                <a:gd name="connsiteX2" fmla="*/ 1793 w 152279"/>
                <a:gd name="connsiteY2" fmla="*/ 87408 h 212898"/>
                <a:gd name="connsiteX3" fmla="*/ 79615 w 152279"/>
                <a:gd name="connsiteY3" fmla="*/ 0 h 212898"/>
                <a:gd name="connsiteX4" fmla="*/ 152279 w 152279"/>
                <a:gd name="connsiteY4" fmla="*/ 190001 h 21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79" h="212898">
                  <a:moveTo>
                    <a:pt x="152279" y="190001"/>
                  </a:moveTo>
                  <a:cubicBezTo>
                    <a:pt x="124595" y="230087"/>
                    <a:pt x="60724" y="208827"/>
                    <a:pt x="35643" y="191728"/>
                  </a:cubicBezTo>
                  <a:cubicBezTo>
                    <a:pt x="10562" y="174629"/>
                    <a:pt x="-5575" y="127227"/>
                    <a:pt x="1793" y="87408"/>
                  </a:cubicBezTo>
                  <a:cubicBezTo>
                    <a:pt x="10293" y="41472"/>
                    <a:pt x="40506" y="0"/>
                    <a:pt x="79615" y="0"/>
                  </a:cubicBezTo>
                  <a:cubicBezTo>
                    <a:pt x="101014" y="54880"/>
                    <a:pt x="130880" y="135121"/>
                    <a:pt x="152279" y="19000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圆角 59">
            <a:extLst>
              <a:ext uri="{FF2B5EF4-FFF2-40B4-BE49-F238E27FC236}">
                <a16:creationId xmlns:a16="http://schemas.microsoft.com/office/drawing/2014/main" id="{8502B0B8-432C-45AC-9632-F1C52532C812}"/>
              </a:ext>
            </a:extLst>
          </p:cNvPr>
          <p:cNvSpPr/>
          <p:nvPr/>
        </p:nvSpPr>
        <p:spPr>
          <a:xfrm>
            <a:off x="5246703" y="656505"/>
            <a:ext cx="5673710" cy="202806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a:extLst>
              <a:ext uri="{FF2B5EF4-FFF2-40B4-BE49-F238E27FC236}">
                <a16:creationId xmlns:a16="http://schemas.microsoft.com/office/drawing/2014/main" id="{DEFC1115-59B6-437E-BBA8-242E7A55CA51}"/>
              </a:ext>
            </a:extLst>
          </p:cNvPr>
          <p:cNvSpPr/>
          <p:nvPr/>
        </p:nvSpPr>
        <p:spPr>
          <a:xfrm rot="15948696">
            <a:off x="4696264" y="1349944"/>
            <a:ext cx="232021" cy="94134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A213BFB7-0300-4EF3-BFE4-D6510CF1CFF5}"/>
              </a:ext>
            </a:extLst>
          </p:cNvPr>
          <p:cNvSpPr txBox="1"/>
          <p:nvPr/>
        </p:nvSpPr>
        <p:spPr>
          <a:xfrm>
            <a:off x="5950723" y="966245"/>
            <a:ext cx="4694267" cy="1429109"/>
          </a:xfrm>
          <a:prstGeom prst="rect">
            <a:avLst/>
          </a:prstGeom>
          <a:noFill/>
        </p:spPr>
        <p:txBody>
          <a:bodyPr wrap="square" rtlCol="0">
            <a:spAutoFit/>
          </a:bodyPr>
          <a:lstStyle/>
          <a:p>
            <a:pPr>
              <a:lnSpc>
                <a:spcPct val="150000"/>
              </a:lnSpc>
            </a:pPr>
            <a:r>
              <a:rPr lang="zh-CN" altLang="en-US" sz="2000" dirty="0">
                <a:solidFill>
                  <a:srgbClr val="F37670"/>
                </a:solidFill>
                <a:latin typeface="方正兰亭粗黑简体" panose="02000000000000000000" pitchFamily="2" charset="-122"/>
                <a:ea typeface="方正兰亭粗黑简体" panose="02000000000000000000" pitchFamily="2" charset="-122"/>
              </a:rPr>
              <a:t>嘿嘿，篡改一下数据，就说昨天朋友跟我进行交易，我赚了一千万美元，看一下那些人会不会上当。</a:t>
            </a:r>
          </a:p>
        </p:txBody>
      </p:sp>
      <p:grpSp>
        <p:nvGrpSpPr>
          <p:cNvPr id="75" name="组合 74">
            <a:extLst>
              <a:ext uri="{FF2B5EF4-FFF2-40B4-BE49-F238E27FC236}">
                <a16:creationId xmlns:a16="http://schemas.microsoft.com/office/drawing/2014/main" id="{3508F397-9753-4A70-91C8-0F5A4638A5D7}"/>
              </a:ext>
            </a:extLst>
          </p:cNvPr>
          <p:cNvGrpSpPr/>
          <p:nvPr/>
        </p:nvGrpSpPr>
        <p:grpSpPr>
          <a:xfrm>
            <a:off x="7696200" y="3996303"/>
            <a:ext cx="1859280" cy="2205192"/>
            <a:chOff x="8233320" y="4164140"/>
            <a:chExt cx="1597552" cy="1894771"/>
          </a:xfrm>
        </p:grpSpPr>
        <p:sp>
          <p:nvSpPr>
            <p:cNvPr id="66" name="任意多边形: 形状 65">
              <a:extLst>
                <a:ext uri="{FF2B5EF4-FFF2-40B4-BE49-F238E27FC236}">
                  <a16:creationId xmlns:a16="http://schemas.microsoft.com/office/drawing/2014/main" id="{D2EC12A2-A0C1-4EB2-BF3A-6120951D97AB}"/>
                </a:ext>
              </a:extLst>
            </p:cNvPr>
            <p:cNvSpPr/>
            <p:nvPr/>
          </p:nvSpPr>
          <p:spPr>
            <a:xfrm>
              <a:off x="8233320" y="4164140"/>
              <a:ext cx="1597552" cy="1894771"/>
            </a:xfrm>
            <a:custGeom>
              <a:avLst/>
              <a:gdLst>
                <a:gd name="connsiteX0" fmla="*/ 1589444 w 1597552"/>
                <a:gd name="connsiteY0" fmla="*/ 256971 h 1894771"/>
                <a:gd name="connsiteX1" fmla="*/ 804291 w 1597552"/>
                <a:gd name="connsiteY1" fmla="*/ 9288 h 1894771"/>
                <a:gd name="connsiteX2" fmla="*/ 19137 w 1597552"/>
                <a:gd name="connsiteY2" fmla="*/ 256971 h 1894771"/>
                <a:gd name="connsiteX3" fmla="*/ 804291 w 1597552"/>
                <a:gd name="connsiteY3" fmla="*/ 1890437 h 1894771"/>
                <a:gd name="connsiteX4" fmla="*/ 1589444 w 1597552"/>
                <a:gd name="connsiteY4" fmla="*/ 256971 h 189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552" h="1894771">
                  <a:moveTo>
                    <a:pt x="1589444" y="256971"/>
                  </a:moveTo>
                  <a:cubicBezTo>
                    <a:pt x="1089126" y="299077"/>
                    <a:pt x="804291" y="9288"/>
                    <a:pt x="804291" y="9288"/>
                  </a:cubicBezTo>
                  <a:cubicBezTo>
                    <a:pt x="804291" y="9288"/>
                    <a:pt x="519456" y="299077"/>
                    <a:pt x="19137" y="256971"/>
                  </a:cubicBezTo>
                  <a:cubicBezTo>
                    <a:pt x="19137" y="256971"/>
                    <a:pt x="-138141" y="1591979"/>
                    <a:pt x="804291" y="1890437"/>
                  </a:cubicBezTo>
                  <a:cubicBezTo>
                    <a:pt x="1747961" y="1591979"/>
                    <a:pt x="1589444" y="256971"/>
                    <a:pt x="1589444" y="256971"/>
                  </a:cubicBezTo>
                  <a:close/>
                </a:path>
              </a:pathLst>
            </a:custGeom>
            <a:solidFill>
              <a:srgbClr val="A6A6A6"/>
            </a:solidFill>
            <a:ln w="9525"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61A9E39B-3A33-4CCB-8B07-34108EC8689B}"/>
                </a:ext>
              </a:extLst>
            </p:cNvPr>
            <p:cNvSpPr/>
            <p:nvPr/>
          </p:nvSpPr>
          <p:spPr>
            <a:xfrm>
              <a:off x="8371309" y="4359809"/>
              <a:ext cx="1325101" cy="1535632"/>
            </a:xfrm>
            <a:custGeom>
              <a:avLst/>
              <a:gdLst>
                <a:gd name="connsiteX0" fmla="*/ 1322661 w 1325101"/>
                <a:gd name="connsiteY0" fmla="*/ 217341 h 1535631"/>
                <a:gd name="connsiteX1" fmla="*/ 666302 w 1325101"/>
                <a:gd name="connsiteY1" fmla="*/ 9288 h 1535631"/>
                <a:gd name="connsiteX2" fmla="*/ 9943 w 1325101"/>
                <a:gd name="connsiteY2" fmla="*/ 217341 h 1535631"/>
                <a:gd name="connsiteX3" fmla="*/ 666302 w 1325101"/>
                <a:gd name="connsiteY3" fmla="*/ 1536251 h 1535631"/>
                <a:gd name="connsiteX4" fmla="*/ 1322661 w 1325101"/>
                <a:gd name="connsiteY4" fmla="*/ 217341 h 153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101" h="1535631">
                  <a:moveTo>
                    <a:pt x="1322661" y="217341"/>
                  </a:moveTo>
                  <a:cubicBezTo>
                    <a:pt x="963521" y="217341"/>
                    <a:pt x="666302" y="9288"/>
                    <a:pt x="666302" y="9288"/>
                  </a:cubicBezTo>
                  <a:cubicBezTo>
                    <a:pt x="666302" y="9288"/>
                    <a:pt x="369083" y="217341"/>
                    <a:pt x="9943" y="217341"/>
                  </a:cubicBezTo>
                  <a:cubicBezTo>
                    <a:pt x="9943" y="217341"/>
                    <a:pt x="-37116" y="1291045"/>
                    <a:pt x="666302" y="1536251"/>
                  </a:cubicBezTo>
                  <a:cubicBezTo>
                    <a:pt x="1370959" y="1291045"/>
                    <a:pt x="1322661" y="217341"/>
                    <a:pt x="1322661" y="217341"/>
                  </a:cubicBezTo>
                  <a:close/>
                </a:path>
              </a:pathLst>
            </a:custGeom>
            <a:solidFill>
              <a:srgbClr val="D62147"/>
            </a:solidFill>
            <a:ln w="9525"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3A04CE1E-B8F4-4C32-B90B-734EE0D135B9}"/>
                </a:ext>
              </a:extLst>
            </p:cNvPr>
            <p:cNvSpPr/>
            <p:nvPr/>
          </p:nvSpPr>
          <p:spPr>
            <a:xfrm>
              <a:off x="8404782" y="4398200"/>
              <a:ext cx="1263181" cy="1461327"/>
            </a:xfrm>
            <a:custGeom>
              <a:avLst/>
              <a:gdLst>
                <a:gd name="connsiteX0" fmla="*/ 1255750 w 1263180"/>
                <a:gd name="connsiteY0" fmla="*/ 207434 h 1461326"/>
                <a:gd name="connsiteX1" fmla="*/ 632829 w 1263180"/>
                <a:gd name="connsiteY1" fmla="*/ 9288 h 1461326"/>
                <a:gd name="connsiteX2" fmla="*/ 9907 w 1263180"/>
                <a:gd name="connsiteY2" fmla="*/ 207434 h 1461326"/>
                <a:gd name="connsiteX3" fmla="*/ 632829 w 1263180"/>
                <a:gd name="connsiteY3" fmla="*/ 1458231 h 1461326"/>
                <a:gd name="connsiteX4" fmla="*/ 1255750 w 1263180"/>
                <a:gd name="connsiteY4" fmla="*/ 207434 h 146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180" h="1461326">
                  <a:moveTo>
                    <a:pt x="1255750" y="207434"/>
                  </a:moveTo>
                  <a:cubicBezTo>
                    <a:pt x="915187" y="207434"/>
                    <a:pt x="632829" y="9288"/>
                    <a:pt x="632829" y="9288"/>
                  </a:cubicBezTo>
                  <a:cubicBezTo>
                    <a:pt x="632829" y="9288"/>
                    <a:pt x="350471" y="207434"/>
                    <a:pt x="9907" y="207434"/>
                  </a:cubicBezTo>
                  <a:cubicBezTo>
                    <a:pt x="9907" y="207434"/>
                    <a:pt x="-34676" y="1225409"/>
                    <a:pt x="632829" y="1458231"/>
                  </a:cubicBezTo>
                  <a:cubicBezTo>
                    <a:pt x="1300333" y="1225409"/>
                    <a:pt x="1255750" y="207434"/>
                    <a:pt x="1255750" y="207434"/>
                  </a:cubicBezTo>
                  <a:close/>
                </a:path>
              </a:pathLst>
            </a:custGeom>
            <a:solidFill>
              <a:srgbClr val="FF2756"/>
            </a:solidFill>
            <a:ln w="9525"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C6ABE691-4396-42C1-B44F-1DF4C29D3867}"/>
                </a:ext>
              </a:extLst>
            </p:cNvPr>
            <p:cNvSpPr/>
            <p:nvPr/>
          </p:nvSpPr>
          <p:spPr>
            <a:xfrm>
              <a:off x="8428931" y="5104095"/>
              <a:ext cx="606822" cy="792584"/>
            </a:xfrm>
            <a:custGeom>
              <a:avLst/>
              <a:gdLst>
                <a:gd name="connsiteX0" fmla="*/ 9288 w 606822"/>
                <a:gd name="connsiteY0" fmla="*/ 9288 h 792584"/>
                <a:gd name="connsiteX1" fmla="*/ 608680 w 606822"/>
                <a:gd name="connsiteY1" fmla="*/ 791965 h 792584"/>
                <a:gd name="connsiteX2" fmla="*/ 608680 w 606822"/>
                <a:gd name="connsiteY2" fmla="*/ 9288 h 792584"/>
                <a:gd name="connsiteX3" fmla="*/ 9288 w 606822"/>
                <a:gd name="connsiteY3" fmla="*/ 9288 h 792584"/>
              </a:gdLst>
              <a:ahLst/>
              <a:cxnLst>
                <a:cxn ang="0">
                  <a:pos x="connsiteX0" y="connsiteY0"/>
                </a:cxn>
                <a:cxn ang="0">
                  <a:pos x="connsiteX1" y="connsiteY1"/>
                </a:cxn>
                <a:cxn ang="0">
                  <a:pos x="connsiteX2" y="connsiteY2"/>
                </a:cxn>
                <a:cxn ang="0">
                  <a:pos x="connsiteX3" y="connsiteY3"/>
                </a:cxn>
              </a:cxnLst>
              <a:rect l="l" t="t" r="r" b="b"/>
              <a:pathLst>
                <a:path w="606822" h="792584">
                  <a:moveTo>
                    <a:pt x="9288" y="9288"/>
                  </a:moveTo>
                  <a:cubicBezTo>
                    <a:pt x="82354" y="316414"/>
                    <a:pt x="244586" y="664408"/>
                    <a:pt x="608680" y="791965"/>
                  </a:cubicBezTo>
                  <a:lnTo>
                    <a:pt x="608680" y="9288"/>
                  </a:lnTo>
                  <a:lnTo>
                    <a:pt x="9288" y="9288"/>
                  </a:lnTo>
                  <a:close/>
                </a:path>
              </a:pathLst>
            </a:custGeom>
            <a:solidFill>
              <a:srgbClr val="D62147"/>
            </a:solidFill>
            <a:ln w="9525"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3A3B315B-BDF4-4D29-8E54-83B72338A91F}"/>
                </a:ext>
              </a:extLst>
            </p:cNvPr>
            <p:cNvSpPr/>
            <p:nvPr/>
          </p:nvSpPr>
          <p:spPr>
            <a:xfrm>
              <a:off x="9028323" y="4359809"/>
              <a:ext cx="668743" cy="755432"/>
            </a:xfrm>
            <a:custGeom>
              <a:avLst/>
              <a:gdLst>
                <a:gd name="connsiteX0" fmla="*/ 665647 w 668742"/>
                <a:gd name="connsiteY0" fmla="*/ 217341 h 755431"/>
                <a:gd name="connsiteX1" fmla="*/ 9288 w 668742"/>
                <a:gd name="connsiteY1" fmla="*/ 9288 h 755431"/>
                <a:gd name="connsiteX2" fmla="*/ 9288 w 668742"/>
                <a:gd name="connsiteY2" fmla="*/ 754812 h 755431"/>
                <a:gd name="connsiteX3" fmla="*/ 608680 w 668742"/>
                <a:gd name="connsiteY3" fmla="*/ 754812 h 755431"/>
                <a:gd name="connsiteX4" fmla="*/ 665647 w 668742"/>
                <a:gd name="connsiteY4" fmla="*/ 217341 h 755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742" h="755431">
                  <a:moveTo>
                    <a:pt x="665647" y="217341"/>
                  </a:moveTo>
                  <a:cubicBezTo>
                    <a:pt x="306507" y="217341"/>
                    <a:pt x="9288" y="9288"/>
                    <a:pt x="9288" y="9288"/>
                  </a:cubicBezTo>
                  <a:lnTo>
                    <a:pt x="9288" y="754812"/>
                  </a:lnTo>
                  <a:lnTo>
                    <a:pt x="608680" y="754812"/>
                  </a:lnTo>
                  <a:cubicBezTo>
                    <a:pt x="676792" y="467501"/>
                    <a:pt x="665647" y="217341"/>
                    <a:pt x="665647" y="217341"/>
                  </a:cubicBezTo>
                  <a:close/>
                </a:path>
              </a:pathLst>
            </a:custGeom>
            <a:solidFill>
              <a:srgbClr val="D62147"/>
            </a:solidFill>
            <a:ln w="9525"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F27FEE76-B3F4-4E74-B34E-41E147E17B57}"/>
                </a:ext>
              </a:extLst>
            </p:cNvPr>
            <p:cNvSpPr/>
            <p:nvPr/>
          </p:nvSpPr>
          <p:spPr>
            <a:xfrm>
              <a:off x="8778163" y="4922048"/>
              <a:ext cx="520133" cy="507749"/>
            </a:xfrm>
            <a:custGeom>
              <a:avLst/>
              <a:gdLst>
                <a:gd name="connsiteX0" fmla="*/ 510845 w 520133"/>
                <a:gd name="connsiteY0" fmla="*/ 465024 h 507749"/>
                <a:gd name="connsiteX1" fmla="*/ 473693 w 520133"/>
                <a:gd name="connsiteY1" fmla="*/ 503415 h 507749"/>
                <a:gd name="connsiteX2" fmla="*/ 46440 w 520133"/>
                <a:gd name="connsiteY2" fmla="*/ 503415 h 507749"/>
                <a:gd name="connsiteX3" fmla="*/ 9288 w 520133"/>
                <a:gd name="connsiteY3" fmla="*/ 465024 h 507749"/>
                <a:gd name="connsiteX4" fmla="*/ 9288 w 520133"/>
                <a:gd name="connsiteY4" fmla="*/ 47679 h 507749"/>
                <a:gd name="connsiteX5" fmla="*/ 46440 w 520133"/>
                <a:gd name="connsiteY5" fmla="*/ 9288 h 507749"/>
                <a:gd name="connsiteX6" fmla="*/ 473693 w 520133"/>
                <a:gd name="connsiteY6" fmla="*/ 9288 h 507749"/>
                <a:gd name="connsiteX7" fmla="*/ 510845 w 520133"/>
                <a:gd name="connsiteY7" fmla="*/ 47679 h 507749"/>
                <a:gd name="connsiteX8" fmla="*/ 510845 w 520133"/>
                <a:gd name="connsiteY8" fmla="*/ 465024 h 50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133" h="507749">
                  <a:moveTo>
                    <a:pt x="510845" y="465024"/>
                  </a:moveTo>
                  <a:cubicBezTo>
                    <a:pt x="510845" y="486077"/>
                    <a:pt x="494746" y="503415"/>
                    <a:pt x="473693" y="503415"/>
                  </a:cubicBezTo>
                  <a:lnTo>
                    <a:pt x="46440" y="503415"/>
                  </a:lnTo>
                  <a:cubicBezTo>
                    <a:pt x="25387" y="503415"/>
                    <a:pt x="9288" y="486077"/>
                    <a:pt x="9288" y="465024"/>
                  </a:cubicBezTo>
                  <a:lnTo>
                    <a:pt x="9288" y="47679"/>
                  </a:lnTo>
                  <a:cubicBezTo>
                    <a:pt x="9288" y="26626"/>
                    <a:pt x="25387" y="9288"/>
                    <a:pt x="46440" y="9288"/>
                  </a:cubicBezTo>
                  <a:lnTo>
                    <a:pt x="473693" y="9288"/>
                  </a:lnTo>
                  <a:cubicBezTo>
                    <a:pt x="494746" y="9288"/>
                    <a:pt x="510845" y="26626"/>
                    <a:pt x="510845" y="47679"/>
                  </a:cubicBezTo>
                  <a:lnTo>
                    <a:pt x="510845" y="465024"/>
                  </a:lnTo>
                  <a:close/>
                </a:path>
              </a:pathLst>
            </a:custGeom>
            <a:solidFill>
              <a:srgbClr val="FFFFFF"/>
            </a:solidFill>
            <a:ln w="9525"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E30F84BB-F895-416B-B491-C8D70977FE4B}"/>
                </a:ext>
              </a:extLst>
            </p:cNvPr>
            <p:cNvSpPr/>
            <p:nvPr/>
          </p:nvSpPr>
          <p:spPr>
            <a:xfrm>
              <a:off x="8867329" y="4666935"/>
              <a:ext cx="334371" cy="371524"/>
            </a:xfrm>
            <a:custGeom>
              <a:avLst/>
              <a:gdLst>
                <a:gd name="connsiteX0" fmla="*/ 332514 w 334371"/>
                <a:gd name="connsiteY0" fmla="*/ 372143 h 371523"/>
                <a:gd name="connsiteX1" fmla="*/ 9288 w 334371"/>
                <a:gd name="connsiteY1" fmla="*/ 372143 h 371523"/>
                <a:gd name="connsiteX2" fmla="*/ 9288 w 334371"/>
                <a:gd name="connsiteY2" fmla="*/ 173997 h 371523"/>
                <a:gd name="connsiteX3" fmla="*/ 170282 w 334371"/>
                <a:gd name="connsiteY3" fmla="*/ 9288 h 371523"/>
                <a:gd name="connsiteX4" fmla="*/ 331275 w 334371"/>
                <a:gd name="connsiteY4" fmla="*/ 173997 h 371523"/>
                <a:gd name="connsiteX5" fmla="*/ 331275 w 334371"/>
                <a:gd name="connsiteY5" fmla="*/ 372143 h 371523"/>
                <a:gd name="connsiteX6" fmla="*/ 79878 w 334371"/>
                <a:gd name="connsiteY6" fmla="*/ 299077 h 371523"/>
                <a:gd name="connsiteX7" fmla="*/ 260686 w 334371"/>
                <a:gd name="connsiteY7" fmla="*/ 299077 h 371523"/>
                <a:gd name="connsiteX8" fmla="*/ 260686 w 334371"/>
                <a:gd name="connsiteY8" fmla="*/ 173997 h 371523"/>
                <a:gd name="connsiteX9" fmla="*/ 170282 w 334371"/>
                <a:gd name="connsiteY9" fmla="*/ 81116 h 371523"/>
                <a:gd name="connsiteX10" fmla="*/ 79878 w 334371"/>
                <a:gd name="connsiteY10" fmla="*/ 173997 h 371523"/>
                <a:gd name="connsiteX11" fmla="*/ 79878 w 334371"/>
                <a:gd name="connsiteY11" fmla="*/ 299077 h 37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371" h="371523">
                  <a:moveTo>
                    <a:pt x="332514" y="372143"/>
                  </a:moveTo>
                  <a:lnTo>
                    <a:pt x="9288" y="372143"/>
                  </a:lnTo>
                  <a:lnTo>
                    <a:pt x="9288" y="173997"/>
                  </a:lnTo>
                  <a:cubicBezTo>
                    <a:pt x="9288" y="83593"/>
                    <a:pt x="81116" y="9288"/>
                    <a:pt x="170282" y="9288"/>
                  </a:cubicBezTo>
                  <a:cubicBezTo>
                    <a:pt x="259447" y="9288"/>
                    <a:pt x="331275" y="83593"/>
                    <a:pt x="331275" y="173997"/>
                  </a:cubicBezTo>
                  <a:lnTo>
                    <a:pt x="331275" y="372143"/>
                  </a:lnTo>
                  <a:close/>
                  <a:moveTo>
                    <a:pt x="79878" y="299077"/>
                  </a:moveTo>
                  <a:lnTo>
                    <a:pt x="260686" y="299077"/>
                  </a:lnTo>
                  <a:lnTo>
                    <a:pt x="260686" y="173997"/>
                  </a:lnTo>
                  <a:cubicBezTo>
                    <a:pt x="260686" y="123222"/>
                    <a:pt x="219818" y="81116"/>
                    <a:pt x="170282" y="81116"/>
                  </a:cubicBezTo>
                  <a:cubicBezTo>
                    <a:pt x="120745" y="81116"/>
                    <a:pt x="79878" y="121984"/>
                    <a:pt x="79878" y="173997"/>
                  </a:cubicBezTo>
                  <a:lnTo>
                    <a:pt x="79878" y="299077"/>
                  </a:lnTo>
                  <a:close/>
                </a:path>
              </a:pathLst>
            </a:custGeom>
            <a:solidFill>
              <a:srgbClr val="FFFFFF"/>
            </a:solidFill>
            <a:ln w="9525"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6E3AF9FF-7C73-4AF8-8DF8-CB1F6FE26439}"/>
                </a:ext>
              </a:extLst>
            </p:cNvPr>
            <p:cNvSpPr/>
            <p:nvPr/>
          </p:nvSpPr>
          <p:spPr>
            <a:xfrm>
              <a:off x="8958972" y="5048332"/>
              <a:ext cx="148610" cy="148610"/>
            </a:xfrm>
            <a:custGeom>
              <a:avLst/>
              <a:gdLst>
                <a:gd name="connsiteX0" fmla="*/ 147990 w 148609"/>
                <a:gd name="connsiteY0" fmla="*/ 79912 h 148609"/>
                <a:gd name="connsiteX1" fmla="*/ 78639 w 148609"/>
                <a:gd name="connsiteY1" fmla="*/ 150502 h 148609"/>
                <a:gd name="connsiteX2" fmla="*/ 9288 w 148609"/>
                <a:gd name="connsiteY2" fmla="*/ 79912 h 148609"/>
                <a:gd name="connsiteX3" fmla="*/ 78639 w 148609"/>
                <a:gd name="connsiteY3" fmla="*/ 9323 h 148609"/>
                <a:gd name="connsiteX4" fmla="*/ 147990 w 148609"/>
                <a:gd name="connsiteY4" fmla="*/ 79912 h 14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09" h="148609">
                  <a:moveTo>
                    <a:pt x="147990" y="79912"/>
                  </a:moveTo>
                  <a:cubicBezTo>
                    <a:pt x="147990" y="119541"/>
                    <a:pt x="117030" y="150502"/>
                    <a:pt x="78639" y="150502"/>
                  </a:cubicBezTo>
                  <a:cubicBezTo>
                    <a:pt x="40248" y="150502"/>
                    <a:pt x="9288" y="118303"/>
                    <a:pt x="9288" y="79912"/>
                  </a:cubicBezTo>
                  <a:cubicBezTo>
                    <a:pt x="9288" y="40283"/>
                    <a:pt x="40248" y="9323"/>
                    <a:pt x="78639" y="9323"/>
                  </a:cubicBezTo>
                  <a:cubicBezTo>
                    <a:pt x="117030" y="8084"/>
                    <a:pt x="147990" y="40283"/>
                    <a:pt x="147990" y="79912"/>
                  </a:cubicBezTo>
                  <a:close/>
                </a:path>
              </a:pathLst>
            </a:custGeom>
            <a:solidFill>
              <a:srgbClr val="FF2756"/>
            </a:solidFill>
            <a:ln w="9525"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1D72CD39-3025-4A91-B9FE-EFD0BBC19556}"/>
                </a:ext>
              </a:extLst>
            </p:cNvPr>
            <p:cNvSpPr/>
            <p:nvPr/>
          </p:nvSpPr>
          <p:spPr>
            <a:xfrm>
              <a:off x="8968879" y="5141247"/>
              <a:ext cx="136225" cy="173378"/>
            </a:xfrm>
            <a:custGeom>
              <a:avLst/>
              <a:gdLst>
                <a:gd name="connsiteX0" fmla="*/ 95977 w 136225"/>
                <a:gd name="connsiteY0" fmla="*/ 9288 h 173377"/>
                <a:gd name="connsiteX1" fmla="*/ 68732 w 136225"/>
                <a:gd name="connsiteY1" fmla="*/ 9288 h 173377"/>
                <a:gd name="connsiteX2" fmla="*/ 42725 w 136225"/>
                <a:gd name="connsiteY2" fmla="*/ 9288 h 173377"/>
                <a:gd name="connsiteX3" fmla="*/ 9288 w 136225"/>
                <a:gd name="connsiteY3" fmla="*/ 169043 h 173377"/>
                <a:gd name="connsiteX4" fmla="*/ 68732 w 136225"/>
                <a:gd name="connsiteY4" fmla="*/ 169043 h 173377"/>
                <a:gd name="connsiteX5" fmla="*/ 128176 w 136225"/>
                <a:gd name="connsiteY5" fmla="*/ 169043 h 1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25" h="173377">
                  <a:moveTo>
                    <a:pt x="95977" y="9288"/>
                  </a:moveTo>
                  <a:lnTo>
                    <a:pt x="68732" y="9288"/>
                  </a:lnTo>
                  <a:lnTo>
                    <a:pt x="42725" y="9288"/>
                  </a:lnTo>
                  <a:lnTo>
                    <a:pt x="9288" y="169043"/>
                  </a:lnTo>
                  <a:lnTo>
                    <a:pt x="68732" y="169043"/>
                  </a:lnTo>
                  <a:lnTo>
                    <a:pt x="128176" y="169043"/>
                  </a:lnTo>
                  <a:close/>
                </a:path>
              </a:pathLst>
            </a:custGeom>
            <a:solidFill>
              <a:srgbClr val="FF2756"/>
            </a:solidFill>
            <a:ln w="9525" cap="flat">
              <a:noFill/>
              <a:prstDash val="solid"/>
              <a:miter/>
            </a:ln>
          </p:spPr>
          <p:txBody>
            <a:bodyPr rtlCol="0" anchor="ctr"/>
            <a:lstStyle/>
            <a:p>
              <a:endParaRPr lang="zh-CN" altLang="en-US"/>
            </a:p>
          </p:txBody>
        </p:sp>
      </p:grpSp>
      <p:sp>
        <p:nvSpPr>
          <p:cNvPr id="76" name="矩形: 圆角 75">
            <a:extLst>
              <a:ext uri="{FF2B5EF4-FFF2-40B4-BE49-F238E27FC236}">
                <a16:creationId xmlns:a16="http://schemas.microsoft.com/office/drawing/2014/main" id="{CE0C423C-B71B-4AC6-BF77-AC07E8F6D920}"/>
              </a:ext>
            </a:extLst>
          </p:cNvPr>
          <p:cNvSpPr/>
          <p:nvPr/>
        </p:nvSpPr>
        <p:spPr>
          <a:xfrm>
            <a:off x="1197693" y="4076217"/>
            <a:ext cx="5673710" cy="202806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a:extLst>
              <a:ext uri="{FF2B5EF4-FFF2-40B4-BE49-F238E27FC236}">
                <a16:creationId xmlns:a16="http://schemas.microsoft.com/office/drawing/2014/main" id="{9468EE94-41CD-4A61-964E-EDE0AF589675}"/>
              </a:ext>
            </a:extLst>
          </p:cNvPr>
          <p:cNvSpPr/>
          <p:nvPr/>
        </p:nvSpPr>
        <p:spPr>
          <a:xfrm rot="5651304" flipH="1">
            <a:off x="7121475" y="4930719"/>
            <a:ext cx="232021" cy="94134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DBE893E0-B25A-43AA-8DE0-C716B020324A}"/>
              </a:ext>
            </a:extLst>
          </p:cNvPr>
          <p:cNvSpPr txBox="1"/>
          <p:nvPr/>
        </p:nvSpPr>
        <p:spPr>
          <a:xfrm>
            <a:off x="1868506" y="4934657"/>
            <a:ext cx="4694267" cy="967444"/>
          </a:xfrm>
          <a:prstGeom prst="rect">
            <a:avLst/>
          </a:prstGeom>
          <a:noFill/>
        </p:spPr>
        <p:txBody>
          <a:bodyPr wrap="square" rtlCol="0">
            <a:spAutoFit/>
          </a:bodyPr>
          <a:lstStyle/>
          <a:p>
            <a:pPr>
              <a:lnSpc>
                <a:spcPct val="150000"/>
              </a:lnSpc>
            </a:pPr>
            <a:r>
              <a:rPr lang="zh-CN" altLang="en-US" sz="2000" b="1" dirty="0">
                <a:solidFill>
                  <a:srgbClr val="F37670"/>
                </a:solidFill>
                <a:latin typeface="方正兰亭粗黑简体" panose="02000000000000000000" pitchFamily="2" charset="-122"/>
                <a:ea typeface="方正兰亭粗黑简体" panose="02000000000000000000" pitchFamily="2" charset="-122"/>
              </a:rPr>
              <a:t>问题交易</a:t>
            </a:r>
            <a:r>
              <a:rPr lang="zh-CN" altLang="en-US" sz="2000" dirty="0">
                <a:solidFill>
                  <a:srgbClr val="F37670"/>
                </a:solidFill>
                <a:latin typeface="方正兰亭粗黑简体" panose="02000000000000000000" pitchFamily="2" charset="-122"/>
                <a:ea typeface="方正兰亭粗黑简体" panose="02000000000000000000" pitchFamily="2" charset="-122"/>
              </a:rPr>
              <a:t>，缺少关联信息</a:t>
            </a:r>
            <a:endParaRPr lang="en-US" altLang="zh-CN" sz="2000" dirty="0">
              <a:solidFill>
                <a:srgbClr val="F37670"/>
              </a:solidFill>
              <a:latin typeface="方正兰亭粗黑简体" panose="02000000000000000000" pitchFamily="2" charset="-122"/>
              <a:ea typeface="方正兰亭粗黑简体" panose="02000000000000000000" pitchFamily="2" charset="-122"/>
            </a:endParaRPr>
          </a:p>
          <a:p>
            <a:pPr>
              <a:lnSpc>
                <a:spcPct val="150000"/>
              </a:lnSpc>
            </a:pPr>
            <a:r>
              <a:rPr lang="zh-CN" altLang="en-US" sz="2000" dirty="0">
                <a:solidFill>
                  <a:srgbClr val="F37670"/>
                </a:solidFill>
                <a:latin typeface="方正兰亭粗黑简体" panose="02000000000000000000" pitchFamily="2" charset="-122"/>
                <a:ea typeface="方正兰亭粗黑简体" panose="02000000000000000000" pitchFamily="2" charset="-122"/>
              </a:rPr>
              <a:t>时间戳也不对</a:t>
            </a:r>
            <a:endParaRPr lang="en-US" altLang="zh-CN" sz="2000" dirty="0">
              <a:solidFill>
                <a:srgbClr val="F37670"/>
              </a:solidFill>
              <a:latin typeface="方正兰亭粗黑简体" panose="02000000000000000000" pitchFamily="2" charset="-122"/>
              <a:ea typeface="方正兰亭粗黑简体" panose="02000000000000000000" pitchFamily="2" charset="-122"/>
            </a:endParaRPr>
          </a:p>
        </p:txBody>
      </p:sp>
      <p:sp>
        <p:nvSpPr>
          <p:cNvPr id="80" name="文本框 79">
            <a:extLst>
              <a:ext uri="{FF2B5EF4-FFF2-40B4-BE49-F238E27FC236}">
                <a16:creationId xmlns:a16="http://schemas.microsoft.com/office/drawing/2014/main" id="{69A53C79-BDFE-470B-B587-2EE3ED2C2252}"/>
              </a:ext>
            </a:extLst>
          </p:cNvPr>
          <p:cNvSpPr txBox="1"/>
          <p:nvPr/>
        </p:nvSpPr>
        <p:spPr>
          <a:xfrm>
            <a:off x="1861663" y="4089990"/>
            <a:ext cx="3442254" cy="753924"/>
          </a:xfrm>
          <a:prstGeom prst="rect">
            <a:avLst/>
          </a:prstGeom>
          <a:noFill/>
        </p:spPr>
        <p:txBody>
          <a:bodyPr wrap="square" rtlCol="0">
            <a:spAutoFit/>
          </a:bodyPr>
          <a:lstStyle/>
          <a:p>
            <a:pPr>
              <a:lnSpc>
                <a:spcPct val="150000"/>
              </a:lnSpc>
            </a:pPr>
            <a:r>
              <a:rPr lang="zh-CN" altLang="en-US" sz="3200" dirty="0">
                <a:solidFill>
                  <a:srgbClr val="F37670"/>
                </a:solidFill>
                <a:latin typeface="方正兰亭粗黑简体" panose="02000000000000000000" pitchFamily="2" charset="-122"/>
                <a:ea typeface="方正兰亭粗黑简体" panose="02000000000000000000" pitchFamily="2" charset="-122"/>
              </a:rPr>
              <a:t>单向哈希算法</a:t>
            </a:r>
          </a:p>
        </p:txBody>
      </p:sp>
    </p:spTree>
    <p:extLst>
      <p:ext uri="{BB962C8B-B14F-4D97-AF65-F5344CB8AC3E}">
        <p14:creationId xmlns:p14="http://schemas.microsoft.com/office/powerpoint/2010/main" val="24030430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流程图: 手动输入 52">
            <a:extLst>
              <a:ext uri="{FF2B5EF4-FFF2-40B4-BE49-F238E27FC236}">
                <a16:creationId xmlns:a16="http://schemas.microsoft.com/office/drawing/2014/main" id="{733A6520-51AC-420E-A0C3-AC49667C597F}"/>
              </a:ext>
            </a:extLst>
          </p:cNvPr>
          <p:cNvSpPr/>
          <p:nvPr/>
        </p:nvSpPr>
        <p:spPr>
          <a:xfrm flipH="1" flipV="1">
            <a:off x="1200150" y="298478"/>
            <a:ext cx="9710543" cy="361023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12 w 10000"/>
              <a:gd name="connsiteY3" fmla="*/ 9279 h 10000"/>
              <a:gd name="connsiteX4" fmla="*/ 0 w 10000"/>
              <a:gd name="connsiteY4" fmla="*/ 2000 h 10000"/>
              <a:gd name="connsiteX0" fmla="*/ 20 w 9989"/>
              <a:gd name="connsiteY0" fmla="*/ 2606 h 10000"/>
              <a:gd name="connsiteX1" fmla="*/ 9989 w 9989"/>
              <a:gd name="connsiteY1" fmla="*/ 0 h 10000"/>
              <a:gd name="connsiteX2" fmla="*/ 9989 w 9989"/>
              <a:gd name="connsiteY2" fmla="*/ 10000 h 10000"/>
              <a:gd name="connsiteX3" fmla="*/ 1 w 9989"/>
              <a:gd name="connsiteY3" fmla="*/ 9279 h 10000"/>
              <a:gd name="connsiteX4" fmla="*/ 20 w 9989"/>
              <a:gd name="connsiteY4" fmla="*/ 2606 h 10000"/>
              <a:gd name="connsiteX0" fmla="*/ 0 w 10001"/>
              <a:gd name="connsiteY0" fmla="*/ 2711 h 10000"/>
              <a:gd name="connsiteX1" fmla="*/ 10001 w 10001"/>
              <a:gd name="connsiteY1" fmla="*/ 0 h 10000"/>
              <a:gd name="connsiteX2" fmla="*/ 10001 w 10001"/>
              <a:gd name="connsiteY2" fmla="*/ 10000 h 10000"/>
              <a:gd name="connsiteX3" fmla="*/ 2 w 10001"/>
              <a:gd name="connsiteY3" fmla="*/ 9279 h 10000"/>
              <a:gd name="connsiteX4" fmla="*/ 0 w 10001"/>
              <a:gd name="connsiteY4" fmla="*/ 2711 h 10000"/>
              <a:gd name="connsiteX0" fmla="*/ 0 w 10001"/>
              <a:gd name="connsiteY0" fmla="*/ 2526 h 9815"/>
              <a:gd name="connsiteX1" fmla="*/ 9949 w 10001"/>
              <a:gd name="connsiteY1" fmla="*/ 0 h 9815"/>
              <a:gd name="connsiteX2" fmla="*/ 10001 w 10001"/>
              <a:gd name="connsiteY2" fmla="*/ 9815 h 9815"/>
              <a:gd name="connsiteX3" fmla="*/ 2 w 10001"/>
              <a:gd name="connsiteY3" fmla="*/ 9094 h 9815"/>
              <a:gd name="connsiteX4" fmla="*/ 0 w 10001"/>
              <a:gd name="connsiteY4" fmla="*/ 2526 h 9815"/>
              <a:gd name="connsiteX0" fmla="*/ 0 w 10000"/>
              <a:gd name="connsiteY0" fmla="*/ 2386 h 9812"/>
              <a:gd name="connsiteX1" fmla="*/ 9979 w 10000"/>
              <a:gd name="connsiteY1" fmla="*/ 0 h 9812"/>
              <a:gd name="connsiteX2" fmla="*/ 10000 w 10000"/>
              <a:gd name="connsiteY2" fmla="*/ 9812 h 9812"/>
              <a:gd name="connsiteX3" fmla="*/ 2 w 10000"/>
              <a:gd name="connsiteY3" fmla="*/ 9077 h 9812"/>
              <a:gd name="connsiteX4" fmla="*/ 0 w 10000"/>
              <a:gd name="connsiteY4" fmla="*/ 2386 h 9812"/>
              <a:gd name="connsiteX0" fmla="*/ 0 w 10000"/>
              <a:gd name="connsiteY0" fmla="*/ 2432 h 9726"/>
              <a:gd name="connsiteX1" fmla="*/ 9979 w 10000"/>
              <a:gd name="connsiteY1" fmla="*/ 0 h 9726"/>
              <a:gd name="connsiteX2" fmla="*/ 10000 w 10000"/>
              <a:gd name="connsiteY2" fmla="*/ 9726 h 9726"/>
              <a:gd name="connsiteX3" fmla="*/ 2 w 10000"/>
              <a:gd name="connsiteY3" fmla="*/ 9251 h 9726"/>
              <a:gd name="connsiteX4" fmla="*/ 0 w 10000"/>
              <a:gd name="connsiteY4" fmla="*/ 2432 h 9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726">
                <a:moveTo>
                  <a:pt x="0" y="2432"/>
                </a:moveTo>
                <a:lnTo>
                  <a:pt x="9979" y="0"/>
                </a:lnTo>
                <a:cubicBezTo>
                  <a:pt x="9996" y="3398"/>
                  <a:pt x="9983" y="6328"/>
                  <a:pt x="10000" y="9726"/>
                </a:cubicBezTo>
                <a:lnTo>
                  <a:pt x="2" y="9251"/>
                </a:lnTo>
                <a:cubicBezTo>
                  <a:pt x="-2" y="6733"/>
                  <a:pt x="4" y="4950"/>
                  <a:pt x="0" y="2432"/>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E62A3E6-1FC6-4A09-8540-2921D7C64799}"/>
              </a:ext>
            </a:extLst>
          </p:cNvPr>
          <p:cNvGrpSpPr/>
          <p:nvPr/>
        </p:nvGrpSpPr>
        <p:grpSpPr>
          <a:xfrm rot="16726550">
            <a:off x="1883694" y="1623044"/>
            <a:ext cx="1881371" cy="1520573"/>
            <a:chOff x="5579130" y="3012281"/>
            <a:chExt cx="1028838" cy="831533"/>
          </a:xfrm>
        </p:grpSpPr>
        <p:sp>
          <p:nvSpPr>
            <p:cNvPr id="5" name="任意多边形: 形状 4">
              <a:extLst>
                <a:ext uri="{FF2B5EF4-FFF2-40B4-BE49-F238E27FC236}">
                  <a16:creationId xmlns:a16="http://schemas.microsoft.com/office/drawing/2014/main" id="{A39357B5-E2E6-48C6-81AD-59E64BA39BF9}"/>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6" name="任意多边形: 形状 5">
              <a:extLst>
                <a:ext uri="{FF2B5EF4-FFF2-40B4-BE49-F238E27FC236}">
                  <a16:creationId xmlns:a16="http://schemas.microsoft.com/office/drawing/2014/main" id="{C864703D-70B6-4DC1-B766-51F359E456A7}"/>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03193C1-F210-489D-AED6-090CCEB548C4}"/>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414516D-B574-467A-A195-3DD0289CD982}"/>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2E4BF925-956E-400B-BD79-9F4465009BD2}"/>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DF5332A-A8F5-4037-92FF-5CA0D9306C34}"/>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C23700E2-BE7D-4E28-90AD-2C587B76A9B4}"/>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6052BDF-94AA-48DC-BA62-1DD2D80A4E12}"/>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2D27EB13-3B76-4310-AD83-48D0C20A2F36}"/>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C6B382EC-880D-4640-9BDE-357C73789C3D}"/>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sp>
        <p:nvSpPr>
          <p:cNvPr id="15" name="文本框 14">
            <a:extLst>
              <a:ext uri="{FF2B5EF4-FFF2-40B4-BE49-F238E27FC236}">
                <a16:creationId xmlns:a16="http://schemas.microsoft.com/office/drawing/2014/main" id="{1043B4E0-E447-426F-94DB-D84508AF8327}"/>
              </a:ext>
            </a:extLst>
          </p:cNvPr>
          <p:cNvSpPr txBox="1"/>
          <p:nvPr/>
        </p:nvSpPr>
        <p:spPr>
          <a:xfrm>
            <a:off x="2173917" y="2152442"/>
            <a:ext cx="1068500" cy="461665"/>
          </a:xfrm>
          <a:prstGeom prst="rect">
            <a:avLst/>
          </a:prstGeom>
          <a:noFill/>
        </p:spPr>
        <p:txBody>
          <a:bodyPr wrap="square" rtlCol="0">
            <a:spAutoFit/>
          </a:bodyPr>
          <a:lstStyle/>
          <a:p>
            <a:r>
              <a:rPr lang="zh-CN" altLang="en-US" sz="2400" dirty="0">
                <a:solidFill>
                  <a:schemeClr val="bg1"/>
                </a:solidFill>
                <a:latin typeface="方正兰亭粗黑简体" panose="02000000000000000000" pitchFamily="2" charset="-122"/>
                <a:ea typeface="方正兰亭粗黑简体" panose="02000000000000000000" pitchFamily="2" charset="-122"/>
              </a:rPr>
              <a:t>账本</a:t>
            </a:r>
            <a:r>
              <a:rPr lang="en-US" altLang="zh-CN" sz="2400" dirty="0">
                <a:solidFill>
                  <a:schemeClr val="bg1"/>
                </a:solidFill>
                <a:latin typeface="方正兰亭粗黑简体" panose="02000000000000000000" pitchFamily="2" charset="-122"/>
                <a:ea typeface="方正兰亭粗黑简体" panose="02000000000000000000" pitchFamily="2" charset="-122"/>
              </a:rPr>
              <a:t>A</a:t>
            </a:r>
            <a:endParaRPr lang="zh-CN" altLang="en-US" sz="2400" dirty="0">
              <a:solidFill>
                <a:schemeClr val="bg1"/>
              </a:solidFill>
              <a:latin typeface="方正兰亭粗黑简体" panose="02000000000000000000" pitchFamily="2" charset="-122"/>
              <a:ea typeface="方正兰亭粗黑简体" panose="02000000000000000000" pitchFamily="2" charset="-122"/>
            </a:endParaRPr>
          </a:p>
        </p:txBody>
      </p:sp>
      <p:grpSp>
        <p:nvGrpSpPr>
          <p:cNvPr id="16" name="组合 15">
            <a:extLst>
              <a:ext uri="{FF2B5EF4-FFF2-40B4-BE49-F238E27FC236}">
                <a16:creationId xmlns:a16="http://schemas.microsoft.com/office/drawing/2014/main" id="{4A8E6C24-5BBD-48DC-81BE-0FAC11B6DA03}"/>
              </a:ext>
            </a:extLst>
          </p:cNvPr>
          <p:cNvGrpSpPr/>
          <p:nvPr/>
        </p:nvGrpSpPr>
        <p:grpSpPr>
          <a:xfrm rot="16726550">
            <a:off x="3977681" y="1623044"/>
            <a:ext cx="1881371" cy="1520573"/>
            <a:chOff x="5579130" y="3012281"/>
            <a:chExt cx="1028838" cy="831533"/>
          </a:xfrm>
        </p:grpSpPr>
        <p:sp>
          <p:nvSpPr>
            <p:cNvPr id="17" name="任意多边形: 形状 16">
              <a:extLst>
                <a:ext uri="{FF2B5EF4-FFF2-40B4-BE49-F238E27FC236}">
                  <a16:creationId xmlns:a16="http://schemas.microsoft.com/office/drawing/2014/main" id="{8B5C77B8-8639-4A69-8E94-590D3E80FA22}"/>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84ED5C46-94A1-4844-AF4A-94C61DBF926A}"/>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C4FF9E63-AB4A-404D-998C-709C582C797C}"/>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DAC96684-C903-40DA-A025-F3409130A076}"/>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61C3D8B-4906-47B0-8B46-93DB935D3F13}"/>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52E0F5A7-3248-4105-A695-4E12B7F873BC}"/>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6F44FCE8-0921-4E44-BB34-AFF032C22FC9}"/>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AF5D916C-C860-4489-9245-1AE05064972C}"/>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2B7B3C02-5E3C-4D17-84F9-E2608CDF9EF7}"/>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35007235-05C9-4E54-A6B7-0F3008C37268}"/>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sp>
        <p:nvSpPr>
          <p:cNvPr id="27" name="文本框 26">
            <a:extLst>
              <a:ext uri="{FF2B5EF4-FFF2-40B4-BE49-F238E27FC236}">
                <a16:creationId xmlns:a16="http://schemas.microsoft.com/office/drawing/2014/main" id="{31608865-7B81-4B7E-AB79-78772D069CEC}"/>
              </a:ext>
            </a:extLst>
          </p:cNvPr>
          <p:cNvSpPr txBox="1"/>
          <p:nvPr/>
        </p:nvSpPr>
        <p:spPr>
          <a:xfrm>
            <a:off x="4267904" y="2152442"/>
            <a:ext cx="1068500" cy="461665"/>
          </a:xfrm>
          <a:prstGeom prst="rect">
            <a:avLst/>
          </a:prstGeom>
          <a:noFill/>
        </p:spPr>
        <p:txBody>
          <a:bodyPr wrap="square" rtlCol="0">
            <a:spAutoFit/>
          </a:bodyPr>
          <a:lstStyle/>
          <a:p>
            <a:r>
              <a:rPr lang="zh-CN" altLang="en-US" sz="2400" dirty="0">
                <a:solidFill>
                  <a:schemeClr val="bg1"/>
                </a:solidFill>
                <a:latin typeface="方正兰亭粗黑简体" panose="02000000000000000000" pitchFamily="2" charset="-122"/>
                <a:ea typeface="方正兰亭粗黑简体" panose="02000000000000000000" pitchFamily="2" charset="-122"/>
              </a:rPr>
              <a:t>账本</a:t>
            </a:r>
            <a:r>
              <a:rPr lang="en-US" altLang="zh-CN" sz="2400" dirty="0">
                <a:solidFill>
                  <a:schemeClr val="bg1"/>
                </a:solidFill>
                <a:latin typeface="方正兰亭粗黑简体" panose="02000000000000000000" pitchFamily="2" charset="-122"/>
                <a:ea typeface="方正兰亭粗黑简体" panose="02000000000000000000" pitchFamily="2" charset="-122"/>
              </a:rPr>
              <a:t>B</a:t>
            </a:r>
            <a:endParaRPr lang="zh-CN" altLang="en-US" sz="2400" dirty="0">
              <a:solidFill>
                <a:schemeClr val="bg1"/>
              </a:solidFill>
              <a:latin typeface="方正兰亭粗黑简体" panose="02000000000000000000" pitchFamily="2" charset="-122"/>
              <a:ea typeface="方正兰亭粗黑简体" panose="02000000000000000000" pitchFamily="2" charset="-122"/>
            </a:endParaRPr>
          </a:p>
        </p:txBody>
      </p:sp>
      <p:grpSp>
        <p:nvGrpSpPr>
          <p:cNvPr id="28" name="组合 27">
            <a:extLst>
              <a:ext uri="{FF2B5EF4-FFF2-40B4-BE49-F238E27FC236}">
                <a16:creationId xmlns:a16="http://schemas.microsoft.com/office/drawing/2014/main" id="{339FF51E-D5DE-4C72-868F-D022C3487CE2}"/>
              </a:ext>
            </a:extLst>
          </p:cNvPr>
          <p:cNvGrpSpPr/>
          <p:nvPr/>
        </p:nvGrpSpPr>
        <p:grpSpPr>
          <a:xfrm rot="16726550">
            <a:off x="6211070" y="1669158"/>
            <a:ext cx="1881371" cy="1520573"/>
            <a:chOff x="5579130" y="3012281"/>
            <a:chExt cx="1028838" cy="831533"/>
          </a:xfrm>
        </p:grpSpPr>
        <p:sp>
          <p:nvSpPr>
            <p:cNvPr id="29" name="任意多边形: 形状 28">
              <a:extLst>
                <a:ext uri="{FF2B5EF4-FFF2-40B4-BE49-F238E27FC236}">
                  <a16:creationId xmlns:a16="http://schemas.microsoft.com/office/drawing/2014/main" id="{9A0DA363-0CBC-4EFA-9BE6-FABBCB4A245B}"/>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74BCF7FD-37D9-4CF7-AE83-F08FC4F1BD56}"/>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205D9E82-FB12-48AC-83E9-E801CEAF8BA8}"/>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B6C35EAE-DD0B-43AD-B1B1-382B7FCE02F7}"/>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B9DF70B-8E43-4FAC-B44B-CEAF1032FA6F}"/>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96C6464B-04D6-4954-899A-3B9BAFB4F87D}"/>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A1A40AAA-722E-4242-B8DA-0FA86735B9E7}"/>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883F957E-4DA4-41E1-8024-A397C0DD7B2F}"/>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5C7159CE-8A06-4659-9052-8594EDFA5D94}"/>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37D89644-CD9C-459E-8D37-D67E4A630320}"/>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sp>
        <p:nvSpPr>
          <p:cNvPr id="39" name="文本框 38">
            <a:extLst>
              <a:ext uri="{FF2B5EF4-FFF2-40B4-BE49-F238E27FC236}">
                <a16:creationId xmlns:a16="http://schemas.microsoft.com/office/drawing/2014/main" id="{52BE58B7-6476-4BEF-A910-A3232F2EEAA5}"/>
              </a:ext>
            </a:extLst>
          </p:cNvPr>
          <p:cNvSpPr txBox="1"/>
          <p:nvPr/>
        </p:nvSpPr>
        <p:spPr>
          <a:xfrm>
            <a:off x="6501293" y="2198556"/>
            <a:ext cx="1068500" cy="461665"/>
          </a:xfrm>
          <a:prstGeom prst="rect">
            <a:avLst/>
          </a:prstGeom>
          <a:noFill/>
        </p:spPr>
        <p:txBody>
          <a:bodyPr wrap="square" rtlCol="0">
            <a:spAutoFit/>
          </a:bodyPr>
          <a:lstStyle/>
          <a:p>
            <a:r>
              <a:rPr lang="zh-CN" altLang="en-US" sz="2400" dirty="0">
                <a:solidFill>
                  <a:schemeClr val="bg1"/>
                </a:solidFill>
                <a:latin typeface="方正兰亭粗黑简体" panose="02000000000000000000" pitchFamily="2" charset="-122"/>
                <a:ea typeface="方正兰亭粗黑简体" panose="02000000000000000000" pitchFamily="2" charset="-122"/>
              </a:rPr>
              <a:t>账本</a:t>
            </a:r>
            <a:r>
              <a:rPr lang="en-US" altLang="zh-CN" sz="2400" dirty="0">
                <a:solidFill>
                  <a:schemeClr val="bg1"/>
                </a:solidFill>
                <a:latin typeface="方正兰亭粗黑简体" panose="02000000000000000000" pitchFamily="2" charset="-122"/>
                <a:ea typeface="方正兰亭粗黑简体" panose="02000000000000000000" pitchFamily="2" charset="-122"/>
              </a:rPr>
              <a:t>C</a:t>
            </a:r>
            <a:endParaRPr lang="zh-CN" altLang="en-US" sz="2400" dirty="0">
              <a:solidFill>
                <a:schemeClr val="bg1"/>
              </a:solidFill>
              <a:latin typeface="方正兰亭粗黑简体" panose="02000000000000000000" pitchFamily="2" charset="-122"/>
              <a:ea typeface="方正兰亭粗黑简体" panose="02000000000000000000" pitchFamily="2" charset="-122"/>
            </a:endParaRPr>
          </a:p>
        </p:txBody>
      </p:sp>
      <p:grpSp>
        <p:nvGrpSpPr>
          <p:cNvPr id="40" name="组合 39">
            <a:extLst>
              <a:ext uri="{FF2B5EF4-FFF2-40B4-BE49-F238E27FC236}">
                <a16:creationId xmlns:a16="http://schemas.microsoft.com/office/drawing/2014/main" id="{2A6EA4EE-5390-43F4-91F5-7DB464F810A0}"/>
              </a:ext>
            </a:extLst>
          </p:cNvPr>
          <p:cNvGrpSpPr/>
          <p:nvPr/>
        </p:nvGrpSpPr>
        <p:grpSpPr>
          <a:xfrm rot="16726550">
            <a:off x="8343755" y="1623044"/>
            <a:ext cx="1881371" cy="1520573"/>
            <a:chOff x="5579130" y="3012281"/>
            <a:chExt cx="1028838" cy="831533"/>
          </a:xfrm>
        </p:grpSpPr>
        <p:sp>
          <p:nvSpPr>
            <p:cNvPr id="41" name="任意多边形: 形状 40">
              <a:extLst>
                <a:ext uri="{FF2B5EF4-FFF2-40B4-BE49-F238E27FC236}">
                  <a16:creationId xmlns:a16="http://schemas.microsoft.com/office/drawing/2014/main" id="{1AB3F89B-1429-445E-982C-835E34BC4ABE}"/>
                </a:ext>
              </a:extLst>
            </p:cNvPr>
            <p:cNvSpPr/>
            <p:nvPr/>
          </p:nvSpPr>
          <p:spPr>
            <a:xfrm>
              <a:off x="5579268" y="3148489"/>
              <a:ext cx="1000125" cy="695325"/>
            </a:xfrm>
            <a:custGeom>
              <a:avLst/>
              <a:gdLst>
                <a:gd name="connsiteX0" fmla="*/ 61436 w 1000125"/>
                <a:gd name="connsiteY0" fmla="*/ 688181 h 695325"/>
                <a:gd name="connsiteX1" fmla="*/ 994886 w 1000125"/>
                <a:gd name="connsiteY1" fmla="*/ 602456 h 695325"/>
                <a:gd name="connsiteX2" fmla="*/ 879634 w 1000125"/>
                <a:gd name="connsiteY2" fmla="*/ 7144 h 695325"/>
                <a:gd name="connsiteX3" fmla="*/ 7144 w 1000125"/>
                <a:gd name="connsiteY3" fmla="*/ 81439 h 695325"/>
              </a:gdLst>
              <a:ahLst/>
              <a:cxnLst>
                <a:cxn ang="0">
                  <a:pos x="connsiteX0" y="connsiteY0"/>
                </a:cxn>
                <a:cxn ang="0">
                  <a:pos x="connsiteX1" y="connsiteY1"/>
                </a:cxn>
                <a:cxn ang="0">
                  <a:pos x="connsiteX2" y="connsiteY2"/>
                </a:cxn>
                <a:cxn ang="0">
                  <a:pos x="connsiteX3" y="connsiteY3"/>
                </a:cxn>
              </a:cxnLst>
              <a:rect l="l" t="t" r="r" b="b"/>
              <a:pathLst>
                <a:path w="1000125" h="695325">
                  <a:moveTo>
                    <a:pt x="61436" y="688181"/>
                  </a:moveTo>
                  <a:lnTo>
                    <a:pt x="994886" y="602456"/>
                  </a:lnTo>
                  <a:lnTo>
                    <a:pt x="879634" y="7144"/>
                  </a:lnTo>
                  <a:lnTo>
                    <a:pt x="7144" y="81439"/>
                  </a:lnTo>
                  <a:close/>
                </a:path>
              </a:pathLst>
            </a:custGeom>
            <a:solidFill>
              <a:srgbClr val="9A482D"/>
            </a:solid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EDB7272F-3D23-4DD1-9B5E-56A577BD310D}"/>
                </a:ext>
              </a:extLst>
            </p:cNvPr>
            <p:cNvSpPr/>
            <p:nvPr/>
          </p:nvSpPr>
          <p:spPr>
            <a:xfrm>
              <a:off x="5579130" y="3048476"/>
              <a:ext cx="209550" cy="180975"/>
            </a:xfrm>
            <a:custGeom>
              <a:avLst/>
              <a:gdLst>
                <a:gd name="connsiteX0" fmla="*/ 7282 w 209550"/>
                <a:gd name="connsiteY0" fmla="*/ 181451 h 180975"/>
                <a:gd name="connsiteX1" fmla="*/ 35857 w 209550"/>
                <a:gd name="connsiteY1" fmla="*/ 14764 h 180975"/>
                <a:gd name="connsiteX2" fmla="*/ 181589 w 209550"/>
                <a:gd name="connsiteY2" fmla="*/ 7144 h 180975"/>
                <a:gd name="connsiteX3" fmla="*/ 203497 w 209550"/>
                <a:gd name="connsiteY3" fmla="*/ 169069 h 180975"/>
                <a:gd name="connsiteX4" fmla="*/ 7282 w 209550"/>
                <a:gd name="connsiteY4" fmla="*/ 18145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80975">
                  <a:moveTo>
                    <a:pt x="7282" y="181451"/>
                  </a:moveTo>
                  <a:cubicBezTo>
                    <a:pt x="7282" y="181451"/>
                    <a:pt x="3472" y="44291"/>
                    <a:pt x="35857" y="14764"/>
                  </a:cubicBezTo>
                  <a:lnTo>
                    <a:pt x="181589" y="7144"/>
                  </a:lnTo>
                  <a:lnTo>
                    <a:pt x="203497" y="169069"/>
                  </a:lnTo>
                  <a:lnTo>
                    <a:pt x="7282" y="181451"/>
                  </a:lnTo>
                  <a:close/>
                </a:path>
              </a:pathLst>
            </a:custGeom>
            <a:solidFill>
              <a:srgbClr val="9A482D"/>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78804B4A-3546-4FAF-B9C2-44524060D2A5}"/>
                </a:ext>
              </a:extLst>
            </p:cNvPr>
            <p:cNvSpPr/>
            <p:nvPr/>
          </p:nvSpPr>
          <p:spPr>
            <a:xfrm>
              <a:off x="5600233" y="3066574"/>
              <a:ext cx="990600" cy="742950"/>
            </a:xfrm>
            <a:custGeom>
              <a:avLst/>
              <a:gdLst>
                <a:gd name="connsiteX0" fmla="*/ 62379 w 990600"/>
                <a:gd name="connsiteY0" fmla="*/ 740569 h 742950"/>
                <a:gd name="connsiteX1" fmla="*/ 954871 w 990600"/>
                <a:gd name="connsiteY1" fmla="*/ 663416 h 742950"/>
                <a:gd name="connsiteX2" fmla="*/ 982494 w 990600"/>
                <a:gd name="connsiteY2" fmla="*/ 504349 h 742950"/>
                <a:gd name="connsiteX3" fmla="*/ 25231 w 990600"/>
                <a:gd name="connsiteY3" fmla="*/ 7144 h 742950"/>
                <a:gd name="connsiteX4" fmla="*/ 9991 w 990600"/>
                <a:gd name="connsiteY4" fmla="*/ 177641 h 742950"/>
                <a:gd name="connsiteX5" fmla="*/ 62379 w 990600"/>
                <a:gd name="connsiteY5" fmla="*/ 740569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742950">
                  <a:moveTo>
                    <a:pt x="62379" y="740569"/>
                  </a:moveTo>
                  <a:lnTo>
                    <a:pt x="954871" y="663416"/>
                  </a:lnTo>
                  <a:cubicBezTo>
                    <a:pt x="954871" y="663416"/>
                    <a:pt x="934869" y="566261"/>
                    <a:pt x="982494" y="504349"/>
                  </a:cubicBezTo>
                  <a:cubicBezTo>
                    <a:pt x="1034881" y="421481"/>
                    <a:pt x="25231" y="7144"/>
                    <a:pt x="25231" y="7144"/>
                  </a:cubicBezTo>
                  <a:cubicBezTo>
                    <a:pt x="25231" y="7144"/>
                    <a:pt x="-1439" y="74771"/>
                    <a:pt x="9991" y="177641"/>
                  </a:cubicBezTo>
                  <a:lnTo>
                    <a:pt x="62379" y="740569"/>
                  </a:lnTo>
                  <a:close/>
                </a:path>
              </a:pathLst>
            </a:custGeom>
            <a:solidFill>
              <a:srgbClr val="CCC2C1"/>
            </a:solid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709CAA8B-2180-4612-9B83-2BADA15910BE}"/>
                </a:ext>
              </a:extLst>
            </p:cNvPr>
            <p:cNvSpPr/>
            <p:nvPr/>
          </p:nvSpPr>
          <p:spPr>
            <a:xfrm>
              <a:off x="5599033" y="3072289"/>
              <a:ext cx="104775" cy="733425"/>
            </a:xfrm>
            <a:custGeom>
              <a:avLst/>
              <a:gdLst>
                <a:gd name="connsiteX0" fmla="*/ 63579 w 104775"/>
                <a:gd name="connsiteY0" fmla="*/ 734854 h 733425"/>
                <a:gd name="connsiteX1" fmla="*/ 97869 w 104775"/>
                <a:gd name="connsiteY1" fmla="*/ 569119 h 733425"/>
                <a:gd name="connsiteX2" fmla="*/ 28337 w 104775"/>
                <a:gd name="connsiteY2" fmla="*/ 7144 h 733425"/>
                <a:gd name="connsiteX3" fmla="*/ 7382 w 104775"/>
                <a:gd name="connsiteY3" fmla="*/ 147161 h 733425"/>
                <a:gd name="connsiteX4" fmla="*/ 63579 w 104775"/>
                <a:gd name="connsiteY4" fmla="*/ 734854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733425">
                  <a:moveTo>
                    <a:pt x="63579" y="734854"/>
                  </a:moveTo>
                  <a:cubicBezTo>
                    <a:pt x="63579" y="734854"/>
                    <a:pt x="60722" y="596741"/>
                    <a:pt x="97869" y="569119"/>
                  </a:cubicBezTo>
                  <a:cubicBezTo>
                    <a:pt x="135017" y="541496"/>
                    <a:pt x="28337" y="7144"/>
                    <a:pt x="28337" y="7144"/>
                  </a:cubicBezTo>
                  <a:cubicBezTo>
                    <a:pt x="28337" y="7144"/>
                    <a:pt x="4524" y="27146"/>
                    <a:pt x="7382" y="147161"/>
                  </a:cubicBezTo>
                  <a:cubicBezTo>
                    <a:pt x="11192" y="266224"/>
                    <a:pt x="63579" y="734854"/>
                    <a:pt x="63579" y="734854"/>
                  </a:cubicBezTo>
                  <a:close/>
                </a:path>
              </a:pathLst>
            </a:custGeom>
            <a:solidFill>
              <a:srgbClr val="AA9998"/>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3BB00470-2477-4119-8155-D2A91464E9BE}"/>
                </a:ext>
              </a:extLst>
            </p:cNvPr>
            <p:cNvSpPr/>
            <p:nvPr/>
          </p:nvSpPr>
          <p:spPr>
            <a:xfrm>
              <a:off x="5607843" y="3012281"/>
              <a:ext cx="1000125" cy="657225"/>
            </a:xfrm>
            <a:custGeom>
              <a:avLst/>
              <a:gdLst>
                <a:gd name="connsiteX0" fmla="*/ 77629 w 1000125"/>
                <a:gd name="connsiteY0" fmla="*/ 654844 h 657225"/>
                <a:gd name="connsiteX1" fmla="*/ 993934 w 1000125"/>
                <a:gd name="connsiteY1" fmla="*/ 571976 h 657225"/>
                <a:gd name="connsiteX2" fmla="*/ 852964 w 1000125"/>
                <a:gd name="connsiteY2" fmla="*/ 7144 h 657225"/>
                <a:gd name="connsiteX3" fmla="*/ 7144 w 1000125"/>
                <a:gd name="connsiteY3" fmla="*/ 50006 h 657225"/>
              </a:gdLst>
              <a:ahLst/>
              <a:cxnLst>
                <a:cxn ang="0">
                  <a:pos x="connsiteX0" y="connsiteY0"/>
                </a:cxn>
                <a:cxn ang="0">
                  <a:pos x="connsiteX1" y="connsiteY1"/>
                </a:cxn>
                <a:cxn ang="0">
                  <a:pos x="connsiteX2" y="connsiteY2"/>
                </a:cxn>
                <a:cxn ang="0">
                  <a:pos x="connsiteX3" y="connsiteY3"/>
                </a:cxn>
              </a:cxnLst>
              <a:rect l="l" t="t" r="r" b="b"/>
              <a:pathLst>
                <a:path w="1000125" h="657225">
                  <a:moveTo>
                    <a:pt x="77629" y="654844"/>
                  </a:moveTo>
                  <a:lnTo>
                    <a:pt x="993934" y="571976"/>
                  </a:lnTo>
                  <a:lnTo>
                    <a:pt x="852964" y="7144"/>
                  </a:lnTo>
                  <a:lnTo>
                    <a:pt x="7144" y="50006"/>
                  </a:lnTo>
                  <a:close/>
                </a:path>
              </a:pathLst>
            </a:custGeom>
            <a:solidFill>
              <a:srgbClr val="FEDB82"/>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35A1E416-7F3D-4D6B-8D81-1B7E15EF1863}"/>
                </a:ext>
              </a:extLst>
            </p:cNvPr>
            <p:cNvSpPr/>
            <p:nvPr/>
          </p:nvSpPr>
          <p:spPr>
            <a:xfrm>
              <a:off x="5607843" y="3012281"/>
              <a:ext cx="857250" cy="657225"/>
            </a:xfrm>
            <a:custGeom>
              <a:avLst/>
              <a:gdLst>
                <a:gd name="connsiteX0" fmla="*/ 77629 w 857250"/>
                <a:gd name="connsiteY0" fmla="*/ 654844 h 657225"/>
                <a:gd name="connsiteX1" fmla="*/ 852964 w 857250"/>
                <a:gd name="connsiteY1" fmla="*/ 7144 h 657225"/>
                <a:gd name="connsiteX2" fmla="*/ 7144 w 857250"/>
                <a:gd name="connsiteY2" fmla="*/ 50006 h 657225"/>
              </a:gdLst>
              <a:ahLst/>
              <a:cxnLst>
                <a:cxn ang="0">
                  <a:pos x="connsiteX0" y="connsiteY0"/>
                </a:cxn>
                <a:cxn ang="0">
                  <a:pos x="connsiteX1" y="connsiteY1"/>
                </a:cxn>
                <a:cxn ang="0">
                  <a:pos x="connsiteX2" y="connsiteY2"/>
                </a:cxn>
              </a:cxnLst>
              <a:rect l="l" t="t" r="r" b="b"/>
              <a:pathLst>
                <a:path w="857250" h="657225">
                  <a:moveTo>
                    <a:pt x="77629" y="654844"/>
                  </a:moveTo>
                  <a:lnTo>
                    <a:pt x="852964" y="7144"/>
                  </a:lnTo>
                  <a:lnTo>
                    <a:pt x="7144" y="50006"/>
                  </a:lnTo>
                  <a:close/>
                </a:path>
              </a:pathLst>
            </a:custGeom>
            <a:solidFill>
              <a:srgbClr val="FDCD56"/>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930263FF-9CF7-406C-A554-DFC3C399A6F1}"/>
                </a:ext>
              </a:extLst>
            </p:cNvPr>
            <p:cNvSpPr/>
            <p:nvPr/>
          </p:nvSpPr>
          <p:spPr>
            <a:xfrm>
              <a:off x="5783103" y="3187541"/>
              <a:ext cx="66675" cy="304800"/>
            </a:xfrm>
            <a:custGeom>
              <a:avLst/>
              <a:gdLst>
                <a:gd name="connsiteX0" fmla="*/ 63341 w 66675"/>
                <a:gd name="connsiteY0" fmla="*/ 300514 h 304800"/>
                <a:gd name="connsiteX1" fmla="*/ 40481 w 66675"/>
                <a:gd name="connsiteY1" fmla="*/ 303371 h 304800"/>
                <a:gd name="connsiteX2" fmla="*/ 7144 w 66675"/>
                <a:gd name="connsiteY2" fmla="*/ 8096 h 304800"/>
                <a:gd name="connsiteX3" fmla="*/ 29051 w 6667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66675" h="304800">
                  <a:moveTo>
                    <a:pt x="63341" y="300514"/>
                  </a:moveTo>
                  <a:lnTo>
                    <a:pt x="40481" y="303371"/>
                  </a:lnTo>
                  <a:lnTo>
                    <a:pt x="7144" y="8096"/>
                  </a:lnTo>
                  <a:lnTo>
                    <a:pt x="29051" y="7144"/>
                  </a:lnTo>
                  <a:close/>
                </a:path>
              </a:pathLst>
            </a:custGeom>
            <a:solidFill>
              <a:srgbClr val="FEDB82"/>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8B07F55F-E7EC-4B73-8ED2-2DD7076F20C7}"/>
                </a:ext>
              </a:extLst>
            </p:cNvPr>
            <p:cNvSpPr/>
            <p:nvPr/>
          </p:nvSpPr>
          <p:spPr>
            <a:xfrm>
              <a:off x="6028848" y="3187541"/>
              <a:ext cx="85725" cy="304800"/>
            </a:xfrm>
            <a:custGeom>
              <a:avLst/>
              <a:gdLst>
                <a:gd name="connsiteX0" fmla="*/ 79534 w 85725"/>
                <a:gd name="connsiteY0" fmla="*/ 295751 h 304800"/>
                <a:gd name="connsiteX1" fmla="*/ 56674 w 85725"/>
                <a:gd name="connsiteY1" fmla="*/ 298609 h 304800"/>
                <a:gd name="connsiteX2" fmla="*/ 7144 w 85725"/>
                <a:gd name="connsiteY2" fmla="*/ 8096 h 304800"/>
                <a:gd name="connsiteX3" fmla="*/ 30004 w 85725"/>
                <a:gd name="connsiteY3" fmla="*/ 7144 h 304800"/>
              </a:gdLst>
              <a:ahLst/>
              <a:cxnLst>
                <a:cxn ang="0">
                  <a:pos x="connsiteX0" y="connsiteY0"/>
                </a:cxn>
                <a:cxn ang="0">
                  <a:pos x="connsiteX1" y="connsiteY1"/>
                </a:cxn>
                <a:cxn ang="0">
                  <a:pos x="connsiteX2" y="connsiteY2"/>
                </a:cxn>
                <a:cxn ang="0">
                  <a:pos x="connsiteX3" y="connsiteY3"/>
                </a:cxn>
              </a:cxnLst>
              <a:rect l="l" t="t" r="r" b="b"/>
              <a:pathLst>
                <a:path w="85725" h="304800">
                  <a:moveTo>
                    <a:pt x="79534" y="295751"/>
                  </a:moveTo>
                  <a:lnTo>
                    <a:pt x="56674" y="298609"/>
                  </a:lnTo>
                  <a:lnTo>
                    <a:pt x="7144" y="8096"/>
                  </a:lnTo>
                  <a:lnTo>
                    <a:pt x="30004" y="7144"/>
                  </a:lnTo>
                  <a:close/>
                </a:path>
              </a:pathLst>
            </a:custGeom>
            <a:solidFill>
              <a:srgbClr val="FEDB82"/>
            </a:solid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04A4B9DF-AA9A-439E-AAEE-59DBFB8B82C2}"/>
                </a:ext>
              </a:extLst>
            </p:cNvPr>
            <p:cNvSpPr/>
            <p:nvPr/>
          </p:nvSpPr>
          <p:spPr>
            <a:xfrm>
              <a:off x="6091713" y="3234214"/>
              <a:ext cx="47625" cy="180975"/>
            </a:xfrm>
            <a:custGeom>
              <a:avLst/>
              <a:gdLst>
                <a:gd name="connsiteX0" fmla="*/ 49054 w 47625"/>
                <a:gd name="connsiteY0" fmla="*/ 173831 h 180975"/>
                <a:gd name="connsiteX1" fmla="*/ 34766 w 47625"/>
                <a:gd name="connsiteY1" fmla="*/ 175736 h 180975"/>
                <a:gd name="connsiteX2" fmla="*/ 7144 w 47625"/>
                <a:gd name="connsiteY2" fmla="*/ 7144 h 180975"/>
                <a:gd name="connsiteX3" fmla="*/ 19526 w 47625"/>
                <a:gd name="connsiteY3" fmla="*/ 7144 h 180975"/>
              </a:gdLst>
              <a:ahLst/>
              <a:cxnLst>
                <a:cxn ang="0">
                  <a:pos x="connsiteX0" y="connsiteY0"/>
                </a:cxn>
                <a:cxn ang="0">
                  <a:pos x="connsiteX1" y="connsiteY1"/>
                </a:cxn>
                <a:cxn ang="0">
                  <a:pos x="connsiteX2" y="connsiteY2"/>
                </a:cxn>
                <a:cxn ang="0">
                  <a:pos x="connsiteX3" y="connsiteY3"/>
                </a:cxn>
              </a:cxnLst>
              <a:rect l="l" t="t" r="r" b="b"/>
              <a:pathLst>
                <a:path w="47625" h="180975">
                  <a:moveTo>
                    <a:pt x="49054" y="173831"/>
                  </a:moveTo>
                  <a:lnTo>
                    <a:pt x="34766" y="175736"/>
                  </a:lnTo>
                  <a:lnTo>
                    <a:pt x="7144" y="7144"/>
                  </a:lnTo>
                  <a:lnTo>
                    <a:pt x="19526" y="7144"/>
                  </a:lnTo>
                  <a:close/>
                </a:path>
              </a:pathLst>
            </a:custGeom>
            <a:solidFill>
              <a:srgbClr val="FEDB82"/>
            </a:solidFill>
            <a:ln w="95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8A2AD574-DA05-4C82-8AA5-672EF8A7CE22}"/>
                </a:ext>
              </a:extLst>
            </p:cNvPr>
            <p:cNvSpPr/>
            <p:nvPr/>
          </p:nvSpPr>
          <p:spPr>
            <a:xfrm>
              <a:off x="5724048" y="3135154"/>
              <a:ext cx="85725" cy="428625"/>
            </a:xfrm>
            <a:custGeom>
              <a:avLst/>
              <a:gdLst>
                <a:gd name="connsiteX0" fmla="*/ 87154 w 85725"/>
                <a:gd name="connsiteY0" fmla="*/ 418624 h 428625"/>
                <a:gd name="connsiteX1" fmla="*/ 53816 w 85725"/>
                <a:gd name="connsiteY1" fmla="*/ 422434 h 428625"/>
                <a:gd name="connsiteX2" fmla="*/ 7144 w 85725"/>
                <a:gd name="connsiteY2" fmla="*/ 8096 h 428625"/>
                <a:gd name="connsiteX3" fmla="*/ 38576 w 85725"/>
                <a:gd name="connsiteY3" fmla="*/ 7144 h 428625"/>
              </a:gdLst>
              <a:ahLst/>
              <a:cxnLst>
                <a:cxn ang="0">
                  <a:pos x="connsiteX0" y="connsiteY0"/>
                </a:cxn>
                <a:cxn ang="0">
                  <a:pos x="connsiteX1" y="connsiteY1"/>
                </a:cxn>
                <a:cxn ang="0">
                  <a:pos x="connsiteX2" y="connsiteY2"/>
                </a:cxn>
                <a:cxn ang="0">
                  <a:pos x="connsiteX3" y="connsiteY3"/>
                </a:cxn>
              </a:cxnLst>
              <a:rect l="l" t="t" r="r" b="b"/>
              <a:pathLst>
                <a:path w="85725" h="428625">
                  <a:moveTo>
                    <a:pt x="87154" y="418624"/>
                  </a:moveTo>
                  <a:lnTo>
                    <a:pt x="53816" y="422434"/>
                  </a:lnTo>
                  <a:lnTo>
                    <a:pt x="7144" y="8096"/>
                  </a:lnTo>
                  <a:lnTo>
                    <a:pt x="38576" y="7144"/>
                  </a:lnTo>
                  <a:close/>
                </a:path>
              </a:pathLst>
            </a:custGeom>
            <a:solidFill>
              <a:srgbClr val="FFC000"/>
            </a:solidFill>
            <a:ln w="9525" cap="flat">
              <a:noFill/>
              <a:prstDash val="solid"/>
              <a:miter/>
            </a:ln>
          </p:spPr>
          <p:txBody>
            <a:bodyPr rtlCol="0" anchor="ctr"/>
            <a:lstStyle/>
            <a:p>
              <a:endParaRPr lang="zh-CN" altLang="en-US"/>
            </a:p>
          </p:txBody>
        </p:sp>
      </p:grpSp>
      <p:sp>
        <p:nvSpPr>
          <p:cNvPr id="51" name="文本框 50">
            <a:extLst>
              <a:ext uri="{FF2B5EF4-FFF2-40B4-BE49-F238E27FC236}">
                <a16:creationId xmlns:a16="http://schemas.microsoft.com/office/drawing/2014/main" id="{38C73B31-9389-41A1-BAFF-F1C5D37CE4F9}"/>
              </a:ext>
            </a:extLst>
          </p:cNvPr>
          <p:cNvSpPr txBox="1"/>
          <p:nvPr/>
        </p:nvSpPr>
        <p:spPr>
          <a:xfrm>
            <a:off x="8633978" y="2152442"/>
            <a:ext cx="1068500" cy="461665"/>
          </a:xfrm>
          <a:prstGeom prst="rect">
            <a:avLst/>
          </a:prstGeom>
          <a:noFill/>
        </p:spPr>
        <p:txBody>
          <a:bodyPr wrap="square" rtlCol="0">
            <a:spAutoFit/>
          </a:bodyPr>
          <a:lstStyle/>
          <a:p>
            <a:r>
              <a:rPr lang="zh-CN" altLang="en-US" sz="2400" dirty="0">
                <a:solidFill>
                  <a:schemeClr val="bg1"/>
                </a:solidFill>
                <a:latin typeface="方正兰亭粗黑简体" panose="02000000000000000000" pitchFamily="2" charset="-122"/>
                <a:ea typeface="方正兰亭粗黑简体" panose="02000000000000000000" pitchFamily="2" charset="-122"/>
              </a:rPr>
              <a:t>账本</a:t>
            </a:r>
            <a:r>
              <a:rPr lang="en-US" altLang="zh-CN" sz="2400" dirty="0">
                <a:solidFill>
                  <a:schemeClr val="bg1"/>
                </a:solidFill>
                <a:latin typeface="方正兰亭粗黑简体" panose="02000000000000000000" pitchFamily="2" charset="-122"/>
                <a:ea typeface="方正兰亭粗黑简体" panose="02000000000000000000" pitchFamily="2" charset="-122"/>
              </a:rPr>
              <a:t>D</a:t>
            </a:r>
            <a:endParaRPr lang="zh-CN" altLang="en-US" sz="2400" dirty="0">
              <a:solidFill>
                <a:schemeClr val="bg1"/>
              </a:solidFill>
              <a:latin typeface="方正兰亭粗黑简体" panose="02000000000000000000" pitchFamily="2" charset="-122"/>
              <a:ea typeface="方正兰亭粗黑简体" panose="02000000000000000000" pitchFamily="2" charset="-122"/>
            </a:endParaRPr>
          </a:p>
        </p:txBody>
      </p:sp>
      <p:sp>
        <p:nvSpPr>
          <p:cNvPr id="54" name="文本框 53">
            <a:extLst>
              <a:ext uri="{FF2B5EF4-FFF2-40B4-BE49-F238E27FC236}">
                <a16:creationId xmlns:a16="http://schemas.microsoft.com/office/drawing/2014/main" id="{A5B3B98D-49CA-42F9-A9AB-B8D16112A35B}"/>
              </a:ext>
            </a:extLst>
          </p:cNvPr>
          <p:cNvSpPr txBox="1"/>
          <p:nvPr/>
        </p:nvSpPr>
        <p:spPr>
          <a:xfrm>
            <a:off x="2991053" y="415113"/>
            <a:ext cx="6209894" cy="753924"/>
          </a:xfrm>
          <a:prstGeom prst="rect">
            <a:avLst/>
          </a:prstGeom>
          <a:noFill/>
        </p:spPr>
        <p:txBody>
          <a:bodyPr wrap="square" rtlCol="0">
            <a:spAutoFit/>
          </a:bodyPr>
          <a:lstStyle/>
          <a:p>
            <a:pPr>
              <a:lnSpc>
                <a:spcPct val="150000"/>
              </a:lnSpc>
            </a:pPr>
            <a:r>
              <a:rPr lang="zh-CN" altLang="en-US" sz="3200" dirty="0">
                <a:solidFill>
                  <a:srgbClr val="F37670"/>
                </a:solidFill>
                <a:latin typeface="方正兰亭粗黑简体" panose="02000000000000000000" pitchFamily="2" charset="-122"/>
                <a:ea typeface="方正兰亭粗黑简体" panose="02000000000000000000" pitchFamily="2" charset="-122"/>
              </a:rPr>
              <a:t>交易方不可信，我们 </a:t>
            </a:r>
            <a:r>
              <a:rPr lang="en-US" altLang="zh-CN" sz="3200" dirty="0">
                <a:solidFill>
                  <a:srgbClr val="F37670"/>
                </a:solidFill>
                <a:latin typeface="方正兰亭粗黑简体" panose="02000000000000000000" pitchFamily="2" charset="-122"/>
                <a:ea typeface="方正兰亭粗黑简体" panose="02000000000000000000" pitchFamily="2" charset="-122"/>
              </a:rPr>
              <a:t>SAY NO </a:t>
            </a:r>
            <a:r>
              <a:rPr lang="zh-CN" altLang="en-US" sz="3200" dirty="0">
                <a:solidFill>
                  <a:srgbClr val="F37670"/>
                </a:solidFill>
                <a:latin typeface="方正兰亭粗黑简体" panose="02000000000000000000" pitchFamily="2" charset="-122"/>
                <a:ea typeface="方正兰亭粗黑简体" panose="02000000000000000000" pitchFamily="2" charset="-122"/>
              </a:rPr>
              <a:t>！</a:t>
            </a:r>
          </a:p>
        </p:txBody>
      </p:sp>
      <p:grpSp>
        <p:nvGrpSpPr>
          <p:cNvPr id="107" name="组合 106">
            <a:extLst>
              <a:ext uri="{FF2B5EF4-FFF2-40B4-BE49-F238E27FC236}">
                <a16:creationId xmlns:a16="http://schemas.microsoft.com/office/drawing/2014/main" id="{7CB5FFC5-D16A-4853-9D47-565DF584F042}"/>
              </a:ext>
            </a:extLst>
          </p:cNvPr>
          <p:cNvGrpSpPr/>
          <p:nvPr/>
        </p:nvGrpSpPr>
        <p:grpSpPr>
          <a:xfrm>
            <a:off x="7394610" y="4137422"/>
            <a:ext cx="3338343" cy="2494320"/>
            <a:chOff x="7995462" y="4166909"/>
            <a:chExt cx="2910211" cy="2174431"/>
          </a:xfrm>
        </p:grpSpPr>
        <p:sp>
          <p:nvSpPr>
            <p:cNvPr id="55" name="任意多边形: 形状 54">
              <a:extLst>
                <a:ext uri="{FF2B5EF4-FFF2-40B4-BE49-F238E27FC236}">
                  <a16:creationId xmlns:a16="http://schemas.microsoft.com/office/drawing/2014/main" id="{FA0EA4B7-3B40-413B-938A-8549D9ACA729}"/>
                </a:ext>
              </a:extLst>
            </p:cNvPr>
            <p:cNvSpPr/>
            <p:nvPr/>
          </p:nvSpPr>
          <p:spPr>
            <a:xfrm>
              <a:off x="9462499" y="5237581"/>
              <a:ext cx="26517" cy="33146"/>
            </a:xfrm>
            <a:custGeom>
              <a:avLst/>
              <a:gdLst>
                <a:gd name="connsiteX0" fmla="*/ 3989 w 21276"/>
                <a:gd name="connsiteY0" fmla="*/ 24734 h 26596"/>
                <a:gd name="connsiteX1" fmla="*/ 17287 w 21276"/>
                <a:gd name="connsiteY1" fmla="*/ 3989 h 26596"/>
                <a:gd name="connsiteX2" fmla="*/ 3989 w 21276"/>
                <a:gd name="connsiteY2" fmla="*/ 24734 h 26596"/>
              </a:gdLst>
              <a:ahLst/>
              <a:cxnLst>
                <a:cxn ang="0">
                  <a:pos x="connsiteX0" y="connsiteY0"/>
                </a:cxn>
                <a:cxn ang="0">
                  <a:pos x="connsiteX1" y="connsiteY1"/>
                </a:cxn>
                <a:cxn ang="0">
                  <a:pos x="connsiteX2" y="connsiteY2"/>
                </a:cxn>
              </a:cxnLst>
              <a:rect l="l" t="t" r="r" b="b"/>
              <a:pathLst>
                <a:path w="21276" h="26596">
                  <a:moveTo>
                    <a:pt x="3989" y="24734"/>
                  </a:moveTo>
                  <a:cubicBezTo>
                    <a:pt x="8245" y="17819"/>
                    <a:pt x="13032" y="10904"/>
                    <a:pt x="17287" y="3989"/>
                  </a:cubicBezTo>
                  <a:cubicBezTo>
                    <a:pt x="11968" y="9841"/>
                    <a:pt x="7181" y="17287"/>
                    <a:pt x="3989" y="24734"/>
                  </a:cubicBezTo>
                  <a:close/>
                </a:path>
              </a:pathLst>
            </a:custGeom>
            <a:solidFill>
              <a:srgbClr val="E14C22"/>
            </a:solidFill>
            <a:ln w="95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6031FC8A-E698-499E-A37B-29E650480E22}"/>
                </a:ext>
              </a:extLst>
            </p:cNvPr>
            <p:cNvSpPr/>
            <p:nvPr/>
          </p:nvSpPr>
          <p:spPr>
            <a:xfrm>
              <a:off x="9016315" y="5207750"/>
              <a:ext cx="934715" cy="941344"/>
            </a:xfrm>
            <a:custGeom>
              <a:avLst/>
              <a:gdLst>
                <a:gd name="connsiteX0" fmla="*/ 18916 w 750008"/>
                <a:gd name="connsiteY0" fmla="*/ 423675 h 755327"/>
                <a:gd name="connsiteX1" fmla="*/ 18916 w 750008"/>
                <a:gd name="connsiteY1" fmla="*/ 428994 h 755327"/>
                <a:gd name="connsiteX2" fmla="*/ 32746 w 750008"/>
                <a:gd name="connsiteY2" fmla="*/ 755594 h 755327"/>
                <a:gd name="connsiteX3" fmla="*/ 721052 w 750008"/>
                <a:gd name="connsiteY3" fmla="*/ 755594 h 755327"/>
                <a:gd name="connsiteX4" fmla="*/ 734882 w 750008"/>
                <a:gd name="connsiteY4" fmla="*/ 428994 h 755327"/>
                <a:gd name="connsiteX5" fmla="*/ 734882 w 750008"/>
                <a:gd name="connsiteY5" fmla="*/ 423675 h 755327"/>
                <a:gd name="connsiteX6" fmla="*/ 749776 w 750008"/>
                <a:gd name="connsiteY6" fmla="*/ 77395 h 755327"/>
                <a:gd name="connsiteX7" fmla="*/ 690732 w 750008"/>
                <a:gd name="connsiteY7" fmla="*/ 6649 h 755327"/>
                <a:gd name="connsiteX8" fmla="*/ 652434 w 750008"/>
                <a:gd name="connsiteY8" fmla="*/ 3989 h 755327"/>
                <a:gd name="connsiteX9" fmla="*/ 101364 w 750008"/>
                <a:gd name="connsiteY9" fmla="*/ 3989 h 755327"/>
                <a:gd name="connsiteX10" fmla="*/ 63065 w 750008"/>
                <a:gd name="connsiteY10" fmla="*/ 6649 h 755327"/>
                <a:gd name="connsiteX11" fmla="*/ 4022 w 750008"/>
                <a:gd name="connsiteY11" fmla="*/ 77395 h 755327"/>
                <a:gd name="connsiteX12" fmla="*/ 16788 w 750008"/>
                <a:gd name="connsiteY12" fmla="*/ 384313 h 755327"/>
                <a:gd name="connsiteX13" fmla="*/ 18916 w 750008"/>
                <a:gd name="connsiteY13" fmla="*/ 423675 h 75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0008" h="755327">
                  <a:moveTo>
                    <a:pt x="18916" y="423675"/>
                  </a:moveTo>
                  <a:lnTo>
                    <a:pt x="18916" y="428994"/>
                  </a:lnTo>
                  <a:lnTo>
                    <a:pt x="32746" y="755594"/>
                  </a:lnTo>
                  <a:lnTo>
                    <a:pt x="721052" y="755594"/>
                  </a:lnTo>
                  <a:lnTo>
                    <a:pt x="734882" y="428994"/>
                  </a:lnTo>
                  <a:lnTo>
                    <a:pt x="734882" y="423675"/>
                  </a:lnTo>
                  <a:lnTo>
                    <a:pt x="749776" y="77395"/>
                  </a:lnTo>
                  <a:cubicBezTo>
                    <a:pt x="751371" y="42288"/>
                    <a:pt x="725839" y="10904"/>
                    <a:pt x="690732" y="6649"/>
                  </a:cubicBezTo>
                  <a:cubicBezTo>
                    <a:pt x="678498" y="5053"/>
                    <a:pt x="665732" y="3989"/>
                    <a:pt x="652434" y="3989"/>
                  </a:cubicBezTo>
                  <a:lnTo>
                    <a:pt x="101364" y="3989"/>
                  </a:lnTo>
                  <a:cubicBezTo>
                    <a:pt x="88598" y="3989"/>
                    <a:pt x="75831" y="5053"/>
                    <a:pt x="63065" y="6649"/>
                  </a:cubicBezTo>
                  <a:cubicBezTo>
                    <a:pt x="27959" y="10904"/>
                    <a:pt x="2958" y="42288"/>
                    <a:pt x="4022" y="77395"/>
                  </a:cubicBezTo>
                  <a:lnTo>
                    <a:pt x="16788" y="384313"/>
                  </a:lnTo>
                  <a:lnTo>
                    <a:pt x="18916" y="423675"/>
                  </a:lnTo>
                  <a:close/>
                </a:path>
              </a:pathLst>
            </a:custGeom>
            <a:solidFill>
              <a:srgbClr val="E14C22"/>
            </a:solidFill>
            <a:ln w="9525"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8E80019A-DF5A-4152-9DEB-B03EFD5B534A}"/>
                </a:ext>
              </a:extLst>
            </p:cNvPr>
            <p:cNvSpPr/>
            <p:nvPr/>
          </p:nvSpPr>
          <p:spPr>
            <a:xfrm>
              <a:off x="9109827" y="4216025"/>
              <a:ext cx="729210" cy="497189"/>
            </a:xfrm>
            <a:custGeom>
              <a:avLst/>
              <a:gdLst>
                <a:gd name="connsiteX0" fmla="*/ 583252 w 585113"/>
                <a:gd name="connsiteY0" fmla="*/ 398143 h 398940"/>
                <a:gd name="connsiteX1" fmla="*/ 583252 w 585113"/>
                <a:gd name="connsiteY1" fmla="*/ 204524 h 398940"/>
                <a:gd name="connsiteX2" fmla="*/ 382717 w 585113"/>
                <a:gd name="connsiteY2" fmla="*/ 3989 h 398940"/>
                <a:gd name="connsiteX3" fmla="*/ 204524 w 585113"/>
                <a:gd name="connsiteY3" fmla="*/ 3989 h 398940"/>
                <a:gd name="connsiteX4" fmla="*/ 3989 w 585113"/>
                <a:gd name="connsiteY4" fmla="*/ 204524 h 398940"/>
                <a:gd name="connsiteX5" fmla="*/ 3989 w 585113"/>
                <a:gd name="connsiteY5" fmla="*/ 398143 h 398940"/>
                <a:gd name="connsiteX6" fmla="*/ 583252 w 585113"/>
                <a:gd name="connsiteY6" fmla="*/ 398143 h 39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113" h="398940">
                  <a:moveTo>
                    <a:pt x="583252" y="398143"/>
                  </a:moveTo>
                  <a:lnTo>
                    <a:pt x="583252" y="204524"/>
                  </a:lnTo>
                  <a:cubicBezTo>
                    <a:pt x="583252" y="94416"/>
                    <a:pt x="492825" y="3989"/>
                    <a:pt x="382717" y="3989"/>
                  </a:cubicBezTo>
                  <a:lnTo>
                    <a:pt x="204524" y="3989"/>
                  </a:lnTo>
                  <a:cubicBezTo>
                    <a:pt x="94416" y="3989"/>
                    <a:pt x="3989" y="94416"/>
                    <a:pt x="3989" y="204524"/>
                  </a:cubicBezTo>
                  <a:lnTo>
                    <a:pt x="3989" y="398143"/>
                  </a:lnTo>
                  <a:lnTo>
                    <a:pt x="583252" y="398143"/>
                  </a:lnTo>
                  <a:close/>
                </a:path>
              </a:pathLst>
            </a:custGeom>
            <a:solidFill>
              <a:srgbClr val="4C2E33"/>
            </a:solidFill>
            <a:ln w="9525"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144A4FCE-9E0A-4D7A-BC51-14099396B9A1}"/>
                </a:ext>
              </a:extLst>
            </p:cNvPr>
            <p:cNvSpPr/>
            <p:nvPr/>
          </p:nvSpPr>
          <p:spPr>
            <a:xfrm>
              <a:off x="9737611" y="4651562"/>
              <a:ext cx="112697" cy="165729"/>
            </a:xfrm>
            <a:custGeom>
              <a:avLst/>
              <a:gdLst>
                <a:gd name="connsiteX0" fmla="*/ 45479 w 90426"/>
                <a:gd name="connsiteY0" fmla="*/ 3989 h 132980"/>
                <a:gd name="connsiteX1" fmla="*/ 3989 w 90426"/>
                <a:gd name="connsiteY1" fmla="*/ 45479 h 132980"/>
                <a:gd name="connsiteX2" fmla="*/ 3989 w 90426"/>
                <a:gd name="connsiteY2" fmla="*/ 88565 h 132980"/>
                <a:gd name="connsiteX3" fmla="*/ 45479 w 90426"/>
                <a:gd name="connsiteY3" fmla="*/ 130055 h 132980"/>
                <a:gd name="connsiteX4" fmla="*/ 86969 w 90426"/>
                <a:gd name="connsiteY4" fmla="*/ 88565 h 132980"/>
                <a:gd name="connsiteX5" fmla="*/ 86969 w 90426"/>
                <a:gd name="connsiteY5" fmla="*/ 45479 h 132980"/>
                <a:gd name="connsiteX6" fmla="*/ 45479 w 90426"/>
                <a:gd name="connsiteY6" fmla="*/ 3989 h 13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26" h="132980">
                  <a:moveTo>
                    <a:pt x="45479" y="3989"/>
                  </a:moveTo>
                  <a:cubicBezTo>
                    <a:pt x="22607" y="3989"/>
                    <a:pt x="3989" y="22607"/>
                    <a:pt x="3989" y="45479"/>
                  </a:cubicBezTo>
                  <a:lnTo>
                    <a:pt x="3989" y="88565"/>
                  </a:lnTo>
                  <a:cubicBezTo>
                    <a:pt x="3989" y="111437"/>
                    <a:pt x="22607" y="130055"/>
                    <a:pt x="45479" y="130055"/>
                  </a:cubicBezTo>
                  <a:cubicBezTo>
                    <a:pt x="68352" y="130055"/>
                    <a:pt x="86969" y="111437"/>
                    <a:pt x="86969" y="88565"/>
                  </a:cubicBezTo>
                  <a:lnTo>
                    <a:pt x="86969" y="45479"/>
                  </a:lnTo>
                  <a:cubicBezTo>
                    <a:pt x="86437" y="22075"/>
                    <a:pt x="67820" y="3989"/>
                    <a:pt x="45479" y="3989"/>
                  </a:cubicBezTo>
                  <a:close/>
                </a:path>
              </a:pathLst>
            </a:custGeom>
            <a:solidFill>
              <a:srgbClr val="DDB39E"/>
            </a:solidFill>
            <a:ln w="9525"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BC7119A3-84BF-4438-B0C7-0DE83504EF38}"/>
                </a:ext>
              </a:extLst>
            </p:cNvPr>
            <p:cNvSpPr/>
            <p:nvPr/>
          </p:nvSpPr>
          <p:spPr>
            <a:xfrm>
              <a:off x="9101209" y="4651562"/>
              <a:ext cx="112697" cy="165729"/>
            </a:xfrm>
            <a:custGeom>
              <a:avLst/>
              <a:gdLst>
                <a:gd name="connsiteX0" fmla="*/ 45479 w 90426"/>
                <a:gd name="connsiteY0" fmla="*/ 3989 h 132980"/>
                <a:gd name="connsiteX1" fmla="*/ 3989 w 90426"/>
                <a:gd name="connsiteY1" fmla="*/ 45479 h 132980"/>
                <a:gd name="connsiteX2" fmla="*/ 3989 w 90426"/>
                <a:gd name="connsiteY2" fmla="*/ 88565 h 132980"/>
                <a:gd name="connsiteX3" fmla="*/ 45479 w 90426"/>
                <a:gd name="connsiteY3" fmla="*/ 130055 h 132980"/>
                <a:gd name="connsiteX4" fmla="*/ 86969 w 90426"/>
                <a:gd name="connsiteY4" fmla="*/ 88565 h 132980"/>
                <a:gd name="connsiteX5" fmla="*/ 86969 w 90426"/>
                <a:gd name="connsiteY5" fmla="*/ 45479 h 132980"/>
                <a:gd name="connsiteX6" fmla="*/ 45479 w 90426"/>
                <a:gd name="connsiteY6" fmla="*/ 3989 h 13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26" h="132980">
                  <a:moveTo>
                    <a:pt x="45479" y="3989"/>
                  </a:moveTo>
                  <a:cubicBezTo>
                    <a:pt x="22607" y="3989"/>
                    <a:pt x="3989" y="22607"/>
                    <a:pt x="3989" y="45479"/>
                  </a:cubicBezTo>
                  <a:lnTo>
                    <a:pt x="3989" y="88565"/>
                  </a:lnTo>
                  <a:cubicBezTo>
                    <a:pt x="3989" y="111437"/>
                    <a:pt x="22607" y="130055"/>
                    <a:pt x="45479" y="130055"/>
                  </a:cubicBezTo>
                  <a:cubicBezTo>
                    <a:pt x="68352" y="130055"/>
                    <a:pt x="86969" y="111437"/>
                    <a:pt x="86969" y="88565"/>
                  </a:cubicBezTo>
                  <a:lnTo>
                    <a:pt x="86969" y="45479"/>
                  </a:lnTo>
                  <a:cubicBezTo>
                    <a:pt x="86969" y="22075"/>
                    <a:pt x="68352" y="3989"/>
                    <a:pt x="45479" y="3989"/>
                  </a:cubicBezTo>
                  <a:close/>
                </a:path>
              </a:pathLst>
            </a:custGeom>
            <a:solidFill>
              <a:srgbClr val="DDB39E"/>
            </a:solidFill>
            <a:ln w="9525"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F1601840-670E-49F0-AF3D-D3FD3CE33428}"/>
                </a:ext>
              </a:extLst>
            </p:cNvPr>
            <p:cNvSpPr/>
            <p:nvPr/>
          </p:nvSpPr>
          <p:spPr>
            <a:xfrm>
              <a:off x="9358422" y="5039369"/>
              <a:ext cx="232021" cy="265167"/>
            </a:xfrm>
            <a:custGeom>
              <a:avLst/>
              <a:gdLst>
                <a:gd name="connsiteX0" fmla="*/ 3989 w 186172"/>
                <a:gd name="connsiteY0" fmla="*/ 3989 h 212768"/>
                <a:gd name="connsiteX1" fmla="*/ 3989 w 186172"/>
                <a:gd name="connsiteY1" fmla="*/ 124204 h 212768"/>
                <a:gd name="connsiteX2" fmla="*/ 93884 w 186172"/>
                <a:gd name="connsiteY2" fmla="*/ 211971 h 212768"/>
                <a:gd name="connsiteX3" fmla="*/ 183779 w 186172"/>
                <a:gd name="connsiteY3" fmla="*/ 124204 h 212768"/>
                <a:gd name="connsiteX4" fmla="*/ 183779 w 186172"/>
                <a:gd name="connsiteY4" fmla="*/ 3989 h 212768"/>
                <a:gd name="connsiteX5" fmla="*/ 3989 w 186172"/>
                <a:gd name="connsiteY5" fmla="*/ 3989 h 21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72" h="212768">
                  <a:moveTo>
                    <a:pt x="3989" y="3989"/>
                  </a:moveTo>
                  <a:lnTo>
                    <a:pt x="3989" y="124204"/>
                  </a:lnTo>
                  <a:cubicBezTo>
                    <a:pt x="3989" y="206119"/>
                    <a:pt x="44415" y="211971"/>
                    <a:pt x="93884" y="211971"/>
                  </a:cubicBezTo>
                  <a:cubicBezTo>
                    <a:pt x="143353" y="211971"/>
                    <a:pt x="183779" y="206119"/>
                    <a:pt x="183779" y="124204"/>
                  </a:cubicBezTo>
                  <a:lnTo>
                    <a:pt x="183779" y="3989"/>
                  </a:lnTo>
                  <a:lnTo>
                    <a:pt x="3989" y="3989"/>
                  </a:lnTo>
                  <a:close/>
                </a:path>
              </a:pathLst>
            </a:custGeom>
            <a:solidFill>
              <a:srgbClr val="DDB39E"/>
            </a:solidFill>
            <a:ln w="9525"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A25EBC94-7DEC-428E-94A7-0C4573FF5AF3}"/>
                </a:ext>
              </a:extLst>
            </p:cNvPr>
            <p:cNvSpPr/>
            <p:nvPr/>
          </p:nvSpPr>
          <p:spPr>
            <a:xfrm>
              <a:off x="9143636" y="4253810"/>
              <a:ext cx="662918" cy="861793"/>
            </a:xfrm>
            <a:custGeom>
              <a:avLst/>
              <a:gdLst>
                <a:gd name="connsiteX0" fmla="*/ 280588 w 531921"/>
                <a:gd name="connsiteY0" fmla="*/ 3989 h 691497"/>
                <a:gd name="connsiteX1" fmla="*/ 251865 w 531921"/>
                <a:gd name="connsiteY1" fmla="*/ 3989 h 691497"/>
                <a:gd name="connsiteX2" fmla="*/ 3989 w 531921"/>
                <a:gd name="connsiteY2" fmla="*/ 251865 h 691497"/>
                <a:gd name="connsiteX3" fmla="*/ 3989 w 531921"/>
                <a:gd name="connsiteY3" fmla="*/ 443356 h 691497"/>
                <a:gd name="connsiteX4" fmla="*/ 251865 w 531921"/>
                <a:gd name="connsiteY4" fmla="*/ 691232 h 691497"/>
                <a:gd name="connsiteX5" fmla="*/ 280588 w 531921"/>
                <a:gd name="connsiteY5" fmla="*/ 691232 h 691497"/>
                <a:gd name="connsiteX6" fmla="*/ 528464 w 531921"/>
                <a:gd name="connsiteY6" fmla="*/ 443356 h 691497"/>
                <a:gd name="connsiteX7" fmla="*/ 528464 w 531921"/>
                <a:gd name="connsiteY7" fmla="*/ 251865 h 691497"/>
                <a:gd name="connsiteX8" fmla="*/ 280588 w 531921"/>
                <a:gd name="connsiteY8" fmla="*/ 3989 h 69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921" h="691497">
                  <a:moveTo>
                    <a:pt x="280588" y="3989"/>
                  </a:moveTo>
                  <a:lnTo>
                    <a:pt x="251865" y="3989"/>
                  </a:lnTo>
                  <a:cubicBezTo>
                    <a:pt x="115693" y="3989"/>
                    <a:pt x="3989" y="115693"/>
                    <a:pt x="3989" y="251865"/>
                  </a:cubicBezTo>
                  <a:lnTo>
                    <a:pt x="3989" y="443356"/>
                  </a:lnTo>
                  <a:cubicBezTo>
                    <a:pt x="3989" y="579528"/>
                    <a:pt x="115693" y="691232"/>
                    <a:pt x="251865" y="691232"/>
                  </a:cubicBezTo>
                  <a:lnTo>
                    <a:pt x="280588" y="691232"/>
                  </a:lnTo>
                  <a:cubicBezTo>
                    <a:pt x="416760" y="691232"/>
                    <a:pt x="528464" y="579528"/>
                    <a:pt x="528464" y="443356"/>
                  </a:cubicBezTo>
                  <a:lnTo>
                    <a:pt x="528464" y="251865"/>
                  </a:lnTo>
                  <a:cubicBezTo>
                    <a:pt x="528464" y="115161"/>
                    <a:pt x="416760" y="3989"/>
                    <a:pt x="280588" y="3989"/>
                  </a:cubicBezTo>
                  <a:close/>
                </a:path>
              </a:pathLst>
            </a:custGeom>
            <a:solidFill>
              <a:srgbClr val="F1C9B0"/>
            </a:solidFill>
            <a:ln w="9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C3A635DD-F5F7-488A-8455-3A8B5270A0C4}"/>
                </a:ext>
              </a:extLst>
            </p:cNvPr>
            <p:cNvSpPr/>
            <p:nvPr/>
          </p:nvSpPr>
          <p:spPr>
            <a:xfrm>
              <a:off x="9123624" y="4232597"/>
              <a:ext cx="702694" cy="483930"/>
            </a:xfrm>
            <a:custGeom>
              <a:avLst/>
              <a:gdLst>
                <a:gd name="connsiteX0" fmla="*/ 560479 w 563836"/>
                <a:gd name="connsiteY0" fmla="*/ 212502 h 388302"/>
                <a:gd name="connsiteX1" fmla="*/ 303029 w 563836"/>
                <a:gd name="connsiteY1" fmla="*/ 3989 h 388302"/>
                <a:gd name="connsiteX2" fmla="*/ 287603 w 563836"/>
                <a:gd name="connsiteY2" fmla="*/ 3989 h 388302"/>
                <a:gd name="connsiteX3" fmla="*/ 283348 w 563836"/>
                <a:gd name="connsiteY3" fmla="*/ 3989 h 388302"/>
                <a:gd name="connsiteX4" fmla="*/ 281752 w 563836"/>
                <a:gd name="connsiteY4" fmla="*/ 3989 h 388302"/>
                <a:gd name="connsiteX5" fmla="*/ 277497 w 563836"/>
                <a:gd name="connsiteY5" fmla="*/ 3989 h 388302"/>
                <a:gd name="connsiteX6" fmla="*/ 262071 w 563836"/>
                <a:gd name="connsiteY6" fmla="*/ 3989 h 388302"/>
                <a:gd name="connsiteX7" fmla="*/ 4621 w 563836"/>
                <a:gd name="connsiteY7" fmla="*/ 212502 h 388302"/>
                <a:gd name="connsiteX8" fmla="*/ 47707 w 563836"/>
                <a:gd name="connsiteY8" fmla="*/ 384845 h 388302"/>
                <a:gd name="connsiteX9" fmla="*/ 88133 w 563836"/>
                <a:gd name="connsiteY9" fmla="*/ 217290 h 388302"/>
                <a:gd name="connsiteX10" fmla="*/ 281752 w 563836"/>
                <a:gd name="connsiteY10" fmla="*/ 185906 h 388302"/>
                <a:gd name="connsiteX11" fmla="*/ 281752 w 563836"/>
                <a:gd name="connsiteY11" fmla="*/ 185906 h 388302"/>
                <a:gd name="connsiteX12" fmla="*/ 282284 w 563836"/>
                <a:gd name="connsiteY12" fmla="*/ 185906 h 388302"/>
                <a:gd name="connsiteX13" fmla="*/ 282816 w 563836"/>
                <a:gd name="connsiteY13" fmla="*/ 185906 h 388302"/>
                <a:gd name="connsiteX14" fmla="*/ 282816 w 563836"/>
                <a:gd name="connsiteY14" fmla="*/ 185906 h 388302"/>
                <a:gd name="connsiteX15" fmla="*/ 476435 w 563836"/>
                <a:gd name="connsiteY15" fmla="*/ 217290 h 388302"/>
                <a:gd name="connsiteX16" fmla="*/ 516862 w 563836"/>
                <a:gd name="connsiteY16" fmla="*/ 384845 h 388302"/>
                <a:gd name="connsiteX17" fmla="*/ 560479 w 563836"/>
                <a:gd name="connsiteY17" fmla="*/ 212502 h 38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3836" h="388302">
                  <a:moveTo>
                    <a:pt x="560479" y="212502"/>
                  </a:moveTo>
                  <a:cubicBezTo>
                    <a:pt x="546117" y="78458"/>
                    <a:pt x="517925" y="27394"/>
                    <a:pt x="303029" y="3989"/>
                  </a:cubicBezTo>
                  <a:lnTo>
                    <a:pt x="287603" y="3989"/>
                  </a:lnTo>
                  <a:lnTo>
                    <a:pt x="283348" y="3989"/>
                  </a:lnTo>
                  <a:lnTo>
                    <a:pt x="281752" y="3989"/>
                  </a:lnTo>
                  <a:lnTo>
                    <a:pt x="277497" y="3989"/>
                  </a:lnTo>
                  <a:lnTo>
                    <a:pt x="262071" y="3989"/>
                  </a:lnTo>
                  <a:cubicBezTo>
                    <a:pt x="47175" y="26862"/>
                    <a:pt x="18983" y="78458"/>
                    <a:pt x="4621" y="212502"/>
                  </a:cubicBezTo>
                  <a:cubicBezTo>
                    <a:pt x="366" y="253460"/>
                    <a:pt x="17919" y="387505"/>
                    <a:pt x="47707" y="384845"/>
                  </a:cubicBezTo>
                  <a:cubicBezTo>
                    <a:pt x="51430" y="384313"/>
                    <a:pt x="57282" y="247077"/>
                    <a:pt x="88133" y="217290"/>
                  </a:cubicBezTo>
                  <a:cubicBezTo>
                    <a:pt x="122176" y="185375"/>
                    <a:pt x="266859" y="185906"/>
                    <a:pt x="281752" y="185906"/>
                  </a:cubicBezTo>
                  <a:lnTo>
                    <a:pt x="281752" y="185906"/>
                  </a:lnTo>
                  <a:cubicBezTo>
                    <a:pt x="281752" y="185906"/>
                    <a:pt x="282284" y="185906"/>
                    <a:pt x="282284" y="185906"/>
                  </a:cubicBezTo>
                  <a:cubicBezTo>
                    <a:pt x="282816" y="185906"/>
                    <a:pt x="282816" y="185906"/>
                    <a:pt x="282816" y="185906"/>
                  </a:cubicBezTo>
                  <a:lnTo>
                    <a:pt x="282816" y="185906"/>
                  </a:lnTo>
                  <a:cubicBezTo>
                    <a:pt x="298242" y="185906"/>
                    <a:pt x="442393" y="184843"/>
                    <a:pt x="476435" y="217290"/>
                  </a:cubicBezTo>
                  <a:cubicBezTo>
                    <a:pt x="507819" y="247077"/>
                    <a:pt x="513138" y="384313"/>
                    <a:pt x="516862" y="384845"/>
                  </a:cubicBezTo>
                  <a:cubicBezTo>
                    <a:pt x="547181" y="388036"/>
                    <a:pt x="564734" y="253460"/>
                    <a:pt x="560479" y="212502"/>
                  </a:cubicBezTo>
                  <a:close/>
                </a:path>
              </a:pathLst>
            </a:custGeom>
            <a:solidFill>
              <a:srgbClr val="4C2E33"/>
            </a:solidFill>
            <a:ln w="95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F91E43C1-2B99-4526-A6A1-0802027B8264}"/>
                </a:ext>
              </a:extLst>
            </p:cNvPr>
            <p:cNvSpPr/>
            <p:nvPr/>
          </p:nvSpPr>
          <p:spPr>
            <a:xfrm>
              <a:off x="9547353" y="4166909"/>
              <a:ext cx="159100" cy="106066"/>
            </a:xfrm>
            <a:custGeom>
              <a:avLst/>
              <a:gdLst>
                <a:gd name="connsiteX0" fmla="*/ 3989 w 127661"/>
                <a:gd name="connsiteY0" fmla="*/ 53505 h 85107"/>
                <a:gd name="connsiteX1" fmla="*/ 83778 w 127661"/>
                <a:gd name="connsiteY1" fmla="*/ 5632 h 85107"/>
                <a:gd name="connsiteX2" fmla="*/ 71011 w 127661"/>
                <a:gd name="connsiteY2" fmla="*/ 47122 h 85107"/>
                <a:gd name="connsiteX3" fmla="*/ 126863 w 127661"/>
                <a:gd name="connsiteY3" fmla="*/ 33824 h 85107"/>
                <a:gd name="connsiteX4" fmla="*/ 99203 w 127661"/>
                <a:gd name="connsiteY4" fmla="*/ 82761 h 85107"/>
                <a:gd name="connsiteX5" fmla="*/ 3989 w 127661"/>
                <a:gd name="connsiteY5" fmla="*/ 53505 h 8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61" h="85107">
                  <a:moveTo>
                    <a:pt x="3989" y="53505"/>
                  </a:moveTo>
                  <a:cubicBezTo>
                    <a:pt x="3989" y="53505"/>
                    <a:pt x="61969" y="-6602"/>
                    <a:pt x="83778" y="5632"/>
                  </a:cubicBezTo>
                  <a:cubicBezTo>
                    <a:pt x="57182" y="35952"/>
                    <a:pt x="71011" y="47122"/>
                    <a:pt x="71011" y="47122"/>
                  </a:cubicBezTo>
                  <a:cubicBezTo>
                    <a:pt x="71011" y="47122"/>
                    <a:pt x="110906" y="18930"/>
                    <a:pt x="126863" y="33824"/>
                  </a:cubicBezTo>
                  <a:cubicBezTo>
                    <a:pt x="94948" y="54569"/>
                    <a:pt x="99203" y="82761"/>
                    <a:pt x="99203" y="82761"/>
                  </a:cubicBezTo>
                  <a:lnTo>
                    <a:pt x="3989" y="53505"/>
                  </a:lnTo>
                  <a:close/>
                </a:path>
              </a:pathLst>
            </a:custGeom>
            <a:solidFill>
              <a:srgbClr val="4C2E33"/>
            </a:solidFill>
            <a:ln w="9525"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FFAA41E6-74EC-41C7-B69F-615CF0AB12F2}"/>
                </a:ext>
              </a:extLst>
            </p:cNvPr>
            <p:cNvSpPr/>
            <p:nvPr/>
          </p:nvSpPr>
          <p:spPr>
            <a:xfrm>
              <a:off x="9599724" y="4638965"/>
              <a:ext cx="72921" cy="106066"/>
            </a:xfrm>
            <a:custGeom>
              <a:avLst/>
              <a:gdLst>
                <a:gd name="connsiteX0" fmla="*/ 55054 w 58511"/>
                <a:gd name="connsiteY0" fmla="*/ 43352 h 85107"/>
                <a:gd name="connsiteX1" fmla="*/ 29522 w 58511"/>
                <a:gd name="connsiteY1" fmla="*/ 82714 h 85107"/>
                <a:gd name="connsiteX2" fmla="*/ 3989 w 58511"/>
                <a:gd name="connsiteY2" fmla="*/ 43352 h 85107"/>
                <a:gd name="connsiteX3" fmla="*/ 29522 w 58511"/>
                <a:gd name="connsiteY3" fmla="*/ 3989 h 85107"/>
                <a:gd name="connsiteX4" fmla="*/ 55054 w 58511"/>
                <a:gd name="connsiteY4" fmla="*/ 43352 h 85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11" h="85107">
                  <a:moveTo>
                    <a:pt x="55054" y="43352"/>
                  </a:moveTo>
                  <a:cubicBezTo>
                    <a:pt x="55054" y="65160"/>
                    <a:pt x="43352" y="82714"/>
                    <a:pt x="29522" y="82714"/>
                  </a:cubicBezTo>
                  <a:cubicBezTo>
                    <a:pt x="15160" y="82714"/>
                    <a:pt x="3989" y="65160"/>
                    <a:pt x="3989" y="43352"/>
                  </a:cubicBezTo>
                  <a:cubicBezTo>
                    <a:pt x="3989" y="21543"/>
                    <a:pt x="15692" y="3989"/>
                    <a:pt x="29522" y="3989"/>
                  </a:cubicBezTo>
                  <a:cubicBezTo>
                    <a:pt x="43352" y="3989"/>
                    <a:pt x="55054" y="21543"/>
                    <a:pt x="55054" y="43352"/>
                  </a:cubicBezTo>
                  <a:close/>
                </a:path>
              </a:pathLst>
            </a:custGeom>
            <a:solidFill>
              <a:srgbClr val="1E0F00"/>
            </a:solidFill>
            <a:ln w="9525"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F1C74BA9-D01A-425E-B38F-A2F9F6BB2B9B}"/>
                </a:ext>
              </a:extLst>
            </p:cNvPr>
            <p:cNvSpPr/>
            <p:nvPr/>
          </p:nvSpPr>
          <p:spPr>
            <a:xfrm>
              <a:off x="9636848" y="4654877"/>
              <a:ext cx="19888" cy="33146"/>
            </a:xfrm>
            <a:custGeom>
              <a:avLst/>
              <a:gdLst>
                <a:gd name="connsiteX0" fmla="*/ 15692 w 15957"/>
                <a:gd name="connsiteY0" fmla="*/ 14628 h 26596"/>
                <a:gd name="connsiteX1" fmla="*/ 9840 w 15957"/>
                <a:gd name="connsiteY1" fmla="*/ 25266 h 26596"/>
                <a:gd name="connsiteX2" fmla="*/ 3989 w 15957"/>
                <a:gd name="connsiteY2" fmla="*/ 14628 h 26596"/>
                <a:gd name="connsiteX3" fmla="*/ 9840 w 15957"/>
                <a:gd name="connsiteY3" fmla="*/ 3989 h 26596"/>
                <a:gd name="connsiteX4" fmla="*/ 15692 w 15957"/>
                <a:gd name="connsiteY4" fmla="*/ 14628 h 2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7" h="26596">
                  <a:moveTo>
                    <a:pt x="15692" y="14628"/>
                  </a:moveTo>
                  <a:cubicBezTo>
                    <a:pt x="15692" y="20479"/>
                    <a:pt x="13032" y="25266"/>
                    <a:pt x="9840" y="25266"/>
                  </a:cubicBezTo>
                  <a:cubicBezTo>
                    <a:pt x="6649" y="25266"/>
                    <a:pt x="3989" y="20479"/>
                    <a:pt x="3989" y="14628"/>
                  </a:cubicBezTo>
                  <a:cubicBezTo>
                    <a:pt x="3989" y="8777"/>
                    <a:pt x="6649" y="3989"/>
                    <a:pt x="9840" y="3989"/>
                  </a:cubicBezTo>
                  <a:cubicBezTo>
                    <a:pt x="13032" y="3989"/>
                    <a:pt x="15692" y="8777"/>
                    <a:pt x="15692" y="14628"/>
                  </a:cubicBezTo>
                  <a:close/>
                </a:path>
              </a:pathLst>
            </a:custGeom>
            <a:solidFill>
              <a:srgbClr val="FFFFFF">
                <a:alpha val="50000"/>
              </a:srgbClr>
            </a:solidFill>
            <a:ln w="9525"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2C913931-2360-4098-B22E-4A1D1F2F4F92}"/>
                </a:ext>
              </a:extLst>
            </p:cNvPr>
            <p:cNvSpPr/>
            <p:nvPr/>
          </p:nvSpPr>
          <p:spPr>
            <a:xfrm>
              <a:off x="9278871" y="4638965"/>
              <a:ext cx="72921" cy="106066"/>
            </a:xfrm>
            <a:custGeom>
              <a:avLst/>
              <a:gdLst>
                <a:gd name="connsiteX0" fmla="*/ 55054 w 58511"/>
                <a:gd name="connsiteY0" fmla="*/ 43352 h 85107"/>
                <a:gd name="connsiteX1" fmla="*/ 29522 w 58511"/>
                <a:gd name="connsiteY1" fmla="*/ 82714 h 85107"/>
                <a:gd name="connsiteX2" fmla="*/ 3989 w 58511"/>
                <a:gd name="connsiteY2" fmla="*/ 43352 h 85107"/>
                <a:gd name="connsiteX3" fmla="*/ 29522 w 58511"/>
                <a:gd name="connsiteY3" fmla="*/ 3989 h 85107"/>
                <a:gd name="connsiteX4" fmla="*/ 55054 w 58511"/>
                <a:gd name="connsiteY4" fmla="*/ 43352 h 85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11" h="85107">
                  <a:moveTo>
                    <a:pt x="55054" y="43352"/>
                  </a:moveTo>
                  <a:cubicBezTo>
                    <a:pt x="55054" y="65160"/>
                    <a:pt x="43352" y="82714"/>
                    <a:pt x="29522" y="82714"/>
                  </a:cubicBezTo>
                  <a:cubicBezTo>
                    <a:pt x="15160" y="82714"/>
                    <a:pt x="3989" y="65160"/>
                    <a:pt x="3989" y="43352"/>
                  </a:cubicBezTo>
                  <a:cubicBezTo>
                    <a:pt x="3989" y="21543"/>
                    <a:pt x="15692" y="3989"/>
                    <a:pt x="29522" y="3989"/>
                  </a:cubicBezTo>
                  <a:cubicBezTo>
                    <a:pt x="43884" y="3989"/>
                    <a:pt x="55054" y="21543"/>
                    <a:pt x="55054" y="43352"/>
                  </a:cubicBezTo>
                  <a:close/>
                </a:path>
              </a:pathLst>
            </a:custGeom>
            <a:solidFill>
              <a:srgbClr val="1E0F00"/>
            </a:solidFill>
            <a:ln w="9525"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707C1A87-1A55-4585-86FD-F906BF042F6D}"/>
                </a:ext>
              </a:extLst>
            </p:cNvPr>
            <p:cNvSpPr/>
            <p:nvPr/>
          </p:nvSpPr>
          <p:spPr>
            <a:xfrm>
              <a:off x="9315995" y="4654877"/>
              <a:ext cx="19888" cy="33146"/>
            </a:xfrm>
            <a:custGeom>
              <a:avLst/>
              <a:gdLst>
                <a:gd name="connsiteX0" fmla="*/ 15692 w 15957"/>
                <a:gd name="connsiteY0" fmla="*/ 14628 h 26596"/>
                <a:gd name="connsiteX1" fmla="*/ 9841 w 15957"/>
                <a:gd name="connsiteY1" fmla="*/ 25266 h 26596"/>
                <a:gd name="connsiteX2" fmla="*/ 3989 w 15957"/>
                <a:gd name="connsiteY2" fmla="*/ 14628 h 26596"/>
                <a:gd name="connsiteX3" fmla="*/ 9841 w 15957"/>
                <a:gd name="connsiteY3" fmla="*/ 3989 h 26596"/>
                <a:gd name="connsiteX4" fmla="*/ 15692 w 15957"/>
                <a:gd name="connsiteY4" fmla="*/ 14628 h 2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7" h="26596">
                  <a:moveTo>
                    <a:pt x="15692" y="14628"/>
                  </a:moveTo>
                  <a:cubicBezTo>
                    <a:pt x="15692" y="20479"/>
                    <a:pt x="13032" y="25266"/>
                    <a:pt x="9841" y="25266"/>
                  </a:cubicBezTo>
                  <a:cubicBezTo>
                    <a:pt x="6649" y="25266"/>
                    <a:pt x="3989" y="20479"/>
                    <a:pt x="3989" y="14628"/>
                  </a:cubicBezTo>
                  <a:cubicBezTo>
                    <a:pt x="3989" y="8777"/>
                    <a:pt x="6649" y="3989"/>
                    <a:pt x="9841" y="3989"/>
                  </a:cubicBezTo>
                  <a:cubicBezTo>
                    <a:pt x="13032" y="3989"/>
                    <a:pt x="15692" y="8777"/>
                    <a:pt x="15692" y="14628"/>
                  </a:cubicBezTo>
                  <a:close/>
                </a:path>
              </a:pathLst>
            </a:custGeom>
            <a:solidFill>
              <a:srgbClr val="FFFFFF">
                <a:alpha val="50000"/>
              </a:srgbClr>
            </a:solidFill>
            <a:ln w="9525"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E124560A-01B2-46AF-997D-93E7D53F7F5E}"/>
                </a:ext>
              </a:extLst>
            </p:cNvPr>
            <p:cNvSpPr/>
            <p:nvPr/>
          </p:nvSpPr>
          <p:spPr>
            <a:xfrm>
              <a:off x="9215895" y="4562730"/>
              <a:ext cx="178988" cy="46404"/>
            </a:xfrm>
            <a:custGeom>
              <a:avLst/>
              <a:gdLst>
                <a:gd name="connsiteX0" fmla="*/ 135374 w 143618"/>
                <a:gd name="connsiteY0" fmla="*/ 3989 h 37234"/>
                <a:gd name="connsiteX1" fmla="*/ 84309 w 143618"/>
                <a:gd name="connsiteY1" fmla="*/ 8245 h 37234"/>
                <a:gd name="connsiteX2" fmla="*/ 39628 w 143618"/>
                <a:gd name="connsiteY2" fmla="*/ 14096 h 37234"/>
                <a:gd name="connsiteX3" fmla="*/ 11968 w 143618"/>
                <a:gd name="connsiteY3" fmla="*/ 24734 h 37234"/>
                <a:gd name="connsiteX4" fmla="*/ 3989 w 143618"/>
                <a:gd name="connsiteY4" fmla="*/ 33245 h 37234"/>
                <a:gd name="connsiteX5" fmla="*/ 19415 w 143618"/>
                <a:gd name="connsiteY5" fmla="*/ 31117 h 37234"/>
                <a:gd name="connsiteX6" fmla="*/ 49203 w 143618"/>
                <a:gd name="connsiteY6" fmla="*/ 28458 h 37234"/>
                <a:gd name="connsiteX7" fmla="*/ 91224 w 143618"/>
                <a:gd name="connsiteY7" fmla="*/ 28990 h 37234"/>
                <a:gd name="connsiteX8" fmla="*/ 141757 w 143618"/>
                <a:gd name="connsiteY8" fmla="*/ 24734 h 37234"/>
                <a:gd name="connsiteX9" fmla="*/ 135374 w 143618"/>
                <a:gd name="connsiteY9" fmla="*/ 3989 h 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618" h="37234">
                  <a:moveTo>
                    <a:pt x="135374" y="3989"/>
                  </a:moveTo>
                  <a:cubicBezTo>
                    <a:pt x="119416" y="6649"/>
                    <a:pt x="100799" y="7181"/>
                    <a:pt x="84309" y="8245"/>
                  </a:cubicBezTo>
                  <a:cubicBezTo>
                    <a:pt x="67820" y="9309"/>
                    <a:pt x="52394" y="10904"/>
                    <a:pt x="39628" y="14096"/>
                  </a:cubicBezTo>
                  <a:cubicBezTo>
                    <a:pt x="26862" y="16756"/>
                    <a:pt x="17287" y="21011"/>
                    <a:pt x="11968" y="24734"/>
                  </a:cubicBezTo>
                  <a:cubicBezTo>
                    <a:pt x="6117" y="28458"/>
                    <a:pt x="4521" y="31649"/>
                    <a:pt x="3989" y="33245"/>
                  </a:cubicBezTo>
                  <a:cubicBezTo>
                    <a:pt x="6117" y="34309"/>
                    <a:pt x="11436" y="32713"/>
                    <a:pt x="19415" y="31117"/>
                  </a:cubicBezTo>
                  <a:cubicBezTo>
                    <a:pt x="27394" y="29522"/>
                    <a:pt x="36969" y="28458"/>
                    <a:pt x="49203" y="28458"/>
                  </a:cubicBezTo>
                  <a:cubicBezTo>
                    <a:pt x="60905" y="28458"/>
                    <a:pt x="75267" y="28990"/>
                    <a:pt x="91224" y="28990"/>
                  </a:cubicBezTo>
                  <a:cubicBezTo>
                    <a:pt x="107182" y="28990"/>
                    <a:pt x="124736" y="28458"/>
                    <a:pt x="141757" y="24734"/>
                  </a:cubicBezTo>
                  <a:cubicBezTo>
                    <a:pt x="147076" y="16756"/>
                    <a:pt x="139097" y="7713"/>
                    <a:pt x="135374" y="3989"/>
                  </a:cubicBezTo>
                  <a:close/>
                </a:path>
              </a:pathLst>
            </a:custGeom>
            <a:solidFill>
              <a:srgbClr val="4C2E33"/>
            </a:solidFill>
            <a:ln w="9525"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FC5DE56B-CE3F-456F-9C6C-FAA996945CA2}"/>
                </a:ext>
              </a:extLst>
            </p:cNvPr>
            <p:cNvSpPr/>
            <p:nvPr/>
          </p:nvSpPr>
          <p:spPr>
            <a:xfrm>
              <a:off x="9552433" y="4562730"/>
              <a:ext cx="178988" cy="46404"/>
            </a:xfrm>
            <a:custGeom>
              <a:avLst/>
              <a:gdLst>
                <a:gd name="connsiteX0" fmla="*/ 12147 w 143618"/>
                <a:gd name="connsiteY0" fmla="*/ 3989 h 37234"/>
                <a:gd name="connsiteX1" fmla="*/ 63212 w 143618"/>
                <a:gd name="connsiteY1" fmla="*/ 8245 h 37234"/>
                <a:gd name="connsiteX2" fmla="*/ 107893 w 143618"/>
                <a:gd name="connsiteY2" fmla="*/ 14096 h 37234"/>
                <a:gd name="connsiteX3" fmla="*/ 135553 w 143618"/>
                <a:gd name="connsiteY3" fmla="*/ 24734 h 37234"/>
                <a:gd name="connsiteX4" fmla="*/ 143532 w 143618"/>
                <a:gd name="connsiteY4" fmla="*/ 33245 h 37234"/>
                <a:gd name="connsiteX5" fmla="*/ 128106 w 143618"/>
                <a:gd name="connsiteY5" fmla="*/ 31117 h 37234"/>
                <a:gd name="connsiteX6" fmla="*/ 98319 w 143618"/>
                <a:gd name="connsiteY6" fmla="*/ 28458 h 37234"/>
                <a:gd name="connsiteX7" fmla="*/ 56297 w 143618"/>
                <a:gd name="connsiteY7" fmla="*/ 28990 h 37234"/>
                <a:gd name="connsiteX8" fmla="*/ 5764 w 143618"/>
                <a:gd name="connsiteY8" fmla="*/ 24734 h 37234"/>
                <a:gd name="connsiteX9" fmla="*/ 12147 w 143618"/>
                <a:gd name="connsiteY9" fmla="*/ 3989 h 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618" h="37234">
                  <a:moveTo>
                    <a:pt x="12147" y="3989"/>
                  </a:moveTo>
                  <a:cubicBezTo>
                    <a:pt x="28105" y="6649"/>
                    <a:pt x="46722" y="7181"/>
                    <a:pt x="63212" y="8245"/>
                  </a:cubicBezTo>
                  <a:cubicBezTo>
                    <a:pt x="79701" y="9309"/>
                    <a:pt x="95127" y="10904"/>
                    <a:pt x="107893" y="14096"/>
                  </a:cubicBezTo>
                  <a:cubicBezTo>
                    <a:pt x="120659" y="16756"/>
                    <a:pt x="130234" y="21011"/>
                    <a:pt x="135553" y="24734"/>
                  </a:cubicBezTo>
                  <a:cubicBezTo>
                    <a:pt x="141404" y="28458"/>
                    <a:pt x="143000" y="31649"/>
                    <a:pt x="143532" y="33245"/>
                  </a:cubicBezTo>
                  <a:cubicBezTo>
                    <a:pt x="141404" y="34309"/>
                    <a:pt x="136085" y="32713"/>
                    <a:pt x="128106" y="31117"/>
                  </a:cubicBezTo>
                  <a:cubicBezTo>
                    <a:pt x="120127" y="29522"/>
                    <a:pt x="110553" y="28458"/>
                    <a:pt x="98319" y="28458"/>
                  </a:cubicBezTo>
                  <a:cubicBezTo>
                    <a:pt x="86616" y="28458"/>
                    <a:pt x="72254" y="28990"/>
                    <a:pt x="56297" y="28990"/>
                  </a:cubicBezTo>
                  <a:cubicBezTo>
                    <a:pt x="40339" y="28990"/>
                    <a:pt x="22786" y="28458"/>
                    <a:pt x="5764" y="24734"/>
                  </a:cubicBezTo>
                  <a:cubicBezTo>
                    <a:pt x="445" y="16756"/>
                    <a:pt x="8424" y="7713"/>
                    <a:pt x="12147" y="3989"/>
                  </a:cubicBezTo>
                  <a:close/>
                </a:path>
              </a:pathLst>
            </a:custGeom>
            <a:solidFill>
              <a:srgbClr val="4C2E33"/>
            </a:solidFill>
            <a:ln w="9525"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C7C785AD-B2CF-46C9-8FCD-C7D4029C56EB}"/>
                </a:ext>
              </a:extLst>
            </p:cNvPr>
            <p:cNvSpPr/>
            <p:nvPr/>
          </p:nvSpPr>
          <p:spPr>
            <a:xfrm>
              <a:off x="9427307" y="4774201"/>
              <a:ext cx="39775" cy="92809"/>
            </a:xfrm>
            <a:custGeom>
              <a:avLst/>
              <a:gdLst>
                <a:gd name="connsiteX0" fmla="*/ 19993 w 31915"/>
                <a:gd name="connsiteY0" fmla="*/ 33245 h 74468"/>
                <a:gd name="connsiteX1" fmla="*/ 25312 w 31915"/>
                <a:gd name="connsiteY1" fmla="*/ 3989 h 74468"/>
                <a:gd name="connsiteX2" fmla="*/ 4567 w 31915"/>
                <a:gd name="connsiteY2" fmla="*/ 48139 h 74468"/>
                <a:gd name="connsiteX3" fmla="*/ 31164 w 31915"/>
                <a:gd name="connsiteY3" fmla="*/ 74203 h 74468"/>
                <a:gd name="connsiteX4" fmla="*/ 19993 w 31915"/>
                <a:gd name="connsiteY4" fmla="*/ 33245 h 74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15" h="74468">
                  <a:moveTo>
                    <a:pt x="19993" y="33245"/>
                  </a:moveTo>
                  <a:cubicBezTo>
                    <a:pt x="21057" y="26330"/>
                    <a:pt x="22653" y="16224"/>
                    <a:pt x="25312" y="3989"/>
                  </a:cubicBezTo>
                  <a:cubicBezTo>
                    <a:pt x="19461" y="14628"/>
                    <a:pt x="6695" y="37500"/>
                    <a:pt x="4567" y="48139"/>
                  </a:cubicBezTo>
                  <a:cubicBezTo>
                    <a:pt x="844" y="69416"/>
                    <a:pt x="15738" y="74203"/>
                    <a:pt x="31164" y="74203"/>
                  </a:cubicBezTo>
                  <a:cubicBezTo>
                    <a:pt x="22653" y="67288"/>
                    <a:pt x="17334" y="55054"/>
                    <a:pt x="19993" y="33245"/>
                  </a:cubicBezTo>
                  <a:close/>
                </a:path>
              </a:pathLst>
            </a:custGeom>
            <a:solidFill>
              <a:srgbClr val="D3A794"/>
            </a:solidFill>
            <a:ln w="9525"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6303B5B0-B1F8-4F66-81C4-1656CD45A0A2}"/>
                </a:ext>
              </a:extLst>
            </p:cNvPr>
            <p:cNvSpPr/>
            <p:nvPr/>
          </p:nvSpPr>
          <p:spPr>
            <a:xfrm rot="10800000">
              <a:off x="9371934" y="4945793"/>
              <a:ext cx="205505" cy="46404"/>
            </a:xfrm>
            <a:custGeom>
              <a:avLst/>
              <a:gdLst>
                <a:gd name="connsiteX0" fmla="*/ 153788 w 164895"/>
                <a:gd name="connsiteY0" fmla="*/ 4606 h 37234"/>
                <a:gd name="connsiteX1" fmla="*/ 12828 w 164895"/>
                <a:gd name="connsiteY1" fmla="*/ 4606 h 37234"/>
                <a:gd name="connsiteX2" fmla="*/ 4318 w 164895"/>
                <a:gd name="connsiteY2" fmla="*/ 8329 h 37234"/>
                <a:gd name="connsiteX3" fmla="*/ 4318 w 164895"/>
                <a:gd name="connsiteY3" fmla="*/ 8329 h 37234"/>
                <a:gd name="connsiteX4" fmla="*/ 8041 w 164895"/>
                <a:gd name="connsiteY4" fmla="*/ 17372 h 37234"/>
                <a:gd name="connsiteX5" fmla="*/ 158043 w 164895"/>
                <a:gd name="connsiteY5" fmla="*/ 17372 h 37234"/>
                <a:gd name="connsiteX6" fmla="*/ 161766 w 164895"/>
                <a:gd name="connsiteY6" fmla="*/ 8329 h 37234"/>
                <a:gd name="connsiteX7" fmla="*/ 161766 w 164895"/>
                <a:gd name="connsiteY7" fmla="*/ 8329 h 37234"/>
                <a:gd name="connsiteX8" fmla="*/ 153788 w 164895"/>
                <a:gd name="connsiteY8" fmla="*/ 4606 h 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895" h="37234">
                  <a:moveTo>
                    <a:pt x="153788" y="4606"/>
                  </a:moveTo>
                  <a:cubicBezTo>
                    <a:pt x="99000" y="26946"/>
                    <a:pt x="67084" y="26946"/>
                    <a:pt x="12828" y="4606"/>
                  </a:cubicBezTo>
                  <a:cubicBezTo>
                    <a:pt x="9637" y="3010"/>
                    <a:pt x="5913" y="4606"/>
                    <a:pt x="4318" y="8329"/>
                  </a:cubicBezTo>
                  <a:lnTo>
                    <a:pt x="4318" y="8329"/>
                  </a:lnTo>
                  <a:cubicBezTo>
                    <a:pt x="3254" y="11521"/>
                    <a:pt x="4850" y="15776"/>
                    <a:pt x="8041" y="17372"/>
                  </a:cubicBezTo>
                  <a:cubicBezTo>
                    <a:pt x="66021" y="40776"/>
                    <a:pt x="100063" y="40776"/>
                    <a:pt x="158043" y="17372"/>
                  </a:cubicBezTo>
                  <a:cubicBezTo>
                    <a:pt x="161766" y="15776"/>
                    <a:pt x="163362" y="12052"/>
                    <a:pt x="161766" y="8329"/>
                  </a:cubicBezTo>
                  <a:lnTo>
                    <a:pt x="161766" y="8329"/>
                  </a:lnTo>
                  <a:cubicBezTo>
                    <a:pt x="160703" y="5137"/>
                    <a:pt x="156979" y="3542"/>
                    <a:pt x="153788" y="4606"/>
                  </a:cubicBezTo>
                  <a:close/>
                </a:path>
              </a:pathLst>
            </a:custGeom>
            <a:solidFill>
              <a:srgbClr val="AD6F6F"/>
            </a:solidFill>
            <a:ln w="9525"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4D468574-29E4-444D-B45C-35169C1CB86C}"/>
                </a:ext>
              </a:extLst>
            </p:cNvPr>
            <p:cNvSpPr/>
            <p:nvPr/>
          </p:nvSpPr>
          <p:spPr>
            <a:xfrm>
              <a:off x="9182086" y="4618416"/>
              <a:ext cx="583368" cy="159100"/>
            </a:xfrm>
            <a:custGeom>
              <a:avLst/>
              <a:gdLst>
                <a:gd name="connsiteX0" fmla="*/ 252397 w 468090"/>
                <a:gd name="connsiteY0" fmla="*/ 3989 h 127661"/>
                <a:gd name="connsiteX1" fmla="*/ 252397 w 468090"/>
                <a:gd name="connsiteY1" fmla="*/ 7713 h 127661"/>
                <a:gd name="connsiteX2" fmla="*/ 256652 w 468090"/>
                <a:gd name="connsiteY2" fmla="*/ 33245 h 127661"/>
                <a:gd name="connsiteX3" fmla="*/ 215694 w 468090"/>
                <a:gd name="connsiteY3" fmla="*/ 33245 h 127661"/>
                <a:gd name="connsiteX4" fmla="*/ 218886 w 468090"/>
                <a:gd name="connsiteY4" fmla="*/ 7713 h 127661"/>
                <a:gd name="connsiteX5" fmla="*/ 218886 w 468090"/>
                <a:gd name="connsiteY5" fmla="*/ 4521 h 127661"/>
                <a:gd name="connsiteX6" fmla="*/ 3989 w 468090"/>
                <a:gd name="connsiteY6" fmla="*/ 4521 h 127661"/>
                <a:gd name="connsiteX7" fmla="*/ 3989 w 468090"/>
                <a:gd name="connsiteY7" fmla="*/ 8245 h 127661"/>
                <a:gd name="connsiteX8" fmla="*/ 110906 w 468090"/>
                <a:gd name="connsiteY8" fmla="*/ 124736 h 127661"/>
                <a:gd name="connsiteX9" fmla="*/ 213566 w 468090"/>
                <a:gd name="connsiteY9" fmla="*/ 40160 h 127661"/>
                <a:gd name="connsiteX10" fmla="*/ 257184 w 468090"/>
                <a:gd name="connsiteY10" fmla="*/ 40160 h 127661"/>
                <a:gd name="connsiteX11" fmla="*/ 257184 w 468090"/>
                <a:gd name="connsiteY11" fmla="*/ 37500 h 127661"/>
                <a:gd name="connsiteX12" fmla="*/ 359313 w 468090"/>
                <a:gd name="connsiteY12" fmla="*/ 124736 h 127661"/>
                <a:gd name="connsiteX13" fmla="*/ 466229 w 468090"/>
                <a:gd name="connsiteY13" fmla="*/ 7713 h 127661"/>
                <a:gd name="connsiteX14" fmla="*/ 466229 w 468090"/>
                <a:gd name="connsiteY14" fmla="*/ 4521 h 127661"/>
                <a:gd name="connsiteX15" fmla="*/ 252397 w 468090"/>
                <a:gd name="connsiteY15" fmla="*/ 4521 h 127661"/>
                <a:gd name="connsiteX16" fmla="*/ 111437 w 468090"/>
                <a:gd name="connsiteY16" fmla="*/ 117821 h 127661"/>
                <a:gd name="connsiteX17" fmla="*/ 10904 w 468090"/>
                <a:gd name="connsiteY17" fmla="*/ 11436 h 127661"/>
                <a:gd name="connsiteX18" fmla="*/ 211439 w 468090"/>
                <a:gd name="connsiteY18" fmla="*/ 11436 h 127661"/>
                <a:gd name="connsiteX19" fmla="*/ 208779 w 468090"/>
                <a:gd name="connsiteY19" fmla="*/ 33245 h 127661"/>
                <a:gd name="connsiteX20" fmla="*/ 208247 w 468090"/>
                <a:gd name="connsiteY20" fmla="*/ 33245 h 127661"/>
                <a:gd name="connsiteX21" fmla="*/ 208247 w 468090"/>
                <a:gd name="connsiteY21" fmla="*/ 36437 h 127661"/>
                <a:gd name="connsiteX22" fmla="*/ 111437 w 468090"/>
                <a:gd name="connsiteY22" fmla="*/ 117821 h 127661"/>
                <a:gd name="connsiteX23" fmla="*/ 359313 w 468090"/>
                <a:gd name="connsiteY23" fmla="*/ 117821 h 127661"/>
                <a:gd name="connsiteX24" fmla="*/ 258780 w 468090"/>
                <a:gd name="connsiteY24" fmla="*/ 11436 h 127661"/>
                <a:gd name="connsiteX25" fmla="*/ 459314 w 468090"/>
                <a:gd name="connsiteY25" fmla="*/ 11436 h 127661"/>
                <a:gd name="connsiteX26" fmla="*/ 359313 w 468090"/>
                <a:gd name="connsiteY26" fmla="*/ 117821 h 12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8090" h="127661">
                  <a:moveTo>
                    <a:pt x="252397" y="3989"/>
                  </a:moveTo>
                  <a:lnTo>
                    <a:pt x="252397" y="7713"/>
                  </a:lnTo>
                  <a:cubicBezTo>
                    <a:pt x="252397" y="8245"/>
                    <a:pt x="252929" y="18351"/>
                    <a:pt x="256652" y="33245"/>
                  </a:cubicBezTo>
                  <a:lnTo>
                    <a:pt x="215694" y="33245"/>
                  </a:lnTo>
                  <a:cubicBezTo>
                    <a:pt x="218886" y="18883"/>
                    <a:pt x="218886" y="8245"/>
                    <a:pt x="218886" y="7713"/>
                  </a:cubicBezTo>
                  <a:lnTo>
                    <a:pt x="218886" y="4521"/>
                  </a:lnTo>
                  <a:lnTo>
                    <a:pt x="3989" y="4521"/>
                  </a:lnTo>
                  <a:lnTo>
                    <a:pt x="3989" y="8245"/>
                  </a:lnTo>
                  <a:cubicBezTo>
                    <a:pt x="3989" y="9309"/>
                    <a:pt x="10372" y="124736"/>
                    <a:pt x="110906" y="124736"/>
                  </a:cubicBezTo>
                  <a:cubicBezTo>
                    <a:pt x="180587" y="124736"/>
                    <a:pt x="205056" y="74735"/>
                    <a:pt x="213566" y="40160"/>
                  </a:cubicBezTo>
                  <a:lnTo>
                    <a:pt x="257184" y="40160"/>
                  </a:lnTo>
                  <a:lnTo>
                    <a:pt x="257184" y="37500"/>
                  </a:lnTo>
                  <a:cubicBezTo>
                    <a:pt x="266227" y="72075"/>
                    <a:pt x="291227" y="124736"/>
                    <a:pt x="359313" y="124736"/>
                  </a:cubicBezTo>
                  <a:cubicBezTo>
                    <a:pt x="465165" y="124736"/>
                    <a:pt x="466229" y="9309"/>
                    <a:pt x="466229" y="7713"/>
                  </a:cubicBezTo>
                  <a:lnTo>
                    <a:pt x="466229" y="4521"/>
                  </a:lnTo>
                  <a:lnTo>
                    <a:pt x="252397" y="4521"/>
                  </a:lnTo>
                  <a:close/>
                  <a:moveTo>
                    <a:pt x="111437" y="117821"/>
                  </a:moveTo>
                  <a:cubicBezTo>
                    <a:pt x="25798" y="117821"/>
                    <a:pt x="13032" y="30585"/>
                    <a:pt x="10904" y="11436"/>
                  </a:cubicBezTo>
                  <a:lnTo>
                    <a:pt x="211439" y="11436"/>
                  </a:lnTo>
                  <a:cubicBezTo>
                    <a:pt x="211439" y="15692"/>
                    <a:pt x="210375" y="23671"/>
                    <a:pt x="208779" y="33245"/>
                  </a:cubicBezTo>
                  <a:lnTo>
                    <a:pt x="208247" y="33245"/>
                  </a:lnTo>
                  <a:lnTo>
                    <a:pt x="208247" y="36437"/>
                  </a:lnTo>
                  <a:cubicBezTo>
                    <a:pt x="201332" y="69416"/>
                    <a:pt x="178991" y="117821"/>
                    <a:pt x="111437" y="117821"/>
                  </a:cubicBezTo>
                  <a:close/>
                  <a:moveTo>
                    <a:pt x="359313" y="117821"/>
                  </a:moveTo>
                  <a:cubicBezTo>
                    <a:pt x="273673" y="117821"/>
                    <a:pt x="260907" y="30585"/>
                    <a:pt x="258780" y="11436"/>
                  </a:cubicBezTo>
                  <a:lnTo>
                    <a:pt x="459314" y="11436"/>
                  </a:lnTo>
                  <a:cubicBezTo>
                    <a:pt x="459314" y="30054"/>
                    <a:pt x="450271" y="117821"/>
                    <a:pt x="359313" y="117821"/>
                  </a:cubicBezTo>
                  <a:close/>
                </a:path>
              </a:pathLst>
            </a:custGeom>
            <a:solidFill>
              <a:schemeClr val="tx1"/>
            </a:solidFill>
            <a:ln w="9525"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E4754536-A417-4855-8AFD-0F0A56424AC8}"/>
                </a:ext>
              </a:extLst>
            </p:cNvPr>
            <p:cNvSpPr/>
            <p:nvPr/>
          </p:nvSpPr>
          <p:spPr>
            <a:xfrm>
              <a:off x="9719049" y="5207750"/>
              <a:ext cx="424268" cy="941344"/>
            </a:xfrm>
            <a:custGeom>
              <a:avLst/>
              <a:gdLst>
                <a:gd name="connsiteX0" fmla="*/ 340696 w 340429"/>
                <a:gd name="connsiteY0" fmla="*/ 755594 h 755327"/>
                <a:gd name="connsiteX1" fmla="*/ 340696 w 340429"/>
                <a:gd name="connsiteY1" fmla="*/ 297078 h 755327"/>
                <a:gd name="connsiteX2" fmla="*/ 180587 w 340429"/>
                <a:gd name="connsiteY2" fmla="*/ 39628 h 755327"/>
                <a:gd name="connsiteX3" fmla="*/ 167289 w 340429"/>
                <a:gd name="connsiteY3" fmla="*/ 23139 h 755327"/>
                <a:gd name="connsiteX4" fmla="*/ 126863 w 340429"/>
                <a:gd name="connsiteY4" fmla="*/ 6117 h 755327"/>
                <a:gd name="connsiteX5" fmla="*/ 89629 w 340429"/>
                <a:gd name="connsiteY5" fmla="*/ 3989 h 755327"/>
                <a:gd name="connsiteX6" fmla="*/ 3989 w 340429"/>
                <a:gd name="connsiteY6" fmla="*/ 56650 h 755327"/>
                <a:gd name="connsiteX7" fmla="*/ 173140 w 340429"/>
                <a:gd name="connsiteY7" fmla="*/ 305589 h 755327"/>
                <a:gd name="connsiteX8" fmla="*/ 277397 w 340429"/>
                <a:gd name="connsiteY8" fmla="*/ 755594 h 755327"/>
                <a:gd name="connsiteX9" fmla="*/ 340696 w 340429"/>
                <a:gd name="connsiteY9" fmla="*/ 755594 h 75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29" h="755327">
                  <a:moveTo>
                    <a:pt x="340696" y="755594"/>
                  </a:moveTo>
                  <a:lnTo>
                    <a:pt x="340696" y="297078"/>
                  </a:lnTo>
                  <a:cubicBezTo>
                    <a:pt x="300270" y="210375"/>
                    <a:pt x="247077" y="124735"/>
                    <a:pt x="180587" y="39628"/>
                  </a:cubicBezTo>
                  <a:cubicBezTo>
                    <a:pt x="176332" y="34309"/>
                    <a:pt x="171545" y="28458"/>
                    <a:pt x="167289" y="23139"/>
                  </a:cubicBezTo>
                  <a:cubicBezTo>
                    <a:pt x="157183" y="14096"/>
                    <a:pt x="142821" y="7713"/>
                    <a:pt x="126863" y="6117"/>
                  </a:cubicBezTo>
                  <a:cubicBezTo>
                    <a:pt x="114629" y="5053"/>
                    <a:pt x="102395" y="3989"/>
                    <a:pt x="89629" y="3989"/>
                  </a:cubicBezTo>
                  <a:cubicBezTo>
                    <a:pt x="61969" y="21011"/>
                    <a:pt x="39096" y="34841"/>
                    <a:pt x="3989" y="56650"/>
                  </a:cubicBezTo>
                  <a:cubicBezTo>
                    <a:pt x="73671" y="140161"/>
                    <a:pt x="130055" y="222609"/>
                    <a:pt x="173140" y="305589"/>
                  </a:cubicBezTo>
                  <a:cubicBezTo>
                    <a:pt x="248141" y="450803"/>
                    <a:pt x="282184" y="598145"/>
                    <a:pt x="277397" y="755594"/>
                  </a:cubicBezTo>
                  <a:lnTo>
                    <a:pt x="340696" y="755594"/>
                  </a:lnTo>
                  <a:close/>
                </a:path>
              </a:pathLst>
            </a:custGeom>
            <a:solidFill>
              <a:srgbClr val="E14C22"/>
            </a:solidFill>
            <a:ln w="9525"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F6BF34D1-D5FF-4425-B91C-81AB65EBCBE0}"/>
                </a:ext>
              </a:extLst>
            </p:cNvPr>
            <p:cNvSpPr/>
            <p:nvPr/>
          </p:nvSpPr>
          <p:spPr>
            <a:xfrm>
              <a:off x="8804221" y="5207750"/>
              <a:ext cx="444155" cy="941344"/>
            </a:xfrm>
            <a:custGeom>
              <a:avLst/>
              <a:gdLst>
                <a:gd name="connsiteX0" fmla="*/ 356653 w 356387"/>
                <a:gd name="connsiteY0" fmla="*/ 56650 h 755327"/>
                <a:gd name="connsiteX1" fmla="*/ 271014 w 356387"/>
                <a:gd name="connsiteY1" fmla="*/ 3989 h 755327"/>
                <a:gd name="connsiteX2" fmla="*/ 233779 w 356387"/>
                <a:gd name="connsiteY2" fmla="*/ 6117 h 755327"/>
                <a:gd name="connsiteX3" fmla="*/ 193353 w 356387"/>
                <a:gd name="connsiteY3" fmla="*/ 23139 h 755327"/>
                <a:gd name="connsiteX4" fmla="*/ 180055 w 356387"/>
                <a:gd name="connsiteY4" fmla="*/ 39628 h 755327"/>
                <a:gd name="connsiteX5" fmla="*/ 3989 w 356387"/>
                <a:gd name="connsiteY5" fmla="*/ 332717 h 755327"/>
                <a:gd name="connsiteX6" fmla="*/ 3989 w 356387"/>
                <a:gd name="connsiteY6" fmla="*/ 755594 h 755327"/>
                <a:gd name="connsiteX7" fmla="*/ 83778 w 356387"/>
                <a:gd name="connsiteY7" fmla="*/ 755594 h 755327"/>
                <a:gd name="connsiteX8" fmla="*/ 188034 w 356387"/>
                <a:gd name="connsiteY8" fmla="*/ 305589 h 755327"/>
                <a:gd name="connsiteX9" fmla="*/ 356653 w 356387"/>
                <a:gd name="connsiteY9" fmla="*/ 56650 h 75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387" h="755327">
                  <a:moveTo>
                    <a:pt x="356653" y="56650"/>
                  </a:moveTo>
                  <a:cubicBezTo>
                    <a:pt x="321546" y="35373"/>
                    <a:pt x="298674" y="21011"/>
                    <a:pt x="271014" y="3989"/>
                  </a:cubicBezTo>
                  <a:cubicBezTo>
                    <a:pt x="258248" y="3989"/>
                    <a:pt x="246014" y="4521"/>
                    <a:pt x="233779" y="6117"/>
                  </a:cubicBezTo>
                  <a:cubicBezTo>
                    <a:pt x="217822" y="7713"/>
                    <a:pt x="203460" y="14096"/>
                    <a:pt x="193353" y="23139"/>
                  </a:cubicBezTo>
                  <a:cubicBezTo>
                    <a:pt x="189098" y="28458"/>
                    <a:pt x="184311" y="34309"/>
                    <a:pt x="180055" y="39628"/>
                  </a:cubicBezTo>
                  <a:cubicBezTo>
                    <a:pt x="104522" y="136438"/>
                    <a:pt x="46011" y="233779"/>
                    <a:pt x="3989" y="332717"/>
                  </a:cubicBezTo>
                  <a:lnTo>
                    <a:pt x="3989" y="755594"/>
                  </a:lnTo>
                  <a:lnTo>
                    <a:pt x="83778" y="755594"/>
                  </a:lnTo>
                  <a:cubicBezTo>
                    <a:pt x="78990" y="598677"/>
                    <a:pt x="113033" y="450803"/>
                    <a:pt x="188034" y="305589"/>
                  </a:cubicBezTo>
                  <a:cubicBezTo>
                    <a:pt x="230588" y="222609"/>
                    <a:pt x="286972" y="140161"/>
                    <a:pt x="356653" y="56650"/>
                  </a:cubicBezTo>
                  <a:close/>
                </a:path>
              </a:pathLst>
            </a:custGeom>
            <a:solidFill>
              <a:srgbClr val="E14C22"/>
            </a:solidFill>
            <a:ln w="9525"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B56FAA55-E824-4C27-94E8-CE881FE7E355}"/>
                </a:ext>
              </a:extLst>
            </p:cNvPr>
            <p:cNvSpPr/>
            <p:nvPr/>
          </p:nvSpPr>
          <p:spPr>
            <a:xfrm>
              <a:off x="8771075" y="5469603"/>
              <a:ext cx="1405387" cy="636401"/>
            </a:xfrm>
            <a:custGeom>
              <a:avLst/>
              <a:gdLst>
                <a:gd name="connsiteX0" fmla="*/ 1101343 w 1127673"/>
                <a:gd name="connsiteY0" fmla="*/ 508783 h 510644"/>
                <a:gd name="connsiteX1" fmla="*/ 28990 w 1127673"/>
                <a:gd name="connsiteY1" fmla="*/ 508783 h 510644"/>
                <a:gd name="connsiteX2" fmla="*/ 3989 w 1127673"/>
                <a:gd name="connsiteY2" fmla="*/ 483782 h 510644"/>
                <a:gd name="connsiteX3" fmla="*/ 3989 w 1127673"/>
                <a:gd name="connsiteY3" fmla="*/ 28990 h 510644"/>
                <a:gd name="connsiteX4" fmla="*/ 28990 w 1127673"/>
                <a:gd name="connsiteY4" fmla="*/ 3989 h 510644"/>
                <a:gd name="connsiteX5" fmla="*/ 1100811 w 1127673"/>
                <a:gd name="connsiteY5" fmla="*/ 3989 h 510644"/>
                <a:gd name="connsiteX6" fmla="*/ 1125811 w 1127673"/>
                <a:gd name="connsiteY6" fmla="*/ 28990 h 510644"/>
                <a:gd name="connsiteX7" fmla="*/ 1125811 w 1127673"/>
                <a:gd name="connsiteY7" fmla="*/ 483782 h 510644"/>
                <a:gd name="connsiteX8" fmla="*/ 1101343 w 1127673"/>
                <a:gd name="connsiteY8" fmla="*/ 508783 h 51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673" h="510644">
                  <a:moveTo>
                    <a:pt x="1101343" y="508783"/>
                  </a:moveTo>
                  <a:lnTo>
                    <a:pt x="28990" y="508783"/>
                  </a:lnTo>
                  <a:cubicBezTo>
                    <a:pt x="15160" y="508783"/>
                    <a:pt x="3989" y="497612"/>
                    <a:pt x="3989" y="483782"/>
                  </a:cubicBezTo>
                  <a:lnTo>
                    <a:pt x="3989" y="28990"/>
                  </a:lnTo>
                  <a:cubicBezTo>
                    <a:pt x="3989" y="15160"/>
                    <a:pt x="15160" y="3989"/>
                    <a:pt x="28990" y="3989"/>
                  </a:cubicBezTo>
                  <a:lnTo>
                    <a:pt x="1100811" y="3989"/>
                  </a:lnTo>
                  <a:cubicBezTo>
                    <a:pt x="1114641" y="3989"/>
                    <a:pt x="1125811" y="15160"/>
                    <a:pt x="1125811" y="28990"/>
                  </a:cubicBezTo>
                  <a:lnTo>
                    <a:pt x="1125811" y="483782"/>
                  </a:lnTo>
                  <a:cubicBezTo>
                    <a:pt x="1125811" y="497612"/>
                    <a:pt x="1114641" y="508783"/>
                    <a:pt x="1101343" y="508783"/>
                  </a:cubicBezTo>
                  <a:close/>
                </a:path>
              </a:pathLst>
            </a:custGeom>
            <a:solidFill>
              <a:srgbClr val="989796"/>
            </a:solidFill>
            <a:ln w="9525"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E67D5A62-BD90-48E5-8E29-85C110213D26}"/>
                </a:ext>
              </a:extLst>
            </p:cNvPr>
            <p:cNvSpPr/>
            <p:nvPr/>
          </p:nvSpPr>
          <p:spPr>
            <a:xfrm>
              <a:off x="8771075" y="6098712"/>
              <a:ext cx="1405387" cy="59663"/>
            </a:xfrm>
            <a:custGeom>
              <a:avLst/>
              <a:gdLst>
                <a:gd name="connsiteX0" fmla="*/ 1106662 w 1127673"/>
                <a:gd name="connsiteY0" fmla="*/ 47075 h 47872"/>
                <a:gd name="connsiteX1" fmla="*/ 23670 w 1127673"/>
                <a:gd name="connsiteY1" fmla="*/ 47075 h 47872"/>
                <a:gd name="connsiteX2" fmla="*/ 3989 w 1127673"/>
                <a:gd name="connsiteY2" fmla="*/ 27394 h 47872"/>
                <a:gd name="connsiteX3" fmla="*/ 3989 w 1127673"/>
                <a:gd name="connsiteY3" fmla="*/ 23671 h 47872"/>
                <a:gd name="connsiteX4" fmla="*/ 23670 w 1127673"/>
                <a:gd name="connsiteY4" fmla="*/ 3989 h 47872"/>
                <a:gd name="connsiteX5" fmla="*/ 1106130 w 1127673"/>
                <a:gd name="connsiteY5" fmla="*/ 3989 h 47872"/>
                <a:gd name="connsiteX6" fmla="*/ 1125811 w 1127673"/>
                <a:gd name="connsiteY6" fmla="*/ 23671 h 47872"/>
                <a:gd name="connsiteX7" fmla="*/ 1125811 w 1127673"/>
                <a:gd name="connsiteY7" fmla="*/ 27394 h 47872"/>
                <a:gd name="connsiteX8" fmla="*/ 1106662 w 1127673"/>
                <a:gd name="connsiteY8" fmla="*/ 47075 h 4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673" h="47872">
                  <a:moveTo>
                    <a:pt x="1106662" y="47075"/>
                  </a:moveTo>
                  <a:lnTo>
                    <a:pt x="23670" y="47075"/>
                  </a:lnTo>
                  <a:cubicBezTo>
                    <a:pt x="13032" y="47075"/>
                    <a:pt x="3989" y="38032"/>
                    <a:pt x="3989" y="27394"/>
                  </a:cubicBezTo>
                  <a:lnTo>
                    <a:pt x="3989" y="23671"/>
                  </a:lnTo>
                  <a:cubicBezTo>
                    <a:pt x="3989" y="13032"/>
                    <a:pt x="13032" y="3989"/>
                    <a:pt x="23670" y="3989"/>
                  </a:cubicBezTo>
                  <a:lnTo>
                    <a:pt x="1106130" y="3989"/>
                  </a:lnTo>
                  <a:cubicBezTo>
                    <a:pt x="1116769" y="3989"/>
                    <a:pt x="1125811" y="13032"/>
                    <a:pt x="1125811" y="23671"/>
                  </a:cubicBezTo>
                  <a:lnTo>
                    <a:pt x="1125811" y="27394"/>
                  </a:lnTo>
                  <a:cubicBezTo>
                    <a:pt x="1125811" y="38564"/>
                    <a:pt x="1117301" y="47075"/>
                    <a:pt x="1106662" y="47075"/>
                  </a:cubicBezTo>
                  <a:close/>
                </a:path>
              </a:pathLst>
            </a:custGeom>
            <a:solidFill>
              <a:srgbClr val="6C6966"/>
            </a:solidFill>
            <a:ln w="9525"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FFE3E5A6-34C6-47C7-BDC5-629D737C64AB}"/>
                </a:ext>
              </a:extLst>
            </p:cNvPr>
            <p:cNvSpPr/>
            <p:nvPr/>
          </p:nvSpPr>
          <p:spPr>
            <a:xfrm>
              <a:off x="9402837" y="5706927"/>
              <a:ext cx="139212" cy="145842"/>
            </a:xfrm>
            <a:custGeom>
              <a:avLst/>
              <a:gdLst>
                <a:gd name="connsiteX0" fmla="*/ 107182 w 111703"/>
                <a:gd name="connsiteY0" fmla="*/ 31117 h 117022"/>
                <a:gd name="connsiteX1" fmla="*/ 58245 w 111703"/>
                <a:gd name="connsiteY1" fmla="*/ 3989 h 117022"/>
                <a:gd name="connsiteX2" fmla="*/ 3989 w 111703"/>
                <a:gd name="connsiteY2" fmla="*/ 51862 h 117022"/>
                <a:gd name="connsiteX3" fmla="*/ 27394 w 111703"/>
                <a:gd name="connsiteY3" fmla="*/ 91224 h 117022"/>
                <a:gd name="connsiteX4" fmla="*/ 27394 w 111703"/>
                <a:gd name="connsiteY4" fmla="*/ 104522 h 117022"/>
                <a:gd name="connsiteX5" fmla="*/ 28458 w 111703"/>
                <a:gd name="connsiteY5" fmla="*/ 109310 h 117022"/>
                <a:gd name="connsiteX6" fmla="*/ 37500 w 111703"/>
                <a:gd name="connsiteY6" fmla="*/ 114629 h 117022"/>
                <a:gd name="connsiteX7" fmla="*/ 58245 w 111703"/>
                <a:gd name="connsiteY7" fmla="*/ 114629 h 117022"/>
                <a:gd name="connsiteX8" fmla="*/ 78990 w 111703"/>
                <a:gd name="connsiteY8" fmla="*/ 114629 h 117022"/>
                <a:gd name="connsiteX9" fmla="*/ 89097 w 111703"/>
                <a:gd name="connsiteY9" fmla="*/ 104522 h 117022"/>
                <a:gd name="connsiteX10" fmla="*/ 89097 w 111703"/>
                <a:gd name="connsiteY10" fmla="*/ 91224 h 117022"/>
                <a:gd name="connsiteX11" fmla="*/ 112501 w 111703"/>
                <a:gd name="connsiteY11" fmla="*/ 51862 h 117022"/>
                <a:gd name="connsiteX12" fmla="*/ 107182 w 111703"/>
                <a:gd name="connsiteY12" fmla="*/ 31117 h 1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03" h="117022">
                  <a:moveTo>
                    <a:pt x="107182" y="31117"/>
                  </a:moveTo>
                  <a:cubicBezTo>
                    <a:pt x="98671" y="15160"/>
                    <a:pt x="80054" y="3989"/>
                    <a:pt x="58245" y="3989"/>
                  </a:cubicBezTo>
                  <a:cubicBezTo>
                    <a:pt x="28458" y="3989"/>
                    <a:pt x="3989" y="25266"/>
                    <a:pt x="3989" y="51862"/>
                  </a:cubicBezTo>
                  <a:cubicBezTo>
                    <a:pt x="3989" y="68352"/>
                    <a:pt x="13564" y="82714"/>
                    <a:pt x="27394" y="91224"/>
                  </a:cubicBezTo>
                  <a:lnTo>
                    <a:pt x="27394" y="104522"/>
                  </a:lnTo>
                  <a:cubicBezTo>
                    <a:pt x="27394" y="106118"/>
                    <a:pt x="27926" y="107714"/>
                    <a:pt x="28458" y="109310"/>
                  </a:cubicBezTo>
                  <a:cubicBezTo>
                    <a:pt x="30054" y="112501"/>
                    <a:pt x="33245" y="114629"/>
                    <a:pt x="37500" y="114629"/>
                  </a:cubicBezTo>
                  <a:lnTo>
                    <a:pt x="58245" y="114629"/>
                  </a:lnTo>
                  <a:lnTo>
                    <a:pt x="78990" y="114629"/>
                  </a:lnTo>
                  <a:cubicBezTo>
                    <a:pt x="84309" y="114629"/>
                    <a:pt x="89097" y="110374"/>
                    <a:pt x="89097" y="104522"/>
                  </a:cubicBezTo>
                  <a:lnTo>
                    <a:pt x="89097" y="91224"/>
                  </a:lnTo>
                  <a:cubicBezTo>
                    <a:pt x="103459" y="82714"/>
                    <a:pt x="112501" y="68352"/>
                    <a:pt x="112501" y="51862"/>
                  </a:cubicBezTo>
                  <a:cubicBezTo>
                    <a:pt x="112501" y="44947"/>
                    <a:pt x="110374" y="37500"/>
                    <a:pt x="107182" y="31117"/>
                  </a:cubicBezTo>
                  <a:close/>
                </a:path>
              </a:pathLst>
            </a:custGeom>
            <a:solidFill>
              <a:srgbClr val="E6EBEE"/>
            </a:solidFill>
            <a:ln w="9525"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10E4EE69-4D70-4829-BB3D-EEA891B98B81}"/>
                </a:ext>
              </a:extLst>
            </p:cNvPr>
            <p:cNvSpPr/>
            <p:nvPr/>
          </p:nvSpPr>
          <p:spPr>
            <a:xfrm>
              <a:off x="9437971" y="5850117"/>
              <a:ext cx="72921" cy="19888"/>
            </a:xfrm>
            <a:custGeom>
              <a:avLst/>
              <a:gdLst>
                <a:gd name="connsiteX0" fmla="*/ 52926 w 58511"/>
                <a:gd name="connsiteY0" fmla="*/ 3989 h 15957"/>
                <a:gd name="connsiteX1" fmla="*/ 30054 w 58511"/>
                <a:gd name="connsiteY1" fmla="*/ 3989 h 15957"/>
                <a:gd name="connsiteX2" fmla="*/ 7181 w 58511"/>
                <a:gd name="connsiteY2" fmla="*/ 3989 h 15957"/>
                <a:gd name="connsiteX3" fmla="*/ 3989 w 58511"/>
                <a:gd name="connsiteY3" fmla="*/ 6649 h 15957"/>
                <a:gd name="connsiteX4" fmla="*/ 3989 w 58511"/>
                <a:gd name="connsiteY4" fmla="*/ 9841 h 15957"/>
                <a:gd name="connsiteX5" fmla="*/ 7181 w 58511"/>
                <a:gd name="connsiteY5" fmla="*/ 12500 h 15957"/>
                <a:gd name="connsiteX6" fmla="*/ 30054 w 58511"/>
                <a:gd name="connsiteY6" fmla="*/ 12500 h 15957"/>
                <a:gd name="connsiteX7" fmla="*/ 52926 w 58511"/>
                <a:gd name="connsiteY7" fmla="*/ 12500 h 15957"/>
                <a:gd name="connsiteX8" fmla="*/ 56118 w 58511"/>
                <a:gd name="connsiteY8" fmla="*/ 9841 h 15957"/>
                <a:gd name="connsiteX9" fmla="*/ 56118 w 58511"/>
                <a:gd name="connsiteY9" fmla="*/ 6649 h 15957"/>
                <a:gd name="connsiteX10" fmla="*/ 52926 w 58511"/>
                <a:gd name="connsiteY10" fmla="*/ 3989 h 1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11" h="15957">
                  <a:moveTo>
                    <a:pt x="52926" y="3989"/>
                  </a:moveTo>
                  <a:lnTo>
                    <a:pt x="30054" y="3989"/>
                  </a:lnTo>
                  <a:lnTo>
                    <a:pt x="7181" y="3989"/>
                  </a:lnTo>
                  <a:cubicBezTo>
                    <a:pt x="5585" y="3989"/>
                    <a:pt x="3989" y="5053"/>
                    <a:pt x="3989" y="6649"/>
                  </a:cubicBezTo>
                  <a:lnTo>
                    <a:pt x="3989" y="9841"/>
                  </a:lnTo>
                  <a:cubicBezTo>
                    <a:pt x="3989" y="11436"/>
                    <a:pt x="5585" y="12500"/>
                    <a:pt x="7181" y="12500"/>
                  </a:cubicBezTo>
                  <a:lnTo>
                    <a:pt x="30054" y="12500"/>
                  </a:lnTo>
                  <a:lnTo>
                    <a:pt x="52926" y="12500"/>
                  </a:lnTo>
                  <a:cubicBezTo>
                    <a:pt x="54522" y="12500"/>
                    <a:pt x="56118" y="11436"/>
                    <a:pt x="56118" y="9841"/>
                  </a:cubicBezTo>
                  <a:lnTo>
                    <a:pt x="56118" y="6649"/>
                  </a:lnTo>
                  <a:cubicBezTo>
                    <a:pt x="56118" y="5053"/>
                    <a:pt x="54522" y="3989"/>
                    <a:pt x="52926" y="3989"/>
                  </a:cubicBezTo>
                  <a:close/>
                </a:path>
              </a:pathLst>
            </a:custGeom>
            <a:solidFill>
              <a:srgbClr val="E6EBEE"/>
            </a:solidFill>
            <a:ln w="9525"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8DC0D9C3-1BE7-47C2-B8C3-C15D8976E34D}"/>
                </a:ext>
              </a:extLst>
            </p:cNvPr>
            <p:cNvSpPr/>
            <p:nvPr/>
          </p:nvSpPr>
          <p:spPr>
            <a:xfrm>
              <a:off x="9441950" y="5864702"/>
              <a:ext cx="66292" cy="19888"/>
            </a:xfrm>
            <a:custGeom>
              <a:avLst/>
              <a:gdLst>
                <a:gd name="connsiteX0" fmla="*/ 47075 w 53192"/>
                <a:gd name="connsiteY0" fmla="*/ 3989 h 15957"/>
                <a:gd name="connsiteX1" fmla="*/ 26862 w 53192"/>
                <a:gd name="connsiteY1" fmla="*/ 3989 h 15957"/>
                <a:gd name="connsiteX2" fmla="*/ 6649 w 53192"/>
                <a:gd name="connsiteY2" fmla="*/ 3989 h 15957"/>
                <a:gd name="connsiteX3" fmla="*/ 3989 w 53192"/>
                <a:gd name="connsiteY3" fmla="*/ 6649 h 15957"/>
                <a:gd name="connsiteX4" fmla="*/ 3989 w 53192"/>
                <a:gd name="connsiteY4" fmla="*/ 9841 h 15957"/>
                <a:gd name="connsiteX5" fmla="*/ 6649 w 53192"/>
                <a:gd name="connsiteY5" fmla="*/ 12500 h 15957"/>
                <a:gd name="connsiteX6" fmla="*/ 26862 w 53192"/>
                <a:gd name="connsiteY6" fmla="*/ 12500 h 15957"/>
                <a:gd name="connsiteX7" fmla="*/ 47075 w 53192"/>
                <a:gd name="connsiteY7" fmla="*/ 12500 h 15957"/>
                <a:gd name="connsiteX8" fmla="*/ 49735 w 53192"/>
                <a:gd name="connsiteY8" fmla="*/ 9841 h 15957"/>
                <a:gd name="connsiteX9" fmla="*/ 49735 w 53192"/>
                <a:gd name="connsiteY9" fmla="*/ 6649 h 15957"/>
                <a:gd name="connsiteX10" fmla="*/ 47075 w 53192"/>
                <a:gd name="connsiteY10" fmla="*/ 3989 h 1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2" h="15957">
                  <a:moveTo>
                    <a:pt x="47075" y="3989"/>
                  </a:moveTo>
                  <a:lnTo>
                    <a:pt x="26862" y="3989"/>
                  </a:lnTo>
                  <a:lnTo>
                    <a:pt x="6649" y="3989"/>
                  </a:lnTo>
                  <a:cubicBezTo>
                    <a:pt x="5053" y="3989"/>
                    <a:pt x="3989" y="5053"/>
                    <a:pt x="3989" y="6649"/>
                  </a:cubicBezTo>
                  <a:lnTo>
                    <a:pt x="3989" y="9841"/>
                  </a:lnTo>
                  <a:cubicBezTo>
                    <a:pt x="3989" y="11436"/>
                    <a:pt x="5053" y="12500"/>
                    <a:pt x="6649" y="12500"/>
                  </a:cubicBezTo>
                  <a:lnTo>
                    <a:pt x="26862" y="12500"/>
                  </a:lnTo>
                  <a:lnTo>
                    <a:pt x="47075" y="12500"/>
                  </a:lnTo>
                  <a:cubicBezTo>
                    <a:pt x="48671" y="12500"/>
                    <a:pt x="49735" y="11436"/>
                    <a:pt x="49735" y="9841"/>
                  </a:cubicBezTo>
                  <a:lnTo>
                    <a:pt x="49735" y="6649"/>
                  </a:lnTo>
                  <a:cubicBezTo>
                    <a:pt x="50267" y="5585"/>
                    <a:pt x="48671" y="3989"/>
                    <a:pt x="47075" y="3989"/>
                  </a:cubicBezTo>
                  <a:close/>
                </a:path>
              </a:pathLst>
            </a:custGeom>
            <a:solidFill>
              <a:srgbClr val="E6EBEE"/>
            </a:solidFill>
            <a:ln w="9525"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25F484C8-2D3A-46C1-B74D-2AEF65554B76}"/>
                </a:ext>
              </a:extLst>
            </p:cNvPr>
            <p:cNvSpPr/>
            <p:nvPr/>
          </p:nvSpPr>
          <p:spPr>
            <a:xfrm>
              <a:off x="9446589" y="5879949"/>
              <a:ext cx="53034" cy="26517"/>
            </a:xfrm>
            <a:custGeom>
              <a:avLst/>
              <a:gdLst>
                <a:gd name="connsiteX0" fmla="*/ 38564 w 42553"/>
                <a:gd name="connsiteY0" fmla="*/ 3989 h 21276"/>
                <a:gd name="connsiteX1" fmla="*/ 23139 w 42553"/>
                <a:gd name="connsiteY1" fmla="*/ 3989 h 21276"/>
                <a:gd name="connsiteX2" fmla="*/ 7713 w 42553"/>
                <a:gd name="connsiteY2" fmla="*/ 3989 h 21276"/>
                <a:gd name="connsiteX3" fmla="*/ 3989 w 42553"/>
                <a:gd name="connsiteY3" fmla="*/ 10904 h 21276"/>
                <a:gd name="connsiteX4" fmla="*/ 5053 w 42553"/>
                <a:gd name="connsiteY4" fmla="*/ 15692 h 21276"/>
                <a:gd name="connsiteX5" fmla="*/ 5053 w 42553"/>
                <a:gd name="connsiteY5" fmla="*/ 15692 h 21276"/>
                <a:gd name="connsiteX6" fmla="*/ 23139 w 42553"/>
                <a:gd name="connsiteY6" fmla="*/ 21011 h 21276"/>
                <a:gd name="connsiteX7" fmla="*/ 23139 w 42553"/>
                <a:gd name="connsiteY7" fmla="*/ 21011 h 21276"/>
                <a:gd name="connsiteX8" fmla="*/ 23139 w 42553"/>
                <a:gd name="connsiteY8" fmla="*/ 21011 h 21276"/>
                <a:gd name="connsiteX9" fmla="*/ 41224 w 42553"/>
                <a:gd name="connsiteY9" fmla="*/ 15692 h 21276"/>
                <a:gd name="connsiteX10" fmla="*/ 41224 w 42553"/>
                <a:gd name="connsiteY10" fmla="*/ 15692 h 21276"/>
                <a:gd name="connsiteX11" fmla="*/ 42288 w 42553"/>
                <a:gd name="connsiteY11" fmla="*/ 10904 h 21276"/>
                <a:gd name="connsiteX12" fmla="*/ 38564 w 42553"/>
                <a:gd name="connsiteY12" fmla="*/ 3989 h 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53" h="21276">
                  <a:moveTo>
                    <a:pt x="38564" y="3989"/>
                  </a:moveTo>
                  <a:lnTo>
                    <a:pt x="23139" y="3989"/>
                  </a:lnTo>
                  <a:lnTo>
                    <a:pt x="7713" y="3989"/>
                  </a:lnTo>
                  <a:cubicBezTo>
                    <a:pt x="5585" y="3989"/>
                    <a:pt x="3989" y="7181"/>
                    <a:pt x="3989" y="10904"/>
                  </a:cubicBezTo>
                  <a:cubicBezTo>
                    <a:pt x="3989" y="12500"/>
                    <a:pt x="4521" y="14096"/>
                    <a:pt x="5053" y="15692"/>
                  </a:cubicBezTo>
                  <a:cubicBezTo>
                    <a:pt x="5053" y="15692"/>
                    <a:pt x="5053" y="15692"/>
                    <a:pt x="5053" y="15692"/>
                  </a:cubicBezTo>
                  <a:cubicBezTo>
                    <a:pt x="5585" y="16755"/>
                    <a:pt x="7713" y="21011"/>
                    <a:pt x="23139" y="21011"/>
                  </a:cubicBezTo>
                  <a:cubicBezTo>
                    <a:pt x="23139" y="21011"/>
                    <a:pt x="23139" y="21011"/>
                    <a:pt x="23139" y="21011"/>
                  </a:cubicBezTo>
                  <a:lnTo>
                    <a:pt x="23139" y="21011"/>
                  </a:lnTo>
                  <a:cubicBezTo>
                    <a:pt x="37500" y="21011"/>
                    <a:pt x="40692" y="16224"/>
                    <a:pt x="41224" y="15692"/>
                  </a:cubicBezTo>
                  <a:cubicBezTo>
                    <a:pt x="41224" y="15692"/>
                    <a:pt x="41224" y="15692"/>
                    <a:pt x="41224" y="15692"/>
                  </a:cubicBezTo>
                  <a:cubicBezTo>
                    <a:pt x="41756" y="14628"/>
                    <a:pt x="42288" y="13032"/>
                    <a:pt x="42288" y="10904"/>
                  </a:cubicBezTo>
                  <a:cubicBezTo>
                    <a:pt x="42288" y="7181"/>
                    <a:pt x="40692" y="3989"/>
                    <a:pt x="38564" y="3989"/>
                  </a:cubicBezTo>
                  <a:close/>
                </a:path>
              </a:pathLst>
            </a:custGeom>
            <a:solidFill>
              <a:srgbClr val="E6EBEE"/>
            </a:solidFill>
            <a:ln w="9525"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DD615968-DF22-4279-8ADA-450DF00F965C}"/>
                </a:ext>
              </a:extLst>
            </p:cNvPr>
            <p:cNvSpPr/>
            <p:nvPr/>
          </p:nvSpPr>
          <p:spPr>
            <a:xfrm>
              <a:off x="7995462" y="6150420"/>
              <a:ext cx="2910211" cy="185617"/>
            </a:xfrm>
            <a:custGeom>
              <a:avLst/>
              <a:gdLst>
                <a:gd name="connsiteX0" fmla="*/ 3989 w 2335134"/>
                <a:gd name="connsiteY0" fmla="*/ 3989 h 148937"/>
                <a:gd name="connsiteX1" fmla="*/ 2335932 w 2335134"/>
                <a:gd name="connsiteY1" fmla="*/ 3989 h 148937"/>
                <a:gd name="connsiteX2" fmla="*/ 2335932 w 2335134"/>
                <a:gd name="connsiteY2" fmla="*/ 148672 h 148937"/>
                <a:gd name="connsiteX3" fmla="*/ 3989 w 2335134"/>
                <a:gd name="connsiteY3" fmla="*/ 148672 h 148937"/>
              </a:gdLst>
              <a:ahLst/>
              <a:cxnLst>
                <a:cxn ang="0">
                  <a:pos x="connsiteX0" y="connsiteY0"/>
                </a:cxn>
                <a:cxn ang="0">
                  <a:pos x="connsiteX1" y="connsiteY1"/>
                </a:cxn>
                <a:cxn ang="0">
                  <a:pos x="connsiteX2" y="connsiteY2"/>
                </a:cxn>
                <a:cxn ang="0">
                  <a:pos x="connsiteX3" y="connsiteY3"/>
                </a:cxn>
              </a:cxnLst>
              <a:rect l="l" t="t" r="r" b="b"/>
              <a:pathLst>
                <a:path w="2335134" h="148937">
                  <a:moveTo>
                    <a:pt x="3989" y="3989"/>
                  </a:moveTo>
                  <a:lnTo>
                    <a:pt x="2335932" y="3989"/>
                  </a:lnTo>
                  <a:lnTo>
                    <a:pt x="2335932" y="148672"/>
                  </a:lnTo>
                  <a:lnTo>
                    <a:pt x="3989" y="148672"/>
                  </a:lnTo>
                  <a:close/>
                </a:path>
              </a:pathLst>
            </a:custGeom>
            <a:solidFill>
              <a:srgbClr val="604E4D"/>
            </a:solidFill>
            <a:ln w="9525"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A8B1CEEC-2B5E-4C99-865B-3ADDE10E516D}"/>
                </a:ext>
              </a:extLst>
            </p:cNvPr>
            <p:cNvSpPr/>
            <p:nvPr/>
          </p:nvSpPr>
          <p:spPr>
            <a:xfrm>
              <a:off x="7995462" y="6288306"/>
              <a:ext cx="2910211" cy="53034"/>
            </a:xfrm>
            <a:custGeom>
              <a:avLst/>
              <a:gdLst>
                <a:gd name="connsiteX0" fmla="*/ 3989 w 2335134"/>
                <a:gd name="connsiteY0" fmla="*/ 3989 h 42553"/>
                <a:gd name="connsiteX1" fmla="*/ 2335932 w 2335134"/>
                <a:gd name="connsiteY1" fmla="*/ 3989 h 42553"/>
                <a:gd name="connsiteX2" fmla="*/ 2335932 w 2335134"/>
                <a:gd name="connsiteY2" fmla="*/ 38564 h 42553"/>
                <a:gd name="connsiteX3" fmla="*/ 3989 w 2335134"/>
                <a:gd name="connsiteY3" fmla="*/ 38564 h 42553"/>
              </a:gdLst>
              <a:ahLst/>
              <a:cxnLst>
                <a:cxn ang="0">
                  <a:pos x="connsiteX0" y="connsiteY0"/>
                </a:cxn>
                <a:cxn ang="0">
                  <a:pos x="connsiteX1" y="connsiteY1"/>
                </a:cxn>
                <a:cxn ang="0">
                  <a:pos x="connsiteX2" y="connsiteY2"/>
                </a:cxn>
                <a:cxn ang="0">
                  <a:pos x="connsiteX3" y="connsiteY3"/>
                </a:cxn>
              </a:cxnLst>
              <a:rect l="l" t="t" r="r" b="b"/>
              <a:pathLst>
                <a:path w="2335134" h="42553">
                  <a:moveTo>
                    <a:pt x="3989" y="3989"/>
                  </a:moveTo>
                  <a:lnTo>
                    <a:pt x="2335932" y="3989"/>
                  </a:lnTo>
                  <a:lnTo>
                    <a:pt x="2335932" y="38564"/>
                  </a:lnTo>
                  <a:lnTo>
                    <a:pt x="3989" y="38564"/>
                  </a:lnTo>
                  <a:close/>
                </a:path>
              </a:pathLst>
            </a:custGeom>
            <a:solidFill>
              <a:srgbClr val="4C2E33"/>
            </a:solidFill>
            <a:ln w="9525"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8FD3021B-B836-4328-9768-B0A9F6DDB5F8}"/>
                </a:ext>
              </a:extLst>
            </p:cNvPr>
            <p:cNvSpPr/>
            <p:nvPr/>
          </p:nvSpPr>
          <p:spPr>
            <a:xfrm>
              <a:off x="8111472" y="5881938"/>
              <a:ext cx="271797" cy="265167"/>
            </a:xfrm>
            <a:custGeom>
              <a:avLst/>
              <a:gdLst>
                <a:gd name="connsiteX0" fmla="*/ 3989 w 218087"/>
                <a:gd name="connsiteY0" fmla="*/ 3989 h 212768"/>
                <a:gd name="connsiteX1" fmla="*/ 3989 w 218087"/>
                <a:gd name="connsiteY1" fmla="*/ 153991 h 212768"/>
                <a:gd name="connsiteX2" fmla="*/ 53990 w 218087"/>
                <a:gd name="connsiteY2" fmla="*/ 212502 h 212768"/>
                <a:gd name="connsiteX3" fmla="*/ 164630 w 218087"/>
                <a:gd name="connsiteY3" fmla="*/ 212502 h 212768"/>
                <a:gd name="connsiteX4" fmla="*/ 214630 w 218087"/>
                <a:gd name="connsiteY4" fmla="*/ 153991 h 212768"/>
                <a:gd name="connsiteX5" fmla="*/ 214630 w 218087"/>
                <a:gd name="connsiteY5" fmla="*/ 3989 h 212768"/>
                <a:gd name="connsiteX6" fmla="*/ 3989 w 218087"/>
                <a:gd name="connsiteY6" fmla="*/ 3989 h 21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87" h="212768">
                  <a:moveTo>
                    <a:pt x="3989" y="3989"/>
                  </a:moveTo>
                  <a:lnTo>
                    <a:pt x="3989" y="153991"/>
                  </a:lnTo>
                  <a:cubicBezTo>
                    <a:pt x="3989" y="186438"/>
                    <a:pt x="26330" y="212502"/>
                    <a:pt x="53990" y="212502"/>
                  </a:cubicBezTo>
                  <a:lnTo>
                    <a:pt x="164630" y="212502"/>
                  </a:lnTo>
                  <a:cubicBezTo>
                    <a:pt x="192290" y="212502"/>
                    <a:pt x="214630" y="186438"/>
                    <a:pt x="214630" y="153991"/>
                  </a:cubicBezTo>
                  <a:lnTo>
                    <a:pt x="214630" y="3989"/>
                  </a:lnTo>
                  <a:cubicBezTo>
                    <a:pt x="182715" y="9309"/>
                    <a:pt x="35373" y="9309"/>
                    <a:pt x="3989" y="3989"/>
                  </a:cubicBezTo>
                  <a:close/>
                </a:path>
              </a:pathLst>
            </a:custGeom>
            <a:solidFill>
              <a:srgbClr val="F1A51C"/>
            </a:solidFill>
            <a:ln w="9525"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8396D0C8-0890-4105-86C3-D2F026C53A39}"/>
                </a:ext>
              </a:extLst>
            </p:cNvPr>
            <p:cNvSpPr/>
            <p:nvPr/>
          </p:nvSpPr>
          <p:spPr>
            <a:xfrm>
              <a:off x="8318965" y="5942926"/>
              <a:ext cx="132583" cy="145842"/>
            </a:xfrm>
            <a:custGeom>
              <a:avLst/>
              <a:gdLst>
                <a:gd name="connsiteX0" fmla="*/ 55586 w 106384"/>
                <a:gd name="connsiteY0" fmla="*/ 3989 h 117022"/>
                <a:gd name="connsiteX1" fmla="*/ 53990 w 106384"/>
                <a:gd name="connsiteY1" fmla="*/ 3989 h 117022"/>
                <a:gd name="connsiteX2" fmla="*/ 3989 w 106384"/>
                <a:gd name="connsiteY2" fmla="*/ 53990 h 117022"/>
                <a:gd name="connsiteX3" fmla="*/ 3989 w 106384"/>
                <a:gd name="connsiteY3" fmla="*/ 55586 h 117022"/>
                <a:gd name="connsiteX4" fmla="*/ 46543 w 106384"/>
                <a:gd name="connsiteY4" fmla="*/ 20479 h 117022"/>
                <a:gd name="connsiteX5" fmla="*/ 48139 w 106384"/>
                <a:gd name="connsiteY5" fmla="*/ 20479 h 117022"/>
                <a:gd name="connsiteX6" fmla="*/ 90693 w 106384"/>
                <a:gd name="connsiteY6" fmla="*/ 55586 h 117022"/>
                <a:gd name="connsiteX7" fmla="*/ 90693 w 106384"/>
                <a:gd name="connsiteY7" fmla="*/ 63565 h 117022"/>
                <a:gd name="connsiteX8" fmla="*/ 48139 w 106384"/>
                <a:gd name="connsiteY8" fmla="*/ 98671 h 117022"/>
                <a:gd name="connsiteX9" fmla="*/ 46543 w 106384"/>
                <a:gd name="connsiteY9" fmla="*/ 98671 h 117022"/>
                <a:gd name="connsiteX10" fmla="*/ 3989 w 106384"/>
                <a:gd name="connsiteY10" fmla="*/ 63565 h 117022"/>
                <a:gd name="connsiteX11" fmla="*/ 3989 w 106384"/>
                <a:gd name="connsiteY11" fmla="*/ 65160 h 117022"/>
                <a:gd name="connsiteX12" fmla="*/ 53990 w 106384"/>
                <a:gd name="connsiteY12" fmla="*/ 115161 h 117022"/>
                <a:gd name="connsiteX13" fmla="*/ 55586 w 106384"/>
                <a:gd name="connsiteY13" fmla="*/ 115161 h 117022"/>
                <a:gd name="connsiteX14" fmla="*/ 105586 w 106384"/>
                <a:gd name="connsiteY14" fmla="*/ 65160 h 117022"/>
                <a:gd name="connsiteX15" fmla="*/ 105586 w 106384"/>
                <a:gd name="connsiteY15" fmla="*/ 53990 h 117022"/>
                <a:gd name="connsiteX16" fmla="*/ 55586 w 106384"/>
                <a:gd name="connsiteY16" fmla="*/ 3989 h 1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6384" h="117022">
                  <a:moveTo>
                    <a:pt x="55586" y="3989"/>
                  </a:moveTo>
                  <a:lnTo>
                    <a:pt x="53990" y="3989"/>
                  </a:lnTo>
                  <a:cubicBezTo>
                    <a:pt x="26330" y="3989"/>
                    <a:pt x="3989" y="26330"/>
                    <a:pt x="3989" y="53990"/>
                  </a:cubicBezTo>
                  <a:lnTo>
                    <a:pt x="3989" y="55586"/>
                  </a:lnTo>
                  <a:cubicBezTo>
                    <a:pt x="3989" y="36437"/>
                    <a:pt x="23139" y="20479"/>
                    <a:pt x="46543" y="20479"/>
                  </a:cubicBezTo>
                  <a:lnTo>
                    <a:pt x="48139" y="20479"/>
                  </a:lnTo>
                  <a:cubicBezTo>
                    <a:pt x="71543" y="20479"/>
                    <a:pt x="90693" y="36437"/>
                    <a:pt x="90693" y="55586"/>
                  </a:cubicBezTo>
                  <a:lnTo>
                    <a:pt x="90693" y="63565"/>
                  </a:lnTo>
                  <a:cubicBezTo>
                    <a:pt x="90693" y="82714"/>
                    <a:pt x="71543" y="98671"/>
                    <a:pt x="48139" y="98671"/>
                  </a:cubicBezTo>
                  <a:lnTo>
                    <a:pt x="46543" y="98671"/>
                  </a:lnTo>
                  <a:cubicBezTo>
                    <a:pt x="23139" y="98671"/>
                    <a:pt x="3989" y="82714"/>
                    <a:pt x="3989" y="63565"/>
                  </a:cubicBezTo>
                  <a:lnTo>
                    <a:pt x="3989" y="65160"/>
                  </a:lnTo>
                  <a:cubicBezTo>
                    <a:pt x="3989" y="92820"/>
                    <a:pt x="26330" y="115161"/>
                    <a:pt x="53990" y="115161"/>
                  </a:cubicBezTo>
                  <a:lnTo>
                    <a:pt x="55586" y="115161"/>
                  </a:lnTo>
                  <a:cubicBezTo>
                    <a:pt x="83246" y="115161"/>
                    <a:pt x="105586" y="92820"/>
                    <a:pt x="105586" y="65160"/>
                  </a:cubicBezTo>
                  <a:lnTo>
                    <a:pt x="105586" y="53990"/>
                  </a:lnTo>
                  <a:cubicBezTo>
                    <a:pt x="105586" y="26330"/>
                    <a:pt x="83246" y="3989"/>
                    <a:pt x="55586" y="3989"/>
                  </a:cubicBezTo>
                  <a:close/>
                </a:path>
              </a:pathLst>
            </a:custGeom>
            <a:solidFill>
              <a:srgbClr val="F1A51C"/>
            </a:solidFill>
            <a:ln w="9525"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BD05057B-B98B-4DF3-AAB0-E16731F45C9C}"/>
                </a:ext>
              </a:extLst>
            </p:cNvPr>
            <p:cNvSpPr/>
            <p:nvPr/>
          </p:nvSpPr>
          <p:spPr>
            <a:xfrm>
              <a:off x="8157213" y="6127824"/>
              <a:ext cx="178988" cy="33146"/>
            </a:xfrm>
            <a:custGeom>
              <a:avLst/>
              <a:gdLst>
                <a:gd name="connsiteX0" fmla="*/ 140693 w 143618"/>
                <a:gd name="connsiteY0" fmla="*/ 13077 h 26596"/>
                <a:gd name="connsiteX1" fmla="*/ 130587 w 143618"/>
                <a:gd name="connsiteY1" fmla="*/ 22652 h 26596"/>
                <a:gd name="connsiteX2" fmla="*/ 14628 w 143618"/>
                <a:gd name="connsiteY2" fmla="*/ 22652 h 26596"/>
                <a:gd name="connsiteX3" fmla="*/ 3989 w 143618"/>
                <a:gd name="connsiteY3" fmla="*/ 13077 h 26596"/>
                <a:gd name="connsiteX4" fmla="*/ 3989 w 143618"/>
                <a:gd name="connsiteY4" fmla="*/ 13077 h 26596"/>
                <a:gd name="connsiteX5" fmla="*/ 14628 w 143618"/>
                <a:gd name="connsiteY5" fmla="*/ 4034 h 26596"/>
                <a:gd name="connsiteX6" fmla="*/ 130587 w 143618"/>
                <a:gd name="connsiteY6" fmla="*/ 4034 h 26596"/>
                <a:gd name="connsiteX7" fmla="*/ 140693 w 143618"/>
                <a:gd name="connsiteY7" fmla="*/ 13077 h 26596"/>
                <a:gd name="connsiteX8" fmla="*/ 140693 w 143618"/>
                <a:gd name="connsiteY8" fmla="*/ 13077 h 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618" h="26596">
                  <a:moveTo>
                    <a:pt x="140693" y="13077"/>
                  </a:moveTo>
                  <a:cubicBezTo>
                    <a:pt x="140693" y="18396"/>
                    <a:pt x="135906" y="22652"/>
                    <a:pt x="130587" y="22652"/>
                  </a:cubicBezTo>
                  <a:lnTo>
                    <a:pt x="14628" y="22652"/>
                  </a:lnTo>
                  <a:cubicBezTo>
                    <a:pt x="8777" y="22652"/>
                    <a:pt x="3989" y="18396"/>
                    <a:pt x="3989" y="13077"/>
                  </a:cubicBezTo>
                  <a:lnTo>
                    <a:pt x="3989" y="13077"/>
                  </a:lnTo>
                  <a:cubicBezTo>
                    <a:pt x="3989" y="7758"/>
                    <a:pt x="8777" y="4034"/>
                    <a:pt x="14628" y="4034"/>
                  </a:cubicBezTo>
                  <a:lnTo>
                    <a:pt x="130587" y="4034"/>
                  </a:lnTo>
                  <a:cubicBezTo>
                    <a:pt x="135906" y="3503"/>
                    <a:pt x="140693" y="7758"/>
                    <a:pt x="140693" y="13077"/>
                  </a:cubicBezTo>
                  <a:lnTo>
                    <a:pt x="140693" y="13077"/>
                  </a:lnTo>
                  <a:close/>
                </a:path>
              </a:pathLst>
            </a:custGeom>
            <a:solidFill>
              <a:srgbClr val="F1A51C"/>
            </a:solidFill>
            <a:ln w="9525"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C79B66AA-B8E1-4F0C-826B-A04A6C6B4E1C}"/>
                </a:ext>
              </a:extLst>
            </p:cNvPr>
            <p:cNvSpPr/>
            <p:nvPr/>
          </p:nvSpPr>
          <p:spPr>
            <a:xfrm>
              <a:off x="8184864" y="5728090"/>
              <a:ext cx="79551" cy="139212"/>
            </a:xfrm>
            <a:custGeom>
              <a:avLst/>
              <a:gdLst>
                <a:gd name="connsiteX0" fmla="*/ 34463 w 63830"/>
                <a:gd name="connsiteY0" fmla="*/ 98712 h 111703"/>
                <a:gd name="connsiteX1" fmla="*/ 32868 w 63830"/>
                <a:gd name="connsiteY1" fmla="*/ 108286 h 111703"/>
                <a:gd name="connsiteX2" fmla="*/ 32868 w 63830"/>
                <a:gd name="connsiteY2" fmla="*/ 108286 h 111703"/>
                <a:gd name="connsiteX3" fmla="*/ 8931 w 63830"/>
                <a:gd name="connsiteY3" fmla="*/ 97648 h 111703"/>
                <a:gd name="connsiteX4" fmla="*/ 30740 w 63830"/>
                <a:gd name="connsiteY4" fmla="*/ 14668 h 111703"/>
                <a:gd name="connsiteX5" fmla="*/ 32868 w 63830"/>
                <a:gd name="connsiteY5" fmla="*/ 4030 h 111703"/>
                <a:gd name="connsiteX6" fmla="*/ 32868 w 63830"/>
                <a:gd name="connsiteY6" fmla="*/ 4030 h 111703"/>
                <a:gd name="connsiteX7" fmla="*/ 56804 w 63830"/>
                <a:gd name="connsiteY7" fmla="*/ 13605 h 111703"/>
                <a:gd name="connsiteX8" fmla="*/ 34463 w 63830"/>
                <a:gd name="connsiteY8" fmla="*/ 98712 h 1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30" h="111703">
                  <a:moveTo>
                    <a:pt x="34463" y="98712"/>
                  </a:moveTo>
                  <a:cubicBezTo>
                    <a:pt x="38719" y="104563"/>
                    <a:pt x="39783" y="108818"/>
                    <a:pt x="32868" y="108286"/>
                  </a:cubicBezTo>
                  <a:lnTo>
                    <a:pt x="32868" y="108286"/>
                  </a:lnTo>
                  <a:cubicBezTo>
                    <a:pt x="25953" y="107755"/>
                    <a:pt x="12655" y="102967"/>
                    <a:pt x="8931" y="97648"/>
                  </a:cubicBezTo>
                  <a:cubicBezTo>
                    <a:pt x="-14473" y="64669"/>
                    <a:pt x="54144" y="48179"/>
                    <a:pt x="30740" y="14668"/>
                  </a:cubicBezTo>
                  <a:cubicBezTo>
                    <a:pt x="27016" y="8817"/>
                    <a:pt x="25421" y="4562"/>
                    <a:pt x="32868" y="4030"/>
                  </a:cubicBezTo>
                  <a:lnTo>
                    <a:pt x="32868" y="4030"/>
                  </a:lnTo>
                  <a:cubicBezTo>
                    <a:pt x="39783" y="3498"/>
                    <a:pt x="53081" y="8285"/>
                    <a:pt x="56804" y="13605"/>
                  </a:cubicBezTo>
                  <a:cubicBezTo>
                    <a:pt x="80741" y="47647"/>
                    <a:pt x="11059" y="64669"/>
                    <a:pt x="34463" y="98712"/>
                  </a:cubicBezTo>
                  <a:close/>
                </a:path>
              </a:pathLst>
            </a:custGeom>
            <a:solidFill>
              <a:srgbClr val="1E0F00"/>
            </a:solidFill>
            <a:ln w="9525"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3B86D655-C12B-406F-AADC-2E876F5950E5}"/>
                </a:ext>
              </a:extLst>
            </p:cNvPr>
            <p:cNvSpPr/>
            <p:nvPr/>
          </p:nvSpPr>
          <p:spPr>
            <a:xfrm>
              <a:off x="8234583" y="5722787"/>
              <a:ext cx="79551" cy="139212"/>
            </a:xfrm>
            <a:custGeom>
              <a:avLst/>
              <a:gdLst>
                <a:gd name="connsiteX0" fmla="*/ 34463 w 63830"/>
                <a:gd name="connsiteY0" fmla="*/ 98712 h 111703"/>
                <a:gd name="connsiteX1" fmla="*/ 32868 w 63830"/>
                <a:gd name="connsiteY1" fmla="*/ 108286 h 111703"/>
                <a:gd name="connsiteX2" fmla="*/ 32868 w 63830"/>
                <a:gd name="connsiteY2" fmla="*/ 108286 h 111703"/>
                <a:gd name="connsiteX3" fmla="*/ 8931 w 63830"/>
                <a:gd name="connsiteY3" fmla="*/ 97648 h 111703"/>
                <a:gd name="connsiteX4" fmla="*/ 30740 w 63830"/>
                <a:gd name="connsiteY4" fmla="*/ 14668 h 111703"/>
                <a:gd name="connsiteX5" fmla="*/ 32868 w 63830"/>
                <a:gd name="connsiteY5" fmla="*/ 4030 h 111703"/>
                <a:gd name="connsiteX6" fmla="*/ 32868 w 63830"/>
                <a:gd name="connsiteY6" fmla="*/ 4030 h 111703"/>
                <a:gd name="connsiteX7" fmla="*/ 57336 w 63830"/>
                <a:gd name="connsiteY7" fmla="*/ 13605 h 111703"/>
                <a:gd name="connsiteX8" fmla="*/ 34463 w 63830"/>
                <a:gd name="connsiteY8" fmla="*/ 98712 h 1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30" h="111703">
                  <a:moveTo>
                    <a:pt x="34463" y="98712"/>
                  </a:moveTo>
                  <a:cubicBezTo>
                    <a:pt x="38719" y="104563"/>
                    <a:pt x="39783" y="108818"/>
                    <a:pt x="32868" y="108286"/>
                  </a:cubicBezTo>
                  <a:lnTo>
                    <a:pt x="32868" y="108286"/>
                  </a:lnTo>
                  <a:cubicBezTo>
                    <a:pt x="25953" y="107755"/>
                    <a:pt x="12655" y="102967"/>
                    <a:pt x="8931" y="97648"/>
                  </a:cubicBezTo>
                  <a:cubicBezTo>
                    <a:pt x="-14473" y="64669"/>
                    <a:pt x="54144" y="47647"/>
                    <a:pt x="30740" y="14668"/>
                  </a:cubicBezTo>
                  <a:cubicBezTo>
                    <a:pt x="27016" y="9349"/>
                    <a:pt x="25421" y="4562"/>
                    <a:pt x="32868" y="4030"/>
                  </a:cubicBezTo>
                  <a:lnTo>
                    <a:pt x="32868" y="4030"/>
                  </a:lnTo>
                  <a:cubicBezTo>
                    <a:pt x="39783" y="3498"/>
                    <a:pt x="53081" y="8285"/>
                    <a:pt x="57336" y="13605"/>
                  </a:cubicBezTo>
                  <a:cubicBezTo>
                    <a:pt x="80741" y="47647"/>
                    <a:pt x="10527" y="64669"/>
                    <a:pt x="34463" y="98712"/>
                  </a:cubicBezTo>
                  <a:close/>
                </a:path>
              </a:pathLst>
            </a:custGeom>
            <a:solidFill>
              <a:srgbClr val="1E0F00"/>
            </a:solidFill>
            <a:ln w="9525"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222F56A3-C4FC-4E12-8CBC-80091A2C9B0D}"/>
                </a:ext>
              </a:extLst>
            </p:cNvPr>
            <p:cNvSpPr/>
            <p:nvPr/>
          </p:nvSpPr>
          <p:spPr>
            <a:xfrm>
              <a:off x="8445583" y="6073521"/>
              <a:ext cx="238651" cy="86180"/>
            </a:xfrm>
            <a:custGeom>
              <a:avLst/>
              <a:gdLst>
                <a:gd name="connsiteX0" fmla="*/ 190162 w 191491"/>
                <a:gd name="connsiteY0" fmla="*/ 65692 h 69149"/>
                <a:gd name="connsiteX1" fmla="*/ 97076 w 191491"/>
                <a:gd name="connsiteY1" fmla="*/ 3989 h 69149"/>
                <a:gd name="connsiteX2" fmla="*/ 3989 w 191491"/>
                <a:gd name="connsiteY2" fmla="*/ 65692 h 69149"/>
                <a:gd name="connsiteX3" fmla="*/ 190162 w 191491"/>
                <a:gd name="connsiteY3" fmla="*/ 65692 h 69149"/>
              </a:gdLst>
              <a:ahLst/>
              <a:cxnLst>
                <a:cxn ang="0">
                  <a:pos x="connsiteX0" y="connsiteY0"/>
                </a:cxn>
                <a:cxn ang="0">
                  <a:pos x="connsiteX1" y="connsiteY1"/>
                </a:cxn>
                <a:cxn ang="0">
                  <a:pos x="connsiteX2" y="connsiteY2"/>
                </a:cxn>
                <a:cxn ang="0">
                  <a:pos x="connsiteX3" y="connsiteY3"/>
                </a:cxn>
              </a:cxnLst>
              <a:rect l="l" t="t" r="r" b="b"/>
              <a:pathLst>
                <a:path w="191491" h="69149">
                  <a:moveTo>
                    <a:pt x="190162" y="65692"/>
                  </a:moveTo>
                  <a:cubicBezTo>
                    <a:pt x="171013" y="28458"/>
                    <a:pt x="136438" y="3989"/>
                    <a:pt x="97076" y="3989"/>
                  </a:cubicBezTo>
                  <a:cubicBezTo>
                    <a:pt x="57713" y="3989"/>
                    <a:pt x="23139" y="28990"/>
                    <a:pt x="3989" y="65692"/>
                  </a:cubicBezTo>
                  <a:lnTo>
                    <a:pt x="190162" y="65692"/>
                  </a:lnTo>
                  <a:close/>
                </a:path>
              </a:pathLst>
            </a:custGeom>
            <a:solidFill>
              <a:srgbClr val="494949"/>
            </a:solidFill>
            <a:ln w="9525"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F22CBF86-06C1-4671-923D-F4DAF4BB8A68}"/>
                </a:ext>
              </a:extLst>
            </p:cNvPr>
            <p:cNvSpPr/>
            <p:nvPr/>
          </p:nvSpPr>
          <p:spPr>
            <a:xfrm>
              <a:off x="10341642" y="5657865"/>
              <a:ext cx="72921" cy="232021"/>
            </a:xfrm>
            <a:custGeom>
              <a:avLst/>
              <a:gdLst>
                <a:gd name="connsiteX0" fmla="*/ 4779 w 58511"/>
                <a:gd name="connsiteY0" fmla="*/ 7868 h 186172"/>
                <a:gd name="connsiteX1" fmla="*/ 18259 w 58511"/>
                <a:gd name="connsiteY1" fmla="*/ 4779 h 186172"/>
                <a:gd name="connsiteX2" fmla="*/ 59000 w 58511"/>
                <a:gd name="connsiteY2" fmla="*/ 182612 h 186172"/>
                <a:gd name="connsiteX3" fmla="*/ 45520 w 58511"/>
                <a:gd name="connsiteY3" fmla="*/ 185700 h 186172"/>
              </a:gdLst>
              <a:ahLst/>
              <a:cxnLst>
                <a:cxn ang="0">
                  <a:pos x="connsiteX0" y="connsiteY0"/>
                </a:cxn>
                <a:cxn ang="0">
                  <a:pos x="connsiteX1" y="connsiteY1"/>
                </a:cxn>
                <a:cxn ang="0">
                  <a:pos x="connsiteX2" y="connsiteY2"/>
                </a:cxn>
                <a:cxn ang="0">
                  <a:pos x="connsiteX3" y="connsiteY3"/>
                </a:cxn>
              </a:cxnLst>
              <a:rect l="l" t="t" r="r" b="b"/>
              <a:pathLst>
                <a:path w="58511" h="186172">
                  <a:moveTo>
                    <a:pt x="4779" y="7868"/>
                  </a:moveTo>
                  <a:lnTo>
                    <a:pt x="18259" y="4779"/>
                  </a:lnTo>
                  <a:lnTo>
                    <a:pt x="59000" y="182612"/>
                  </a:lnTo>
                  <a:lnTo>
                    <a:pt x="45520" y="185700"/>
                  </a:lnTo>
                  <a:close/>
                </a:path>
              </a:pathLst>
            </a:custGeom>
            <a:solidFill>
              <a:srgbClr val="F1C600"/>
            </a:solidFill>
            <a:ln w="9525"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587A3DCA-1018-4355-AF51-19CE85E5FC0D}"/>
                </a:ext>
              </a:extLst>
            </p:cNvPr>
            <p:cNvSpPr/>
            <p:nvPr/>
          </p:nvSpPr>
          <p:spPr>
            <a:xfrm>
              <a:off x="10358424" y="5654596"/>
              <a:ext cx="72921" cy="232021"/>
            </a:xfrm>
            <a:custGeom>
              <a:avLst/>
              <a:gdLst>
                <a:gd name="connsiteX0" fmla="*/ 4778 w 58511"/>
                <a:gd name="connsiteY0" fmla="*/ 7861 h 186172"/>
                <a:gd name="connsiteX1" fmla="*/ 18260 w 58511"/>
                <a:gd name="connsiteY1" fmla="*/ 4778 h 186172"/>
                <a:gd name="connsiteX2" fmla="*/ 58927 w 58511"/>
                <a:gd name="connsiteY2" fmla="*/ 182629 h 186172"/>
                <a:gd name="connsiteX3" fmla="*/ 45446 w 58511"/>
                <a:gd name="connsiteY3" fmla="*/ 185712 h 186172"/>
              </a:gdLst>
              <a:ahLst/>
              <a:cxnLst>
                <a:cxn ang="0">
                  <a:pos x="connsiteX0" y="connsiteY0"/>
                </a:cxn>
                <a:cxn ang="0">
                  <a:pos x="connsiteX1" y="connsiteY1"/>
                </a:cxn>
                <a:cxn ang="0">
                  <a:pos x="connsiteX2" y="connsiteY2"/>
                </a:cxn>
                <a:cxn ang="0">
                  <a:pos x="connsiteX3" y="connsiteY3"/>
                </a:cxn>
              </a:cxnLst>
              <a:rect l="l" t="t" r="r" b="b"/>
              <a:pathLst>
                <a:path w="58511" h="186172">
                  <a:moveTo>
                    <a:pt x="4778" y="7861"/>
                  </a:moveTo>
                  <a:lnTo>
                    <a:pt x="18260" y="4778"/>
                  </a:lnTo>
                  <a:lnTo>
                    <a:pt x="58927" y="182629"/>
                  </a:lnTo>
                  <a:lnTo>
                    <a:pt x="45446" y="185712"/>
                  </a:lnTo>
                  <a:close/>
                </a:path>
              </a:pathLst>
            </a:custGeom>
            <a:solidFill>
              <a:srgbClr val="C89700"/>
            </a:solidFill>
            <a:ln w="9525"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46F7380C-978A-4E40-955B-40C28FD855D1}"/>
                </a:ext>
              </a:extLst>
            </p:cNvPr>
            <p:cNvSpPr/>
            <p:nvPr/>
          </p:nvSpPr>
          <p:spPr>
            <a:xfrm>
              <a:off x="10339054" y="5642790"/>
              <a:ext cx="46404" cy="26517"/>
            </a:xfrm>
            <a:custGeom>
              <a:avLst/>
              <a:gdLst>
                <a:gd name="connsiteX0" fmla="*/ 4778 w 37234"/>
                <a:gd name="connsiteY0" fmla="*/ 10941 h 21276"/>
                <a:gd name="connsiteX1" fmla="*/ 31744 w 37234"/>
                <a:gd name="connsiteY1" fmla="*/ 4778 h 21276"/>
                <a:gd name="connsiteX2" fmla="*/ 33877 w 37234"/>
                <a:gd name="connsiteY2" fmla="*/ 14112 h 21276"/>
                <a:gd name="connsiteX3" fmla="*/ 6911 w 37234"/>
                <a:gd name="connsiteY3" fmla="*/ 20275 h 21276"/>
              </a:gdLst>
              <a:ahLst/>
              <a:cxnLst>
                <a:cxn ang="0">
                  <a:pos x="connsiteX0" y="connsiteY0"/>
                </a:cxn>
                <a:cxn ang="0">
                  <a:pos x="connsiteX1" y="connsiteY1"/>
                </a:cxn>
                <a:cxn ang="0">
                  <a:pos x="connsiteX2" y="connsiteY2"/>
                </a:cxn>
                <a:cxn ang="0">
                  <a:pos x="connsiteX3" y="connsiteY3"/>
                </a:cxn>
              </a:cxnLst>
              <a:rect l="l" t="t" r="r" b="b"/>
              <a:pathLst>
                <a:path w="37234" h="21276">
                  <a:moveTo>
                    <a:pt x="4778" y="10941"/>
                  </a:moveTo>
                  <a:lnTo>
                    <a:pt x="31744" y="4778"/>
                  </a:lnTo>
                  <a:lnTo>
                    <a:pt x="33877" y="14112"/>
                  </a:lnTo>
                  <a:lnTo>
                    <a:pt x="6911" y="20275"/>
                  </a:lnTo>
                  <a:close/>
                </a:path>
              </a:pathLst>
            </a:custGeom>
            <a:solidFill>
              <a:srgbClr val="E6E7E8"/>
            </a:solidFill>
            <a:ln w="9525"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17F6EE8A-9CA0-4B03-B3CD-21DC2427EAD1}"/>
                </a:ext>
              </a:extLst>
            </p:cNvPr>
            <p:cNvSpPr/>
            <p:nvPr/>
          </p:nvSpPr>
          <p:spPr>
            <a:xfrm>
              <a:off x="10333990" y="5620956"/>
              <a:ext cx="46404" cy="39775"/>
            </a:xfrm>
            <a:custGeom>
              <a:avLst/>
              <a:gdLst>
                <a:gd name="connsiteX0" fmla="*/ 4778 w 37234"/>
                <a:gd name="connsiteY0" fmla="*/ 10941 h 31915"/>
                <a:gd name="connsiteX1" fmla="*/ 31744 w 37234"/>
                <a:gd name="connsiteY1" fmla="*/ 4778 h 31915"/>
                <a:gd name="connsiteX2" fmla="*/ 35773 w 37234"/>
                <a:gd name="connsiteY2" fmla="*/ 22409 h 31915"/>
                <a:gd name="connsiteX3" fmla="*/ 8808 w 37234"/>
                <a:gd name="connsiteY3" fmla="*/ 28572 h 31915"/>
              </a:gdLst>
              <a:ahLst/>
              <a:cxnLst>
                <a:cxn ang="0">
                  <a:pos x="connsiteX0" y="connsiteY0"/>
                </a:cxn>
                <a:cxn ang="0">
                  <a:pos x="connsiteX1" y="connsiteY1"/>
                </a:cxn>
                <a:cxn ang="0">
                  <a:pos x="connsiteX2" y="connsiteY2"/>
                </a:cxn>
                <a:cxn ang="0">
                  <a:pos x="connsiteX3" y="connsiteY3"/>
                </a:cxn>
              </a:cxnLst>
              <a:rect l="l" t="t" r="r" b="b"/>
              <a:pathLst>
                <a:path w="37234" h="31915">
                  <a:moveTo>
                    <a:pt x="4778" y="10941"/>
                  </a:moveTo>
                  <a:lnTo>
                    <a:pt x="31744" y="4778"/>
                  </a:lnTo>
                  <a:lnTo>
                    <a:pt x="35773" y="22409"/>
                  </a:lnTo>
                  <a:lnTo>
                    <a:pt x="8808" y="28572"/>
                  </a:lnTo>
                  <a:close/>
                </a:path>
              </a:pathLst>
            </a:custGeom>
            <a:solidFill>
              <a:srgbClr val="F498B0"/>
            </a:solidFill>
            <a:ln w="9525"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7C46C556-600D-4E99-B2DD-14EE6D4902A0}"/>
                </a:ext>
              </a:extLst>
            </p:cNvPr>
            <p:cNvSpPr/>
            <p:nvPr/>
          </p:nvSpPr>
          <p:spPr>
            <a:xfrm>
              <a:off x="10428634" y="5710345"/>
              <a:ext cx="72921" cy="232021"/>
            </a:xfrm>
            <a:custGeom>
              <a:avLst/>
              <a:gdLst>
                <a:gd name="connsiteX0" fmla="*/ 4698 w 58511"/>
                <a:gd name="connsiteY0" fmla="*/ 183553 h 186172"/>
                <a:gd name="connsiteX1" fmla="*/ 40695 w 58511"/>
                <a:gd name="connsiteY1" fmla="*/ 4698 h 186172"/>
                <a:gd name="connsiteX2" fmla="*/ 54253 w 58511"/>
                <a:gd name="connsiteY2" fmla="*/ 7427 h 186172"/>
                <a:gd name="connsiteX3" fmla="*/ 18255 w 58511"/>
                <a:gd name="connsiteY3" fmla="*/ 186281 h 186172"/>
              </a:gdLst>
              <a:ahLst/>
              <a:cxnLst>
                <a:cxn ang="0">
                  <a:pos x="connsiteX0" y="connsiteY0"/>
                </a:cxn>
                <a:cxn ang="0">
                  <a:pos x="connsiteX1" y="connsiteY1"/>
                </a:cxn>
                <a:cxn ang="0">
                  <a:pos x="connsiteX2" y="connsiteY2"/>
                </a:cxn>
                <a:cxn ang="0">
                  <a:pos x="connsiteX3" y="connsiteY3"/>
                </a:cxn>
              </a:cxnLst>
              <a:rect l="l" t="t" r="r" b="b"/>
              <a:pathLst>
                <a:path w="58511" h="186172">
                  <a:moveTo>
                    <a:pt x="4698" y="183553"/>
                  </a:moveTo>
                  <a:lnTo>
                    <a:pt x="40695" y="4698"/>
                  </a:lnTo>
                  <a:lnTo>
                    <a:pt x="54253" y="7427"/>
                  </a:lnTo>
                  <a:lnTo>
                    <a:pt x="18255" y="186281"/>
                  </a:lnTo>
                  <a:close/>
                </a:path>
              </a:pathLst>
            </a:custGeom>
            <a:solidFill>
              <a:srgbClr val="D1D3D4"/>
            </a:solidFill>
            <a:ln w="9525"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9C6FC5A4-3221-492A-8804-5C88BF3FB657}"/>
                </a:ext>
              </a:extLst>
            </p:cNvPr>
            <p:cNvSpPr/>
            <p:nvPr/>
          </p:nvSpPr>
          <p:spPr>
            <a:xfrm>
              <a:off x="10445864" y="5713389"/>
              <a:ext cx="72921" cy="232021"/>
            </a:xfrm>
            <a:custGeom>
              <a:avLst/>
              <a:gdLst>
                <a:gd name="connsiteX0" fmla="*/ 4694 w 58511"/>
                <a:gd name="connsiteY0" fmla="*/ 183604 h 186172"/>
                <a:gd name="connsiteX1" fmla="*/ 40473 w 58511"/>
                <a:gd name="connsiteY1" fmla="*/ 4694 h 186172"/>
                <a:gd name="connsiteX2" fmla="*/ 54034 w 58511"/>
                <a:gd name="connsiteY2" fmla="*/ 7407 h 186172"/>
                <a:gd name="connsiteX3" fmla="*/ 18256 w 58511"/>
                <a:gd name="connsiteY3" fmla="*/ 186316 h 186172"/>
              </a:gdLst>
              <a:ahLst/>
              <a:cxnLst>
                <a:cxn ang="0">
                  <a:pos x="connsiteX0" y="connsiteY0"/>
                </a:cxn>
                <a:cxn ang="0">
                  <a:pos x="connsiteX1" y="connsiteY1"/>
                </a:cxn>
                <a:cxn ang="0">
                  <a:pos x="connsiteX2" y="connsiteY2"/>
                </a:cxn>
                <a:cxn ang="0">
                  <a:pos x="connsiteX3" y="connsiteY3"/>
                </a:cxn>
              </a:cxnLst>
              <a:rect l="l" t="t" r="r" b="b"/>
              <a:pathLst>
                <a:path w="58511" h="186172">
                  <a:moveTo>
                    <a:pt x="4694" y="183604"/>
                  </a:moveTo>
                  <a:lnTo>
                    <a:pt x="40473" y="4694"/>
                  </a:lnTo>
                  <a:lnTo>
                    <a:pt x="54034" y="7407"/>
                  </a:lnTo>
                  <a:lnTo>
                    <a:pt x="18256" y="186316"/>
                  </a:lnTo>
                  <a:close/>
                </a:path>
              </a:pathLst>
            </a:custGeom>
            <a:solidFill>
              <a:srgbClr val="BCBEC0"/>
            </a:solidFill>
            <a:ln w="9525"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F07A258F-6905-4A1E-95AE-66AE59DB6FE3}"/>
                </a:ext>
              </a:extLst>
            </p:cNvPr>
            <p:cNvSpPr/>
            <p:nvPr/>
          </p:nvSpPr>
          <p:spPr>
            <a:xfrm>
              <a:off x="10490686" y="5673781"/>
              <a:ext cx="19888" cy="19888"/>
            </a:xfrm>
            <a:custGeom>
              <a:avLst/>
              <a:gdLst>
                <a:gd name="connsiteX0" fmla="*/ 11436 w 15957"/>
                <a:gd name="connsiteY0" fmla="*/ 3989 h 15957"/>
                <a:gd name="connsiteX1" fmla="*/ 3989 w 15957"/>
                <a:gd name="connsiteY1" fmla="*/ 14096 h 15957"/>
                <a:gd name="connsiteX2" fmla="*/ 13564 w 15957"/>
                <a:gd name="connsiteY2" fmla="*/ 15692 h 15957"/>
              </a:gdLst>
              <a:ahLst/>
              <a:cxnLst>
                <a:cxn ang="0">
                  <a:pos x="connsiteX0" y="connsiteY0"/>
                </a:cxn>
                <a:cxn ang="0">
                  <a:pos x="connsiteX1" y="connsiteY1"/>
                </a:cxn>
                <a:cxn ang="0">
                  <a:pos x="connsiteX2" y="connsiteY2"/>
                </a:cxn>
              </a:cxnLst>
              <a:rect l="l" t="t" r="r" b="b"/>
              <a:pathLst>
                <a:path w="15957" h="15957">
                  <a:moveTo>
                    <a:pt x="11436" y="3989"/>
                  </a:moveTo>
                  <a:lnTo>
                    <a:pt x="3989" y="14096"/>
                  </a:lnTo>
                  <a:lnTo>
                    <a:pt x="13564" y="15692"/>
                  </a:lnTo>
                  <a:close/>
                </a:path>
              </a:pathLst>
            </a:custGeom>
            <a:solidFill>
              <a:srgbClr val="E14C22"/>
            </a:solidFill>
            <a:ln w="9525"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AA8D7D38-2E5F-439B-8291-BDF8340C7BC5}"/>
                </a:ext>
              </a:extLst>
            </p:cNvPr>
            <p:cNvSpPr/>
            <p:nvPr/>
          </p:nvSpPr>
          <p:spPr>
            <a:xfrm rot="277602">
              <a:off x="9219437" y="4723429"/>
              <a:ext cx="151435" cy="367088"/>
            </a:xfrm>
            <a:custGeom>
              <a:avLst/>
              <a:gdLst>
                <a:gd name="connsiteX0" fmla="*/ 149779 w 151435"/>
                <a:gd name="connsiteY0" fmla="*/ 316770 h 367088"/>
                <a:gd name="connsiteX1" fmla="*/ 149095 w 151435"/>
                <a:gd name="connsiteY1" fmla="*/ 322306 h 367088"/>
                <a:gd name="connsiteX2" fmla="*/ 148733 w 151435"/>
                <a:gd name="connsiteY2" fmla="*/ 323035 h 367088"/>
                <a:gd name="connsiteX3" fmla="*/ 149095 w 151435"/>
                <a:gd name="connsiteY3" fmla="*/ 320403 h 367088"/>
                <a:gd name="connsiteX4" fmla="*/ 149779 w 151435"/>
                <a:gd name="connsiteY4" fmla="*/ 316770 h 367088"/>
                <a:gd name="connsiteX5" fmla="*/ 3273 w 151435"/>
                <a:gd name="connsiteY5" fmla="*/ 0 h 367088"/>
                <a:gd name="connsiteX6" fmla="*/ 110707 w 151435"/>
                <a:gd name="connsiteY6" fmla="*/ 0 h 367088"/>
                <a:gd name="connsiteX7" fmla="*/ 109886 w 151435"/>
                <a:gd name="connsiteY7" fmla="*/ 155852 h 367088"/>
                <a:gd name="connsiteX8" fmla="*/ 144003 w 151435"/>
                <a:gd name="connsiteY8" fmla="*/ 309509 h 367088"/>
                <a:gd name="connsiteX9" fmla="*/ 146744 w 151435"/>
                <a:gd name="connsiteY9" fmla="*/ 327035 h 367088"/>
                <a:gd name="connsiteX10" fmla="*/ 148733 w 151435"/>
                <a:gd name="connsiteY10" fmla="*/ 323035 h 367088"/>
                <a:gd name="connsiteX11" fmla="*/ 147515 w 151435"/>
                <a:gd name="connsiteY11" fmla="*/ 331878 h 367088"/>
                <a:gd name="connsiteX12" fmla="*/ 148885 w 151435"/>
                <a:gd name="connsiteY12" fmla="*/ 367088 h 367088"/>
                <a:gd name="connsiteX13" fmla="*/ 120859 w 151435"/>
                <a:gd name="connsiteY13" fmla="*/ 357597 h 367088"/>
                <a:gd name="connsiteX14" fmla="*/ 103473 w 151435"/>
                <a:gd name="connsiteY14" fmla="*/ 351710 h 367088"/>
                <a:gd name="connsiteX15" fmla="*/ 75684 w 151435"/>
                <a:gd name="connsiteY15" fmla="*/ 339357 h 367088"/>
                <a:gd name="connsiteX16" fmla="*/ 27912 w 151435"/>
                <a:gd name="connsiteY16" fmla="*/ 305983 h 367088"/>
                <a:gd name="connsiteX17" fmla="*/ 22896 w 151435"/>
                <a:gd name="connsiteY17" fmla="*/ 272943 h 367088"/>
                <a:gd name="connsiteX18" fmla="*/ 22 w 151435"/>
                <a:gd name="connsiteY18" fmla="*/ 156999 h 367088"/>
                <a:gd name="connsiteX19" fmla="*/ 3273 w 151435"/>
                <a:gd name="connsiteY19" fmla="*/ 0 h 36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435" h="367088">
                  <a:moveTo>
                    <a:pt x="149779" y="316770"/>
                  </a:moveTo>
                  <a:cubicBezTo>
                    <a:pt x="149971" y="316366"/>
                    <a:pt x="149672" y="319403"/>
                    <a:pt x="149095" y="322306"/>
                  </a:cubicBezTo>
                  <a:lnTo>
                    <a:pt x="148733" y="323035"/>
                  </a:lnTo>
                  <a:lnTo>
                    <a:pt x="149095" y="320403"/>
                  </a:lnTo>
                  <a:cubicBezTo>
                    <a:pt x="149464" y="318034"/>
                    <a:pt x="149682" y="316972"/>
                    <a:pt x="149779" y="316770"/>
                  </a:cubicBezTo>
                  <a:close/>
                  <a:moveTo>
                    <a:pt x="3273" y="0"/>
                  </a:moveTo>
                  <a:lnTo>
                    <a:pt x="110707" y="0"/>
                  </a:lnTo>
                  <a:cubicBezTo>
                    <a:pt x="110432" y="51951"/>
                    <a:pt x="110159" y="103901"/>
                    <a:pt x="109886" y="155852"/>
                  </a:cubicBezTo>
                  <a:cubicBezTo>
                    <a:pt x="109329" y="205350"/>
                    <a:pt x="143866" y="240458"/>
                    <a:pt x="144003" y="309509"/>
                  </a:cubicBezTo>
                  <a:cubicBezTo>
                    <a:pt x="144840" y="321444"/>
                    <a:pt x="145824" y="326094"/>
                    <a:pt x="146744" y="327035"/>
                  </a:cubicBezTo>
                  <a:lnTo>
                    <a:pt x="148733" y="323035"/>
                  </a:lnTo>
                  <a:lnTo>
                    <a:pt x="147515" y="331878"/>
                  </a:lnTo>
                  <a:cubicBezTo>
                    <a:pt x="141966" y="375319"/>
                    <a:pt x="157223" y="365296"/>
                    <a:pt x="148885" y="367088"/>
                  </a:cubicBezTo>
                  <a:cubicBezTo>
                    <a:pt x="140318" y="363012"/>
                    <a:pt x="130588" y="360304"/>
                    <a:pt x="120859" y="357597"/>
                  </a:cubicBezTo>
                  <a:lnTo>
                    <a:pt x="103473" y="351710"/>
                  </a:lnTo>
                  <a:lnTo>
                    <a:pt x="75684" y="339357"/>
                  </a:lnTo>
                  <a:lnTo>
                    <a:pt x="27912" y="305983"/>
                  </a:lnTo>
                  <a:lnTo>
                    <a:pt x="22896" y="272943"/>
                  </a:lnTo>
                  <a:cubicBezTo>
                    <a:pt x="14301" y="234243"/>
                    <a:pt x="-662" y="192327"/>
                    <a:pt x="22" y="156999"/>
                  </a:cubicBezTo>
                  <a:cubicBezTo>
                    <a:pt x="1105" y="104666"/>
                    <a:pt x="2190" y="52333"/>
                    <a:pt x="32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6BC305EB-AB96-42B5-BE9D-F4A93B50255B}"/>
                </a:ext>
              </a:extLst>
            </p:cNvPr>
            <p:cNvSpPr/>
            <p:nvPr/>
          </p:nvSpPr>
          <p:spPr>
            <a:xfrm>
              <a:off x="10473450" y="5686377"/>
              <a:ext cx="39775" cy="39775"/>
            </a:xfrm>
            <a:custGeom>
              <a:avLst/>
              <a:gdLst>
                <a:gd name="connsiteX0" fmla="*/ 32713 w 31915"/>
                <a:gd name="connsiteY0" fmla="*/ 29522 h 31915"/>
                <a:gd name="connsiteX1" fmla="*/ 27394 w 31915"/>
                <a:gd name="connsiteY1" fmla="*/ 5585 h 31915"/>
                <a:gd name="connsiteX2" fmla="*/ 17819 w 31915"/>
                <a:gd name="connsiteY2" fmla="*/ 3989 h 31915"/>
                <a:gd name="connsiteX3" fmla="*/ 3989 w 31915"/>
                <a:gd name="connsiteY3" fmla="*/ 23670 h 31915"/>
              </a:gdLst>
              <a:ahLst/>
              <a:cxnLst>
                <a:cxn ang="0">
                  <a:pos x="connsiteX0" y="connsiteY0"/>
                </a:cxn>
                <a:cxn ang="0">
                  <a:pos x="connsiteX1" y="connsiteY1"/>
                </a:cxn>
                <a:cxn ang="0">
                  <a:pos x="connsiteX2" y="connsiteY2"/>
                </a:cxn>
                <a:cxn ang="0">
                  <a:pos x="connsiteX3" y="connsiteY3"/>
                </a:cxn>
              </a:cxnLst>
              <a:rect l="l" t="t" r="r" b="b"/>
              <a:pathLst>
                <a:path w="31915" h="31915">
                  <a:moveTo>
                    <a:pt x="32713" y="29522"/>
                  </a:moveTo>
                  <a:lnTo>
                    <a:pt x="27394" y="5585"/>
                  </a:lnTo>
                  <a:lnTo>
                    <a:pt x="17819" y="3989"/>
                  </a:lnTo>
                  <a:lnTo>
                    <a:pt x="3989" y="23670"/>
                  </a:lnTo>
                  <a:close/>
                </a:path>
              </a:pathLst>
            </a:custGeom>
            <a:solidFill>
              <a:srgbClr val="E6E7E8"/>
            </a:solidFill>
            <a:ln w="9525"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667CEC91-DCCE-4E29-9408-FE91C48140D7}"/>
                </a:ext>
              </a:extLst>
            </p:cNvPr>
            <p:cNvSpPr/>
            <p:nvPr/>
          </p:nvSpPr>
          <p:spPr>
            <a:xfrm>
              <a:off x="10356113" y="5873320"/>
              <a:ext cx="165729" cy="285055"/>
            </a:xfrm>
            <a:custGeom>
              <a:avLst/>
              <a:gdLst>
                <a:gd name="connsiteX0" fmla="*/ 3989 w 132980"/>
                <a:gd name="connsiteY0" fmla="*/ 3989 h 228726"/>
                <a:gd name="connsiteX1" fmla="*/ 128991 w 132980"/>
                <a:gd name="connsiteY1" fmla="*/ 3989 h 228726"/>
                <a:gd name="connsiteX2" fmla="*/ 128991 w 132980"/>
                <a:gd name="connsiteY2" fmla="*/ 226332 h 228726"/>
                <a:gd name="connsiteX3" fmla="*/ 3989 w 132980"/>
                <a:gd name="connsiteY3" fmla="*/ 226332 h 228726"/>
              </a:gdLst>
              <a:ahLst/>
              <a:cxnLst>
                <a:cxn ang="0">
                  <a:pos x="connsiteX0" y="connsiteY0"/>
                </a:cxn>
                <a:cxn ang="0">
                  <a:pos x="connsiteX1" y="connsiteY1"/>
                </a:cxn>
                <a:cxn ang="0">
                  <a:pos x="connsiteX2" y="connsiteY2"/>
                </a:cxn>
                <a:cxn ang="0">
                  <a:pos x="connsiteX3" y="connsiteY3"/>
                </a:cxn>
              </a:cxnLst>
              <a:rect l="l" t="t" r="r" b="b"/>
              <a:pathLst>
                <a:path w="132980" h="228726">
                  <a:moveTo>
                    <a:pt x="3989" y="3989"/>
                  </a:moveTo>
                  <a:lnTo>
                    <a:pt x="128991" y="3989"/>
                  </a:lnTo>
                  <a:lnTo>
                    <a:pt x="128991" y="226332"/>
                  </a:lnTo>
                  <a:lnTo>
                    <a:pt x="3989" y="226332"/>
                  </a:lnTo>
                  <a:close/>
                </a:path>
              </a:pathLst>
            </a:custGeom>
            <a:solidFill>
              <a:srgbClr val="E14C22"/>
            </a:solidFill>
            <a:ln w="9525"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68DB6282-8818-4D87-8A08-58CE4E12B8E9}"/>
                </a:ext>
              </a:extLst>
            </p:cNvPr>
            <p:cNvSpPr/>
            <p:nvPr/>
          </p:nvSpPr>
          <p:spPr>
            <a:xfrm>
              <a:off x="10339540" y="5873320"/>
              <a:ext cx="198875" cy="33146"/>
            </a:xfrm>
            <a:custGeom>
              <a:avLst/>
              <a:gdLst>
                <a:gd name="connsiteX0" fmla="*/ 3989 w 159576"/>
                <a:gd name="connsiteY0" fmla="*/ 3989 h 26596"/>
                <a:gd name="connsiteX1" fmla="*/ 155587 w 159576"/>
                <a:gd name="connsiteY1" fmla="*/ 3989 h 26596"/>
                <a:gd name="connsiteX2" fmla="*/ 155587 w 159576"/>
                <a:gd name="connsiteY2" fmla="*/ 22607 h 26596"/>
                <a:gd name="connsiteX3" fmla="*/ 3989 w 159576"/>
                <a:gd name="connsiteY3" fmla="*/ 22607 h 26596"/>
              </a:gdLst>
              <a:ahLst/>
              <a:cxnLst>
                <a:cxn ang="0">
                  <a:pos x="connsiteX0" y="connsiteY0"/>
                </a:cxn>
                <a:cxn ang="0">
                  <a:pos x="connsiteX1" y="connsiteY1"/>
                </a:cxn>
                <a:cxn ang="0">
                  <a:pos x="connsiteX2" y="connsiteY2"/>
                </a:cxn>
                <a:cxn ang="0">
                  <a:pos x="connsiteX3" y="connsiteY3"/>
                </a:cxn>
              </a:cxnLst>
              <a:rect l="l" t="t" r="r" b="b"/>
              <a:pathLst>
                <a:path w="159576" h="26596">
                  <a:moveTo>
                    <a:pt x="3989" y="3989"/>
                  </a:moveTo>
                  <a:lnTo>
                    <a:pt x="155587" y="3989"/>
                  </a:lnTo>
                  <a:lnTo>
                    <a:pt x="155587" y="22607"/>
                  </a:lnTo>
                  <a:lnTo>
                    <a:pt x="3989" y="22607"/>
                  </a:lnTo>
                  <a:close/>
                </a:path>
              </a:pathLst>
            </a:custGeom>
            <a:solidFill>
              <a:srgbClr val="58595B"/>
            </a:solidFill>
            <a:ln w="9525"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3FDAFB24-A8A3-4602-8883-05834EEC2061}"/>
                </a:ext>
              </a:extLst>
            </p:cNvPr>
            <p:cNvSpPr/>
            <p:nvPr/>
          </p:nvSpPr>
          <p:spPr>
            <a:xfrm rot="21322398" flipH="1">
              <a:off x="9571690" y="4716410"/>
              <a:ext cx="155860" cy="377814"/>
            </a:xfrm>
            <a:custGeom>
              <a:avLst/>
              <a:gdLst>
                <a:gd name="connsiteX0" fmla="*/ 149779 w 151435"/>
                <a:gd name="connsiteY0" fmla="*/ 316770 h 367088"/>
                <a:gd name="connsiteX1" fmla="*/ 149095 w 151435"/>
                <a:gd name="connsiteY1" fmla="*/ 322306 h 367088"/>
                <a:gd name="connsiteX2" fmla="*/ 148733 w 151435"/>
                <a:gd name="connsiteY2" fmla="*/ 323035 h 367088"/>
                <a:gd name="connsiteX3" fmla="*/ 149095 w 151435"/>
                <a:gd name="connsiteY3" fmla="*/ 320403 h 367088"/>
                <a:gd name="connsiteX4" fmla="*/ 149779 w 151435"/>
                <a:gd name="connsiteY4" fmla="*/ 316770 h 367088"/>
                <a:gd name="connsiteX5" fmla="*/ 3273 w 151435"/>
                <a:gd name="connsiteY5" fmla="*/ 0 h 367088"/>
                <a:gd name="connsiteX6" fmla="*/ 110707 w 151435"/>
                <a:gd name="connsiteY6" fmla="*/ 0 h 367088"/>
                <a:gd name="connsiteX7" fmla="*/ 109886 w 151435"/>
                <a:gd name="connsiteY7" fmla="*/ 155852 h 367088"/>
                <a:gd name="connsiteX8" fmla="*/ 144003 w 151435"/>
                <a:gd name="connsiteY8" fmla="*/ 309509 h 367088"/>
                <a:gd name="connsiteX9" fmla="*/ 146744 w 151435"/>
                <a:gd name="connsiteY9" fmla="*/ 327035 h 367088"/>
                <a:gd name="connsiteX10" fmla="*/ 148733 w 151435"/>
                <a:gd name="connsiteY10" fmla="*/ 323035 h 367088"/>
                <a:gd name="connsiteX11" fmla="*/ 147515 w 151435"/>
                <a:gd name="connsiteY11" fmla="*/ 331878 h 367088"/>
                <a:gd name="connsiteX12" fmla="*/ 148885 w 151435"/>
                <a:gd name="connsiteY12" fmla="*/ 367088 h 367088"/>
                <a:gd name="connsiteX13" fmla="*/ 120859 w 151435"/>
                <a:gd name="connsiteY13" fmla="*/ 357597 h 367088"/>
                <a:gd name="connsiteX14" fmla="*/ 103473 w 151435"/>
                <a:gd name="connsiteY14" fmla="*/ 351710 h 367088"/>
                <a:gd name="connsiteX15" fmla="*/ 75684 w 151435"/>
                <a:gd name="connsiteY15" fmla="*/ 339357 h 367088"/>
                <a:gd name="connsiteX16" fmla="*/ 27912 w 151435"/>
                <a:gd name="connsiteY16" fmla="*/ 305983 h 367088"/>
                <a:gd name="connsiteX17" fmla="*/ 22896 w 151435"/>
                <a:gd name="connsiteY17" fmla="*/ 272943 h 367088"/>
                <a:gd name="connsiteX18" fmla="*/ 22 w 151435"/>
                <a:gd name="connsiteY18" fmla="*/ 156999 h 367088"/>
                <a:gd name="connsiteX19" fmla="*/ 3273 w 151435"/>
                <a:gd name="connsiteY19" fmla="*/ 0 h 36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435" h="367088">
                  <a:moveTo>
                    <a:pt x="149779" y="316770"/>
                  </a:moveTo>
                  <a:cubicBezTo>
                    <a:pt x="149971" y="316366"/>
                    <a:pt x="149672" y="319403"/>
                    <a:pt x="149095" y="322306"/>
                  </a:cubicBezTo>
                  <a:lnTo>
                    <a:pt x="148733" y="323035"/>
                  </a:lnTo>
                  <a:lnTo>
                    <a:pt x="149095" y="320403"/>
                  </a:lnTo>
                  <a:cubicBezTo>
                    <a:pt x="149464" y="318034"/>
                    <a:pt x="149682" y="316972"/>
                    <a:pt x="149779" y="316770"/>
                  </a:cubicBezTo>
                  <a:close/>
                  <a:moveTo>
                    <a:pt x="3273" y="0"/>
                  </a:moveTo>
                  <a:lnTo>
                    <a:pt x="110707" y="0"/>
                  </a:lnTo>
                  <a:cubicBezTo>
                    <a:pt x="110432" y="51951"/>
                    <a:pt x="110159" y="103901"/>
                    <a:pt x="109886" y="155852"/>
                  </a:cubicBezTo>
                  <a:cubicBezTo>
                    <a:pt x="109329" y="205350"/>
                    <a:pt x="143866" y="240458"/>
                    <a:pt x="144003" y="309509"/>
                  </a:cubicBezTo>
                  <a:cubicBezTo>
                    <a:pt x="144840" y="321444"/>
                    <a:pt x="145824" y="326094"/>
                    <a:pt x="146744" y="327035"/>
                  </a:cubicBezTo>
                  <a:lnTo>
                    <a:pt x="148733" y="323035"/>
                  </a:lnTo>
                  <a:lnTo>
                    <a:pt x="147515" y="331878"/>
                  </a:lnTo>
                  <a:cubicBezTo>
                    <a:pt x="141966" y="375319"/>
                    <a:pt x="157223" y="365296"/>
                    <a:pt x="148885" y="367088"/>
                  </a:cubicBezTo>
                  <a:cubicBezTo>
                    <a:pt x="140318" y="363012"/>
                    <a:pt x="130588" y="360304"/>
                    <a:pt x="120859" y="357597"/>
                  </a:cubicBezTo>
                  <a:lnTo>
                    <a:pt x="103473" y="351710"/>
                  </a:lnTo>
                  <a:lnTo>
                    <a:pt x="75684" y="339357"/>
                  </a:lnTo>
                  <a:lnTo>
                    <a:pt x="27912" y="305983"/>
                  </a:lnTo>
                  <a:lnTo>
                    <a:pt x="22896" y="272943"/>
                  </a:lnTo>
                  <a:cubicBezTo>
                    <a:pt x="14301" y="234243"/>
                    <a:pt x="-662" y="192327"/>
                    <a:pt x="22" y="156999"/>
                  </a:cubicBezTo>
                  <a:cubicBezTo>
                    <a:pt x="1105" y="104666"/>
                    <a:pt x="2190" y="52333"/>
                    <a:pt x="32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弦形 55">
              <a:extLst>
                <a:ext uri="{FF2B5EF4-FFF2-40B4-BE49-F238E27FC236}">
                  <a16:creationId xmlns:a16="http://schemas.microsoft.com/office/drawing/2014/main" id="{D81DBE33-306E-4814-B928-0528B0F43D27}"/>
                </a:ext>
              </a:extLst>
            </p:cNvPr>
            <p:cNvSpPr/>
            <p:nvPr/>
          </p:nvSpPr>
          <p:spPr>
            <a:xfrm rot="17552925">
              <a:off x="9219638" y="4545141"/>
              <a:ext cx="189781" cy="254365"/>
            </a:xfrm>
            <a:custGeom>
              <a:avLst/>
              <a:gdLst>
                <a:gd name="connsiteX0" fmla="*/ 147666 w 166940"/>
                <a:gd name="connsiteY0" fmla="*/ 164638 h 200883"/>
                <a:gd name="connsiteX1" fmla="*/ 35845 w 166940"/>
                <a:gd name="connsiteY1" fmla="*/ 182930 h 200883"/>
                <a:gd name="connsiteX2" fmla="*/ 1995 w 166940"/>
                <a:gd name="connsiteY2" fmla="*/ 78610 h 200883"/>
                <a:gd name="connsiteX3" fmla="*/ 83470 w 166940"/>
                <a:gd name="connsiteY3" fmla="*/ -1 h 200883"/>
                <a:gd name="connsiteX4" fmla="*/ 147666 w 166940"/>
                <a:gd name="connsiteY4" fmla="*/ 164638 h 200883"/>
                <a:gd name="connsiteX0" fmla="*/ 152279 w 152279"/>
                <a:gd name="connsiteY0" fmla="*/ 181204 h 204101"/>
                <a:gd name="connsiteX1" fmla="*/ 35643 w 152279"/>
                <a:gd name="connsiteY1" fmla="*/ 182931 h 204101"/>
                <a:gd name="connsiteX2" fmla="*/ 1793 w 152279"/>
                <a:gd name="connsiteY2" fmla="*/ 78611 h 204101"/>
                <a:gd name="connsiteX3" fmla="*/ 83268 w 152279"/>
                <a:gd name="connsiteY3" fmla="*/ 0 h 204101"/>
                <a:gd name="connsiteX4" fmla="*/ 152279 w 152279"/>
                <a:gd name="connsiteY4" fmla="*/ 181204 h 20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79" h="204101">
                  <a:moveTo>
                    <a:pt x="152279" y="181204"/>
                  </a:moveTo>
                  <a:cubicBezTo>
                    <a:pt x="124595" y="221290"/>
                    <a:pt x="60724" y="200030"/>
                    <a:pt x="35643" y="182931"/>
                  </a:cubicBezTo>
                  <a:cubicBezTo>
                    <a:pt x="10562" y="165832"/>
                    <a:pt x="-5575" y="118430"/>
                    <a:pt x="1793" y="78611"/>
                  </a:cubicBezTo>
                  <a:cubicBezTo>
                    <a:pt x="10293" y="32675"/>
                    <a:pt x="44159" y="0"/>
                    <a:pt x="83268" y="0"/>
                  </a:cubicBezTo>
                  <a:cubicBezTo>
                    <a:pt x="104667" y="54880"/>
                    <a:pt x="130880" y="126324"/>
                    <a:pt x="152279" y="18120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弦形 55">
              <a:extLst>
                <a:ext uri="{FF2B5EF4-FFF2-40B4-BE49-F238E27FC236}">
                  <a16:creationId xmlns:a16="http://schemas.microsoft.com/office/drawing/2014/main" id="{BF5C1C02-D5A1-4484-86D3-0353F540EB05}"/>
                </a:ext>
              </a:extLst>
            </p:cNvPr>
            <p:cNvSpPr/>
            <p:nvPr/>
          </p:nvSpPr>
          <p:spPr>
            <a:xfrm rot="17552925">
              <a:off x="9526949" y="4546572"/>
              <a:ext cx="189781" cy="265329"/>
            </a:xfrm>
            <a:custGeom>
              <a:avLst/>
              <a:gdLst>
                <a:gd name="connsiteX0" fmla="*/ 147666 w 166940"/>
                <a:gd name="connsiteY0" fmla="*/ 164638 h 200883"/>
                <a:gd name="connsiteX1" fmla="*/ 35845 w 166940"/>
                <a:gd name="connsiteY1" fmla="*/ 182930 h 200883"/>
                <a:gd name="connsiteX2" fmla="*/ 1995 w 166940"/>
                <a:gd name="connsiteY2" fmla="*/ 78610 h 200883"/>
                <a:gd name="connsiteX3" fmla="*/ 83470 w 166940"/>
                <a:gd name="connsiteY3" fmla="*/ -1 h 200883"/>
                <a:gd name="connsiteX4" fmla="*/ 147666 w 166940"/>
                <a:gd name="connsiteY4" fmla="*/ 164638 h 200883"/>
                <a:gd name="connsiteX0" fmla="*/ 152279 w 152279"/>
                <a:gd name="connsiteY0" fmla="*/ 181204 h 204101"/>
                <a:gd name="connsiteX1" fmla="*/ 35643 w 152279"/>
                <a:gd name="connsiteY1" fmla="*/ 182931 h 204101"/>
                <a:gd name="connsiteX2" fmla="*/ 1793 w 152279"/>
                <a:gd name="connsiteY2" fmla="*/ 78611 h 204101"/>
                <a:gd name="connsiteX3" fmla="*/ 83268 w 152279"/>
                <a:gd name="connsiteY3" fmla="*/ 0 h 204101"/>
                <a:gd name="connsiteX4" fmla="*/ 152279 w 152279"/>
                <a:gd name="connsiteY4" fmla="*/ 181204 h 204101"/>
                <a:gd name="connsiteX0" fmla="*/ 152279 w 152279"/>
                <a:gd name="connsiteY0" fmla="*/ 190001 h 212898"/>
                <a:gd name="connsiteX1" fmla="*/ 35643 w 152279"/>
                <a:gd name="connsiteY1" fmla="*/ 191728 h 212898"/>
                <a:gd name="connsiteX2" fmla="*/ 1793 w 152279"/>
                <a:gd name="connsiteY2" fmla="*/ 87408 h 212898"/>
                <a:gd name="connsiteX3" fmla="*/ 79615 w 152279"/>
                <a:gd name="connsiteY3" fmla="*/ 0 h 212898"/>
                <a:gd name="connsiteX4" fmla="*/ 152279 w 152279"/>
                <a:gd name="connsiteY4" fmla="*/ 190001 h 21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79" h="212898">
                  <a:moveTo>
                    <a:pt x="152279" y="190001"/>
                  </a:moveTo>
                  <a:cubicBezTo>
                    <a:pt x="124595" y="230087"/>
                    <a:pt x="60724" y="208827"/>
                    <a:pt x="35643" y="191728"/>
                  </a:cubicBezTo>
                  <a:cubicBezTo>
                    <a:pt x="10562" y="174629"/>
                    <a:pt x="-5575" y="127227"/>
                    <a:pt x="1793" y="87408"/>
                  </a:cubicBezTo>
                  <a:cubicBezTo>
                    <a:pt x="10293" y="41472"/>
                    <a:pt x="40506" y="0"/>
                    <a:pt x="79615" y="0"/>
                  </a:cubicBezTo>
                  <a:cubicBezTo>
                    <a:pt x="101014" y="54880"/>
                    <a:pt x="130880" y="135121"/>
                    <a:pt x="152279" y="19000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8" name="文本框 107">
            <a:extLst>
              <a:ext uri="{FF2B5EF4-FFF2-40B4-BE49-F238E27FC236}">
                <a16:creationId xmlns:a16="http://schemas.microsoft.com/office/drawing/2014/main" id="{D095BFC0-378A-43DE-9ABA-009D5E17FE5A}"/>
              </a:ext>
            </a:extLst>
          </p:cNvPr>
          <p:cNvSpPr txBox="1"/>
          <p:nvPr/>
        </p:nvSpPr>
        <p:spPr>
          <a:xfrm>
            <a:off x="7317883" y="4581414"/>
            <a:ext cx="2306750" cy="584775"/>
          </a:xfrm>
          <a:prstGeom prst="rect">
            <a:avLst/>
          </a:prstGeom>
          <a:noFill/>
        </p:spPr>
        <p:txBody>
          <a:bodyPr wrap="square" rtlCol="0">
            <a:spAutoFit/>
          </a:bodyPr>
          <a:lstStyle/>
          <a:p>
            <a:r>
              <a:rPr lang="zh-CN" altLang="en-US" sz="3200" dirty="0">
                <a:solidFill>
                  <a:srgbClr val="F37670"/>
                </a:solidFill>
                <a:latin typeface="方正兰亭粗黑简体" panose="02000000000000000000" pitchFamily="2" charset="-122"/>
                <a:ea typeface="方正兰亭粗黑简体" panose="02000000000000000000" pitchFamily="2" charset="-122"/>
              </a:rPr>
              <a:t>啊</a:t>
            </a:r>
            <a:r>
              <a:rPr lang="en-US" altLang="zh-CN" sz="3200" dirty="0">
                <a:solidFill>
                  <a:srgbClr val="F37670"/>
                </a:solidFill>
                <a:latin typeface="方正兰亭粗黑简体" panose="02000000000000000000" pitchFamily="2" charset="-122"/>
                <a:ea typeface="方正兰亭粗黑简体" panose="02000000000000000000" pitchFamily="2" charset="-122"/>
              </a:rPr>
              <a:t>……</a:t>
            </a:r>
            <a:endParaRPr lang="zh-CN" altLang="en-US" sz="3200" dirty="0">
              <a:solidFill>
                <a:srgbClr val="F37670"/>
              </a:solidFill>
              <a:latin typeface="方正兰亭粗黑简体" panose="02000000000000000000" pitchFamily="2" charset="-122"/>
              <a:ea typeface="方正兰亭粗黑简体" panose="02000000000000000000" pitchFamily="2" charset="-122"/>
            </a:endParaRPr>
          </a:p>
        </p:txBody>
      </p:sp>
      <p:sp>
        <p:nvSpPr>
          <p:cNvPr id="109" name="文本框 108">
            <a:extLst>
              <a:ext uri="{FF2B5EF4-FFF2-40B4-BE49-F238E27FC236}">
                <a16:creationId xmlns:a16="http://schemas.microsoft.com/office/drawing/2014/main" id="{E7916B67-CA73-4A84-9789-C92A0C409747}"/>
              </a:ext>
            </a:extLst>
          </p:cNvPr>
          <p:cNvSpPr txBox="1"/>
          <p:nvPr/>
        </p:nvSpPr>
        <p:spPr>
          <a:xfrm>
            <a:off x="7273320" y="5212322"/>
            <a:ext cx="1298805" cy="584775"/>
          </a:xfrm>
          <a:prstGeom prst="rect">
            <a:avLst/>
          </a:prstGeom>
          <a:noFill/>
        </p:spPr>
        <p:txBody>
          <a:bodyPr wrap="square" rtlCol="0">
            <a:spAutoFit/>
          </a:bodyPr>
          <a:lstStyle/>
          <a:p>
            <a:r>
              <a:rPr lang="zh-CN" altLang="en-US" sz="3200" dirty="0">
                <a:solidFill>
                  <a:srgbClr val="F37670"/>
                </a:solidFill>
                <a:latin typeface="方正兰亭粗黑简体" panose="02000000000000000000" pitchFamily="2" charset="-122"/>
                <a:ea typeface="方正兰亭粗黑简体" panose="02000000000000000000" pitchFamily="2" charset="-122"/>
              </a:rPr>
              <a:t>惨了</a:t>
            </a:r>
          </a:p>
        </p:txBody>
      </p:sp>
    </p:spTree>
    <p:extLst>
      <p:ext uri="{BB962C8B-B14F-4D97-AF65-F5344CB8AC3E}">
        <p14:creationId xmlns:p14="http://schemas.microsoft.com/office/powerpoint/2010/main" val="184995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5A1B9"/>
        </a:solidFill>
        <a:effectLst/>
      </p:bgPr>
    </p:bg>
    <p:spTree>
      <p:nvGrpSpPr>
        <p:cNvPr id="1" name=""/>
        <p:cNvGrpSpPr/>
        <p:nvPr/>
      </p:nvGrpSpPr>
      <p:grpSpPr>
        <a:xfrm>
          <a:off x="0" y="0"/>
          <a:ext cx="0" cy="0"/>
          <a:chOff x="0" y="0"/>
          <a:chExt cx="0" cy="0"/>
        </a:xfrm>
      </p:grpSpPr>
      <p:sp>
        <p:nvSpPr>
          <p:cNvPr id="14" name="任意多边形: 形状 13">
            <a:extLst>
              <a:ext uri="{FF2B5EF4-FFF2-40B4-BE49-F238E27FC236}">
                <a16:creationId xmlns:a16="http://schemas.microsoft.com/office/drawing/2014/main" id="{4392A1C8-58BC-4CEA-8508-52E4CC7A0FDE}"/>
              </a:ext>
            </a:extLst>
          </p:cNvPr>
          <p:cNvSpPr/>
          <p:nvPr/>
        </p:nvSpPr>
        <p:spPr>
          <a:xfrm>
            <a:off x="2736354" y="6103081"/>
            <a:ext cx="4354136" cy="565946"/>
          </a:xfrm>
          <a:custGeom>
            <a:avLst/>
            <a:gdLst>
              <a:gd name="connsiteX0" fmla="*/ 3533970 w 4354135"/>
              <a:gd name="connsiteY0" fmla="*/ 6846 h 565946"/>
              <a:gd name="connsiteX1" fmla="*/ 2857573 w 4354135"/>
              <a:gd name="connsiteY1" fmla="*/ 127338 h 565946"/>
              <a:gd name="connsiteX2" fmla="*/ 2181176 w 4354135"/>
              <a:gd name="connsiteY2" fmla="*/ 6846 h 565946"/>
              <a:gd name="connsiteX3" fmla="*/ 1504779 w 4354135"/>
              <a:gd name="connsiteY3" fmla="*/ 127338 h 565946"/>
              <a:gd name="connsiteX4" fmla="*/ 828381 w 4354135"/>
              <a:gd name="connsiteY4" fmla="*/ 6846 h 565946"/>
              <a:gd name="connsiteX5" fmla="*/ 6846 w 4354135"/>
              <a:gd name="connsiteY5" fmla="*/ 285255 h 565946"/>
              <a:gd name="connsiteX6" fmla="*/ 828381 w 4354135"/>
              <a:gd name="connsiteY6" fmla="*/ 563664 h 565946"/>
              <a:gd name="connsiteX7" fmla="*/ 1504779 w 4354135"/>
              <a:gd name="connsiteY7" fmla="*/ 443172 h 565946"/>
              <a:gd name="connsiteX8" fmla="*/ 2181176 w 4354135"/>
              <a:gd name="connsiteY8" fmla="*/ 563664 h 565946"/>
              <a:gd name="connsiteX9" fmla="*/ 2857573 w 4354135"/>
              <a:gd name="connsiteY9" fmla="*/ 443172 h 565946"/>
              <a:gd name="connsiteX10" fmla="*/ 3533970 w 4354135"/>
              <a:gd name="connsiteY10" fmla="*/ 563664 h 565946"/>
              <a:gd name="connsiteX11" fmla="*/ 4355505 w 4354135"/>
              <a:gd name="connsiteY11" fmla="*/ 285255 h 565946"/>
              <a:gd name="connsiteX12" fmla="*/ 3533970 w 4354135"/>
              <a:gd name="connsiteY12" fmla="*/ 6846 h 56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54135" h="565946">
                <a:moveTo>
                  <a:pt x="3533970" y="6846"/>
                </a:moveTo>
                <a:cubicBezTo>
                  <a:pt x="3253736" y="6846"/>
                  <a:pt x="3005449" y="54313"/>
                  <a:pt x="2857573" y="127338"/>
                </a:cubicBezTo>
                <a:cubicBezTo>
                  <a:pt x="2709697" y="54313"/>
                  <a:pt x="2461410" y="6846"/>
                  <a:pt x="2181176" y="6846"/>
                </a:cubicBezTo>
                <a:cubicBezTo>
                  <a:pt x="1900941" y="6846"/>
                  <a:pt x="1652655" y="54313"/>
                  <a:pt x="1504779" y="127338"/>
                </a:cubicBezTo>
                <a:cubicBezTo>
                  <a:pt x="1356902" y="54313"/>
                  <a:pt x="1108616" y="6846"/>
                  <a:pt x="828381" y="6846"/>
                </a:cubicBezTo>
                <a:cubicBezTo>
                  <a:pt x="374711" y="6846"/>
                  <a:pt x="6846" y="130989"/>
                  <a:pt x="6846" y="285255"/>
                </a:cubicBezTo>
                <a:cubicBezTo>
                  <a:pt x="6846" y="439521"/>
                  <a:pt x="374711" y="563664"/>
                  <a:pt x="828381" y="563664"/>
                </a:cubicBezTo>
                <a:cubicBezTo>
                  <a:pt x="1108616" y="563664"/>
                  <a:pt x="1356902" y="516198"/>
                  <a:pt x="1504779" y="443172"/>
                </a:cubicBezTo>
                <a:cubicBezTo>
                  <a:pt x="1652655" y="516198"/>
                  <a:pt x="1900941" y="563664"/>
                  <a:pt x="2181176" y="563664"/>
                </a:cubicBezTo>
                <a:cubicBezTo>
                  <a:pt x="2461410" y="563664"/>
                  <a:pt x="2709697" y="516198"/>
                  <a:pt x="2857573" y="443172"/>
                </a:cubicBezTo>
                <a:cubicBezTo>
                  <a:pt x="3005449" y="516198"/>
                  <a:pt x="3253736" y="563664"/>
                  <a:pt x="3533970" y="563664"/>
                </a:cubicBezTo>
                <a:cubicBezTo>
                  <a:pt x="3987640" y="563664"/>
                  <a:pt x="4355505" y="439521"/>
                  <a:pt x="4355505" y="285255"/>
                </a:cubicBezTo>
                <a:cubicBezTo>
                  <a:pt x="4355505" y="130989"/>
                  <a:pt x="3987640" y="6846"/>
                  <a:pt x="3533970" y="6846"/>
                </a:cubicBezTo>
                <a:close/>
              </a:path>
            </a:pathLst>
          </a:custGeom>
          <a:solidFill>
            <a:srgbClr val="4F97AD"/>
          </a:solidFill>
          <a:ln w="9525" cap="flat">
            <a:noFill/>
            <a:prstDash val="solid"/>
            <a:miter/>
          </a:ln>
        </p:spPr>
        <p:txBody>
          <a:bodyPr rtlCol="0" anchor="ctr"/>
          <a:lstStyle/>
          <a:p>
            <a:endParaRPr lang="zh-CN" altLang="en-US"/>
          </a:p>
        </p:txBody>
      </p:sp>
      <p:sp>
        <p:nvSpPr>
          <p:cNvPr id="5" name="任意多边形: 形状 4">
            <a:extLst>
              <a:ext uri="{FF2B5EF4-FFF2-40B4-BE49-F238E27FC236}">
                <a16:creationId xmlns:a16="http://schemas.microsoft.com/office/drawing/2014/main" id="{CBF1E7F7-385E-4FB9-849E-53E883849005}"/>
              </a:ext>
            </a:extLst>
          </p:cNvPr>
          <p:cNvSpPr/>
          <p:nvPr/>
        </p:nvSpPr>
        <p:spPr>
          <a:xfrm>
            <a:off x="6188919" y="3385005"/>
            <a:ext cx="976714" cy="419896"/>
          </a:xfrm>
          <a:custGeom>
            <a:avLst/>
            <a:gdLst>
              <a:gd name="connsiteX0" fmla="*/ 6554 w 976713"/>
              <a:gd name="connsiteY0" fmla="*/ 185467 h 419895"/>
              <a:gd name="connsiteX1" fmla="*/ 462963 w 976713"/>
              <a:gd name="connsiteY1" fmla="*/ 418235 h 419895"/>
              <a:gd name="connsiteX2" fmla="*/ 978704 w 976713"/>
              <a:gd name="connsiteY2" fmla="*/ 229282 h 419895"/>
              <a:gd name="connsiteX3" fmla="*/ 889248 w 976713"/>
              <a:gd name="connsiteY3" fmla="*/ 6554 h 419895"/>
              <a:gd name="connsiteX4" fmla="*/ 628182 w 976713"/>
              <a:gd name="connsiteY4" fmla="*/ 166297 h 419895"/>
              <a:gd name="connsiteX5" fmla="*/ 312348 w 976713"/>
              <a:gd name="connsiteY5" fmla="*/ 95098 h 419895"/>
              <a:gd name="connsiteX6" fmla="*/ 6554 w 976713"/>
              <a:gd name="connsiteY6" fmla="*/ 185467 h 41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6713" h="419895">
                <a:moveTo>
                  <a:pt x="6554" y="185467"/>
                </a:moveTo>
                <a:cubicBezTo>
                  <a:pt x="6554" y="185467"/>
                  <a:pt x="172687" y="437404"/>
                  <a:pt x="462963" y="418235"/>
                </a:cubicBezTo>
                <a:cubicBezTo>
                  <a:pt x="753238" y="399066"/>
                  <a:pt x="978704" y="229282"/>
                  <a:pt x="978704" y="229282"/>
                </a:cubicBezTo>
                <a:cubicBezTo>
                  <a:pt x="978704" y="229282"/>
                  <a:pt x="986007" y="54934"/>
                  <a:pt x="889248" y="6554"/>
                </a:cubicBezTo>
                <a:cubicBezTo>
                  <a:pt x="889248" y="6554"/>
                  <a:pt x="757803" y="99662"/>
                  <a:pt x="628182" y="166297"/>
                </a:cubicBezTo>
                <a:cubicBezTo>
                  <a:pt x="514993" y="224718"/>
                  <a:pt x="361640" y="213764"/>
                  <a:pt x="312348" y="95098"/>
                </a:cubicBezTo>
                <a:cubicBezTo>
                  <a:pt x="314173" y="94185"/>
                  <a:pt x="111528" y="-9876"/>
                  <a:pt x="6554" y="185467"/>
                </a:cubicBezTo>
                <a:close/>
              </a:path>
            </a:pathLst>
          </a:custGeom>
          <a:solidFill>
            <a:srgbClr val="4D4D4D"/>
          </a:solidFill>
          <a:ln w="9119" cap="flat">
            <a:noFill/>
            <a:prstDash val="solid"/>
            <a:miter/>
          </a:ln>
        </p:spPr>
        <p:txBody>
          <a:bodyPr rtlCol="0" anchor="ctr"/>
          <a:lstStyle/>
          <a:p>
            <a:endParaRPr lang="zh-CN" altLang="en-US"/>
          </a:p>
        </p:txBody>
      </p:sp>
      <p:sp>
        <p:nvSpPr>
          <p:cNvPr id="6" name="任意多边形: 形状 5">
            <a:extLst>
              <a:ext uri="{FF2B5EF4-FFF2-40B4-BE49-F238E27FC236}">
                <a16:creationId xmlns:a16="http://schemas.microsoft.com/office/drawing/2014/main" id="{3783CB7C-AFBB-4AFA-97A0-6C19178E640A}"/>
              </a:ext>
            </a:extLst>
          </p:cNvPr>
          <p:cNvSpPr/>
          <p:nvPr/>
        </p:nvSpPr>
        <p:spPr>
          <a:xfrm>
            <a:off x="4400203" y="2374516"/>
            <a:ext cx="976714" cy="1086252"/>
          </a:xfrm>
          <a:custGeom>
            <a:avLst/>
            <a:gdLst>
              <a:gd name="connsiteX0" fmla="*/ 130292 w 976713"/>
              <a:gd name="connsiteY0" fmla="*/ 247538 h 1086252"/>
              <a:gd name="connsiteX1" fmla="*/ 130292 w 976713"/>
              <a:gd name="connsiteY1" fmla="*/ 1033473 h 1086252"/>
              <a:gd name="connsiteX2" fmla="*/ 977386 w 976713"/>
              <a:gd name="connsiteY2" fmla="*/ 1021607 h 1086252"/>
              <a:gd name="connsiteX3" fmla="*/ 948176 w 976713"/>
              <a:gd name="connsiteY3" fmla="*/ 362553 h 1086252"/>
              <a:gd name="connsiteX4" fmla="*/ 510023 w 976713"/>
              <a:gd name="connsiteY4" fmla="*/ 6554 h 1086252"/>
              <a:gd name="connsiteX5" fmla="*/ 130292 w 976713"/>
              <a:gd name="connsiteY5" fmla="*/ 247538 h 108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713" h="1086252">
                <a:moveTo>
                  <a:pt x="130292" y="247538"/>
                </a:moveTo>
                <a:cubicBezTo>
                  <a:pt x="130292" y="247538"/>
                  <a:pt x="-148117" y="553332"/>
                  <a:pt x="130292" y="1033473"/>
                </a:cubicBezTo>
                <a:cubicBezTo>
                  <a:pt x="130292" y="1033473"/>
                  <a:pt x="647859" y="1152140"/>
                  <a:pt x="977386" y="1021607"/>
                </a:cubicBezTo>
                <a:cubicBezTo>
                  <a:pt x="977386" y="1021607"/>
                  <a:pt x="739141" y="750500"/>
                  <a:pt x="948176" y="362553"/>
                </a:cubicBezTo>
                <a:cubicBezTo>
                  <a:pt x="948176" y="362553"/>
                  <a:pt x="1006596" y="6554"/>
                  <a:pt x="510023" y="6554"/>
                </a:cubicBezTo>
                <a:cubicBezTo>
                  <a:pt x="67307" y="29375"/>
                  <a:pt x="130292" y="247538"/>
                  <a:pt x="130292" y="247538"/>
                </a:cubicBezTo>
                <a:close/>
              </a:path>
            </a:pathLst>
          </a:custGeom>
          <a:solidFill>
            <a:srgbClr val="F15A24"/>
          </a:solidFill>
          <a:ln w="9119"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CF60F0CE-D13F-4FC3-AF76-5FBC9B194670}"/>
              </a:ext>
            </a:extLst>
          </p:cNvPr>
          <p:cNvSpPr/>
          <p:nvPr/>
        </p:nvSpPr>
        <p:spPr>
          <a:xfrm>
            <a:off x="3871277" y="4218406"/>
            <a:ext cx="228204" cy="264717"/>
          </a:xfrm>
          <a:custGeom>
            <a:avLst/>
            <a:gdLst>
              <a:gd name="connsiteX0" fmla="*/ 149867 w 228204"/>
              <a:gd name="connsiteY0" fmla="*/ 27549 h 264716"/>
              <a:gd name="connsiteX1" fmla="*/ 169949 w 228204"/>
              <a:gd name="connsiteY1" fmla="*/ 129785 h 264716"/>
              <a:gd name="connsiteX2" fmla="*/ 224718 w 228204"/>
              <a:gd name="connsiteY2" fmla="*/ 140738 h 264716"/>
              <a:gd name="connsiteX3" fmla="*/ 111528 w 228204"/>
              <a:gd name="connsiteY3" fmla="*/ 261230 h 264716"/>
              <a:gd name="connsiteX4" fmla="*/ 6554 w 228204"/>
              <a:gd name="connsiteY4" fmla="*/ 200984 h 264716"/>
              <a:gd name="connsiteX5" fmla="*/ 69539 w 228204"/>
              <a:gd name="connsiteY5" fmla="*/ 6554 h 264716"/>
              <a:gd name="connsiteX6" fmla="*/ 149867 w 228204"/>
              <a:gd name="connsiteY6" fmla="*/ 27549 h 2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204" h="264716">
                <a:moveTo>
                  <a:pt x="149867" y="27549"/>
                </a:moveTo>
                <a:cubicBezTo>
                  <a:pt x="149867" y="27549"/>
                  <a:pt x="188205" y="60411"/>
                  <a:pt x="169949" y="129785"/>
                </a:cubicBezTo>
                <a:cubicBezTo>
                  <a:pt x="169949" y="129785"/>
                  <a:pt x="201897" y="106964"/>
                  <a:pt x="224718" y="140738"/>
                </a:cubicBezTo>
                <a:cubicBezTo>
                  <a:pt x="247538" y="174513"/>
                  <a:pt x="201897" y="252102"/>
                  <a:pt x="111528" y="261230"/>
                </a:cubicBezTo>
                <a:cubicBezTo>
                  <a:pt x="21159" y="270358"/>
                  <a:pt x="6554" y="248451"/>
                  <a:pt x="6554" y="200984"/>
                </a:cubicBezTo>
                <a:cubicBezTo>
                  <a:pt x="6554" y="152605"/>
                  <a:pt x="6554" y="54021"/>
                  <a:pt x="69539" y="6554"/>
                </a:cubicBezTo>
                <a:lnTo>
                  <a:pt x="149867" y="27549"/>
                </a:lnTo>
                <a:close/>
              </a:path>
            </a:pathLst>
          </a:custGeom>
          <a:solidFill>
            <a:srgbClr val="FBC89C"/>
          </a:solidFill>
          <a:ln w="9119" cap="flat">
            <a:no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4C61E849-9FC9-4CE7-8C64-C1B4C54BB8E3}"/>
              </a:ext>
            </a:extLst>
          </p:cNvPr>
          <p:cNvSpPr/>
          <p:nvPr/>
        </p:nvSpPr>
        <p:spPr>
          <a:xfrm>
            <a:off x="3588236" y="6074163"/>
            <a:ext cx="401639" cy="401639"/>
          </a:xfrm>
          <a:custGeom>
            <a:avLst/>
            <a:gdLst>
              <a:gd name="connsiteX0" fmla="*/ 36745 w 401639"/>
              <a:gd name="connsiteY0" fmla="*/ 22072 h 401639"/>
              <a:gd name="connsiteX1" fmla="*/ 14837 w 401639"/>
              <a:gd name="connsiteY1" fmla="*/ 259405 h 401639"/>
              <a:gd name="connsiteX2" fmla="*/ 47698 w 401639"/>
              <a:gd name="connsiteY2" fmla="*/ 261231 h 401639"/>
              <a:gd name="connsiteX3" fmla="*/ 386353 w 401639"/>
              <a:gd name="connsiteY3" fmla="*/ 389937 h 401639"/>
              <a:gd name="connsiteX4" fmla="*/ 211093 w 401639"/>
              <a:gd name="connsiteY4" fmla="*/ 6554 h 401639"/>
              <a:gd name="connsiteX5" fmla="*/ 36745 w 401639"/>
              <a:gd name="connsiteY5" fmla="*/ 22072 h 40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639" h="401639">
                <a:moveTo>
                  <a:pt x="36745" y="22072"/>
                </a:moveTo>
                <a:cubicBezTo>
                  <a:pt x="36745" y="22072"/>
                  <a:pt x="-12547" y="154431"/>
                  <a:pt x="14837" y="259405"/>
                </a:cubicBezTo>
                <a:lnTo>
                  <a:pt x="47698" y="261231"/>
                </a:lnTo>
                <a:cubicBezTo>
                  <a:pt x="47698" y="261231"/>
                  <a:pt x="119811" y="438317"/>
                  <a:pt x="386353" y="389937"/>
                </a:cubicBezTo>
                <a:cubicBezTo>
                  <a:pt x="386353" y="389937"/>
                  <a:pt x="458466" y="242974"/>
                  <a:pt x="211093" y="6554"/>
                </a:cubicBezTo>
                <a:lnTo>
                  <a:pt x="36745" y="22072"/>
                </a:lnTo>
                <a:close/>
              </a:path>
            </a:pathLst>
          </a:custGeom>
          <a:solidFill>
            <a:srgbClr val="333333"/>
          </a:solidFill>
          <a:ln w="9119"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F8AB59CB-2EA9-453B-9EB2-1779143C854B}"/>
              </a:ext>
            </a:extLst>
          </p:cNvPr>
          <p:cNvSpPr/>
          <p:nvPr/>
        </p:nvSpPr>
        <p:spPr>
          <a:xfrm>
            <a:off x="3585696" y="4642142"/>
            <a:ext cx="410768" cy="1542660"/>
          </a:xfrm>
          <a:custGeom>
            <a:avLst/>
            <a:gdLst>
              <a:gd name="connsiteX0" fmla="*/ 405324 w 410767"/>
              <a:gd name="connsiteY0" fmla="*/ 141462 h 1542660"/>
              <a:gd name="connsiteX1" fmla="*/ 254709 w 410767"/>
              <a:gd name="connsiteY1" fmla="*/ 1479652 h 1542660"/>
              <a:gd name="connsiteX2" fmla="*/ 10074 w 410767"/>
              <a:gd name="connsiteY2" fmla="*/ 1518903 h 1542660"/>
              <a:gd name="connsiteX3" fmla="*/ 34720 w 410767"/>
              <a:gd name="connsiteY3" fmla="*/ 163370 h 1542660"/>
              <a:gd name="connsiteX4" fmla="*/ 405324 w 410767"/>
              <a:gd name="connsiteY4" fmla="*/ 141462 h 154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767" h="1542660">
                <a:moveTo>
                  <a:pt x="405324" y="141462"/>
                </a:moveTo>
                <a:cubicBezTo>
                  <a:pt x="405324" y="141462"/>
                  <a:pt x="386155" y="1153776"/>
                  <a:pt x="254709" y="1479652"/>
                </a:cubicBezTo>
                <a:cubicBezTo>
                  <a:pt x="254709" y="1479652"/>
                  <a:pt x="125089" y="1589190"/>
                  <a:pt x="10074" y="1518903"/>
                </a:cubicBezTo>
                <a:cubicBezTo>
                  <a:pt x="-23700" y="1094443"/>
                  <a:pt x="200853" y="545840"/>
                  <a:pt x="34720" y="163370"/>
                </a:cubicBezTo>
                <a:cubicBezTo>
                  <a:pt x="33808" y="163370"/>
                  <a:pt x="268401" y="-174372"/>
                  <a:pt x="405324" y="141462"/>
                </a:cubicBezTo>
                <a:close/>
              </a:path>
            </a:pathLst>
          </a:custGeom>
          <a:solidFill>
            <a:srgbClr val="1A1A1A"/>
          </a:solidFill>
          <a:ln w="9119"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9EF918ED-0514-44F1-B538-B0B718BE0914}"/>
              </a:ext>
            </a:extLst>
          </p:cNvPr>
          <p:cNvSpPr/>
          <p:nvPr/>
        </p:nvSpPr>
        <p:spPr>
          <a:xfrm>
            <a:off x="3170346" y="6154626"/>
            <a:ext cx="401639" cy="410768"/>
          </a:xfrm>
          <a:custGeom>
            <a:avLst/>
            <a:gdLst>
              <a:gd name="connsiteX0" fmla="*/ 362440 w 401639"/>
              <a:gd name="connsiteY0" fmla="*/ 14635 h 410767"/>
              <a:gd name="connsiteX1" fmla="*/ 388912 w 401639"/>
              <a:gd name="connsiteY1" fmla="*/ 270224 h 410767"/>
              <a:gd name="connsiteX2" fmla="*/ 356050 w 401639"/>
              <a:gd name="connsiteY2" fmla="*/ 272049 h 410767"/>
              <a:gd name="connsiteX3" fmla="*/ 15570 w 401639"/>
              <a:gd name="connsiteY3" fmla="*/ 395280 h 410767"/>
              <a:gd name="connsiteX4" fmla="*/ 197220 w 401639"/>
              <a:gd name="connsiteY4" fmla="*/ 15548 h 410767"/>
              <a:gd name="connsiteX5" fmla="*/ 362440 w 401639"/>
              <a:gd name="connsiteY5" fmla="*/ 14635 h 41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639" h="410767">
                <a:moveTo>
                  <a:pt x="362440" y="14635"/>
                </a:moveTo>
                <a:cubicBezTo>
                  <a:pt x="393476" y="32891"/>
                  <a:pt x="417209" y="166162"/>
                  <a:pt x="388912" y="270224"/>
                </a:cubicBezTo>
                <a:lnTo>
                  <a:pt x="356050" y="272049"/>
                </a:lnTo>
                <a:cubicBezTo>
                  <a:pt x="356050" y="272049"/>
                  <a:pt x="281199" y="447310"/>
                  <a:pt x="15570" y="395280"/>
                </a:cubicBezTo>
                <a:cubicBezTo>
                  <a:pt x="15570" y="395280"/>
                  <a:pt x="-54717" y="247403"/>
                  <a:pt x="197220" y="15548"/>
                </a:cubicBezTo>
                <a:cubicBezTo>
                  <a:pt x="196307" y="14635"/>
                  <a:pt x="330491" y="-3621"/>
                  <a:pt x="362440" y="14635"/>
                </a:cubicBezTo>
                <a:close/>
              </a:path>
            </a:pathLst>
          </a:custGeom>
          <a:solidFill>
            <a:srgbClr val="333333"/>
          </a:solidFill>
          <a:ln w="9119"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EF12E583-CA7F-4BD5-9FAB-9ACB31A76863}"/>
              </a:ext>
            </a:extLst>
          </p:cNvPr>
          <p:cNvSpPr/>
          <p:nvPr/>
        </p:nvSpPr>
        <p:spPr>
          <a:xfrm>
            <a:off x="3281473" y="4435657"/>
            <a:ext cx="721125" cy="1853018"/>
          </a:xfrm>
          <a:custGeom>
            <a:avLst/>
            <a:gdLst>
              <a:gd name="connsiteX0" fmla="*/ 710461 w 721125"/>
              <a:gd name="connsiteY0" fmla="*/ 10206 h 1853018"/>
              <a:gd name="connsiteX1" fmla="*/ 695855 w 721125"/>
              <a:gd name="connsiteY1" fmla="*/ 431014 h 1853018"/>
              <a:gd name="connsiteX2" fmla="*/ 350811 w 721125"/>
              <a:gd name="connsiteY2" fmla="*/ 651003 h 1853018"/>
              <a:gd name="connsiteX3" fmla="*/ 296955 w 721125"/>
              <a:gd name="connsiteY3" fmla="*/ 1841316 h 1853018"/>
              <a:gd name="connsiteX4" fmla="*/ 33151 w 721125"/>
              <a:gd name="connsiteY4" fmla="*/ 1786547 h 1853018"/>
              <a:gd name="connsiteX5" fmla="*/ 39540 w 721125"/>
              <a:gd name="connsiteY5" fmla="*/ 6554 h 1853018"/>
              <a:gd name="connsiteX6" fmla="*/ 710461 w 721125"/>
              <a:gd name="connsiteY6" fmla="*/ 10206 h 185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125" h="1853018">
                <a:moveTo>
                  <a:pt x="710461" y="10206"/>
                </a:moveTo>
                <a:cubicBezTo>
                  <a:pt x="710461" y="10206"/>
                  <a:pt x="726891" y="344297"/>
                  <a:pt x="695855" y="431014"/>
                </a:cubicBezTo>
                <a:cubicBezTo>
                  <a:pt x="695855" y="431014"/>
                  <a:pt x="466738" y="387199"/>
                  <a:pt x="350811" y="651003"/>
                </a:cubicBezTo>
                <a:cubicBezTo>
                  <a:pt x="254965" y="870992"/>
                  <a:pt x="299693" y="1428723"/>
                  <a:pt x="296955" y="1841316"/>
                </a:cubicBezTo>
                <a:cubicBezTo>
                  <a:pt x="296955" y="1841316"/>
                  <a:pt x="191981" y="1888783"/>
                  <a:pt x="33151" y="1786547"/>
                </a:cubicBezTo>
                <a:cubicBezTo>
                  <a:pt x="33151" y="1786547"/>
                  <a:pt x="-30747" y="498563"/>
                  <a:pt x="39540" y="6554"/>
                </a:cubicBezTo>
                <a:lnTo>
                  <a:pt x="710461" y="10206"/>
                </a:lnTo>
                <a:close/>
              </a:path>
            </a:pathLst>
          </a:custGeom>
          <a:solidFill>
            <a:srgbClr val="333333"/>
          </a:solidFill>
          <a:ln w="9119"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CDC2E285-DA95-4D20-9A75-A0BBCAC456D3}"/>
              </a:ext>
            </a:extLst>
          </p:cNvPr>
          <p:cNvSpPr/>
          <p:nvPr/>
        </p:nvSpPr>
        <p:spPr>
          <a:xfrm>
            <a:off x="3260602" y="2820884"/>
            <a:ext cx="146051" cy="319486"/>
          </a:xfrm>
          <a:custGeom>
            <a:avLst/>
            <a:gdLst>
              <a:gd name="connsiteX0" fmla="*/ 6554 w 146050"/>
              <a:gd name="connsiteY0" fmla="*/ 6554 h 319485"/>
              <a:gd name="connsiteX1" fmla="*/ 17508 w 146050"/>
              <a:gd name="connsiteY1" fmla="*/ 302307 h 319485"/>
              <a:gd name="connsiteX2" fmla="*/ 39416 w 146050"/>
              <a:gd name="connsiteY2" fmla="*/ 284964 h 319485"/>
              <a:gd name="connsiteX3" fmla="*/ 55846 w 146050"/>
              <a:gd name="connsiteY3" fmla="*/ 314174 h 319485"/>
              <a:gd name="connsiteX4" fmla="*/ 64062 w 146050"/>
              <a:gd name="connsiteY4" fmla="*/ 299569 h 319485"/>
              <a:gd name="connsiteX5" fmla="*/ 79580 w 146050"/>
              <a:gd name="connsiteY5" fmla="*/ 314174 h 319485"/>
              <a:gd name="connsiteX6" fmla="*/ 112441 w 146050"/>
              <a:gd name="connsiteY6" fmla="*/ 288615 h 319485"/>
              <a:gd name="connsiteX7" fmla="*/ 6554 w 146050"/>
              <a:gd name="connsiteY7" fmla="*/ 6554 h 3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050" h="319485">
                <a:moveTo>
                  <a:pt x="6554" y="6554"/>
                </a:moveTo>
                <a:cubicBezTo>
                  <a:pt x="6554" y="6554"/>
                  <a:pt x="73190" y="196420"/>
                  <a:pt x="17508" y="302307"/>
                </a:cubicBezTo>
                <a:lnTo>
                  <a:pt x="39416" y="284964"/>
                </a:lnTo>
                <a:lnTo>
                  <a:pt x="55846" y="314174"/>
                </a:lnTo>
                <a:lnTo>
                  <a:pt x="64062" y="299569"/>
                </a:lnTo>
                <a:lnTo>
                  <a:pt x="79580" y="314174"/>
                </a:lnTo>
                <a:lnTo>
                  <a:pt x="112441" y="288615"/>
                </a:lnTo>
                <a:cubicBezTo>
                  <a:pt x="113354" y="287702"/>
                  <a:pt x="221979" y="92359"/>
                  <a:pt x="6554" y="6554"/>
                </a:cubicBezTo>
                <a:close/>
              </a:path>
            </a:pathLst>
          </a:custGeom>
          <a:solidFill>
            <a:srgbClr val="333333"/>
          </a:solidFill>
          <a:ln w="9119"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31C58AB2-D325-4ABE-95F4-306E41A6EE67}"/>
              </a:ext>
            </a:extLst>
          </p:cNvPr>
          <p:cNvSpPr/>
          <p:nvPr/>
        </p:nvSpPr>
        <p:spPr>
          <a:xfrm>
            <a:off x="7523165" y="6149635"/>
            <a:ext cx="1652198" cy="565946"/>
          </a:xfrm>
          <a:custGeom>
            <a:avLst/>
            <a:gdLst>
              <a:gd name="connsiteX0" fmla="*/ 1649917 w 1652198"/>
              <a:gd name="connsiteY0" fmla="*/ 285255 h 565946"/>
              <a:gd name="connsiteX1" fmla="*/ 828381 w 1652198"/>
              <a:gd name="connsiteY1" fmla="*/ 563664 h 565946"/>
              <a:gd name="connsiteX2" fmla="*/ 6846 w 1652198"/>
              <a:gd name="connsiteY2" fmla="*/ 285255 h 565946"/>
              <a:gd name="connsiteX3" fmla="*/ 828381 w 1652198"/>
              <a:gd name="connsiteY3" fmla="*/ 6846 h 565946"/>
              <a:gd name="connsiteX4" fmla="*/ 1649917 w 1652198"/>
              <a:gd name="connsiteY4" fmla="*/ 285255 h 565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198" h="565946">
                <a:moveTo>
                  <a:pt x="1649917" y="285255"/>
                </a:moveTo>
                <a:cubicBezTo>
                  <a:pt x="1649917" y="439016"/>
                  <a:pt x="1282103" y="563664"/>
                  <a:pt x="828381" y="563664"/>
                </a:cubicBezTo>
                <a:cubicBezTo>
                  <a:pt x="374660" y="563664"/>
                  <a:pt x="6846" y="439016"/>
                  <a:pt x="6846" y="285255"/>
                </a:cubicBezTo>
                <a:cubicBezTo>
                  <a:pt x="6846" y="131494"/>
                  <a:pt x="374660" y="6846"/>
                  <a:pt x="828381" y="6846"/>
                </a:cubicBezTo>
                <a:cubicBezTo>
                  <a:pt x="1282103" y="6846"/>
                  <a:pt x="1649917" y="131494"/>
                  <a:pt x="1649917" y="285255"/>
                </a:cubicBezTo>
                <a:close/>
              </a:path>
            </a:pathLst>
          </a:custGeom>
          <a:solidFill>
            <a:srgbClr val="4F97AD"/>
          </a:solidFill>
          <a:ln w="9525"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AC75FAAA-7F8E-4AC2-8BFF-7E98D894F600}"/>
              </a:ext>
            </a:extLst>
          </p:cNvPr>
          <p:cNvSpPr/>
          <p:nvPr/>
        </p:nvSpPr>
        <p:spPr>
          <a:xfrm>
            <a:off x="2989496" y="410135"/>
            <a:ext cx="6125000" cy="2172504"/>
          </a:xfrm>
          <a:custGeom>
            <a:avLst/>
            <a:gdLst>
              <a:gd name="connsiteX0" fmla="*/ 5933474 w 6125000"/>
              <a:gd name="connsiteY0" fmla="*/ 1629543 h 2172504"/>
              <a:gd name="connsiteX1" fmla="*/ 6126991 w 6125000"/>
              <a:gd name="connsiteY1" fmla="*/ 1436026 h 2172504"/>
              <a:gd name="connsiteX2" fmla="*/ 6126991 w 6125000"/>
              <a:gd name="connsiteY2" fmla="*/ 200072 h 2172504"/>
              <a:gd name="connsiteX3" fmla="*/ 5933474 w 6125000"/>
              <a:gd name="connsiteY3" fmla="*/ 6554 h 2172504"/>
              <a:gd name="connsiteX4" fmla="*/ 200072 w 6125000"/>
              <a:gd name="connsiteY4" fmla="*/ 6554 h 2172504"/>
              <a:gd name="connsiteX5" fmla="*/ 6554 w 6125000"/>
              <a:gd name="connsiteY5" fmla="*/ 200072 h 2172504"/>
              <a:gd name="connsiteX6" fmla="*/ 6554 w 6125000"/>
              <a:gd name="connsiteY6" fmla="*/ 1436938 h 2172504"/>
              <a:gd name="connsiteX7" fmla="*/ 200072 w 6125000"/>
              <a:gd name="connsiteY7" fmla="*/ 1630456 h 2172504"/>
              <a:gd name="connsiteX8" fmla="*/ 4043030 w 6125000"/>
              <a:gd name="connsiteY8" fmla="*/ 1630456 h 2172504"/>
              <a:gd name="connsiteX9" fmla="*/ 4685653 w 6125000"/>
              <a:gd name="connsiteY9" fmla="*/ 2166279 h 2172504"/>
              <a:gd name="connsiteX10" fmla="*/ 4453798 w 6125000"/>
              <a:gd name="connsiteY10" fmla="*/ 1630456 h 2172504"/>
              <a:gd name="connsiteX11" fmla="*/ 5933474 w 6125000"/>
              <a:gd name="connsiteY11" fmla="*/ 1630456 h 217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5000" h="2172504">
                <a:moveTo>
                  <a:pt x="5933474" y="1629543"/>
                </a:moveTo>
                <a:cubicBezTo>
                  <a:pt x="6040274" y="1629543"/>
                  <a:pt x="6126991" y="1542825"/>
                  <a:pt x="6126991" y="1436026"/>
                </a:cubicBezTo>
                <a:lnTo>
                  <a:pt x="6126991" y="200072"/>
                </a:lnTo>
                <a:cubicBezTo>
                  <a:pt x="6126991" y="93272"/>
                  <a:pt x="6040274" y="6554"/>
                  <a:pt x="5933474" y="6554"/>
                </a:cubicBezTo>
                <a:lnTo>
                  <a:pt x="200072" y="6554"/>
                </a:lnTo>
                <a:cubicBezTo>
                  <a:pt x="93272" y="6554"/>
                  <a:pt x="6554" y="93272"/>
                  <a:pt x="6554" y="200072"/>
                </a:cubicBezTo>
                <a:lnTo>
                  <a:pt x="6554" y="1436938"/>
                </a:lnTo>
                <a:cubicBezTo>
                  <a:pt x="6554" y="1543738"/>
                  <a:pt x="93272" y="1630456"/>
                  <a:pt x="200072" y="1630456"/>
                </a:cubicBezTo>
                <a:lnTo>
                  <a:pt x="4043030" y="1630456"/>
                </a:lnTo>
                <a:cubicBezTo>
                  <a:pt x="4070415" y="1797501"/>
                  <a:pt x="4186343" y="2156238"/>
                  <a:pt x="4685653" y="2166279"/>
                </a:cubicBezTo>
                <a:cubicBezTo>
                  <a:pt x="4685653" y="2166279"/>
                  <a:pt x="4435542" y="1937162"/>
                  <a:pt x="4453798" y="1630456"/>
                </a:cubicBezTo>
                <a:lnTo>
                  <a:pt x="5933474" y="1630456"/>
                </a:lnTo>
                <a:close/>
              </a:path>
            </a:pathLst>
          </a:custGeom>
          <a:solidFill>
            <a:srgbClr val="F2F2F2"/>
          </a:solidFill>
          <a:ln w="9119"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AFCF7B1A-6D63-4519-820F-628C9397FB23}"/>
              </a:ext>
            </a:extLst>
          </p:cNvPr>
          <p:cNvSpPr/>
          <p:nvPr/>
        </p:nvSpPr>
        <p:spPr>
          <a:xfrm>
            <a:off x="4524958" y="6197642"/>
            <a:ext cx="392511" cy="392511"/>
          </a:xfrm>
          <a:custGeom>
            <a:avLst/>
            <a:gdLst>
              <a:gd name="connsiteX0" fmla="*/ 354234 w 392511"/>
              <a:gd name="connsiteY0" fmla="*/ 14521 h 392511"/>
              <a:gd name="connsiteX1" fmla="*/ 380705 w 392511"/>
              <a:gd name="connsiteY1" fmla="*/ 264633 h 392511"/>
              <a:gd name="connsiteX2" fmla="*/ 348757 w 392511"/>
              <a:gd name="connsiteY2" fmla="*/ 266458 h 392511"/>
              <a:gd name="connsiteX3" fmla="*/ 345105 w 392511"/>
              <a:gd name="connsiteY3" fmla="*/ 192520 h 392511"/>
              <a:gd name="connsiteX4" fmla="*/ 15578 w 392511"/>
              <a:gd name="connsiteY4" fmla="*/ 386950 h 392511"/>
              <a:gd name="connsiteX5" fmla="*/ 193578 w 392511"/>
              <a:gd name="connsiteY5" fmla="*/ 15434 h 392511"/>
              <a:gd name="connsiteX6" fmla="*/ 354234 w 392511"/>
              <a:gd name="connsiteY6" fmla="*/ 14521 h 3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11" h="392511">
                <a:moveTo>
                  <a:pt x="354234" y="14521"/>
                </a:moveTo>
                <a:cubicBezTo>
                  <a:pt x="385269" y="31864"/>
                  <a:pt x="408090" y="163310"/>
                  <a:pt x="380705" y="264633"/>
                </a:cubicBezTo>
                <a:lnTo>
                  <a:pt x="348757" y="266458"/>
                </a:lnTo>
                <a:lnTo>
                  <a:pt x="345105" y="192520"/>
                </a:lnTo>
                <a:cubicBezTo>
                  <a:pt x="345105" y="192520"/>
                  <a:pt x="274818" y="438981"/>
                  <a:pt x="15578" y="386950"/>
                </a:cubicBezTo>
                <a:cubicBezTo>
                  <a:pt x="15578" y="386950"/>
                  <a:pt x="-52883" y="242725"/>
                  <a:pt x="193578" y="15434"/>
                </a:cubicBezTo>
                <a:cubicBezTo>
                  <a:pt x="191752" y="14521"/>
                  <a:pt x="323198" y="-2823"/>
                  <a:pt x="354234" y="14521"/>
                </a:cubicBezTo>
                <a:close/>
              </a:path>
            </a:pathLst>
          </a:custGeom>
          <a:solidFill>
            <a:srgbClr val="333333"/>
          </a:solidFill>
          <a:ln w="9525"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E84B3724-2F2F-42A8-8A11-55AF8D1C01E8}"/>
              </a:ext>
            </a:extLst>
          </p:cNvPr>
          <p:cNvSpPr/>
          <p:nvPr/>
        </p:nvSpPr>
        <p:spPr>
          <a:xfrm>
            <a:off x="4955708" y="6085738"/>
            <a:ext cx="392511" cy="392511"/>
          </a:xfrm>
          <a:custGeom>
            <a:avLst/>
            <a:gdLst>
              <a:gd name="connsiteX0" fmla="*/ 36673 w 392511"/>
              <a:gd name="connsiteY0" fmla="*/ 21452 h 392511"/>
              <a:gd name="connsiteX1" fmla="*/ 14765 w 392511"/>
              <a:gd name="connsiteY1" fmla="*/ 253307 h 392511"/>
              <a:gd name="connsiteX2" fmla="*/ 46714 w 392511"/>
              <a:gd name="connsiteY2" fmla="*/ 255132 h 392511"/>
              <a:gd name="connsiteX3" fmla="*/ 51278 w 392511"/>
              <a:gd name="connsiteY3" fmla="*/ 181194 h 392511"/>
              <a:gd name="connsiteX4" fmla="*/ 378066 w 392511"/>
              <a:gd name="connsiteY4" fmla="*/ 381101 h 392511"/>
              <a:gd name="connsiteX5" fmla="*/ 206457 w 392511"/>
              <a:gd name="connsiteY5" fmla="*/ 6846 h 392511"/>
              <a:gd name="connsiteX6" fmla="*/ 36673 w 392511"/>
              <a:gd name="connsiteY6" fmla="*/ 21452 h 3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11" h="392511">
                <a:moveTo>
                  <a:pt x="36673" y="21452"/>
                </a:moveTo>
                <a:cubicBezTo>
                  <a:pt x="36673" y="21452"/>
                  <a:pt x="-11707" y="151071"/>
                  <a:pt x="14765" y="253307"/>
                </a:cubicBezTo>
                <a:lnTo>
                  <a:pt x="46714" y="255132"/>
                </a:lnTo>
                <a:lnTo>
                  <a:pt x="51278" y="181194"/>
                </a:lnTo>
                <a:cubicBezTo>
                  <a:pt x="51278" y="181194"/>
                  <a:pt x="117001" y="428568"/>
                  <a:pt x="378066" y="381101"/>
                </a:cubicBezTo>
                <a:cubicBezTo>
                  <a:pt x="378066" y="381101"/>
                  <a:pt x="449266" y="237789"/>
                  <a:pt x="206457" y="6846"/>
                </a:cubicBezTo>
                <a:lnTo>
                  <a:pt x="36673" y="21452"/>
                </a:lnTo>
                <a:close/>
              </a:path>
            </a:pathLst>
          </a:custGeom>
          <a:solidFill>
            <a:srgbClr val="333333"/>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4A2E7708-A8A0-45CF-BF7F-F1C90B72AB42}"/>
              </a:ext>
            </a:extLst>
          </p:cNvPr>
          <p:cNvSpPr/>
          <p:nvPr/>
        </p:nvSpPr>
        <p:spPr>
          <a:xfrm>
            <a:off x="4627056" y="4633446"/>
            <a:ext cx="328614" cy="1761736"/>
          </a:xfrm>
          <a:custGeom>
            <a:avLst/>
            <a:gdLst>
              <a:gd name="connsiteX0" fmla="*/ 330637 w 328614"/>
              <a:gd name="connsiteY0" fmla="*/ 6846 h 1761736"/>
              <a:gd name="connsiteX1" fmla="*/ 305078 w 328614"/>
              <a:gd name="connsiteY1" fmla="*/ 570967 h 1761736"/>
              <a:gd name="connsiteX2" fmla="*/ 251222 w 328614"/>
              <a:gd name="connsiteY2" fmla="*/ 1578717 h 1761736"/>
              <a:gd name="connsiteX3" fmla="*/ 253961 w 328614"/>
              <a:gd name="connsiteY3" fmla="*/ 1628009 h 1761736"/>
              <a:gd name="connsiteX4" fmla="*/ 65920 w 328614"/>
              <a:gd name="connsiteY4" fmla="*/ 1754890 h 1761736"/>
              <a:gd name="connsiteX5" fmla="*/ 88741 w 328614"/>
              <a:gd name="connsiteY5" fmla="*/ 1579629 h 1761736"/>
              <a:gd name="connsiteX6" fmla="*/ 79613 w 328614"/>
              <a:gd name="connsiteY6" fmla="*/ 633951 h 1761736"/>
              <a:gd name="connsiteX7" fmla="*/ 9326 w 328614"/>
              <a:gd name="connsiteY7" fmla="*/ 22364 h 1761736"/>
              <a:gd name="connsiteX8" fmla="*/ 330637 w 328614"/>
              <a:gd name="connsiteY8" fmla="*/ 6846 h 176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614" h="1761736">
                <a:moveTo>
                  <a:pt x="330637" y="6846"/>
                </a:moveTo>
                <a:cubicBezTo>
                  <a:pt x="330637" y="6846"/>
                  <a:pt x="311468" y="248743"/>
                  <a:pt x="305078" y="570967"/>
                </a:cubicBezTo>
                <a:cubicBezTo>
                  <a:pt x="337940" y="869458"/>
                  <a:pt x="305078" y="1306697"/>
                  <a:pt x="251222" y="1578717"/>
                </a:cubicBezTo>
                <a:cubicBezTo>
                  <a:pt x="246658" y="1586932"/>
                  <a:pt x="256699" y="1612491"/>
                  <a:pt x="253961" y="1628009"/>
                </a:cubicBezTo>
                <a:cubicBezTo>
                  <a:pt x="253961" y="1628009"/>
                  <a:pt x="200104" y="1753977"/>
                  <a:pt x="65920" y="1754890"/>
                </a:cubicBezTo>
                <a:cubicBezTo>
                  <a:pt x="65920" y="1754890"/>
                  <a:pt x="10239" y="1672737"/>
                  <a:pt x="88741" y="1579629"/>
                </a:cubicBezTo>
                <a:cubicBezTo>
                  <a:pt x="88741" y="1579629"/>
                  <a:pt x="23018" y="900493"/>
                  <a:pt x="79613" y="633951"/>
                </a:cubicBezTo>
                <a:cubicBezTo>
                  <a:pt x="79613" y="633951"/>
                  <a:pt x="-8931" y="301686"/>
                  <a:pt x="9326" y="22364"/>
                </a:cubicBezTo>
                <a:lnTo>
                  <a:pt x="330637" y="6846"/>
                </a:lnTo>
                <a:close/>
              </a:path>
            </a:pathLst>
          </a:custGeom>
          <a:solidFill>
            <a:srgbClr val="FBC89C"/>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1F489E64-6ACE-4021-AD78-C63AF37974DF}"/>
              </a:ext>
            </a:extLst>
          </p:cNvPr>
          <p:cNvSpPr/>
          <p:nvPr/>
        </p:nvSpPr>
        <p:spPr>
          <a:xfrm>
            <a:off x="4967544" y="4504739"/>
            <a:ext cx="328614" cy="1770865"/>
          </a:xfrm>
          <a:custGeom>
            <a:avLst/>
            <a:gdLst>
              <a:gd name="connsiteX0" fmla="*/ 65001 w 328614"/>
              <a:gd name="connsiteY0" fmla="*/ 6846 h 1770864"/>
              <a:gd name="connsiteX1" fmla="*/ 29401 w 328614"/>
              <a:gd name="connsiteY1" fmla="*/ 1628921 h 1770864"/>
              <a:gd name="connsiteX2" fmla="*/ 208313 w 328614"/>
              <a:gd name="connsiteY2" fmla="*/ 1767670 h 1770864"/>
              <a:gd name="connsiteX3" fmla="*/ 197359 w 328614"/>
              <a:gd name="connsiteY3" fmla="*/ 1591496 h 1770864"/>
              <a:gd name="connsiteX4" fmla="*/ 254867 w 328614"/>
              <a:gd name="connsiteY4" fmla="*/ 771787 h 1770864"/>
              <a:gd name="connsiteX5" fmla="*/ 324241 w 328614"/>
              <a:gd name="connsiteY5" fmla="*/ 53400 h 1770864"/>
              <a:gd name="connsiteX6" fmla="*/ 65001 w 328614"/>
              <a:gd name="connsiteY6" fmla="*/ 6846 h 177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4" h="1770864">
                <a:moveTo>
                  <a:pt x="65001" y="6846"/>
                </a:moveTo>
                <a:cubicBezTo>
                  <a:pt x="65001" y="6846"/>
                  <a:pt x="-37235" y="954350"/>
                  <a:pt x="29401" y="1628921"/>
                </a:cubicBezTo>
                <a:cubicBezTo>
                  <a:pt x="29401" y="1628921"/>
                  <a:pt x="74129" y="1758542"/>
                  <a:pt x="208313" y="1767670"/>
                </a:cubicBezTo>
                <a:cubicBezTo>
                  <a:pt x="208313" y="1767670"/>
                  <a:pt x="269472" y="1690080"/>
                  <a:pt x="197359" y="1591496"/>
                </a:cubicBezTo>
                <a:cubicBezTo>
                  <a:pt x="197359" y="1591496"/>
                  <a:pt x="293205" y="1041980"/>
                  <a:pt x="254867" y="771787"/>
                </a:cubicBezTo>
                <a:cubicBezTo>
                  <a:pt x="254867" y="771787"/>
                  <a:pt x="322415" y="332722"/>
                  <a:pt x="324241" y="53400"/>
                </a:cubicBezTo>
                <a:lnTo>
                  <a:pt x="65001" y="6846"/>
                </a:lnTo>
                <a:close/>
              </a:path>
            </a:pathLst>
          </a:custGeom>
          <a:solidFill>
            <a:srgbClr val="FBC89C"/>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42E6397B-5BDE-40D6-9056-19FBF1BDA760}"/>
              </a:ext>
            </a:extLst>
          </p:cNvPr>
          <p:cNvSpPr/>
          <p:nvPr/>
        </p:nvSpPr>
        <p:spPr>
          <a:xfrm>
            <a:off x="5232908" y="4270145"/>
            <a:ext cx="228204" cy="264717"/>
          </a:xfrm>
          <a:custGeom>
            <a:avLst/>
            <a:gdLst>
              <a:gd name="connsiteX0" fmla="*/ 146507 w 228204"/>
              <a:gd name="connsiteY0" fmla="*/ 27841 h 264716"/>
              <a:gd name="connsiteX1" fmla="*/ 166589 w 228204"/>
              <a:gd name="connsiteY1" fmla="*/ 128251 h 264716"/>
              <a:gd name="connsiteX2" fmla="*/ 220445 w 228204"/>
              <a:gd name="connsiteY2" fmla="*/ 138292 h 264716"/>
              <a:gd name="connsiteX3" fmla="*/ 109994 w 228204"/>
              <a:gd name="connsiteY3" fmla="*/ 256045 h 264716"/>
              <a:gd name="connsiteX4" fmla="*/ 6846 w 228204"/>
              <a:gd name="connsiteY4" fmla="*/ 196712 h 264716"/>
              <a:gd name="connsiteX5" fmla="*/ 68918 w 228204"/>
              <a:gd name="connsiteY5" fmla="*/ 6846 h 264716"/>
              <a:gd name="connsiteX6" fmla="*/ 146507 w 228204"/>
              <a:gd name="connsiteY6" fmla="*/ 27841 h 2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204" h="264716">
                <a:moveTo>
                  <a:pt x="146507" y="27841"/>
                </a:moveTo>
                <a:cubicBezTo>
                  <a:pt x="146507" y="27841"/>
                  <a:pt x="183933" y="59790"/>
                  <a:pt x="166589" y="128251"/>
                </a:cubicBezTo>
                <a:cubicBezTo>
                  <a:pt x="166589" y="128251"/>
                  <a:pt x="197625" y="105431"/>
                  <a:pt x="220445" y="138292"/>
                </a:cubicBezTo>
                <a:cubicBezTo>
                  <a:pt x="243266" y="171153"/>
                  <a:pt x="197625" y="246917"/>
                  <a:pt x="109994" y="256045"/>
                </a:cubicBezTo>
                <a:cubicBezTo>
                  <a:pt x="22364" y="265173"/>
                  <a:pt x="6846" y="244179"/>
                  <a:pt x="6846" y="196712"/>
                </a:cubicBezTo>
                <a:cubicBezTo>
                  <a:pt x="6846" y="149246"/>
                  <a:pt x="6846" y="53400"/>
                  <a:pt x="68918" y="6846"/>
                </a:cubicBezTo>
                <a:lnTo>
                  <a:pt x="146507" y="27841"/>
                </a:lnTo>
                <a:close/>
              </a:path>
            </a:pathLst>
          </a:custGeom>
          <a:solidFill>
            <a:srgbClr val="FBC89C"/>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1B8E5B32-61C5-400D-82AB-4654C3C0C352}"/>
              </a:ext>
            </a:extLst>
          </p:cNvPr>
          <p:cNvSpPr/>
          <p:nvPr/>
        </p:nvSpPr>
        <p:spPr>
          <a:xfrm>
            <a:off x="4609151" y="4386073"/>
            <a:ext cx="748510" cy="1259687"/>
          </a:xfrm>
          <a:custGeom>
            <a:avLst/>
            <a:gdLst>
              <a:gd name="connsiteX0" fmla="*/ 54615 w 748509"/>
              <a:gd name="connsiteY0" fmla="*/ 19626 h 1259687"/>
              <a:gd name="connsiteX1" fmla="*/ 24492 w 748509"/>
              <a:gd name="connsiteY1" fmla="*/ 1236410 h 1259687"/>
              <a:gd name="connsiteX2" fmla="*/ 364060 w 748509"/>
              <a:gd name="connsiteY2" fmla="*/ 1254667 h 1259687"/>
              <a:gd name="connsiteX3" fmla="*/ 688110 w 748509"/>
              <a:gd name="connsiteY3" fmla="*/ 1236410 h 1259687"/>
              <a:gd name="connsiteX4" fmla="*/ 732838 w 748509"/>
              <a:gd name="connsiteY4" fmla="*/ 6846 h 1259687"/>
              <a:gd name="connsiteX5" fmla="*/ 54615 w 748509"/>
              <a:gd name="connsiteY5" fmla="*/ 19626 h 1259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8509" h="1259687">
                <a:moveTo>
                  <a:pt x="54615" y="19626"/>
                </a:moveTo>
                <a:cubicBezTo>
                  <a:pt x="54615" y="19626"/>
                  <a:pt x="-28451" y="710628"/>
                  <a:pt x="24492" y="1236410"/>
                </a:cubicBezTo>
                <a:cubicBezTo>
                  <a:pt x="24492" y="1236410"/>
                  <a:pt x="116687" y="1254667"/>
                  <a:pt x="364060" y="1254667"/>
                </a:cubicBezTo>
                <a:cubicBezTo>
                  <a:pt x="610520" y="1254667"/>
                  <a:pt x="688110" y="1236410"/>
                  <a:pt x="688110" y="1236410"/>
                </a:cubicBezTo>
                <a:cubicBezTo>
                  <a:pt x="688110" y="1236410"/>
                  <a:pt x="773915" y="257871"/>
                  <a:pt x="732838" y="6846"/>
                </a:cubicBezTo>
                <a:lnTo>
                  <a:pt x="54615" y="19626"/>
                </a:lnTo>
                <a:close/>
              </a:path>
            </a:pathLst>
          </a:custGeom>
          <a:solidFill>
            <a:srgbClr val="333333"/>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06505C4D-A3CE-4B70-8F73-92C4AFC020DC}"/>
              </a:ext>
            </a:extLst>
          </p:cNvPr>
          <p:cNvSpPr/>
          <p:nvPr/>
        </p:nvSpPr>
        <p:spPr>
          <a:xfrm>
            <a:off x="4640490" y="4386073"/>
            <a:ext cx="711997" cy="109538"/>
          </a:xfrm>
          <a:custGeom>
            <a:avLst/>
            <a:gdLst>
              <a:gd name="connsiteX0" fmla="*/ 6846 w 711997"/>
              <a:gd name="connsiteY0" fmla="*/ 107256 h 109538"/>
              <a:gd name="connsiteX1" fmla="*/ 23277 w 711997"/>
              <a:gd name="connsiteY1" fmla="*/ 19626 h 109538"/>
              <a:gd name="connsiteX2" fmla="*/ 700587 w 711997"/>
              <a:gd name="connsiteY2" fmla="*/ 6846 h 109538"/>
              <a:gd name="connsiteX3" fmla="*/ 710628 w 711997"/>
              <a:gd name="connsiteY3" fmla="*/ 107256 h 109538"/>
              <a:gd name="connsiteX4" fmla="*/ 6846 w 711997"/>
              <a:gd name="connsiteY4" fmla="*/ 107256 h 109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997" h="109538">
                <a:moveTo>
                  <a:pt x="6846" y="107256"/>
                </a:moveTo>
                <a:cubicBezTo>
                  <a:pt x="15974" y="50661"/>
                  <a:pt x="23277" y="19626"/>
                  <a:pt x="23277" y="19626"/>
                </a:cubicBezTo>
                <a:lnTo>
                  <a:pt x="700587" y="6846"/>
                </a:lnTo>
                <a:cubicBezTo>
                  <a:pt x="705151" y="36056"/>
                  <a:pt x="708802" y="69830"/>
                  <a:pt x="710628" y="107256"/>
                </a:cubicBezTo>
                <a:lnTo>
                  <a:pt x="6846" y="107256"/>
                </a:lnTo>
                <a:close/>
              </a:path>
            </a:pathLst>
          </a:custGeom>
          <a:solidFill>
            <a:srgbClr val="1A1A1A"/>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B7E63F65-246D-45B6-94AC-DE962D643EE3}"/>
              </a:ext>
            </a:extLst>
          </p:cNvPr>
          <p:cNvSpPr/>
          <p:nvPr/>
        </p:nvSpPr>
        <p:spPr>
          <a:xfrm>
            <a:off x="5146594" y="3507943"/>
            <a:ext cx="383383" cy="867176"/>
          </a:xfrm>
          <a:custGeom>
            <a:avLst/>
            <a:gdLst>
              <a:gd name="connsiteX0" fmla="*/ 112329 w 383383"/>
              <a:gd name="connsiteY0" fmla="*/ 6846 h 867175"/>
              <a:gd name="connsiteX1" fmla="*/ 378871 w 383383"/>
              <a:gd name="connsiteY1" fmla="*/ 444998 h 867175"/>
              <a:gd name="connsiteX2" fmla="*/ 263856 w 383383"/>
              <a:gd name="connsiteY2" fmla="*/ 863068 h 867175"/>
              <a:gd name="connsiteX3" fmla="*/ 34739 w 383383"/>
              <a:gd name="connsiteY3" fmla="*/ 790956 h 867175"/>
              <a:gd name="connsiteX4" fmla="*/ 101375 w 383383"/>
              <a:gd name="connsiteY4" fmla="*/ 610218 h 867175"/>
              <a:gd name="connsiteX5" fmla="*/ 44780 w 383383"/>
              <a:gd name="connsiteY5" fmla="*/ 319942 h 867175"/>
              <a:gd name="connsiteX6" fmla="*/ 112329 w 383383"/>
              <a:gd name="connsiteY6" fmla="*/ 6846 h 8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83" h="867175">
                <a:moveTo>
                  <a:pt x="112329" y="6846"/>
                </a:moveTo>
                <a:cubicBezTo>
                  <a:pt x="112329" y="6846"/>
                  <a:pt x="375220" y="153810"/>
                  <a:pt x="378871" y="444998"/>
                </a:cubicBezTo>
                <a:cubicBezTo>
                  <a:pt x="381610" y="736187"/>
                  <a:pt x="263856" y="863068"/>
                  <a:pt x="263856" y="863068"/>
                </a:cubicBezTo>
                <a:cubicBezTo>
                  <a:pt x="263856" y="863068"/>
                  <a:pt x="90421" y="883150"/>
                  <a:pt x="34739" y="790956"/>
                </a:cubicBezTo>
                <a:cubicBezTo>
                  <a:pt x="34739" y="790956"/>
                  <a:pt x="22873" y="710628"/>
                  <a:pt x="101375" y="610218"/>
                </a:cubicBezTo>
                <a:cubicBezTo>
                  <a:pt x="179877" y="510721"/>
                  <a:pt x="169836" y="324507"/>
                  <a:pt x="44780" y="319942"/>
                </a:cubicBezTo>
                <a:cubicBezTo>
                  <a:pt x="43868" y="319030"/>
                  <a:pt x="-74799" y="125512"/>
                  <a:pt x="112329" y="6846"/>
                </a:cubicBezTo>
                <a:close/>
              </a:path>
            </a:pathLst>
          </a:custGeom>
          <a:solidFill>
            <a:srgbClr val="4D4D4D"/>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60D49CAC-FDED-4B3F-A184-9D3370661791}"/>
              </a:ext>
            </a:extLst>
          </p:cNvPr>
          <p:cNvSpPr/>
          <p:nvPr/>
        </p:nvSpPr>
        <p:spPr>
          <a:xfrm>
            <a:off x="4739987" y="3427995"/>
            <a:ext cx="584203" cy="976714"/>
          </a:xfrm>
          <a:custGeom>
            <a:avLst/>
            <a:gdLst>
              <a:gd name="connsiteX0" fmla="*/ 377450 w 584202"/>
              <a:gd name="connsiteY0" fmla="*/ 23810 h 976713"/>
              <a:gd name="connsiteX1" fmla="*/ 571880 w 584202"/>
              <a:gd name="connsiteY1" fmla="*/ 974052 h 976713"/>
              <a:gd name="connsiteX2" fmla="*/ 145594 w 584202"/>
              <a:gd name="connsiteY2" fmla="*/ 974052 h 976713"/>
              <a:gd name="connsiteX3" fmla="*/ 6846 w 584202"/>
              <a:gd name="connsiteY3" fmla="*/ 28374 h 976713"/>
              <a:gd name="connsiteX4" fmla="*/ 377450 w 584202"/>
              <a:gd name="connsiteY4" fmla="*/ 23810 h 976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202" h="976713">
                <a:moveTo>
                  <a:pt x="377450" y="23810"/>
                </a:moveTo>
                <a:cubicBezTo>
                  <a:pt x="377450" y="23810"/>
                  <a:pt x="625736" y="321388"/>
                  <a:pt x="571880" y="974052"/>
                </a:cubicBezTo>
                <a:lnTo>
                  <a:pt x="145594" y="974052"/>
                </a:lnTo>
                <a:lnTo>
                  <a:pt x="6846" y="28374"/>
                </a:lnTo>
                <a:cubicBezTo>
                  <a:pt x="6846" y="29286"/>
                  <a:pt x="266086" y="-17267"/>
                  <a:pt x="377450" y="23810"/>
                </a:cubicBezTo>
                <a:close/>
              </a:path>
            </a:pathLst>
          </a:custGeom>
          <a:solidFill>
            <a:srgbClr val="FFFFFF"/>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B24A52F3-DE12-4D74-978C-94973334435E}"/>
              </a:ext>
            </a:extLst>
          </p:cNvPr>
          <p:cNvSpPr/>
          <p:nvPr/>
        </p:nvSpPr>
        <p:spPr>
          <a:xfrm>
            <a:off x="4495378" y="3484210"/>
            <a:ext cx="629844" cy="985842"/>
          </a:xfrm>
          <a:custGeom>
            <a:avLst/>
            <a:gdLst>
              <a:gd name="connsiteX0" fmla="*/ 128225 w 629843"/>
              <a:gd name="connsiteY0" fmla="*/ 6846 h 985842"/>
              <a:gd name="connsiteX1" fmla="*/ 8646 w 629843"/>
              <a:gd name="connsiteY1" fmla="*/ 82610 h 985842"/>
              <a:gd name="connsiteX2" fmla="*/ 191209 w 629843"/>
              <a:gd name="connsiteY2" fmla="*/ 727971 h 985842"/>
              <a:gd name="connsiteX3" fmla="*/ 129138 w 629843"/>
              <a:gd name="connsiteY3" fmla="*/ 983560 h 985842"/>
              <a:gd name="connsiteX4" fmla="*/ 628448 w 629843"/>
              <a:gd name="connsiteY4" fmla="*/ 983560 h 985842"/>
              <a:gd name="connsiteX5" fmla="*/ 128225 w 629843"/>
              <a:gd name="connsiteY5" fmla="*/ 6846 h 98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843" h="985842">
                <a:moveTo>
                  <a:pt x="128225" y="6846"/>
                </a:moveTo>
                <a:cubicBezTo>
                  <a:pt x="128225" y="6846"/>
                  <a:pt x="32379" y="33318"/>
                  <a:pt x="8646" y="82610"/>
                </a:cubicBezTo>
                <a:cubicBezTo>
                  <a:pt x="-15087" y="131902"/>
                  <a:pt x="203989" y="456865"/>
                  <a:pt x="191209" y="727971"/>
                </a:cubicBezTo>
                <a:cubicBezTo>
                  <a:pt x="178430" y="999078"/>
                  <a:pt x="129138" y="983560"/>
                  <a:pt x="129138" y="983560"/>
                </a:cubicBezTo>
                <a:lnTo>
                  <a:pt x="628448" y="983560"/>
                </a:lnTo>
                <a:cubicBezTo>
                  <a:pt x="628448" y="983560"/>
                  <a:pt x="608367" y="217707"/>
                  <a:pt x="128225" y="6846"/>
                </a:cubicBezTo>
                <a:close/>
              </a:path>
            </a:pathLst>
          </a:custGeom>
          <a:solidFill>
            <a:srgbClr val="333333"/>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BFFD780C-5CDA-42A9-890B-9F792E2B2A9F}"/>
              </a:ext>
            </a:extLst>
          </p:cNvPr>
          <p:cNvSpPr/>
          <p:nvPr/>
        </p:nvSpPr>
        <p:spPr>
          <a:xfrm>
            <a:off x="5117893" y="3471992"/>
            <a:ext cx="292101" cy="994970"/>
          </a:xfrm>
          <a:custGeom>
            <a:avLst/>
            <a:gdLst>
              <a:gd name="connsiteX0" fmla="*/ 96302 w 292101"/>
              <a:gd name="connsiteY0" fmla="*/ 34582 h 994970"/>
              <a:gd name="connsiteX1" fmla="*/ 210404 w 292101"/>
              <a:gd name="connsiteY1" fmla="*/ 490990 h 994970"/>
              <a:gd name="connsiteX2" fmla="*/ 232312 w 292101"/>
              <a:gd name="connsiteY2" fmla="*/ 996691 h 994970"/>
              <a:gd name="connsiteX3" fmla="*/ 130989 w 292101"/>
              <a:gd name="connsiteY3" fmla="*/ 996691 h 994970"/>
              <a:gd name="connsiteX4" fmla="*/ 6846 w 292101"/>
              <a:gd name="connsiteY4" fmla="*/ 8110 h 994970"/>
              <a:gd name="connsiteX5" fmla="*/ 96302 w 292101"/>
              <a:gd name="connsiteY5" fmla="*/ 34582 h 99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1" h="994970">
                <a:moveTo>
                  <a:pt x="96302" y="34582"/>
                </a:moveTo>
                <a:cubicBezTo>
                  <a:pt x="96302" y="34582"/>
                  <a:pt x="437696" y="326683"/>
                  <a:pt x="210404" y="490990"/>
                </a:cubicBezTo>
                <a:cubicBezTo>
                  <a:pt x="210404" y="490990"/>
                  <a:pt x="280691" y="777615"/>
                  <a:pt x="232312" y="996691"/>
                </a:cubicBezTo>
                <a:lnTo>
                  <a:pt x="130989" y="996691"/>
                </a:lnTo>
                <a:cubicBezTo>
                  <a:pt x="130989" y="996691"/>
                  <a:pt x="186671" y="538457"/>
                  <a:pt x="6846" y="8110"/>
                </a:cubicBezTo>
                <a:cubicBezTo>
                  <a:pt x="6846" y="8110"/>
                  <a:pt x="44272" y="-1931"/>
                  <a:pt x="96302" y="34582"/>
                </a:cubicBezTo>
                <a:close/>
              </a:path>
            </a:pathLst>
          </a:custGeom>
          <a:solidFill>
            <a:srgbClr val="333333"/>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B78FC756-024F-46C0-9421-C64CFAF72167}"/>
              </a:ext>
            </a:extLst>
          </p:cNvPr>
          <p:cNvSpPr/>
          <p:nvPr/>
        </p:nvSpPr>
        <p:spPr>
          <a:xfrm>
            <a:off x="4720620" y="3117788"/>
            <a:ext cx="337742" cy="474665"/>
          </a:xfrm>
          <a:custGeom>
            <a:avLst/>
            <a:gdLst>
              <a:gd name="connsiteX0" fmla="*/ 9783 w 337742"/>
              <a:gd name="connsiteY0" fmla="*/ 8142 h 474664"/>
              <a:gd name="connsiteX1" fmla="*/ 312838 w 337742"/>
              <a:gd name="connsiteY1" fmla="*/ 188879 h 474664"/>
              <a:gd name="connsiteX2" fmla="*/ 321053 w 337742"/>
              <a:gd name="connsiteY2" fmla="*/ 322151 h 474664"/>
              <a:gd name="connsiteX3" fmla="*/ 295494 w 337742"/>
              <a:gd name="connsiteY3" fmla="*/ 322151 h 474664"/>
              <a:gd name="connsiteX4" fmla="*/ 336571 w 337742"/>
              <a:gd name="connsiteY4" fmla="*/ 470940 h 474664"/>
              <a:gd name="connsiteX5" fmla="*/ 216079 w 337742"/>
              <a:gd name="connsiteY5" fmla="*/ 322151 h 474664"/>
              <a:gd name="connsiteX6" fmla="*/ 59075 w 337742"/>
              <a:gd name="connsiteY6" fmla="*/ 322151 h 474664"/>
              <a:gd name="connsiteX7" fmla="*/ 9783 w 337742"/>
              <a:gd name="connsiteY7" fmla="*/ 8142 h 47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742" h="474664">
                <a:moveTo>
                  <a:pt x="9783" y="8142"/>
                </a:moveTo>
                <a:cubicBezTo>
                  <a:pt x="59987" y="-11027"/>
                  <a:pt x="312838" y="188879"/>
                  <a:pt x="312838" y="188879"/>
                </a:cubicBezTo>
                <a:cubicBezTo>
                  <a:pt x="251679" y="256428"/>
                  <a:pt x="299145" y="277423"/>
                  <a:pt x="321053" y="322151"/>
                </a:cubicBezTo>
                <a:lnTo>
                  <a:pt x="295494" y="322151"/>
                </a:lnTo>
                <a:lnTo>
                  <a:pt x="336571" y="470940"/>
                </a:lnTo>
                <a:lnTo>
                  <a:pt x="216079" y="322151"/>
                </a:lnTo>
                <a:lnTo>
                  <a:pt x="59075" y="322151"/>
                </a:lnTo>
                <a:cubicBezTo>
                  <a:pt x="-11212" y="115854"/>
                  <a:pt x="9783" y="8142"/>
                  <a:pt x="9783" y="8142"/>
                </a:cubicBezTo>
                <a:close/>
              </a:path>
            </a:pathLst>
          </a:custGeom>
          <a:solidFill>
            <a:srgbClr val="FBC89C"/>
          </a:solidFill>
          <a:ln w="9525"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B157FD80-0416-420C-B6C4-3F64CECC44E2}"/>
              </a:ext>
            </a:extLst>
          </p:cNvPr>
          <p:cNvSpPr/>
          <p:nvPr/>
        </p:nvSpPr>
        <p:spPr>
          <a:xfrm>
            <a:off x="5089595" y="3450113"/>
            <a:ext cx="209948" cy="1022355"/>
          </a:xfrm>
          <a:custGeom>
            <a:avLst/>
            <a:gdLst>
              <a:gd name="connsiteX0" fmla="*/ 6846 w 209947"/>
              <a:gd name="connsiteY0" fmla="*/ 8994 h 1022354"/>
              <a:gd name="connsiteX1" fmla="*/ 159287 w 209947"/>
              <a:gd name="connsiteY1" fmla="*/ 1018570 h 1022354"/>
              <a:gd name="connsiteX2" fmla="*/ 204015 w 209947"/>
              <a:gd name="connsiteY2" fmla="*/ 293793 h 1022354"/>
              <a:gd name="connsiteX3" fmla="*/ 114559 w 209947"/>
              <a:gd name="connsiteY3" fmla="*/ 207075 h 1022354"/>
              <a:gd name="connsiteX4" fmla="*/ 175717 w 209947"/>
              <a:gd name="connsiteY4" fmla="*/ 45507 h 1022354"/>
              <a:gd name="connsiteX5" fmla="*/ 6846 w 209947"/>
              <a:gd name="connsiteY5" fmla="*/ 8994 h 102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947" h="1022354">
                <a:moveTo>
                  <a:pt x="6846" y="8994"/>
                </a:moveTo>
                <a:cubicBezTo>
                  <a:pt x="6846" y="8994"/>
                  <a:pt x="172066" y="420675"/>
                  <a:pt x="159287" y="1018570"/>
                </a:cubicBezTo>
                <a:cubicBezTo>
                  <a:pt x="165676" y="1018570"/>
                  <a:pt x="204015" y="293793"/>
                  <a:pt x="204015" y="293793"/>
                </a:cubicBezTo>
                <a:lnTo>
                  <a:pt x="114559" y="207075"/>
                </a:lnTo>
                <a:lnTo>
                  <a:pt x="175717" y="45507"/>
                </a:lnTo>
                <a:cubicBezTo>
                  <a:pt x="175717" y="44594"/>
                  <a:pt x="89000" y="-3785"/>
                  <a:pt x="6846" y="8994"/>
                </a:cubicBezTo>
                <a:close/>
              </a:path>
            </a:pathLst>
          </a:custGeom>
          <a:solidFill>
            <a:srgbClr val="4D4D4D"/>
          </a:solidFill>
          <a:ln w="9525"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E26EBC5A-6F5B-4C94-8F2D-39913D6EC501}"/>
              </a:ext>
            </a:extLst>
          </p:cNvPr>
          <p:cNvSpPr/>
          <p:nvPr/>
        </p:nvSpPr>
        <p:spPr>
          <a:xfrm>
            <a:off x="4585714" y="3449447"/>
            <a:ext cx="538562" cy="1022355"/>
          </a:xfrm>
          <a:custGeom>
            <a:avLst/>
            <a:gdLst>
              <a:gd name="connsiteX0" fmla="*/ 188503 w 538561"/>
              <a:gd name="connsiteY0" fmla="*/ 7835 h 1022354"/>
              <a:gd name="connsiteX1" fmla="*/ 538112 w 538561"/>
              <a:gd name="connsiteY1" fmla="*/ 1019236 h 1022354"/>
              <a:gd name="connsiteX2" fmla="*/ 211324 w 538561"/>
              <a:gd name="connsiteY2" fmla="*/ 328234 h 1022354"/>
              <a:gd name="connsiteX3" fmla="*/ 245098 w 538561"/>
              <a:gd name="connsiteY3" fmla="*/ 218696 h 1022354"/>
              <a:gd name="connsiteX4" fmla="*/ 6853 w 538561"/>
              <a:gd name="connsiteY4" fmla="*/ 46173 h 1022354"/>
              <a:gd name="connsiteX5" fmla="*/ 188503 w 538561"/>
              <a:gd name="connsiteY5" fmla="*/ 7835 h 102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561" h="1022354">
                <a:moveTo>
                  <a:pt x="188503" y="7835"/>
                </a:moveTo>
                <a:cubicBezTo>
                  <a:pt x="188503" y="7835"/>
                  <a:pt x="566409" y="465156"/>
                  <a:pt x="538112" y="1019236"/>
                </a:cubicBezTo>
                <a:cubicBezTo>
                  <a:pt x="538112" y="1019236"/>
                  <a:pt x="469651" y="521751"/>
                  <a:pt x="211324" y="328234"/>
                </a:cubicBezTo>
                <a:lnTo>
                  <a:pt x="245098" y="218696"/>
                </a:lnTo>
                <a:cubicBezTo>
                  <a:pt x="245098" y="218696"/>
                  <a:pt x="121867" y="67168"/>
                  <a:pt x="6853" y="46173"/>
                </a:cubicBezTo>
                <a:cubicBezTo>
                  <a:pt x="5940" y="45261"/>
                  <a:pt x="101785" y="-380"/>
                  <a:pt x="188503" y="7835"/>
                </a:cubicBezTo>
                <a:close/>
              </a:path>
            </a:pathLst>
          </a:custGeom>
          <a:solidFill>
            <a:srgbClr val="4D4D4D"/>
          </a:solid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8AC95B95-38D3-4FB4-A009-CCFA62526006}"/>
              </a:ext>
            </a:extLst>
          </p:cNvPr>
          <p:cNvSpPr/>
          <p:nvPr/>
        </p:nvSpPr>
        <p:spPr>
          <a:xfrm>
            <a:off x="5277636" y="2713792"/>
            <a:ext cx="100410" cy="100410"/>
          </a:xfrm>
          <a:custGeom>
            <a:avLst/>
            <a:gdLst>
              <a:gd name="connsiteX0" fmla="*/ 30579 w 100409"/>
              <a:gd name="connsiteY0" fmla="*/ 8672 h 100409"/>
              <a:gd name="connsiteX1" fmla="*/ 36056 w 100409"/>
              <a:gd name="connsiteY1" fmla="*/ 7759 h 100409"/>
              <a:gd name="connsiteX2" fmla="*/ 40620 w 100409"/>
              <a:gd name="connsiteY2" fmla="*/ 6846 h 100409"/>
              <a:gd name="connsiteX3" fmla="*/ 50661 w 100409"/>
              <a:gd name="connsiteY3" fmla="*/ 6846 h 100409"/>
              <a:gd name="connsiteX4" fmla="*/ 60702 w 100409"/>
              <a:gd name="connsiteY4" fmla="*/ 8672 h 100409"/>
              <a:gd name="connsiteX5" fmla="*/ 69830 w 100409"/>
              <a:gd name="connsiteY5" fmla="*/ 12323 h 100409"/>
              <a:gd name="connsiteX6" fmla="*/ 74395 w 100409"/>
              <a:gd name="connsiteY6" fmla="*/ 14149 h 100409"/>
              <a:gd name="connsiteX7" fmla="*/ 78046 w 100409"/>
              <a:gd name="connsiteY7" fmla="*/ 16887 h 100409"/>
              <a:gd name="connsiteX8" fmla="*/ 85348 w 100409"/>
              <a:gd name="connsiteY8" fmla="*/ 23277 h 100409"/>
              <a:gd name="connsiteX9" fmla="*/ 91738 w 100409"/>
              <a:gd name="connsiteY9" fmla="*/ 30579 h 100409"/>
              <a:gd name="connsiteX10" fmla="*/ 96302 w 100409"/>
              <a:gd name="connsiteY10" fmla="*/ 38795 h 100409"/>
              <a:gd name="connsiteX11" fmla="*/ 92651 w 100409"/>
              <a:gd name="connsiteY11" fmla="*/ 36056 h 100409"/>
              <a:gd name="connsiteX12" fmla="*/ 89000 w 100409"/>
              <a:gd name="connsiteY12" fmla="*/ 33318 h 100409"/>
              <a:gd name="connsiteX13" fmla="*/ 81697 w 100409"/>
              <a:gd name="connsiteY13" fmla="*/ 29667 h 100409"/>
              <a:gd name="connsiteX14" fmla="*/ 74395 w 100409"/>
              <a:gd name="connsiteY14" fmla="*/ 26928 h 100409"/>
              <a:gd name="connsiteX15" fmla="*/ 70743 w 100409"/>
              <a:gd name="connsiteY15" fmla="*/ 26015 h 100409"/>
              <a:gd name="connsiteX16" fmla="*/ 67092 w 100409"/>
              <a:gd name="connsiteY16" fmla="*/ 25102 h 100409"/>
              <a:gd name="connsiteX17" fmla="*/ 59790 w 100409"/>
              <a:gd name="connsiteY17" fmla="*/ 24190 h 100409"/>
              <a:gd name="connsiteX18" fmla="*/ 60702 w 100409"/>
              <a:gd name="connsiteY18" fmla="*/ 25102 h 100409"/>
              <a:gd name="connsiteX19" fmla="*/ 75307 w 100409"/>
              <a:gd name="connsiteY19" fmla="*/ 47923 h 100409"/>
              <a:gd name="connsiteX20" fmla="*/ 79871 w 100409"/>
              <a:gd name="connsiteY20" fmla="*/ 73482 h 100409"/>
              <a:gd name="connsiteX21" fmla="*/ 78959 w 100409"/>
              <a:gd name="connsiteY21" fmla="*/ 86261 h 100409"/>
              <a:gd name="connsiteX22" fmla="*/ 76220 w 100409"/>
              <a:gd name="connsiteY22" fmla="*/ 99041 h 100409"/>
              <a:gd name="connsiteX23" fmla="*/ 70743 w 100409"/>
              <a:gd name="connsiteY23" fmla="*/ 75307 h 100409"/>
              <a:gd name="connsiteX24" fmla="*/ 67092 w 100409"/>
              <a:gd name="connsiteY24" fmla="*/ 64354 h 100409"/>
              <a:gd name="connsiteX25" fmla="*/ 62528 w 100409"/>
              <a:gd name="connsiteY25" fmla="*/ 54313 h 100409"/>
              <a:gd name="connsiteX26" fmla="*/ 48836 w 100409"/>
              <a:gd name="connsiteY26" fmla="*/ 36969 h 100409"/>
              <a:gd name="connsiteX27" fmla="*/ 40620 w 100409"/>
              <a:gd name="connsiteY27" fmla="*/ 30579 h 100409"/>
              <a:gd name="connsiteX28" fmla="*/ 36056 w 100409"/>
              <a:gd name="connsiteY28" fmla="*/ 27841 h 100409"/>
              <a:gd name="connsiteX29" fmla="*/ 31492 w 100409"/>
              <a:gd name="connsiteY29" fmla="*/ 26015 h 100409"/>
              <a:gd name="connsiteX30" fmla="*/ 6846 w 100409"/>
              <a:gd name="connsiteY30" fmla="*/ 16887 h 100409"/>
              <a:gd name="connsiteX31" fmla="*/ 30579 w 100409"/>
              <a:gd name="connsiteY31" fmla="*/ 8672 h 1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0409" h="100409">
                <a:moveTo>
                  <a:pt x="30579" y="8672"/>
                </a:moveTo>
                <a:cubicBezTo>
                  <a:pt x="32405" y="7759"/>
                  <a:pt x="34231" y="7759"/>
                  <a:pt x="36056" y="7759"/>
                </a:cubicBezTo>
                <a:cubicBezTo>
                  <a:pt x="37882" y="7759"/>
                  <a:pt x="39708" y="6846"/>
                  <a:pt x="40620" y="6846"/>
                </a:cubicBezTo>
                <a:cubicBezTo>
                  <a:pt x="44272" y="6846"/>
                  <a:pt x="47010" y="6846"/>
                  <a:pt x="50661" y="6846"/>
                </a:cubicBezTo>
                <a:cubicBezTo>
                  <a:pt x="54313" y="6846"/>
                  <a:pt x="57051" y="7759"/>
                  <a:pt x="60702" y="8672"/>
                </a:cubicBezTo>
                <a:cubicBezTo>
                  <a:pt x="63441" y="9585"/>
                  <a:pt x="67092" y="10497"/>
                  <a:pt x="69830" y="12323"/>
                </a:cubicBezTo>
                <a:cubicBezTo>
                  <a:pt x="71656" y="13236"/>
                  <a:pt x="72569" y="13236"/>
                  <a:pt x="74395" y="14149"/>
                </a:cubicBezTo>
                <a:cubicBezTo>
                  <a:pt x="76220" y="15062"/>
                  <a:pt x="77133" y="15974"/>
                  <a:pt x="78046" y="16887"/>
                </a:cubicBezTo>
                <a:cubicBezTo>
                  <a:pt x="80784" y="18713"/>
                  <a:pt x="83523" y="20538"/>
                  <a:pt x="85348" y="23277"/>
                </a:cubicBezTo>
                <a:cubicBezTo>
                  <a:pt x="88087" y="25102"/>
                  <a:pt x="89913" y="27841"/>
                  <a:pt x="91738" y="30579"/>
                </a:cubicBezTo>
                <a:cubicBezTo>
                  <a:pt x="93564" y="33318"/>
                  <a:pt x="94477" y="36056"/>
                  <a:pt x="96302" y="38795"/>
                </a:cubicBezTo>
                <a:lnTo>
                  <a:pt x="92651" y="36056"/>
                </a:lnTo>
                <a:cubicBezTo>
                  <a:pt x="91738" y="35144"/>
                  <a:pt x="89913" y="34231"/>
                  <a:pt x="89000" y="33318"/>
                </a:cubicBezTo>
                <a:cubicBezTo>
                  <a:pt x="86261" y="32405"/>
                  <a:pt x="84436" y="30579"/>
                  <a:pt x="81697" y="29667"/>
                </a:cubicBezTo>
                <a:cubicBezTo>
                  <a:pt x="78959" y="28754"/>
                  <a:pt x="77133" y="27841"/>
                  <a:pt x="74395" y="26928"/>
                </a:cubicBezTo>
                <a:cubicBezTo>
                  <a:pt x="73482" y="26015"/>
                  <a:pt x="71656" y="26015"/>
                  <a:pt x="70743" y="26015"/>
                </a:cubicBezTo>
                <a:cubicBezTo>
                  <a:pt x="69830" y="26015"/>
                  <a:pt x="68005" y="25102"/>
                  <a:pt x="67092" y="25102"/>
                </a:cubicBezTo>
                <a:cubicBezTo>
                  <a:pt x="64354" y="24190"/>
                  <a:pt x="62528" y="24190"/>
                  <a:pt x="59790" y="24190"/>
                </a:cubicBezTo>
                <a:cubicBezTo>
                  <a:pt x="59790" y="24190"/>
                  <a:pt x="60702" y="25102"/>
                  <a:pt x="60702" y="25102"/>
                </a:cubicBezTo>
                <a:cubicBezTo>
                  <a:pt x="67092" y="31492"/>
                  <a:pt x="72569" y="39708"/>
                  <a:pt x="75307" y="47923"/>
                </a:cubicBezTo>
                <a:cubicBezTo>
                  <a:pt x="78046" y="56138"/>
                  <a:pt x="79871" y="65266"/>
                  <a:pt x="79871" y="73482"/>
                </a:cubicBezTo>
                <a:cubicBezTo>
                  <a:pt x="79871" y="78046"/>
                  <a:pt x="79871" y="81697"/>
                  <a:pt x="78959" y="86261"/>
                </a:cubicBezTo>
                <a:cubicBezTo>
                  <a:pt x="78046" y="90825"/>
                  <a:pt x="77133" y="94477"/>
                  <a:pt x="76220" y="99041"/>
                </a:cubicBezTo>
                <a:cubicBezTo>
                  <a:pt x="74395" y="90825"/>
                  <a:pt x="72569" y="82610"/>
                  <a:pt x="70743" y="75307"/>
                </a:cubicBezTo>
                <a:cubicBezTo>
                  <a:pt x="69830" y="71656"/>
                  <a:pt x="68005" y="68005"/>
                  <a:pt x="67092" y="64354"/>
                </a:cubicBezTo>
                <a:cubicBezTo>
                  <a:pt x="65266" y="60702"/>
                  <a:pt x="64354" y="57051"/>
                  <a:pt x="62528" y="54313"/>
                </a:cubicBezTo>
                <a:cubicBezTo>
                  <a:pt x="58877" y="47923"/>
                  <a:pt x="54313" y="42446"/>
                  <a:pt x="48836" y="36969"/>
                </a:cubicBezTo>
                <a:cubicBezTo>
                  <a:pt x="46097" y="34231"/>
                  <a:pt x="43359" y="32405"/>
                  <a:pt x="40620" y="30579"/>
                </a:cubicBezTo>
                <a:cubicBezTo>
                  <a:pt x="38795" y="29667"/>
                  <a:pt x="37882" y="28754"/>
                  <a:pt x="36056" y="27841"/>
                </a:cubicBezTo>
                <a:cubicBezTo>
                  <a:pt x="34231" y="26928"/>
                  <a:pt x="32405" y="26928"/>
                  <a:pt x="31492" y="26015"/>
                </a:cubicBezTo>
                <a:lnTo>
                  <a:pt x="6846" y="16887"/>
                </a:lnTo>
                <a:lnTo>
                  <a:pt x="30579" y="8672"/>
                </a:lnTo>
                <a:close/>
              </a:path>
            </a:pathLst>
          </a:custGeom>
          <a:solidFill>
            <a:srgbClr val="F15A24"/>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0222BBFD-3CC1-4632-AC16-5FBCDE8BC076}"/>
              </a:ext>
            </a:extLst>
          </p:cNvPr>
          <p:cNvSpPr/>
          <p:nvPr/>
        </p:nvSpPr>
        <p:spPr>
          <a:xfrm>
            <a:off x="4720030" y="3118155"/>
            <a:ext cx="292101" cy="282973"/>
          </a:xfrm>
          <a:custGeom>
            <a:avLst/>
            <a:gdLst>
              <a:gd name="connsiteX0" fmla="*/ 10373 w 292101"/>
              <a:gd name="connsiteY0" fmla="*/ 7774 h 282973"/>
              <a:gd name="connsiteX1" fmla="*/ 220320 w 292101"/>
              <a:gd name="connsiteY1" fmla="*/ 141958 h 282973"/>
              <a:gd name="connsiteX2" fmla="*/ 286043 w 292101"/>
              <a:gd name="connsiteY2" fmla="*/ 225024 h 282973"/>
              <a:gd name="connsiteX3" fmla="*/ 191110 w 292101"/>
              <a:gd name="connsiteY3" fmla="*/ 207681 h 282973"/>
              <a:gd name="connsiteX4" fmla="*/ 45972 w 292101"/>
              <a:gd name="connsiteY4" fmla="*/ 277968 h 282973"/>
              <a:gd name="connsiteX5" fmla="*/ 10373 w 292101"/>
              <a:gd name="connsiteY5" fmla="*/ 7774 h 2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1" h="282973">
                <a:moveTo>
                  <a:pt x="10373" y="7774"/>
                </a:moveTo>
                <a:cubicBezTo>
                  <a:pt x="38670" y="-3180"/>
                  <a:pt x="138167" y="85363"/>
                  <a:pt x="220320" y="141958"/>
                </a:cubicBezTo>
                <a:cubicBezTo>
                  <a:pt x="220320" y="167517"/>
                  <a:pt x="275089" y="203117"/>
                  <a:pt x="286043" y="225024"/>
                </a:cubicBezTo>
                <a:cubicBezTo>
                  <a:pt x="271438" y="221373"/>
                  <a:pt x="207541" y="207681"/>
                  <a:pt x="191110" y="207681"/>
                </a:cubicBezTo>
                <a:cubicBezTo>
                  <a:pt x="130864" y="207681"/>
                  <a:pt x="77921" y="230501"/>
                  <a:pt x="45972" y="277968"/>
                </a:cubicBezTo>
                <a:cubicBezTo>
                  <a:pt x="-9709" y="100881"/>
                  <a:pt x="10373" y="7774"/>
                  <a:pt x="10373" y="7774"/>
                </a:cubicBezTo>
                <a:close/>
              </a:path>
            </a:pathLst>
          </a:custGeom>
          <a:solidFill>
            <a:srgbClr val="CCA37F"/>
          </a:solidFill>
          <a:ln w="95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756D701B-AFB0-46C3-AB2C-B15B1C45B815}"/>
              </a:ext>
            </a:extLst>
          </p:cNvPr>
          <p:cNvSpPr/>
          <p:nvPr/>
        </p:nvSpPr>
        <p:spPr>
          <a:xfrm>
            <a:off x="4593150" y="2620607"/>
            <a:ext cx="721125" cy="739382"/>
          </a:xfrm>
          <a:custGeom>
            <a:avLst/>
            <a:gdLst>
              <a:gd name="connsiteX0" fmla="*/ 106216 w 721125"/>
              <a:gd name="connsiteY0" fmla="*/ 279856 h 739381"/>
              <a:gd name="connsiteX1" fmla="*/ 497814 w 721125"/>
              <a:gd name="connsiteY1" fmla="*/ 72647 h 739381"/>
              <a:gd name="connsiteX2" fmla="*/ 717803 w 721125"/>
              <a:gd name="connsiteY2" fmla="*/ 110985 h 739381"/>
              <a:gd name="connsiteX3" fmla="*/ 693157 w 721125"/>
              <a:gd name="connsiteY3" fmla="*/ 564655 h 739381"/>
              <a:gd name="connsiteX4" fmla="*/ 514245 w 721125"/>
              <a:gd name="connsiteY4" fmla="*/ 736265 h 739381"/>
              <a:gd name="connsiteX5" fmla="*/ 116257 w 721125"/>
              <a:gd name="connsiteY5" fmla="*/ 416779 h 739381"/>
              <a:gd name="connsiteX6" fmla="*/ 75180 w 721125"/>
              <a:gd name="connsiteY6" fmla="*/ 428645 h 739381"/>
              <a:gd name="connsiteX7" fmla="*/ 56011 w 721125"/>
              <a:gd name="connsiteY7" fmla="*/ 385743 h 739381"/>
              <a:gd name="connsiteX8" fmla="*/ 18585 w 721125"/>
              <a:gd name="connsiteY8" fmla="*/ 263425 h 739381"/>
              <a:gd name="connsiteX9" fmla="*/ 106216 w 721125"/>
              <a:gd name="connsiteY9" fmla="*/ 279856 h 73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125" h="739381">
                <a:moveTo>
                  <a:pt x="106216" y="279856"/>
                </a:moveTo>
                <a:cubicBezTo>
                  <a:pt x="106216" y="279856"/>
                  <a:pt x="63314" y="-154645"/>
                  <a:pt x="497814" y="72647"/>
                </a:cubicBezTo>
                <a:cubicBezTo>
                  <a:pt x="497814" y="72647"/>
                  <a:pt x="703198" y="-34153"/>
                  <a:pt x="717803" y="110985"/>
                </a:cubicBezTo>
                <a:cubicBezTo>
                  <a:pt x="741536" y="347405"/>
                  <a:pt x="634737" y="281682"/>
                  <a:pt x="693157" y="564655"/>
                </a:cubicBezTo>
                <a:cubicBezTo>
                  <a:pt x="710501" y="647721"/>
                  <a:pt x="548932" y="727136"/>
                  <a:pt x="514245" y="736265"/>
                </a:cubicBezTo>
                <a:cubicBezTo>
                  <a:pt x="479558" y="746306"/>
                  <a:pt x="143641" y="697013"/>
                  <a:pt x="116257" y="416779"/>
                </a:cubicBezTo>
                <a:cubicBezTo>
                  <a:pt x="116257" y="416779"/>
                  <a:pt x="108954" y="445076"/>
                  <a:pt x="75180" y="428645"/>
                </a:cubicBezTo>
                <a:cubicBezTo>
                  <a:pt x="61488" y="422256"/>
                  <a:pt x="72442" y="404912"/>
                  <a:pt x="56011" y="385743"/>
                </a:cubicBezTo>
                <a:cubicBezTo>
                  <a:pt x="32278" y="357446"/>
                  <a:pt x="-15189" y="319107"/>
                  <a:pt x="18585" y="263425"/>
                </a:cubicBezTo>
                <a:cubicBezTo>
                  <a:pt x="47796" y="215046"/>
                  <a:pt x="106216" y="279856"/>
                  <a:pt x="106216" y="279856"/>
                </a:cubicBezTo>
                <a:close/>
              </a:path>
            </a:pathLst>
          </a:custGeom>
          <a:solidFill>
            <a:srgbClr val="FBC89C"/>
          </a:solid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AD8372FB-6763-4ECF-9A25-A9323E2E8F85}"/>
              </a:ext>
            </a:extLst>
          </p:cNvPr>
          <p:cNvSpPr/>
          <p:nvPr/>
        </p:nvSpPr>
        <p:spPr>
          <a:xfrm>
            <a:off x="4926201" y="3119083"/>
            <a:ext cx="209948" cy="82154"/>
          </a:xfrm>
          <a:custGeom>
            <a:avLst/>
            <a:gdLst>
              <a:gd name="connsiteX0" fmla="*/ 121861 w 209947"/>
              <a:gd name="connsiteY0" fmla="*/ 65267 h 82153"/>
              <a:gd name="connsiteX1" fmla="*/ 6846 w 209947"/>
              <a:gd name="connsiteY1" fmla="*/ 6846 h 82153"/>
              <a:gd name="connsiteX2" fmla="*/ 208579 w 209947"/>
              <a:gd name="connsiteY2" fmla="*/ 70743 h 82153"/>
              <a:gd name="connsiteX3" fmla="*/ 121861 w 209947"/>
              <a:gd name="connsiteY3" fmla="*/ 65267 h 82153"/>
            </a:gdLst>
            <a:ahLst/>
            <a:cxnLst>
              <a:cxn ang="0">
                <a:pos x="connsiteX0" y="connsiteY0"/>
              </a:cxn>
              <a:cxn ang="0">
                <a:pos x="connsiteX1" y="connsiteY1"/>
              </a:cxn>
              <a:cxn ang="0">
                <a:pos x="connsiteX2" y="connsiteY2"/>
              </a:cxn>
              <a:cxn ang="0">
                <a:pos x="connsiteX3" y="connsiteY3"/>
              </a:cxn>
            </a:cxnLst>
            <a:rect l="l" t="t" r="r" b="b"/>
            <a:pathLst>
              <a:path w="209947" h="82153">
                <a:moveTo>
                  <a:pt x="121861" y="65267"/>
                </a:moveTo>
                <a:cubicBezTo>
                  <a:pt x="121861" y="65267"/>
                  <a:pt x="114559" y="35144"/>
                  <a:pt x="6846" y="6846"/>
                </a:cubicBezTo>
                <a:cubicBezTo>
                  <a:pt x="6846" y="6846"/>
                  <a:pt x="80784" y="109082"/>
                  <a:pt x="208579" y="70743"/>
                </a:cubicBezTo>
                <a:cubicBezTo>
                  <a:pt x="208579" y="70743"/>
                  <a:pt x="160200" y="48836"/>
                  <a:pt x="121861" y="65267"/>
                </a:cubicBezTo>
                <a:close/>
              </a:path>
            </a:pathLst>
          </a:custGeom>
          <a:solidFill>
            <a:srgbClr val="FF7BAC"/>
          </a:solidFill>
          <a:ln w="9525"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F541F9DB-6E0A-4A67-B3BC-DDDBA186BC7D}"/>
              </a:ext>
            </a:extLst>
          </p:cNvPr>
          <p:cNvSpPr/>
          <p:nvPr/>
        </p:nvSpPr>
        <p:spPr>
          <a:xfrm>
            <a:off x="4977319" y="3204888"/>
            <a:ext cx="73025" cy="36513"/>
          </a:xfrm>
          <a:custGeom>
            <a:avLst/>
            <a:gdLst>
              <a:gd name="connsiteX0" fmla="*/ 67092 w 73025"/>
              <a:gd name="connsiteY0" fmla="*/ 26015 h 36512"/>
              <a:gd name="connsiteX1" fmla="*/ 57051 w 73025"/>
              <a:gd name="connsiteY1" fmla="*/ 26015 h 36512"/>
              <a:gd name="connsiteX2" fmla="*/ 47010 w 73025"/>
              <a:gd name="connsiteY2" fmla="*/ 25102 h 36512"/>
              <a:gd name="connsiteX3" fmla="*/ 41533 w 73025"/>
              <a:gd name="connsiteY3" fmla="*/ 24190 h 36512"/>
              <a:gd name="connsiteX4" fmla="*/ 36056 w 73025"/>
              <a:gd name="connsiteY4" fmla="*/ 22364 h 36512"/>
              <a:gd name="connsiteX5" fmla="*/ 25102 w 73025"/>
              <a:gd name="connsiteY5" fmla="*/ 17800 h 36512"/>
              <a:gd name="connsiteX6" fmla="*/ 15974 w 73025"/>
              <a:gd name="connsiteY6" fmla="*/ 12323 h 36512"/>
              <a:gd name="connsiteX7" fmla="*/ 9585 w 73025"/>
              <a:gd name="connsiteY7" fmla="*/ 8672 h 36512"/>
              <a:gd name="connsiteX8" fmla="*/ 6846 w 73025"/>
              <a:gd name="connsiteY8" fmla="*/ 6846 h 36512"/>
              <a:gd name="connsiteX9" fmla="*/ 7759 w 73025"/>
              <a:gd name="connsiteY9" fmla="*/ 9584 h 36512"/>
              <a:gd name="connsiteX10" fmla="*/ 12323 w 73025"/>
              <a:gd name="connsiteY10" fmla="*/ 15974 h 36512"/>
              <a:gd name="connsiteX11" fmla="*/ 20538 w 73025"/>
              <a:gd name="connsiteY11" fmla="*/ 24190 h 36512"/>
              <a:gd name="connsiteX12" fmla="*/ 26015 w 73025"/>
              <a:gd name="connsiteY12" fmla="*/ 27841 h 36512"/>
              <a:gd name="connsiteX13" fmla="*/ 32405 w 73025"/>
              <a:gd name="connsiteY13" fmla="*/ 30579 h 36512"/>
              <a:gd name="connsiteX14" fmla="*/ 38795 w 73025"/>
              <a:gd name="connsiteY14" fmla="*/ 32405 h 36512"/>
              <a:gd name="connsiteX15" fmla="*/ 45184 w 73025"/>
              <a:gd name="connsiteY15" fmla="*/ 33318 h 36512"/>
              <a:gd name="connsiteX16" fmla="*/ 51574 w 73025"/>
              <a:gd name="connsiteY16" fmla="*/ 33318 h 36512"/>
              <a:gd name="connsiteX17" fmla="*/ 57051 w 73025"/>
              <a:gd name="connsiteY17" fmla="*/ 32405 h 36512"/>
              <a:gd name="connsiteX18" fmla="*/ 67092 w 73025"/>
              <a:gd name="connsiteY18" fmla="*/ 26015 h 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25" h="36512">
                <a:moveTo>
                  <a:pt x="67092" y="26015"/>
                </a:moveTo>
                <a:cubicBezTo>
                  <a:pt x="67092" y="26015"/>
                  <a:pt x="62528" y="26015"/>
                  <a:pt x="57051" y="26015"/>
                </a:cubicBezTo>
                <a:cubicBezTo>
                  <a:pt x="54313" y="26015"/>
                  <a:pt x="50661" y="25102"/>
                  <a:pt x="47010" y="25102"/>
                </a:cubicBezTo>
                <a:cubicBezTo>
                  <a:pt x="45184" y="25102"/>
                  <a:pt x="43359" y="24190"/>
                  <a:pt x="41533" y="24190"/>
                </a:cubicBezTo>
                <a:cubicBezTo>
                  <a:pt x="39708" y="24190"/>
                  <a:pt x="37882" y="23277"/>
                  <a:pt x="36056" y="22364"/>
                </a:cubicBezTo>
                <a:cubicBezTo>
                  <a:pt x="32405" y="21451"/>
                  <a:pt x="28754" y="19626"/>
                  <a:pt x="25102" y="17800"/>
                </a:cubicBezTo>
                <a:cubicBezTo>
                  <a:pt x="21451" y="15974"/>
                  <a:pt x="18713" y="14149"/>
                  <a:pt x="15974" y="12323"/>
                </a:cubicBezTo>
                <a:cubicBezTo>
                  <a:pt x="13236" y="10497"/>
                  <a:pt x="11410" y="9584"/>
                  <a:pt x="9585" y="8672"/>
                </a:cubicBezTo>
                <a:cubicBezTo>
                  <a:pt x="7759" y="7759"/>
                  <a:pt x="6846" y="6846"/>
                  <a:pt x="6846" y="6846"/>
                </a:cubicBezTo>
                <a:cubicBezTo>
                  <a:pt x="6846" y="6846"/>
                  <a:pt x="6846" y="7759"/>
                  <a:pt x="7759" y="9584"/>
                </a:cubicBezTo>
                <a:cubicBezTo>
                  <a:pt x="8672" y="11410"/>
                  <a:pt x="9585" y="14149"/>
                  <a:pt x="12323" y="15974"/>
                </a:cubicBezTo>
                <a:cubicBezTo>
                  <a:pt x="14149" y="18713"/>
                  <a:pt x="16887" y="21451"/>
                  <a:pt x="20538" y="24190"/>
                </a:cubicBezTo>
                <a:cubicBezTo>
                  <a:pt x="22364" y="25102"/>
                  <a:pt x="24190" y="26928"/>
                  <a:pt x="26015" y="27841"/>
                </a:cubicBezTo>
                <a:cubicBezTo>
                  <a:pt x="27841" y="28754"/>
                  <a:pt x="29667" y="29667"/>
                  <a:pt x="32405" y="30579"/>
                </a:cubicBezTo>
                <a:cubicBezTo>
                  <a:pt x="34231" y="31492"/>
                  <a:pt x="36969" y="32405"/>
                  <a:pt x="38795" y="32405"/>
                </a:cubicBezTo>
                <a:cubicBezTo>
                  <a:pt x="40620" y="33318"/>
                  <a:pt x="43359" y="33318"/>
                  <a:pt x="45184" y="33318"/>
                </a:cubicBezTo>
                <a:cubicBezTo>
                  <a:pt x="47010" y="33318"/>
                  <a:pt x="49748" y="33318"/>
                  <a:pt x="51574" y="33318"/>
                </a:cubicBezTo>
                <a:cubicBezTo>
                  <a:pt x="53400" y="33318"/>
                  <a:pt x="55225" y="32405"/>
                  <a:pt x="57051" y="32405"/>
                </a:cubicBezTo>
                <a:cubicBezTo>
                  <a:pt x="63441" y="28754"/>
                  <a:pt x="67092" y="26015"/>
                  <a:pt x="67092" y="26015"/>
                </a:cubicBezTo>
                <a:close/>
              </a:path>
            </a:pathLst>
          </a:custGeom>
          <a:solidFill>
            <a:srgbClr val="CCA37F"/>
          </a:solid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4C72C074-670C-4148-9423-E8A80FE8CF8D}"/>
              </a:ext>
            </a:extLst>
          </p:cNvPr>
          <p:cNvSpPr/>
          <p:nvPr/>
        </p:nvSpPr>
        <p:spPr>
          <a:xfrm>
            <a:off x="5051257" y="2820592"/>
            <a:ext cx="91282" cy="273845"/>
          </a:xfrm>
          <a:custGeom>
            <a:avLst/>
            <a:gdLst>
              <a:gd name="connsiteX0" fmla="*/ 61615 w 91281"/>
              <a:gd name="connsiteY0" fmla="*/ 6846 h 273845"/>
              <a:gd name="connsiteX1" fmla="*/ 54312 w 91281"/>
              <a:gd name="connsiteY1" fmla="*/ 36056 h 273845"/>
              <a:gd name="connsiteX2" fmla="*/ 49748 w 91281"/>
              <a:gd name="connsiteY2" fmla="*/ 66179 h 273845"/>
              <a:gd name="connsiteX3" fmla="*/ 47923 w 91281"/>
              <a:gd name="connsiteY3" fmla="*/ 81697 h 273845"/>
              <a:gd name="connsiteX4" fmla="*/ 47010 w 91281"/>
              <a:gd name="connsiteY4" fmla="*/ 97215 h 273845"/>
              <a:gd name="connsiteX5" fmla="*/ 46097 w 91281"/>
              <a:gd name="connsiteY5" fmla="*/ 112733 h 273845"/>
              <a:gd name="connsiteX6" fmla="*/ 46097 w 91281"/>
              <a:gd name="connsiteY6" fmla="*/ 128251 h 273845"/>
              <a:gd name="connsiteX7" fmla="*/ 47010 w 91281"/>
              <a:gd name="connsiteY7" fmla="*/ 143769 h 273845"/>
              <a:gd name="connsiteX8" fmla="*/ 48836 w 91281"/>
              <a:gd name="connsiteY8" fmla="*/ 159286 h 273845"/>
              <a:gd name="connsiteX9" fmla="*/ 51574 w 91281"/>
              <a:gd name="connsiteY9" fmla="*/ 174804 h 273845"/>
              <a:gd name="connsiteX10" fmla="*/ 55225 w 91281"/>
              <a:gd name="connsiteY10" fmla="*/ 189409 h 273845"/>
              <a:gd name="connsiteX11" fmla="*/ 59789 w 91281"/>
              <a:gd name="connsiteY11" fmla="*/ 204015 h 273845"/>
              <a:gd name="connsiteX12" fmla="*/ 62528 w 91281"/>
              <a:gd name="connsiteY12" fmla="*/ 211317 h 273845"/>
              <a:gd name="connsiteX13" fmla="*/ 66179 w 91281"/>
              <a:gd name="connsiteY13" fmla="*/ 218619 h 273845"/>
              <a:gd name="connsiteX14" fmla="*/ 73482 w 91281"/>
              <a:gd name="connsiteY14" fmla="*/ 232312 h 273845"/>
              <a:gd name="connsiteX15" fmla="*/ 82610 w 91281"/>
              <a:gd name="connsiteY15" fmla="*/ 245091 h 273845"/>
              <a:gd name="connsiteX16" fmla="*/ 82610 w 91281"/>
              <a:gd name="connsiteY16" fmla="*/ 241440 h 273845"/>
              <a:gd name="connsiteX17" fmla="*/ 76220 w 91281"/>
              <a:gd name="connsiteY17" fmla="*/ 249655 h 273845"/>
              <a:gd name="connsiteX18" fmla="*/ 68005 w 91281"/>
              <a:gd name="connsiteY18" fmla="*/ 256045 h 273845"/>
              <a:gd name="connsiteX19" fmla="*/ 58877 w 91281"/>
              <a:gd name="connsiteY19" fmla="*/ 261522 h 273845"/>
              <a:gd name="connsiteX20" fmla="*/ 48836 w 91281"/>
              <a:gd name="connsiteY20" fmla="*/ 265173 h 273845"/>
              <a:gd name="connsiteX21" fmla="*/ 43359 w 91281"/>
              <a:gd name="connsiteY21" fmla="*/ 266086 h 273845"/>
              <a:gd name="connsiteX22" fmla="*/ 37882 w 91281"/>
              <a:gd name="connsiteY22" fmla="*/ 266086 h 273845"/>
              <a:gd name="connsiteX23" fmla="*/ 32405 w 91281"/>
              <a:gd name="connsiteY23" fmla="*/ 266086 h 273845"/>
              <a:gd name="connsiteX24" fmla="*/ 26928 w 91281"/>
              <a:gd name="connsiteY24" fmla="*/ 265173 h 273845"/>
              <a:gd name="connsiteX25" fmla="*/ 16887 w 91281"/>
              <a:gd name="connsiteY25" fmla="*/ 262435 h 273845"/>
              <a:gd name="connsiteX26" fmla="*/ 6846 w 91281"/>
              <a:gd name="connsiteY26" fmla="*/ 258784 h 273845"/>
              <a:gd name="connsiteX27" fmla="*/ 16887 w 91281"/>
              <a:gd name="connsiteY27" fmla="*/ 263348 h 273845"/>
              <a:gd name="connsiteX28" fmla="*/ 26928 w 91281"/>
              <a:gd name="connsiteY28" fmla="*/ 266999 h 273845"/>
              <a:gd name="connsiteX29" fmla="*/ 32405 w 91281"/>
              <a:gd name="connsiteY29" fmla="*/ 267912 h 273845"/>
              <a:gd name="connsiteX30" fmla="*/ 37882 w 91281"/>
              <a:gd name="connsiteY30" fmla="*/ 268824 h 273845"/>
              <a:gd name="connsiteX31" fmla="*/ 43359 w 91281"/>
              <a:gd name="connsiteY31" fmla="*/ 268824 h 273845"/>
              <a:gd name="connsiteX32" fmla="*/ 48836 w 91281"/>
              <a:gd name="connsiteY32" fmla="*/ 267912 h 273845"/>
              <a:gd name="connsiteX33" fmla="*/ 59789 w 91281"/>
              <a:gd name="connsiteY33" fmla="*/ 265173 h 273845"/>
              <a:gd name="connsiteX34" fmla="*/ 69830 w 91281"/>
              <a:gd name="connsiteY34" fmla="*/ 259696 h 273845"/>
              <a:gd name="connsiteX35" fmla="*/ 78959 w 91281"/>
              <a:gd name="connsiteY35" fmla="*/ 252394 h 273845"/>
              <a:gd name="connsiteX36" fmla="*/ 87174 w 91281"/>
              <a:gd name="connsiteY36" fmla="*/ 244179 h 273845"/>
              <a:gd name="connsiteX37" fmla="*/ 88087 w 91281"/>
              <a:gd name="connsiteY37" fmla="*/ 242353 h 273845"/>
              <a:gd name="connsiteX38" fmla="*/ 86261 w 91281"/>
              <a:gd name="connsiteY38" fmla="*/ 240527 h 273845"/>
              <a:gd name="connsiteX39" fmla="*/ 78046 w 91281"/>
              <a:gd name="connsiteY39" fmla="*/ 228661 h 273845"/>
              <a:gd name="connsiteX40" fmla="*/ 71656 w 91281"/>
              <a:gd name="connsiteY40" fmla="*/ 215881 h 273845"/>
              <a:gd name="connsiteX41" fmla="*/ 68918 w 91281"/>
              <a:gd name="connsiteY41" fmla="*/ 209491 h 273845"/>
              <a:gd name="connsiteX42" fmla="*/ 66179 w 91281"/>
              <a:gd name="connsiteY42" fmla="*/ 202189 h 273845"/>
              <a:gd name="connsiteX43" fmla="*/ 61615 w 91281"/>
              <a:gd name="connsiteY43" fmla="*/ 187584 h 273845"/>
              <a:gd name="connsiteX44" fmla="*/ 57964 w 91281"/>
              <a:gd name="connsiteY44" fmla="*/ 172979 h 273845"/>
              <a:gd name="connsiteX45" fmla="*/ 55225 w 91281"/>
              <a:gd name="connsiteY45" fmla="*/ 158374 h 273845"/>
              <a:gd name="connsiteX46" fmla="*/ 53400 w 91281"/>
              <a:gd name="connsiteY46" fmla="*/ 143769 h 273845"/>
              <a:gd name="connsiteX47" fmla="*/ 52487 w 91281"/>
              <a:gd name="connsiteY47" fmla="*/ 129164 h 273845"/>
              <a:gd name="connsiteX48" fmla="*/ 51574 w 91281"/>
              <a:gd name="connsiteY48" fmla="*/ 114558 h 273845"/>
              <a:gd name="connsiteX49" fmla="*/ 51574 w 91281"/>
              <a:gd name="connsiteY49" fmla="*/ 99041 h 273845"/>
              <a:gd name="connsiteX50" fmla="*/ 51574 w 91281"/>
              <a:gd name="connsiteY50" fmla="*/ 83523 h 273845"/>
              <a:gd name="connsiteX51" fmla="*/ 52487 w 91281"/>
              <a:gd name="connsiteY51" fmla="*/ 68005 h 273845"/>
              <a:gd name="connsiteX52" fmla="*/ 55225 w 91281"/>
              <a:gd name="connsiteY52" fmla="*/ 37882 h 273845"/>
              <a:gd name="connsiteX53" fmla="*/ 61615 w 91281"/>
              <a:gd name="connsiteY53" fmla="*/ 6846 h 2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1281" h="273845">
                <a:moveTo>
                  <a:pt x="61615" y="6846"/>
                </a:moveTo>
                <a:cubicBezTo>
                  <a:pt x="58877" y="16887"/>
                  <a:pt x="56138" y="26928"/>
                  <a:pt x="54312" y="36056"/>
                </a:cubicBezTo>
                <a:cubicBezTo>
                  <a:pt x="52487" y="46097"/>
                  <a:pt x="50661" y="56138"/>
                  <a:pt x="49748" y="66179"/>
                </a:cubicBezTo>
                <a:cubicBezTo>
                  <a:pt x="48836" y="71656"/>
                  <a:pt x="48836" y="76220"/>
                  <a:pt x="47923" y="81697"/>
                </a:cubicBezTo>
                <a:lnTo>
                  <a:pt x="47010" y="97215"/>
                </a:lnTo>
                <a:lnTo>
                  <a:pt x="46097" y="112733"/>
                </a:lnTo>
                <a:cubicBezTo>
                  <a:pt x="46097" y="118210"/>
                  <a:pt x="46097" y="122774"/>
                  <a:pt x="46097" y="128251"/>
                </a:cubicBezTo>
                <a:cubicBezTo>
                  <a:pt x="46097" y="133728"/>
                  <a:pt x="46097" y="138292"/>
                  <a:pt x="47010" y="143769"/>
                </a:cubicBezTo>
                <a:cubicBezTo>
                  <a:pt x="47923" y="149246"/>
                  <a:pt x="47923" y="153810"/>
                  <a:pt x="48836" y="159286"/>
                </a:cubicBezTo>
                <a:lnTo>
                  <a:pt x="51574" y="174804"/>
                </a:lnTo>
                <a:lnTo>
                  <a:pt x="55225" y="189409"/>
                </a:lnTo>
                <a:cubicBezTo>
                  <a:pt x="56138" y="194886"/>
                  <a:pt x="57964" y="199451"/>
                  <a:pt x="59789" y="204015"/>
                </a:cubicBezTo>
                <a:lnTo>
                  <a:pt x="62528" y="211317"/>
                </a:lnTo>
                <a:cubicBezTo>
                  <a:pt x="63441" y="214055"/>
                  <a:pt x="65266" y="215881"/>
                  <a:pt x="66179" y="218619"/>
                </a:cubicBezTo>
                <a:cubicBezTo>
                  <a:pt x="68918" y="223184"/>
                  <a:pt x="70743" y="227748"/>
                  <a:pt x="73482" y="232312"/>
                </a:cubicBezTo>
                <a:lnTo>
                  <a:pt x="82610" y="245091"/>
                </a:lnTo>
                <a:lnTo>
                  <a:pt x="82610" y="241440"/>
                </a:lnTo>
                <a:cubicBezTo>
                  <a:pt x="80784" y="244179"/>
                  <a:pt x="78959" y="246917"/>
                  <a:pt x="76220" y="249655"/>
                </a:cubicBezTo>
                <a:cubicBezTo>
                  <a:pt x="73482" y="252394"/>
                  <a:pt x="70743" y="254220"/>
                  <a:pt x="68005" y="256045"/>
                </a:cubicBezTo>
                <a:cubicBezTo>
                  <a:pt x="65266" y="257871"/>
                  <a:pt x="62528" y="259696"/>
                  <a:pt x="58877" y="261522"/>
                </a:cubicBezTo>
                <a:cubicBezTo>
                  <a:pt x="55225" y="262435"/>
                  <a:pt x="52487" y="264260"/>
                  <a:pt x="48836" y="265173"/>
                </a:cubicBezTo>
                <a:cubicBezTo>
                  <a:pt x="47010" y="266086"/>
                  <a:pt x="45184" y="266086"/>
                  <a:pt x="43359" y="266086"/>
                </a:cubicBezTo>
                <a:cubicBezTo>
                  <a:pt x="41533" y="266086"/>
                  <a:pt x="39708" y="266999"/>
                  <a:pt x="37882" y="266086"/>
                </a:cubicBezTo>
                <a:lnTo>
                  <a:pt x="32405" y="266086"/>
                </a:lnTo>
                <a:lnTo>
                  <a:pt x="26928" y="265173"/>
                </a:lnTo>
                <a:cubicBezTo>
                  <a:pt x="23277" y="265173"/>
                  <a:pt x="19626" y="263348"/>
                  <a:pt x="16887" y="262435"/>
                </a:cubicBezTo>
                <a:cubicBezTo>
                  <a:pt x="13236" y="261522"/>
                  <a:pt x="10497" y="259696"/>
                  <a:pt x="6846" y="258784"/>
                </a:cubicBezTo>
                <a:cubicBezTo>
                  <a:pt x="10497" y="260609"/>
                  <a:pt x="13236" y="262435"/>
                  <a:pt x="16887" y="263348"/>
                </a:cubicBezTo>
                <a:cubicBezTo>
                  <a:pt x="20538" y="264260"/>
                  <a:pt x="23277" y="266086"/>
                  <a:pt x="26928" y="266999"/>
                </a:cubicBezTo>
                <a:lnTo>
                  <a:pt x="32405" y="267912"/>
                </a:lnTo>
                <a:lnTo>
                  <a:pt x="37882" y="268824"/>
                </a:lnTo>
                <a:cubicBezTo>
                  <a:pt x="39708" y="268824"/>
                  <a:pt x="41533" y="268824"/>
                  <a:pt x="43359" y="268824"/>
                </a:cubicBezTo>
                <a:cubicBezTo>
                  <a:pt x="45184" y="268824"/>
                  <a:pt x="47010" y="268824"/>
                  <a:pt x="48836" y="267912"/>
                </a:cubicBezTo>
                <a:cubicBezTo>
                  <a:pt x="52487" y="266999"/>
                  <a:pt x="56138" y="266086"/>
                  <a:pt x="59789" y="265173"/>
                </a:cubicBezTo>
                <a:cubicBezTo>
                  <a:pt x="63441" y="263348"/>
                  <a:pt x="67092" y="262435"/>
                  <a:pt x="69830" y="259696"/>
                </a:cubicBezTo>
                <a:cubicBezTo>
                  <a:pt x="72569" y="257871"/>
                  <a:pt x="76220" y="255132"/>
                  <a:pt x="78959" y="252394"/>
                </a:cubicBezTo>
                <a:cubicBezTo>
                  <a:pt x="81697" y="249655"/>
                  <a:pt x="84436" y="246917"/>
                  <a:pt x="87174" y="244179"/>
                </a:cubicBezTo>
                <a:lnTo>
                  <a:pt x="88087" y="242353"/>
                </a:lnTo>
                <a:lnTo>
                  <a:pt x="86261" y="240527"/>
                </a:lnTo>
                <a:lnTo>
                  <a:pt x="78046" y="228661"/>
                </a:lnTo>
                <a:cubicBezTo>
                  <a:pt x="75307" y="225009"/>
                  <a:pt x="73482" y="219532"/>
                  <a:pt x="71656" y="215881"/>
                </a:cubicBezTo>
                <a:cubicBezTo>
                  <a:pt x="70743" y="214055"/>
                  <a:pt x="69830" y="211317"/>
                  <a:pt x="68918" y="209491"/>
                </a:cubicBezTo>
                <a:lnTo>
                  <a:pt x="66179" y="202189"/>
                </a:lnTo>
                <a:cubicBezTo>
                  <a:pt x="64353" y="197625"/>
                  <a:pt x="62528" y="193061"/>
                  <a:pt x="61615" y="187584"/>
                </a:cubicBezTo>
                <a:lnTo>
                  <a:pt x="57964" y="172979"/>
                </a:lnTo>
                <a:lnTo>
                  <a:pt x="55225" y="158374"/>
                </a:lnTo>
                <a:cubicBezTo>
                  <a:pt x="54312" y="153810"/>
                  <a:pt x="54312" y="148333"/>
                  <a:pt x="53400" y="143769"/>
                </a:cubicBezTo>
                <a:cubicBezTo>
                  <a:pt x="52487" y="139205"/>
                  <a:pt x="52487" y="133728"/>
                  <a:pt x="52487" y="129164"/>
                </a:cubicBezTo>
                <a:cubicBezTo>
                  <a:pt x="52487" y="124599"/>
                  <a:pt x="51574" y="119122"/>
                  <a:pt x="51574" y="114558"/>
                </a:cubicBezTo>
                <a:lnTo>
                  <a:pt x="51574" y="99041"/>
                </a:lnTo>
                <a:lnTo>
                  <a:pt x="51574" y="83523"/>
                </a:lnTo>
                <a:cubicBezTo>
                  <a:pt x="51574" y="78046"/>
                  <a:pt x="52487" y="73482"/>
                  <a:pt x="52487" y="68005"/>
                </a:cubicBezTo>
                <a:cubicBezTo>
                  <a:pt x="53400" y="57964"/>
                  <a:pt x="54312" y="47923"/>
                  <a:pt x="55225" y="37882"/>
                </a:cubicBezTo>
                <a:cubicBezTo>
                  <a:pt x="58877" y="26928"/>
                  <a:pt x="60702" y="16887"/>
                  <a:pt x="61615" y="6846"/>
                </a:cubicBezTo>
                <a:close/>
              </a:path>
            </a:pathLst>
          </a:custGeom>
          <a:solidFill>
            <a:srgbClr val="CCA37F"/>
          </a:solid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4E6A208D-05EF-4FBB-96C6-EC2D57541C01}"/>
              </a:ext>
            </a:extLst>
          </p:cNvPr>
          <p:cNvSpPr/>
          <p:nvPr/>
        </p:nvSpPr>
        <p:spPr>
          <a:xfrm>
            <a:off x="4931678" y="2895443"/>
            <a:ext cx="18256" cy="27385"/>
          </a:xfrm>
          <a:custGeom>
            <a:avLst/>
            <a:gdLst>
              <a:gd name="connsiteX0" fmla="*/ 14149 w 18256"/>
              <a:gd name="connsiteY0" fmla="*/ 28754 h 27384"/>
              <a:gd name="connsiteX1" fmla="*/ 6846 w 18256"/>
              <a:gd name="connsiteY1" fmla="*/ 6846 h 27384"/>
              <a:gd name="connsiteX2" fmla="*/ 18713 w 18256"/>
              <a:gd name="connsiteY2" fmla="*/ 18713 h 27384"/>
              <a:gd name="connsiteX3" fmla="*/ 14149 w 18256"/>
              <a:gd name="connsiteY3" fmla="*/ 28754 h 27384"/>
            </a:gdLst>
            <a:ahLst/>
            <a:cxnLst>
              <a:cxn ang="0">
                <a:pos x="connsiteX0" y="connsiteY0"/>
              </a:cxn>
              <a:cxn ang="0">
                <a:pos x="connsiteX1" y="connsiteY1"/>
              </a:cxn>
              <a:cxn ang="0">
                <a:pos x="connsiteX2" y="connsiteY2"/>
              </a:cxn>
              <a:cxn ang="0">
                <a:pos x="connsiteX3" y="connsiteY3"/>
              </a:cxn>
            </a:cxnLst>
            <a:rect l="l" t="t" r="r" b="b"/>
            <a:pathLst>
              <a:path w="18256" h="27384">
                <a:moveTo>
                  <a:pt x="14149" y="28754"/>
                </a:moveTo>
                <a:cubicBezTo>
                  <a:pt x="12323" y="26928"/>
                  <a:pt x="8672" y="18713"/>
                  <a:pt x="6846" y="6846"/>
                </a:cubicBezTo>
                <a:lnTo>
                  <a:pt x="18713" y="18713"/>
                </a:lnTo>
                <a:cubicBezTo>
                  <a:pt x="16887" y="24190"/>
                  <a:pt x="15061" y="27841"/>
                  <a:pt x="14149" y="28754"/>
                </a:cubicBezTo>
                <a:close/>
              </a:path>
            </a:pathLst>
          </a:custGeom>
          <a:solidFill>
            <a:srgbClr val="F2F2F2"/>
          </a:solid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D4EB5A4F-4F69-47CA-946A-06930406495E}"/>
              </a:ext>
            </a:extLst>
          </p:cNvPr>
          <p:cNvSpPr/>
          <p:nvPr/>
        </p:nvSpPr>
        <p:spPr>
          <a:xfrm>
            <a:off x="4934417" y="2854366"/>
            <a:ext cx="18256" cy="27385"/>
          </a:xfrm>
          <a:custGeom>
            <a:avLst/>
            <a:gdLst>
              <a:gd name="connsiteX0" fmla="*/ 11410 w 18256"/>
              <a:gd name="connsiteY0" fmla="*/ 6846 h 27384"/>
              <a:gd name="connsiteX1" fmla="*/ 18713 w 18256"/>
              <a:gd name="connsiteY1" fmla="*/ 28754 h 27384"/>
              <a:gd name="connsiteX2" fmla="*/ 6846 w 18256"/>
              <a:gd name="connsiteY2" fmla="*/ 16887 h 27384"/>
              <a:gd name="connsiteX3" fmla="*/ 11410 w 18256"/>
              <a:gd name="connsiteY3" fmla="*/ 6846 h 27384"/>
            </a:gdLst>
            <a:ahLst/>
            <a:cxnLst>
              <a:cxn ang="0">
                <a:pos x="connsiteX0" y="connsiteY0"/>
              </a:cxn>
              <a:cxn ang="0">
                <a:pos x="connsiteX1" y="connsiteY1"/>
              </a:cxn>
              <a:cxn ang="0">
                <a:pos x="connsiteX2" y="connsiteY2"/>
              </a:cxn>
              <a:cxn ang="0">
                <a:pos x="connsiteX3" y="connsiteY3"/>
              </a:cxn>
            </a:cxnLst>
            <a:rect l="l" t="t" r="r" b="b"/>
            <a:pathLst>
              <a:path w="18256" h="27384">
                <a:moveTo>
                  <a:pt x="11410" y="6846"/>
                </a:moveTo>
                <a:cubicBezTo>
                  <a:pt x="13236" y="8672"/>
                  <a:pt x="16887" y="16887"/>
                  <a:pt x="18713" y="28754"/>
                </a:cubicBezTo>
                <a:lnTo>
                  <a:pt x="6846" y="16887"/>
                </a:lnTo>
                <a:cubicBezTo>
                  <a:pt x="7759" y="11410"/>
                  <a:pt x="9585" y="8672"/>
                  <a:pt x="11410" y="6846"/>
                </a:cubicBezTo>
                <a:close/>
              </a:path>
            </a:pathLst>
          </a:custGeom>
          <a:solidFill>
            <a:srgbClr val="F2F2F2"/>
          </a:solid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827C9D07-D84B-4CE8-B79B-4BF112E4BB8B}"/>
              </a:ext>
            </a:extLst>
          </p:cNvPr>
          <p:cNvSpPr/>
          <p:nvPr/>
        </p:nvSpPr>
        <p:spPr>
          <a:xfrm>
            <a:off x="4899730" y="2834284"/>
            <a:ext cx="63897" cy="100410"/>
          </a:xfrm>
          <a:custGeom>
            <a:avLst/>
            <a:gdLst>
              <a:gd name="connsiteX0" fmla="*/ 10497 w 63897"/>
              <a:gd name="connsiteY0" fmla="*/ 37882 h 100409"/>
              <a:gd name="connsiteX1" fmla="*/ 12323 w 63897"/>
              <a:gd name="connsiteY1" fmla="*/ 43359 h 100409"/>
              <a:gd name="connsiteX2" fmla="*/ 15974 w 63897"/>
              <a:gd name="connsiteY2" fmla="*/ 49748 h 100409"/>
              <a:gd name="connsiteX3" fmla="*/ 18713 w 63897"/>
              <a:gd name="connsiteY3" fmla="*/ 52487 h 100409"/>
              <a:gd name="connsiteX4" fmla="*/ 21451 w 63897"/>
              <a:gd name="connsiteY4" fmla="*/ 54312 h 100409"/>
              <a:gd name="connsiteX5" fmla="*/ 24190 w 63897"/>
              <a:gd name="connsiteY5" fmla="*/ 56138 h 100409"/>
              <a:gd name="connsiteX6" fmla="*/ 26928 w 63897"/>
              <a:gd name="connsiteY6" fmla="*/ 57051 h 100409"/>
              <a:gd name="connsiteX7" fmla="*/ 30579 w 63897"/>
              <a:gd name="connsiteY7" fmla="*/ 57964 h 100409"/>
              <a:gd name="connsiteX8" fmla="*/ 30579 w 63897"/>
              <a:gd name="connsiteY8" fmla="*/ 57964 h 100409"/>
              <a:gd name="connsiteX9" fmla="*/ 47010 w 63897"/>
              <a:gd name="connsiteY9" fmla="*/ 98128 h 100409"/>
              <a:gd name="connsiteX10" fmla="*/ 63441 w 63897"/>
              <a:gd name="connsiteY10" fmla="*/ 57964 h 100409"/>
              <a:gd name="connsiteX11" fmla="*/ 47010 w 63897"/>
              <a:gd name="connsiteY11" fmla="*/ 17800 h 100409"/>
              <a:gd name="connsiteX12" fmla="*/ 37882 w 63897"/>
              <a:gd name="connsiteY12" fmla="*/ 25102 h 100409"/>
              <a:gd name="connsiteX13" fmla="*/ 35144 w 63897"/>
              <a:gd name="connsiteY13" fmla="*/ 25102 h 100409"/>
              <a:gd name="connsiteX14" fmla="*/ 32405 w 63897"/>
              <a:gd name="connsiteY14" fmla="*/ 25102 h 100409"/>
              <a:gd name="connsiteX15" fmla="*/ 29667 w 63897"/>
              <a:gd name="connsiteY15" fmla="*/ 24190 h 100409"/>
              <a:gd name="connsiteX16" fmla="*/ 26928 w 63897"/>
              <a:gd name="connsiteY16" fmla="*/ 23277 h 100409"/>
              <a:gd name="connsiteX17" fmla="*/ 24190 w 63897"/>
              <a:gd name="connsiteY17" fmla="*/ 21451 h 100409"/>
              <a:gd name="connsiteX18" fmla="*/ 19626 w 63897"/>
              <a:gd name="connsiteY18" fmla="*/ 16887 h 100409"/>
              <a:gd name="connsiteX19" fmla="*/ 16887 w 63897"/>
              <a:gd name="connsiteY19" fmla="*/ 12323 h 100409"/>
              <a:gd name="connsiteX20" fmla="*/ 15061 w 63897"/>
              <a:gd name="connsiteY20" fmla="*/ 6846 h 100409"/>
              <a:gd name="connsiteX21" fmla="*/ 15061 w 63897"/>
              <a:gd name="connsiteY21" fmla="*/ 12323 h 100409"/>
              <a:gd name="connsiteX22" fmla="*/ 16887 w 63897"/>
              <a:gd name="connsiteY22" fmla="*/ 17800 h 100409"/>
              <a:gd name="connsiteX23" fmla="*/ 20538 w 63897"/>
              <a:gd name="connsiteY23" fmla="*/ 24190 h 100409"/>
              <a:gd name="connsiteX24" fmla="*/ 23277 w 63897"/>
              <a:gd name="connsiteY24" fmla="*/ 26928 h 100409"/>
              <a:gd name="connsiteX25" fmla="*/ 26015 w 63897"/>
              <a:gd name="connsiteY25" fmla="*/ 28754 h 100409"/>
              <a:gd name="connsiteX26" fmla="*/ 28754 w 63897"/>
              <a:gd name="connsiteY26" fmla="*/ 30579 h 100409"/>
              <a:gd name="connsiteX27" fmla="*/ 31492 w 63897"/>
              <a:gd name="connsiteY27" fmla="*/ 31492 h 100409"/>
              <a:gd name="connsiteX28" fmla="*/ 33318 w 63897"/>
              <a:gd name="connsiteY28" fmla="*/ 32405 h 100409"/>
              <a:gd name="connsiteX29" fmla="*/ 32405 w 63897"/>
              <a:gd name="connsiteY29" fmla="*/ 36969 h 100409"/>
              <a:gd name="connsiteX30" fmla="*/ 29667 w 63897"/>
              <a:gd name="connsiteY30" fmla="*/ 36969 h 100409"/>
              <a:gd name="connsiteX31" fmla="*/ 26928 w 63897"/>
              <a:gd name="connsiteY31" fmla="*/ 36969 h 100409"/>
              <a:gd name="connsiteX32" fmla="*/ 24190 w 63897"/>
              <a:gd name="connsiteY32" fmla="*/ 36056 h 100409"/>
              <a:gd name="connsiteX33" fmla="*/ 21451 w 63897"/>
              <a:gd name="connsiteY33" fmla="*/ 35144 h 100409"/>
              <a:gd name="connsiteX34" fmla="*/ 18713 w 63897"/>
              <a:gd name="connsiteY34" fmla="*/ 33318 h 100409"/>
              <a:gd name="connsiteX35" fmla="*/ 14149 w 63897"/>
              <a:gd name="connsiteY35" fmla="*/ 28754 h 100409"/>
              <a:gd name="connsiteX36" fmla="*/ 11410 w 63897"/>
              <a:gd name="connsiteY36" fmla="*/ 24190 h 100409"/>
              <a:gd name="connsiteX37" fmla="*/ 9585 w 63897"/>
              <a:gd name="connsiteY37" fmla="*/ 18713 h 100409"/>
              <a:gd name="connsiteX38" fmla="*/ 9585 w 63897"/>
              <a:gd name="connsiteY38" fmla="*/ 24190 h 100409"/>
              <a:gd name="connsiteX39" fmla="*/ 11410 w 63897"/>
              <a:gd name="connsiteY39" fmla="*/ 29667 h 100409"/>
              <a:gd name="connsiteX40" fmla="*/ 15061 w 63897"/>
              <a:gd name="connsiteY40" fmla="*/ 36056 h 100409"/>
              <a:gd name="connsiteX41" fmla="*/ 17800 w 63897"/>
              <a:gd name="connsiteY41" fmla="*/ 38795 h 100409"/>
              <a:gd name="connsiteX42" fmla="*/ 20538 w 63897"/>
              <a:gd name="connsiteY42" fmla="*/ 40620 h 100409"/>
              <a:gd name="connsiteX43" fmla="*/ 23277 w 63897"/>
              <a:gd name="connsiteY43" fmla="*/ 42446 h 100409"/>
              <a:gd name="connsiteX44" fmla="*/ 26015 w 63897"/>
              <a:gd name="connsiteY44" fmla="*/ 43359 h 100409"/>
              <a:gd name="connsiteX45" fmla="*/ 29667 w 63897"/>
              <a:gd name="connsiteY45" fmla="*/ 44272 h 100409"/>
              <a:gd name="connsiteX46" fmla="*/ 28754 w 63897"/>
              <a:gd name="connsiteY46" fmla="*/ 49748 h 100409"/>
              <a:gd name="connsiteX47" fmla="*/ 26928 w 63897"/>
              <a:gd name="connsiteY47" fmla="*/ 49748 h 100409"/>
              <a:gd name="connsiteX48" fmla="*/ 24190 w 63897"/>
              <a:gd name="connsiteY48" fmla="*/ 49748 h 100409"/>
              <a:gd name="connsiteX49" fmla="*/ 21451 w 63897"/>
              <a:gd name="connsiteY49" fmla="*/ 48836 h 100409"/>
              <a:gd name="connsiteX50" fmla="*/ 18713 w 63897"/>
              <a:gd name="connsiteY50" fmla="*/ 47923 h 100409"/>
              <a:gd name="connsiteX51" fmla="*/ 15974 w 63897"/>
              <a:gd name="connsiteY51" fmla="*/ 46097 h 100409"/>
              <a:gd name="connsiteX52" fmla="*/ 11410 w 63897"/>
              <a:gd name="connsiteY52" fmla="*/ 41533 h 100409"/>
              <a:gd name="connsiteX53" fmla="*/ 8672 w 63897"/>
              <a:gd name="connsiteY53" fmla="*/ 36969 h 100409"/>
              <a:gd name="connsiteX54" fmla="*/ 6846 w 63897"/>
              <a:gd name="connsiteY54" fmla="*/ 31492 h 100409"/>
              <a:gd name="connsiteX55" fmla="*/ 10497 w 63897"/>
              <a:gd name="connsiteY55" fmla="*/ 37882 h 100409"/>
              <a:gd name="connsiteX56" fmla="*/ 40620 w 63897"/>
              <a:gd name="connsiteY56" fmla="*/ 36969 h 100409"/>
              <a:gd name="connsiteX57" fmla="*/ 45184 w 63897"/>
              <a:gd name="connsiteY57" fmla="*/ 26928 h 100409"/>
              <a:gd name="connsiteX58" fmla="*/ 52487 w 63897"/>
              <a:gd name="connsiteY58" fmla="*/ 48836 h 100409"/>
              <a:gd name="connsiteX59" fmla="*/ 40620 w 63897"/>
              <a:gd name="connsiteY59" fmla="*/ 36969 h 100409"/>
              <a:gd name="connsiteX60" fmla="*/ 38795 w 63897"/>
              <a:gd name="connsiteY60" fmla="*/ 68005 h 100409"/>
              <a:gd name="connsiteX61" fmla="*/ 50661 w 63897"/>
              <a:gd name="connsiteY61" fmla="*/ 79871 h 100409"/>
              <a:gd name="connsiteX62" fmla="*/ 46097 w 63897"/>
              <a:gd name="connsiteY62" fmla="*/ 89913 h 100409"/>
              <a:gd name="connsiteX63" fmla="*/ 38795 w 63897"/>
              <a:gd name="connsiteY63" fmla="*/ 68005 h 1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3897" h="100409">
                <a:moveTo>
                  <a:pt x="10497" y="37882"/>
                </a:moveTo>
                <a:cubicBezTo>
                  <a:pt x="10497" y="39708"/>
                  <a:pt x="11410" y="41533"/>
                  <a:pt x="12323" y="43359"/>
                </a:cubicBezTo>
                <a:cubicBezTo>
                  <a:pt x="13236" y="45184"/>
                  <a:pt x="14149" y="47923"/>
                  <a:pt x="15974" y="49748"/>
                </a:cubicBezTo>
                <a:lnTo>
                  <a:pt x="18713" y="52487"/>
                </a:lnTo>
                <a:cubicBezTo>
                  <a:pt x="19626" y="53400"/>
                  <a:pt x="20538" y="54312"/>
                  <a:pt x="21451" y="54312"/>
                </a:cubicBezTo>
                <a:cubicBezTo>
                  <a:pt x="22364" y="55225"/>
                  <a:pt x="23277" y="55225"/>
                  <a:pt x="24190" y="56138"/>
                </a:cubicBezTo>
                <a:cubicBezTo>
                  <a:pt x="25102" y="57051"/>
                  <a:pt x="26015" y="57051"/>
                  <a:pt x="26928" y="57051"/>
                </a:cubicBezTo>
                <a:cubicBezTo>
                  <a:pt x="28754" y="57964"/>
                  <a:pt x="29667" y="57964"/>
                  <a:pt x="30579" y="57964"/>
                </a:cubicBezTo>
                <a:cubicBezTo>
                  <a:pt x="30579" y="57964"/>
                  <a:pt x="30579" y="57964"/>
                  <a:pt x="30579" y="57964"/>
                </a:cubicBezTo>
                <a:cubicBezTo>
                  <a:pt x="30579" y="79871"/>
                  <a:pt x="37882" y="98128"/>
                  <a:pt x="47010" y="98128"/>
                </a:cubicBezTo>
                <a:cubicBezTo>
                  <a:pt x="56138" y="98128"/>
                  <a:pt x="63441" y="79871"/>
                  <a:pt x="63441" y="57964"/>
                </a:cubicBezTo>
                <a:cubicBezTo>
                  <a:pt x="63441" y="36056"/>
                  <a:pt x="56138" y="17800"/>
                  <a:pt x="47010" y="17800"/>
                </a:cubicBezTo>
                <a:cubicBezTo>
                  <a:pt x="43359" y="17800"/>
                  <a:pt x="40620" y="20538"/>
                  <a:pt x="37882" y="25102"/>
                </a:cubicBezTo>
                <a:cubicBezTo>
                  <a:pt x="36969" y="25102"/>
                  <a:pt x="36056" y="25102"/>
                  <a:pt x="35144" y="25102"/>
                </a:cubicBezTo>
                <a:cubicBezTo>
                  <a:pt x="34231" y="25102"/>
                  <a:pt x="33318" y="25102"/>
                  <a:pt x="32405" y="25102"/>
                </a:cubicBezTo>
                <a:cubicBezTo>
                  <a:pt x="31492" y="25102"/>
                  <a:pt x="30579" y="24190"/>
                  <a:pt x="29667" y="24190"/>
                </a:cubicBezTo>
                <a:cubicBezTo>
                  <a:pt x="28754" y="24190"/>
                  <a:pt x="27841" y="23277"/>
                  <a:pt x="26928" y="23277"/>
                </a:cubicBezTo>
                <a:lnTo>
                  <a:pt x="24190" y="21451"/>
                </a:lnTo>
                <a:cubicBezTo>
                  <a:pt x="22364" y="20538"/>
                  <a:pt x="21451" y="18713"/>
                  <a:pt x="19626" y="16887"/>
                </a:cubicBezTo>
                <a:cubicBezTo>
                  <a:pt x="18713" y="15061"/>
                  <a:pt x="17800" y="13236"/>
                  <a:pt x="16887" y="12323"/>
                </a:cubicBezTo>
                <a:cubicBezTo>
                  <a:pt x="15974" y="9584"/>
                  <a:pt x="15061" y="6846"/>
                  <a:pt x="15061" y="6846"/>
                </a:cubicBezTo>
                <a:cubicBezTo>
                  <a:pt x="15061" y="6846"/>
                  <a:pt x="15061" y="8672"/>
                  <a:pt x="15061" y="12323"/>
                </a:cubicBezTo>
                <a:cubicBezTo>
                  <a:pt x="15061" y="14149"/>
                  <a:pt x="15974" y="15974"/>
                  <a:pt x="16887" y="17800"/>
                </a:cubicBezTo>
                <a:cubicBezTo>
                  <a:pt x="17800" y="19626"/>
                  <a:pt x="18713" y="22364"/>
                  <a:pt x="20538" y="24190"/>
                </a:cubicBezTo>
                <a:lnTo>
                  <a:pt x="23277" y="26928"/>
                </a:lnTo>
                <a:cubicBezTo>
                  <a:pt x="24190" y="27841"/>
                  <a:pt x="25102" y="28754"/>
                  <a:pt x="26015" y="28754"/>
                </a:cubicBezTo>
                <a:cubicBezTo>
                  <a:pt x="26928" y="29667"/>
                  <a:pt x="27841" y="29667"/>
                  <a:pt x="28754" y="30579"/>
                </a:cubicBezTo>
                <a:cubicBezTo>
                  <a:pt x="29667" y="31492"/>
                  <a:pt x="30579" y="31492"/>
                  <a:pt x="31492" y="31492"/>
                </a:cubicBezTo>
                <a:cubicBezTo>
                  <a:pt x="32405" y="31492"/>
                  <a:pt x="33318" y="32405"/>
                  <a:pt x="33318" y="32405"/>
                </a:cubicBezTo>
                <a:cubicBezTo>
                  <a:pt x="32405" y="33318"/>
                  <a:pt x="32405" y="35144"/>
                  <a:pt x="32405" y="36969"/>
                </a:cubicBezTo>
                <a:cubicBezTo>
                  <a:pt x="31492" y="36969"/>
                  <a:pt x="30579" y="36969"/>
                  <a:pt x="29667" y="36969"/>
                </a:cubicBezTo>
                <a:cubicBezTo>
                  <a:pt x="28754" y="36969"/>
                  <a:pt x="27841" y="36969"/>
                  <a:pt x="26928" y="36969"/>
                </a:cubicBezTo>
                <a:cubicBezTo>
                  <a:pt x="26015" y="36969"/>
                  <a:pt x="25102" y="36056"/>
                  <a:pt x="24190" y="36056"/>
                </a:cubicBezTo>
                <a:cubicBezTo>
                  <a:pt x="23277" y="36056"/>
                  <a:pt x="22364" y="35144"/>
                  <a:pt x="21451" y="35144"/>
                </a:cubicBezTo>
                <a:lnTo>
                  <a:pt x="18713" y="33318"/>
                </a:lnTo>
                <a:cubicBezTo>
                  <a:pt x="16887" y="32405"/>
                  <a:pt x="15974" y="30579"/>
                  <a:pt x="14149" y="28754"/>
                </a:cubicBezTo>
                <a:cubicBezTo>
                  <a:pt x="13236" y="26928"/>
                  <a:pt x="12323" y="25102"/>
                  <a:pt x="11410" y="24190"/>
                </a:cubicBezTo>
                <a:cubicBezTo>
                  <a:pt x="10497" y="21451"/>
                  <a:pt x="9585" y="18713"/>
                  <a:pt x="9585" y="18713"/>
                </a:cubicBezTo>
                <a:cubicBezTo>
                  <a:pt x="9585" y="18713"/>
                  <a:pt x="9585" y="20538"/>
                  <a:pt x="9585" y="24190"/>
                </a:cubicBezTo>
                <a:cubicBezTo>
                  <a:pt x="9585" y="26015"/>
                  <a:pt x="10497" y="27841"/>
                  <a:pt x="11410" y="29667"/>
                </a:cubicBezTo>
                <a:cubicBezTo>
                  <a:pt x="12323" y="31492"/>
                  <a:pt x="13236" y="34231"/>
                  <a:pt x="15061" y="36056"/>
                </a:cubicBezTo>
                <a:lnTo>
                  <a:pt x="17800" y="38795"/>
                </a:lnTo>
                <a:cubicBezTo>
                  <a:pt x="18713" y="39708"/>
                  <a:pt x="19626" y="40620"/>
                  <a:pt x="20538" y="40620"/>
                </a:cubicBezTo>
                <a:cubicBezTo>
                  <a:pt x="21451" y="41533"/>
                  <a:pt x="22364" y="41533"/>
                  <a:pt x="23277" y="42446"/>
                </a:cubicBezTo>
                <a:cubicBezTo>
                  <a:pt x="24190" y="43359"/>
                  <a:pt x="25102" y="43359"/>
                  <a:pt x="26015" y="43359"/>
                </a:cubicBezTo>
                <a:cubicBezTo>
                  <a:pt x="26928" y="43359"/>
                  <a:pt x="28754" y="44272"/>
                  <a:pt x="29667" y="44272"/>
                </a:cubicBezTo>
                <a:cubicBezTo>
                  <a:pt x="29667" y="46097"/>
                  <a:pt x="28754" y="47923"/>
                  <a:pt x="28754" y="49748"/>
                </a:cubicBezTo>
                <a:cubicBezTo>
                  <a:pt x="27841" y="49748"/>
                  <a:pt x="27841" y="49748"/>
                  <a:pt x="26928" y="49748"/>
                </a:cubicBezTo>
                <a:cubicBezTo>
                  <a:pt x="26015" y="49748"/>
                  <a:pt x="25102" y="49748"/>
                  <a:pt x="24190" y="49748"/>
                </a:cubicBezTo>
                <a:cubicBezTo>
                  <a:pt x="23277" y="49748"/>
                  <a:pt x="22364" y="48836"/>
                  <a:pt x="21451" y="48836"/>
                </a:cubicBezTo>
                <a:cubicBezTo>
                  <a:pt x="20538" y="48836"/>
                  <a:pt x="19626" y="47923"/>
                  <a:pt x="18713" y="47923"/>
                </a:cubicBezTo>
                <a:lnTo>
                  <a:pt x="15974" y="46097"/>
                </a:lnTo>
                <a:cubicBezTo>
                  <a:pt x="14149" y="45184"/>
                  <a:pt x="13236" y="43359"/>
                  <a:pt x="11410" y="41533"/>
                </a:cubicBezTo>
                <a:cubicBezTo>
                  <a:pt x="10497" y="39708"/>
                  <a:pt x="9585" y="37882"/>
                  <a:pt x="8672" y="36969"/>
                </a:cubicBezTo>
                <a:cubicBezTo>
                  <a:pt x="7759" y="34231"/>
                  <a:pt x="6846" y="31492"/>
                  <a:pt x="6846" y="31492"/>
                </a:cubicBezTo>
                <a:cubicBezTo>
                  <a:pt x="6846" y="31492"/>
                  <a:pt x="9585" y="34231"/>
                  <a:pt x="10497" y="37882"/>
                </a:cubicBezTo>
                <a:close/>
                <a:moveTo>
                  <a:pt x="40620" y="36969"/>
                </a:moveTo>
                <a:cubicBezTo>
                  <a:pt x="42446" y="31492"/>
                  <a:pt x="44272" y="27841"/>
                  <a:pt x="45184" y="26928"/>
                </a:cubicBezTo>
                <a:cubicBezTo>
                  <a:pt x="47010" y="28754"/>
                  <a:pt x="50661" y="36969"/>
                  <a:pt x="52487" y="48836"/>
                </a:cubicBezTo>
                <a:lnTo>
                  <a:pt x="40620" y="36969"/>
                </a:lnTo>
                <a:close/>
                <a:moveTo>
                  <a:pt x="38795" y="68005"/>
                </a:moveTo>
                <a:lnTo>
                  <a:pt x="50661" y="79871"/>
                </a:lnTo>
                <a:cubicBezTo>
                  <a:pt x="48836" y="85348"/>
                  <a:pt x="47010" y="89000"/>
                  <a:pt x="46097" y="89913"/>
                </a:cubicBezTo>
                <a:cubicBezTo>
                  <a:pt x="43359" y="88087"/>
                  <a:pt x="39708" y="79871"/>
                  <a:pt x="38795" y="68005"/>
                </a:cubicBezTo>
                <a:close/>
              </a:path>
            </a:pathLst>
          </a:custGeom>
          <a:solidFill>
            <a:srgbClr val="333333"/>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4022357B-ABBB-4CE5-BB2A-AD1791818321}"/>
              </a:ext>
            </a:extLst>
          </p:cNvPr>
          <p:cNvSpPr/>
          <p:nvPr/>
        </p:nvSpPr>
        <p:spPr>
          <a:xfrm>
            <a:off x="5182703" y="2900007"/>
            <a:ext cx="18256" cy="27385"/>
          </a:xfrm>
          <a:custGeom>
            <a:avLst/>
            <a:gdLst>
              <a:gd name="connsiteX0" fmla="*/ 16887 w 18256"/>
              <a:gd name="connsiteY0" fmla="*/ 16887 h 27384"/>
              <a:gd name="connsiteX1" fmla="*/ 13236 w 18256"/>
              <a:gd name="connsiteY1" fmla="*/ 24190 h 27384"/>
              <a:gd name="connsiteX2" fmla="*/ 6846 w 18256"/>
              <a:gd name="connsiteY2" fmla="*/ 6846 h 27384"/>
              <a:gd name="connsiteX3" fmla="*/ 16887 w 18256"/>
              <a:gd name="connsiteY3" fmla="*/ 16887 h 27384"/>
            </a:gdLst>
            <a:ahLst/>
            <a:cxnLst>
              <a:cxn ang="0">
                <a:pos x="connsiteX0" y="connsiteY0"/>
              </a:cxn>
              <a:cxn ang="0">
                <a:pos x="connsiteX1" y="connsiteY1"/>
              </a:cxn>
              <a:cxn ang="0">
                <a:pos x="connsiteX2" y="connsiteY2"/>
              </a:cxn>
              <a:cxn ang="0">
                <a:pos x="connsiteX3" y="connsiteY3"/>
              </a:cxn>
            </a:cxnLst>
            <a:rect l="l" t="t" r="r" b="b"/>
            <a:pathLst>
              <a:path w="18256" h="27384">
                <a:moveTo>
                  <a:pt x="16887" y="16887"/>
                </a:moveTo>
                <a:cubicBezTo>
                  <a:pt x="15974" y="20538"/>
                  <a:pt x="14149" y="22364"/>
                  <a:pt x="13236" y="24190"/>
                </a:cubicBezTo>
                <a:cubicBezTo>
                  <a:pt x="11410" y="22364"/>
                  <a:pt x="8672" y="16887"/>
                  <a:pt x="6846" y="6846"/>
                </a:cubicBezTo>
                <a:lnTo>
                  <a:pt x="16887" y="16887"/>
                </a:lnTo>
                <a:close/>
              </a:path>
            </a:pathLst>
          </a:custGeom>
          <a:solidFill>
            <a:srgbClr val="F2F2F2"/>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ED0B945E-1009-4126-8975-5319CC87F7B6}"/>
              </a:ext>
            </a:extLst>
          </p:cNvPr>
          <p:cNvSpPr/>
          <p:nvPr/>
        </p:nvSpPr>
        <p:spPr>
          <a:xfrm>
            <a:off x="5182703" y="2854366"/>
            <a:ext cx="27385" cy="36513"/>
          </a:xfrm>
          <a:custGeom>
            <a:avLst/>
            <a:gdLst>
              <a:gd name="connsiteX0" fmla="*/ 13236 w 27384"/>
              <a:gd name="connsiteY0" fmla="*/ 6846 h 36512"/>
              <a:gd name="connsiteX1" fmla="*/ 20538 w 27384"/>
              <a:gd name="connsiteY1" fmla="*/ 34231 h 36512"/>
              <a:gd name="connsiteX2" fmla="*/ 6846 w 27384"/>
              <a:gd name="connsiteY2" fmla="*/ 20538 h 36512"/>
              <a:gd name="connsiteX3" fmla="*/ 13236 w 27384"/>
              <a:gd name="connsiteY3" fmla="*/ 6846 h 36512"/>
            </a:gdLst>
            <a:ahLst/>
            <a:cxnLst>
              <a:cxn ang="0">
                <a:pos x="connsiteX0" y="connsiteY0"/>
              </a:cxn>
              <a:cxn ang="0">
                <a:pos x="connsiteX1" y="connsiteY1"/>
              </a:cxn>
              <a:cxn ang="0">
                <a:pos x="connsiteX2" y="connsiteY2"/>
              </a:cxn>
              <a:cxn ang="0">
                <a:pos x="connsiteX3" y="connsiteY3"/>
              </a:cxn>
            </a:cxnLst>
            <a:rect l="l" t="t" r="r" b="b"/>
            <a:pathLst>
              <a:path w="27384" h="36512">
                <a:moveTo>
                  <a:pt x="13236" y="6846"/>
                </a:moveTo>
                <a:cubicBezTo>
                  <a:pt x="15974" y="8672"/>
                  <a:pt x="19626" y="18713"/>
                  <a:pt x="20538" y="34231"/>
                </a:cubicBezTo>
                <a:lnTo>
                  <a:pt x="6846" y="20538"/>
                </a:lnTo>
                <a:cubicBezTo>
                  <a:pt x="8672" y="13236"/>
                  <a:pt x="11410" y="8672"/>
                  <a:pt x="13236" y="6846"/>
                </a:cubicBezTo>
                <a:close/>
              </a:path>
            </a:pathLst>
          </a:custGeom>
          <a:solidFill>
            <a:srgbClr val="F2F2F2"/>
          </a:solid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DC655C7-7E60-4265-A8AF-FED368D3B01F}"/>
              </a:ext>
            </a:extLst>
          </p:cNvPr>
          <p:cNvSpPr/>
          <p:nvPr/>
        </p:nvSpPr>
        <p:spPr>
          <a:xfrm>
            <a:off x="5172662" y="2842500"/>
            <a:ext cx="63897" cy="91282"/>
          </a:xfrm>
          <a:custGeom>
            <a:avLst/>
            <a:gdLst>
              <a:gd name="connsiteX0" fmla="*/ 6846 w 63897"/>
              <a:gd name="connsiteY0" fmla="*/ 50661 h 91281"/>
              <a:gd name="connsiteX1" fmla="*/ 23277 w 63897"/>
              <a:gd name="connsiteY1" fmla="*/ 90825 h 91281"/>
              <a:gd name="connsiteX2" fmla="*/ 38795 w 63897"/>
              <a:gd name="connsiteY2" fmla="*/ 56138 h 91281"/>
              <a:gd name="connsiteX3" fmla="*/ 42446 w 63897"/>
              <a:gd name="connsiteY3" fmla="*/ 55225 h 91281"/>
              <a:gd name="connsiteX4" fmla="*/ 45185 w 63897"/>
              <a:gd name="connsiteY4" fmla="*/ 54313 h 91281"/>
              <a:gd name="connsiteX5" fmla="*/ 47923 w 63897"/>
              <a:gd name="connsiteY5" fmla="*/ 52487 h 91281"/>
              <a:gd name="connsiteX6" fmla="*/ 50661 w 63897"/>
              <a:gd name="connsiteY6" fmla="*/ 50661 h 91281"/>
              <a:gd name="connsiteX7" fmla="*/ 53400 w 63897"/>
              <a:gd name="connsiteY7" fmla="*/ 47923 h 91281"/>
              <a:gd name="connsiteX8" fmla="*/ 57051 w 63897"/>
              <a:gd name="connsiteY8" fmla="*/ 41533 h 91281"/>
              <a:gd name="connsiteX9" fmla="*/ 58877 w 63897"/>
              <a:gd name="connsiteY9" fmla="*/ 36056 h 91281"/>
              <a:gd name="connsiteX10" fmla="*/ 58877 w 63897"/>
              <a:gd name="connsiteY10" fmla="*/ 30579 h 91281"/>
              <a:gd name="connsiteX11" fmla="*/ 57051 w 63897"/>
              <a:gd name="connsiteY11" fmla="*/ 36056 h 91281"/>
              <a:gd name="connsiteX12" fmla="*/ 54313 w 63897"/>
              <a:gd name="connsiteY12" fmla="*/ 40620 h 91281"/>
              <a:gd name="connsiteX13" fmla="*/ 49749 w 63897"/>
              <a:gd name="connsiteY13" fmla="*/ 45185 h 91281"/>
              <a:gd name="connsiteX14" fmla="*/ 47010 w 63897"/>
              <a:gd name="connsiteY14" fmla="*/ 47010 h 91281"/>
              <a:gd name="connsiteX15" fmla="*/ 44272 w 63897"/>
              <a:gd name="connsiteY15" fmla="*/ 47923 h 91281"/>
              <a:gd name="connsiteX16" fmla="*/ 41533 w 63897"/>
              <a:gd name="connsiteY16" fmla="*/ 48836 h 91281"/>
              <a:gd name="connsiteX17" fmla="*/ 38795 w 63897"/>
              <a:gd name="connsiteY17" fmla="*/ 48836 h 91281"/>
              <a:gd name="connsiteX18" fmla="*/ 36969 w 63897"/>
              <a:gd name="connsiteY18" fmla="*/ 48836 h 91281"/>
              <a:gd name="connsiteX19" fmla="*/ 36969 w 63897"/>
              <a:gd name="connsiteY19" fmla="*/ 43359 h 91281"/>
              <a:gd name="connsiteX20" fmla="*/ 39708 w 63897"/>
              <a:gd name="connsiteY20" fmla="*/ 42446 h 91281"/>
              <a:gd name="connsiteX21" fmla="*/ 42446 w 63897"/>
              <a:gd name="connsiteY21" fmla="*/ 41533 h 91281"/>
              <a:gd name="connsiteX22" fmla="*/ 45185 w 63897"/>
              <a:gd name="connsiteY22" fmla="*/ 39708 h 91281"/>
              <a:gd name="connsiteX23" fmla="*/ 47923 w 63897"/>
              <a:gd name="connsiteY23" fmla="*/ 37882 h 91281"/>
              <a:gd name="connsiteX24" fmla="*/ 50661 w 63897"/>
              <a:gd name="connsiteY24" fmla="*/ 35144 h 91281"/>
              <a:gd name="connsiteX25" fmla="*/ 54313 w 63897"/>
              <a:gd name="connsiteY25" fmla="*/ 28754 h 91281"/>
              <a:gd name="connsiteX26" fmla="*/ 56138 w 63897"/>
              <a:gd name="connsiteY26" fmla="*/ 23277 h 91281"/>
              <a:gd name="connsiteX27" fmla="*/ 56138 w 63897"/>
              <a:gd name="connsiteY27" fmla="*/ 17800 h 91281"/>
              <a:gd name="connsiteX28" fmla="*/ 54313 w 63897"/>
              <a:gd name="connsiteY28" fmla="*/ 23277 h 91281"/>
              <a:gd name="connsiteX29" fmla="*/ 51574 w 63897"/>
              <a:gd name="connsiteY29" fmla="*/ 27841 h 91281"/>
              <a:gd name="connsiteX30" fmla="*/ 47010 w 63897"/>
              <a:gd name="connsiteY30" fmla="*/ 32405 h 91281"/>
              <a:gd name="connsiteX31" fmla="*/ 44272 w 63897"/>
              <a:gd name="connsiteY31" fmla="*/ 34231 h 91281"/>
              <a:gd name="connsiteX32" fmla="*/ 41533 w 63897"/>
              <a:gd name="connsiteY32" fmla="*/ 35144 h 91281"/>
              <a:gd name="connsiteX33" fmla="*/ 38795 w 63897"/>
              <a:gd name="connsiteY33" fmla="*/ 36056 h 91281"/>
              <a:gd name="connsiteX34" fmla="*/ 36056 w 63897"/>
              <a:gd name="connsiteY34" fmla="*/ 36056 h 91281"/>
              <a:gd name="connsiteX35" fmla="*/ 35144 w 63897"/>
              <a:gd name="connsiteY35" fmla="*/ 36056 h 91281"/>
              <a:gd name="connsiteX36" fmla="*/ 34231 w 63897"/>
              <a:gd name="connsiteY36" fmla="*/ 31492 h 91281"/>
              <a:gd name="connsiteX37" fmla="*/ 34231 w 63897"/>
              <a:gd name="connsiteY37" fmla="*/ 31492 h 91281"/>
              <a:gd name="connsiteX38" fmla="*/ 36969 w 63897"/>
              <a:gd name="connsiteY38" fmla="*/ 30579 h 91281"/>
              <a:gd name="connsiteX39" fmla="*/ 39708 w 63897"/>
              <a:gd name="connsiteY39" fmla="*/ 28754 h 91281"/>
              <a:gd name="connsiteX40" fmla="*/ 42446 w 63897"/>
              <a:gd name="connsiteY40" fmla="*/ 26928 h 91281"/>
              <a:gd name="connsiteX41" fmla="*/ 45185 w 63897"/>
              <a:gd name="connsiteY41" fmla="*/ 24190 h 91281"/>
              <a:gd name="connsiteX42" fmla="*/ 48836 w 63897"/>
              <a:gd name="connsiteY42" fmla="*/ 17800 h 91281"/>
              <a:gd name="connsiteX43" fmla="*/ 50661 w 63897"/>
              <a:gd name="connsiteY43" fmla="*/ 12323 h 91281"/>
              <a:gd name="connsiteX44" fmla="*/ 50661 w 63897"/>
              <a:gd name="connsiteY44" fmla="*/ 6846 h 91281"/>
              <a:gd name="connsiteX45" fmla="*/ 48836 w 63897"/>
              <a:gd name="connsiteY45" fmla="*/ 12323 h 91281"/>
              <a:gd name="connsiteX46" fmla="*/ 46097 w 63897"/>
              <a:gd name="connsiteY46" fmla="*/ 16887 h 91281"/>
              <a:gd name="connsiteX47" fmla="*/ 41533 w 63897"/>
              <a:gd name="connsiteY47" fmla="*/ 21451 h 91281"/>
              <a:gd name="connsiteX48" fmla="*/ 38795 w 63897"/>
              <a:gd name="connsiteY48" fmla="*/ 23277 h 91281"/>
              <a:gd name="connsiteX49" fmla="*/ 36056 w 63897"/>
              <a:gd name="connsiteY49" fmla="*/ 24190 h 91281"/>
              <a:gd name="connsiteX50" fmla="*/ 33318 w 63897"/>
              <a:gd name="connsiteY50" fmla="*/ 25102 h 91281"/>
              <a:gd name="connsiteX51" fmla="*/ 30579 w 63897"/>
              <a:gd name="connsiteY51" fmla="*/ 25102 h 91281"/>
              <a:gd name="connsiteX52" fmla="*/ 30579 w 63897"/>
              <a:gd name="connsiteY52" fmla="*/ 25102 h 91281"/>
              <a:gd name="connsiteX53" fmla="*/ 18713 w 63897"/>
              <a:gd name="connsiteY53" fmla="*/ 13236 h 91281"/>
              <a:gd name="connsiteX54" fmla="*/ 6846 w 63897"/>
              <a:gd name="connsiteY54" fmla="*/ 50661 h 91281"/>
              <a:gd name="connsiteX55" fmla="*/ 16887 w 63897"/>
              <a:gd name="connsiteY55" fmla="*/ 32405 h 91281"/>
              <a:gd name="connsiteX56" fmla="*/ 22364 w 63897"/>
              <a:gd name="connsiteY56" fmla="*/ 18713 h 91281"/>
              <a:gd name="connsiteX57" fmla="*/ 29667 w 63897"/>
              <a:gd name="connsiteY57" fmla="*/ 46097 h 91281"/>
              <a:gd name="connsiteX58" fmla="*/ 16887 w 63897"/>
              <a:gd name="connsiteY58" fmla="*/ 32405 h 91281"/>
              <a:gd name="connsiteX59" fmla="*/ 16887 w 63897"/>
              <a:gd name="connsiteY59" fmla="*/ 64353 h 91281"/>
              <a:gd name="connsiteX60" fmla="*/ 26928 w 63897"/>
              <a:gd name="connsiteY60" fmla="*/ 74395 h 91281"/>
              <a:gd name="connsiteX61" fmla="*/ 23277 w 63897"/>
              <a:gd name="connsiteY61" fmla="*/ 81697 h 91281"/>
              <a:gd name="connsiteX62" fmla="*/ 16887 w 63897"/>
              <a:gd name="connsiteY62" fmla="*/ 64353 h 9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3897" h="91281">
                <a:moveTo>
                  <a:pt x="6846" y="50661"/>
                </a:moveTo>
                <a:cubicBezTo>
                  <a:pt x="6846" y="72569"/>
                  <a:pt x="14149" y="90825"/>
                  <a:pt x="23277" y="90825"/>
                </a:cubicBezTo>
                <a:cubicBezTo>
                  <a:pt x="31492" y="90825"/>
                  <a:pt x="37882" y="75307"/>
                  <a:pt x="38795" y="56138"/>
                </a:cubicBezTo>
                <a:cubicBezTo>
                  <a:pt x="39708" y="56138"/>
                  <a:pt x="40620" y="55225"/>
                  <a:pt x="42446" y="55225"/>
                </a:cubicBezTo>
                <a:cubicBezTo>
                  <a:pt x="43359" y="55225"/>
                  <a:pt x="44272" y="54313"/>
                  <a:pt x="45185" y="54313"/>
                </a:cubicBezTo>
                <a:cubicBezTo>
                  <a:pt x="46097" y="53400"/>
                  <a:pt x="47010" y="53400"/>
                  <a:pt x="47923" y="52487"/>
                </a:cubicBezTo>
                <a:cubicBezTo>
                  <a:pt x="48836" y="51574"/>
                  <a:pt x="49749" y="51574"/>
                  <a:pt x="50661" y="50661"/>
                </a:cubicBezTo>
                <a:lnTo>
                  <a:pt x="53400" y="47923"/>
                </a:lnTo>
                <a:cubicBezTo>
                  <a:pt x="55226" y="46097"/>
                  <a:pt x="56138" y="43359"/>
                  <a:pt x="57051" y="41533"/>
                </a:cubicBezTo>
                <a:cubicBezTo>
                  <a:pt x="57964" y="39708"/>
                  <a:pt x="57964" y="37882"/>
                  <a:pt x="58877" y="36056"/>
                </a:cubicBezTo>
                <a:cubicBezTo>
                  <a:pt x="59790" y="32405"/>
                  <a:pt x="58877" y="30579"/>
                  <a:pt x="58877" y="30579"/>
                </a:cubicBezTo>
                <a:cubicBezTo>
                  <a:pt x="58877" y="30579"/>
                  <a:pt x="58877" y="32405"/>
                  <a:pt x="57051" y="36056"/>
                </a:cubicBezTo>
                <a:cubicBezTo>
                  <a:pt x="56138" y="37882"/>
                  <a:pt x="55226" y="38795"/>
                  <a:pt x="54313" y="40620"/>
                </a:cubicBezTo>
                <a:cubicBezTo>
                  <a:pt x="52487" y="42446"/>
                  <a:pt x="51574" y="44272"/>
                  <a:pt x="49749" y="45185"/>
                </a:cubicBezTo>
                <a:lnTo>
                  <a:pt x="47010" y="47010"/>
                </a:lnTo>
                <a:cubicBezTo>
                  <a:pt x="46097" y="47923"/>
                  <a:pt x="45185" y="47923"/>
                  <a:pt x="44272" y="47923"/>
                </a:cubicBezTo>
                <a:cubicBezTo>
                  <a:pt x="43359" y="47923"/>
                  <a:pt x="42446" y="48836"/>
                  <a:pt x="41533" y="48836"/>
                </a:cubicBezTo>
                <a:cubicBezTo>
                  <a:pt x="40620" y="48836"/>
                  <a:pt x="39708" y="48836"/>
                  <a:pt x="38795" y="48836"/>
                </a:cubicBezTo>
                <a:cubicBezTo>
                  <a:pt x="37882" y="48836"/>
                  <a:pt x="37882" y="48836"/>
                  <a:pt x="36969" y="48836"/>
                </a:cubicBezTo>
                <a:cubicBezTo>
                  <a:pt x="36969" y="47010"/>
                  <a:pt x="36969" y="45185"/>
                  <a:pt x="36969" y="43359"/>
                </a:cubicBezTo>
                <a:cubicBezTo>
                  <a:pt x="37882" y="43359"/>
                  <a:pt x="38795" y="42446"/>
                  <a:pt x="39708" y="42446"/>
                </a:cubicBezTo>
                <a:cubicBezTo>
                  <a:pt x="40620" y="42446"/>
                  <a:pt x="41533" y="41533"/>
                  <a:pt x="42446" y="41533"/>
                </a:cubicBezTo>
                <a:cubicBezTo>
                  <a:pt x="43359" y="40620"/>
                  <a:pt x="44272" y="40620"/>
                  <a:pt x="45185" y="39708"/>
                </a:cubicBezTo>
                <a:cubicBezTo>
                  <a:pt x="46097" y="38795"/>
                  <a:pt x="47010" y="38795"/>
                  <a:pt x="47923" y="37882"/>
                </a:cubicBezTo>
                <a:lnTo>
                  <a:pt x="50661" y="35144"/>
                </a:lnTo>
                <a:cubicBezTo>
                  <a:pt x="52487" y="33318"/>
                  <a:pt x="53400" y="30579"/>
                  <a:pt x="54313" y="28754"/>
                </a:cubicBezTo>
                <a:cubicBezTo>
                  <a:pt x="55226" y="26928"/>
                  <a:pt x="55226" y="25102"/>
                  <a:pt x="56138" y="23277"/>
                </a:cubicBezTo>
                <a:cubicBezTo>
                  <a:pt x="57051" y="19626"/>
                  <a:pt x="56138" y="17800"/>
                  <a:pt x="56138" y="17800"/>
                </a:cubicBezTo>
                <a:cubicBezTo>
                  <a:pt x="56138" y="17800"/>
                  <a:pt x="56138" y="19626"/>
                  <a:pt x="54313" y="23277"/>
                </a:cubicBezTo>
                <a:cubicBezTo>
                  <a:pt x="53400" y="25102"/>
                  <a:pt x="52487" y="26015"/>
                  <a:pt x="51574" y="27841"/>
                </a:cubicBezTo>
                <a:cubicBezTo>
                  <a:pt x="49749" y="29667"/>
                  <a:pt x="48836" y="31492"/>
                  <a:pt x="47010" y="32405"/>
                </a:cubicBezTo>
                <a:lnTo>
                  <a:pt x="44272" y="34231"/>
                </a:lnTo>
                <a:cubicBezTo>
                  <a:pt x="43359" y="35144"/>
                  <a:pt x="42446" y="35144"/>
                  <a:pt x="41533" y="35144"/>
                </a:cubicBezTo>
                <a:cubicBezTo>
                  <a:pt x="40620" y="35144"/>
                  <a:pt x="39708" y="36056"/>
                  <a:pt x="38795" y="36056"/>
                </a:cubicBezTo>
                <a:cubicBezTo>
                  <a:pt x="37882" y="36056"/>
                  <a:pt x="36969" y="36056"/>
                  <a:pt x="36056" y="36056"/>
                </a:cubicBezTo>
                <a:cubicBezTo>
                  <a:pt x="35144" y="36056"/>
                  <a:pt x="35144" y="36056"/>
                  <a:pt x="35144" y="36056"/>
                </a:cubicBezTo>
                <a:cubicBezTo>
                  <a:pt x="35144" y="34231"/>
                  <a:pt x="34231" y="33318"/>
                  <a:pt x="34231" y="31492"/>
                </a:cubicBezTo>
                <a:cubicBezTo>
                  <a:pt x="34231" y="31492"/>
                  <a:pt x="34231" y="31492"/>
                  <a:pt x="34231" y="31492"/>
                </a:cubicBezTo>
                <a:cubicBezTo>
                  <a:pt x="35144" y="31492"/>
                  <a:pt x="36056" y="30579"/>
                  <a:pt x="36969" y="30579"/>
                </a:cubicBezTo>
                <a:cubicBezTo>
                  <a:pt x="37882" y="29667"/>
                  <a:pt x="38795" y="29667"/>
                  <a:pt x="39708" y="28754"/>
                </a:cubicBezTo>
                <a:cubicBezTo>
                  <a:pt x="40620" y="27841"/>
                  <a:pt x="41533" y="27841"/>
                  <a:pt x="42446" y="26928"/>
                </a:cubicBezTo>
                <a:lnTo>
                  <a:pt x="45185" y="24190"/>
                </a:lnTo>
                <a:cubicBezTo>
                  <a:pt x="47010" y="22364"/>
                  <a:pt x="47923" y="19626"/>
                  <a:pt x="48836" y="17800"/>
                </a:cubicBezTo>
                <a:cubicBezTo>
                  <a:pt x="49749" y="15974"/>
                  <a:pt x="49749" y="14149"/>
                  <a:pt x="50661" y="12323"/>
                </a:cubicBezTo>
                <a:cubicBezTo>
                  <a:pt x="51574" y="8672"/>
                  <a:pt x="50661" y="6846"/>
                  <a:pt x="50661" y="6846"/>
                </a:cubicBezTo>
                <a:cubicBezTo>
                  <a:pt x="50661" y="6846"/>
                  <a:pt x="50661" y="8672"/>
                  <a:pt x="48836" y="12323"/>
                </a:cubicBezTo>
                <a:cubicBezTo>
                  <a:pt x="47923" y="14149"/>
                  <a:pt x="47010" y="15061"/>
                  <a:pt x="46097" y="16887"/>
                </a:cubicBezTo>
                <a:cubicBezTo>
                  <a:pt x="44272" y="18713"/>
                  <a:pt x="43359" y="20538"/>
                  <a:pt x="41533" y="21451"/>
                </a:cubicBezTo>
                <a:lnTo>
                  <a:pt x="38795" y="23277"/>
                </a:lnTo>
                <a:cubicBezTo>
                  <a:pt x="37882" y="24190"/>
                  <a:pt x="36969" y="24190"/>
                  <a:pt x="36056" y="24190"/>
                </a:cubicBezTo>
                <a:cubicBezTo>
                  <a:pt x="35144" y="24190"/>
                  <a:pt x="34231" y="25102"/>
                  <a:pt x="33318" y="25102"/>
                </a:cubicBezTo>
                <a:cubicBezTo>
                  <a:pt x="32405" y="25102"/>
                  <a:pt x="31492" y="25102"/>
                  <a:pt x="30579" y="25102"/>
                </a:cubicBezTo>
                <a:cubicBezTo>
                  <a:pt x="30579" y="25102"/>
                  <a:pt x="30579" y="25102"/>
                  <a:pt x="30579" y="25102"/>
                </a:cubicBezTo>
                <a:cubicBezTo>
                  <a:pt x="27841" y="17800"/>
                  <a:pt x="23277" y="13236"/>
                  <a:pt x="18713" y="13236"/>
                </a:cubicBezTo>
                <a:cubicBezTo>
                  <a:pt x="14149" y="10497"/>
                  <a:pt x="6846" y="27841"/>
                  <a:pt x="6846" y="50661"/>
                </a:cubicBezTo>
                <a:close/>
                <a:moveTo>
                  <a:pt x="16887" y="32405"/>
                </a:moveTo>
                <a:cubicBezTo>
                  <a:pt x="18713" y="25102"/>
                  <a:pt x="21451" y="20538"/>
                  <a:pt x="22364" y="18713"/>
                </a:cubicBezTo>
                <a:cubicBezTo>
                  <a:pt x="25102" y="20538"/>
                  <a:pt x="28754" y="30579"/>
                  <a:pt x="29667" y="46097"/>
                </a:cubicBezTo>
                <a:lnTo>
                  <a:pt x="16887" y="32405"/>
                </a:lnTo>
                <a:close/>
                <a:moveTo>
                  <a:pt x="16887" y="64353"/>
                </a:moveTo>
                <a:lnTo>
                  <a:pt x="26928" y="74395"/>
                </a:lnTo>
                <a:cubicBezTo>
                  <a:pt x="26015" y="78046"/>
                  <a:pt x="24190" y="79871"/>
                  <a:pt x="23277" y="81697"/>
                </a:cubicBezTo>
                <a:cubicBezTo>
                  <a:pt x="21451" y="79871"/>
                  <a:pt x="17800" y="74395"/>
                  <a:pt x="16887" y="64353"/>
                </a:cubicBezTo>
                <a:close/>
              </a:path>
            </a:pathLst>
          </a:custGeom>
          <a:solidFill>
            <a:srgbClr val="333333"/>
          </a:solid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BB2B9DC0-8A42-4C09-A486-CACBD533F06F}"/>
              </a:ext>
            </a:extLst>
          </p:cNvPr>
          <p:cNvSpPr/>
          <p:nvPr/>
        </p:nvSpPr>
        <p:spPr>
          <a:xfrm>
            <a:off x="5148016" y="2745335"/>
            <a:ext cx="127794" cy="45641"/>
          </a:xfrm>
          <a:custGeom>
            <a:avLst/>
            <a:gdLst>
              <a:gd name="connsiteX0" fmla="*/ 124599 w 127794"/>
              <a:gd name="connsiteY0" fmla="*/ 42852 h 45640"/>
              <a:gd name="connsiteX1" fmla="*/ 109994 w 127794"/>
              <a:gd name="connsiteY1" fmla="*/ 27334 h 45640"/>
              <a:gd name="connsiteX2" fmla="*/ 101779 w 127794"/>
              <a:gd name="connsiteY2" fmla="*/ 20944 h 45640"/>
              <a:gd name="connsiteX3" fmla="*/ 91738 w 127794"/>
              <a:gd name="connsiteY3" fmla="*/ 14554 h 45640"/>
              <a:gd name="connsiteX4" fmla="*/ 79871 w 127794"/>
              <a:gd name="connsiteY4" fmla="*/ 9990 h 45640"/>
              <a:gd name="connsiteX5" fmla="*/ 66179 w 127794"/>
              <a:gd name="connsiteY5" fmla="*/ 7252 h 45640"/>
              <a:gd name="connsiteX6" fmla="*/ 52487 w 127794"/>
              <a:gd name="connsiteY6" fmla="*/ 7252 h 45640"/>
              <a:gd name="connsiteX7" fmla="*/ 38795 w 127794"/>
              <a:gd name="connsiteY7" fmla="*/ 9990 h 45640"/>
              <a:gd name="connsiteX8" fmla="*/ 27841 w 127794"/>
              <a:gd name="connsiteY8" fmla="*/ 16380 h 45640"/>
              <a:gd name="connsiteX9" fmla="*/ 19626 w 127794"/>
              <a:gd name="connsiteY9" fmla="*/ 23683 h 45640"/>
              <a:gd name="connsiteX10" fmla="*/ 9584 w 127794"/>
              <a:gd name="connsiteY10" fmla="*/ 36462 h 45640"/>
              <a:gd name="connsiteX11" fmla="*/ 6846 w 127794"/>
              <a:gd name="connsiteY11" fmla="*/ 41939 h 45640"/>
              <a:gd name="connsiteX12" fmla="*/ 7759 w 127794"/>
              <a:gd name="connsiteY12" fmla="*/ 42852 h 45640"/>
              <a:gd name="connsiteX13" fmla="*/ 8672 w 127794"/>
              <a:gd name="connsiteY13" fmla="*/ 42852 h 45640"/>
              <a:gd name="connsiteX14" fmla="*/ 8672 w 127794"/>
              <a:gd name="connsiteY14" fmla="*/ 42852 h 45640"/>
              <a:gd name="connsiteX15" fmla="*/ 14149 w 127794"/>
              <a:gd name="connsiteY15" fmla="*/ 40113 h 45640"/>
              <a:gd name="connsiteX16" fmla="*/ 20538 w 127794"/>
              <a:gd name="connsiteY16" fmla="*/ 37375 h 45640"/>
              <a:gd name="connsiteX17" fmla="*/ 27841 w 127794"/>
              <a:gd name="connsiteY17" fmla="*/ 33723 h 45640"/>
              <a:gd name="connsiteX18" fmla="*/ 32405 w 127794"/>
              <a:gd name="connsiteY18" fmla="*/ 31898 h 45640"/>
              <a:gd name="connsiteX19" fmla="*/ 36969 w 127794"/>
              <a:gd name="connsiteY19" fmla="*/ 30072 h 45640"/>
              <a:gd name="connsiteX20" fmla="*/ 46097 w 127794"/>
              <a:gd name="connsiteY20" fmla="*/ 26421 h 45640"/>
              <a:gd name="connsiteX21" fmla="*/ 56138 w 127794"/>
              <a:gd name="connsiteY21" fmla="*/ 22770 h 45640"/>
              <a:gd name="connsiteX22" fmla="*/ 67092 w 127794"/>
              <a:gd name="connsiteY22" fmla="*/ 20944 h 45640"/>
              <a:gd name="connsiteX23" fmla="*/ 78046 w 127794"/>
              <a:gd name="connsiteY23" fmla="*/ 20944 h 45640"/>
              <a:gd name="connsiteX24" fmla="*/ 89000 w 127794"/>
              <a:gd name="connsiteY24" fmla="*/ 23683 h 45640"/>
              <a:gd name="connsiteX25" fmla="*/ 108169 w 127794"/>
              <a:gd name="connsiteY25" fmla="*/ 31898 h 45640"/>
              <a:gd name="connsiteX26" fmla="*/ 125512 w 127794"/>
              <a:gd name="connsiteY26" fmla="*/ 43764 h 45640"/>
              <a:gd name="connsiteX27" fmla="*/ 126425 w 127794"/>
              <a:gd name="connsiteY27" fmla="*/ 43764 h 45640"/>
              <a:gd name="connsiteX28" fmla="*/ 124599 w 127794"/>
              <a:gd name="connsiteY28" fmla="*/ 42852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124599" y="42852"/>
                </a:moveTo>
                <a:cubicBezTo>
                  <a:pt x="124599" y="42852"/>
                  <a:pt x="120035" y="35549"/>
                  <a:pt x="109994" y="27334"/>
                </a:cubicBezTo>
                <a:cubicBezTo>
                  <a:pt x="107256" y="25508"/>
                  <a:pt x="104517" y="22770"/>
                  <a:pt x="101779" y="20944"/>
                </a:cubicBezTo>
                <a:cubicBezTo>
                  <a:pt x="99040" y="18206"/>
                  <a:pt x="95389" y="17293"/>
                  <a:pt x="91738" y="14554"/>
                </a:cubicBezTo>
                <a:cubicBezTo>
                  <a:pt x="88087" y="12729"/>
                  <a:pt x="83523" y="10903"/>
                  <a:pt x="79871" y="9990"/>
                </a:cubicBezTo>
                <a:cubicBezTo>
                  <a:pt x="75307" y="9078"/>
                  <a:pt x="70743" y="8165"/>
                  <a:pt x="66179" y="7252"/>
                </a:cubicBezTo>
                <a:cubicBezTo>
                  <a:pt x="61615" y="6339"/>
                  <a:pt x="57051" y="7252"/>
                  <a:pt x="52487" y="7252"/>
                </a:cubicBezTo>
                <a:cubicBezTo>
                  <a:pt x="47923" y="7252"/>
                  <a:pt x="43359" y="9078"/>
                  <a:pt x="38795" y="9990"/>
                </a:cubicBezTo>
                <a:cubicBezTo>
                  <a:pt x="34231" y="11816"/>
                  <a:pt x="30579" y="13642"/>
                  <a:pt x="27841" y="16380"/>
                </a:cubicBezTo>
                <a:cubicBezTo>
                  <a:pt x="24190" y="18206"/>
                  <a:pt x="22364" y="20944"/>
                  <a:pt x="19626" y="23683"/>
                </a:cubicBezTo>
                <a:cubicBezTo>
                  <a:pt x="14149" y="28247"/>
                  <a:pt x="12323" y="33723"/>
                  <a:pt x="9584" y="36462"/>
                </a:cubicBezTo>
                <a:cubicBezTo>
                  <a:pt x="7759" y="40113"/>
                  <a:pt x="6846" y="41939"/>
                  <a:pt x="6846" y="41939"/>
                </a:cubicBezTo>
                <a:cubicBezTo>
                  <a:pt x="6846" y="42852"/>
                  <a:pt x="6846" y="42852"/>
                  <a:pt x="7759" y="42852"/>
                </a:cubicBezTo>
                <a:cubicBezTo>
                  <a:pt x="7759" y="42852"/>
                  <a:pt x="7759" y="42852"/>
                  <a:pt x="8672" y="42852"/>
                </a:cubicBezTo>
                <a:lnTo>
                  <a:pt x="8672" y="42852"/>
                </a:lnTo>
                <a:cubicBezTo>
                  <a:pt x="8672" y="42852"/>
                  <a:pt x="10497" y="41939"/>
                  <a:pt x="14149" y="40113"/>
                </a:cubicBezTo>
                <a:cubicBezTo>
                  <a:pt x="15974" y="39200"/>
                  <a:pt x="17800" y="38288"/>
                  <a:pt x="20538" y="37375"/>
                </a:cubicBezTo>
                <a:cubicBezTo>
                  <a:pt x="22364" y="35549"/>
                  <a:pt x="25102" y="34636"/>
                  <a:pt x="27841" y="33723"/>
                </a:cubicBezTo>
                <a:cubicBezTo>
                  <a:pt x="28754" y="32811"/>
                  <a:pt x="30579" y="32811"/>
                  <a:pt x="32405" y="31898"/>
                </a:cubicBezTo>
                <a:cubicBezTo>
                  <a:pt x="34231" y="30985"/>
                  <a:pt x="35143" y="30072"/>
                  <a:pt x="36969" y="30072"/>
                </a:cubicBezTo>
                <a:cubicBezTo>
                  <a:pt x="39707" y="29159"/>
                  <a:pt x="43359" y="27334"/>
                  <a:pt x="46097" y="26421"/>
                </a:cubicBezTo>
                <a:cubicBezTo>
                  <a:pt x="49748" y="25508"/>
                  <a:pt x="52487" y="23683"/>
                  <a:pt x="56138" y="22770"/>
                </a:cubicBezTo>
                <a:cubicBezTo>
                  <a:pt x="59789" y="21857"/>
                  <a:pt x="63441" y="20944"/>
                  <a:pt x="67092" y="20944"/>
                </a:cubicBezTo>
                <a:cubicBezTo>
                  <a:pt x="70743" y="20944"/>
                  <a:pt x="74395" y="20944"/>
                  <a:pt x="78046" y="20944"/>
                </a:cubicBezTo>
                <a:cubicBezTo>
                  <a:pt x="81697" y="20944"/>
                  <a:pt x="85348" y="22770"/>
                  <a:pt x="89000" y="23683"/>
                </a:cubicBezTo>
                <a:cubicBezTo>
                  <a:pt x="96302" y="25508"/>
                  <a:pt x="102692" y="29159"/>
                  <a:pt x="108169" y="31898"/>
                </a:cubicBezTo>
                <a:cubicBezTo>
                  <a:pt x="119122" y="38288"/>
                  <a:pt x="125512" y="43764"/>
                  <a:pt x="125512" y="43764"/>
                </a:cubicBezTo>
                <a:cubicBezTo>
                  <a:pt x="125512" y="43764"/>
                  <a:pt x="126425" y="43764"/>
                  <a:pt x="126425" y="43764"/>
                </a:cubicBezTo>
                <a:cubicBezTo>
                  <a:pt x="125512" y="43764"/>
                  <a:pt x="125512" y="43764"/>
                  <a:pt x="124599" y="42852"/>
                </a:cubicBezTo>
                <a:close/>
              </a:path>
            </a:pathLst>
          </a:custGeom>
          <a:solidFill>
            <a:srgbClr val="F15A24"/>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63BDBF5A-D6D1-47FA-80B6-A083BF3CAA1C}"/>
              </a:ext>
            </a:extLst>
          </p:cNvPr>
          <p:cNvSpPr/>
          <p:nvPr/>
        </p:nvSpPr>
        <p:spPr>
          <a:xfrm>
            <a:off x="4877822" y="2727079"/>
            <a:ext cx="127794" cy="45641"/>
          </a:xfrm>
          <a:custGeom>
            <a:avLst/>
            <a:gdLst>
              <a:gd name="connsiteX0" fmla="*/ 9584 w 127794"/>
              <a:gd name="connsiteY0" fmla="*/ 42852 h 45640"/>
              <a:gd name="connsiteX1" fmla="*/ 24190 w 127794"/>
              <a:gd name="connsiteY1" fmla="*/ 27334 h 45640"/>
              <a:gd name="connsiteX2" fmla="*/ 32405 w 127794"/>
              <a:gd name="connsiteY2" fmla="*/ 20944 h 45640"/>
              <a:gd name="connsiteX3" fmla="*/ 42446 w 127794"/>
              <a:gd name="connsiteY3" fmla="*/ 14554 h 45640"/>
              <a:gd name="connsiteX4" fmla="*/ 54313 w 127794"/>
              <a:gd name="connsiteY4" fmla="*/ 9990 h 45640"/>
              <a:gd name="connsiteX5" fmla="*/ 68005 w 127794"/>
              <a:gd name="connsiteY5" fmla="*/ 7252 h 45640"/>
              <a:gd name="connsiteX6" fmla="*/ 81697 w 127794"/>
              <a:gd name="connsiteY6" fmla="*/ 7252 h 45640"/>
              <a:gd name="connsiteX7" fmla="*/ 95389 w 127794"/>
              <a:gd name="connsiteY7" fmla="*/ 9990 h 45640"/>
              <a:gd name="connsiteX8" fmla="*/ 106343 w 127794"/>
              <a:gd name="connsiteY8" fmla="*/ 16380 h 45640"/>
              <a:gd name="connsiteX9" fmla="*/ 114558 w 127794"/>
              <a:gd name="connsiteY9" fmla="*/ 23683 h 45640"/>
              <a:gd name="connsiteX10" fmla="*/ 124599 w 127794"/>
              <a:gd name="connsiteY10" fmla="*/ 36462 h 45640"/>
              <a:gd name="connsiteX11" fmla="*/ 127338 w 127794"/>
              <a:gd name="connsiteY11" fmla="*/ 41939 h 45640"/>
              <a:gd name="connsiteX12" fmla="*/ 126425 w 127794"/>
              <a:gd name="connsiteY12" fmla="*/ 42852 h 45640"/>
              <a:gd name="connsiteX13" fmla="*/ 125512 w 127794"/>
              <a:gd name="connsiteY13" fmla="*/ 42852 h 45640"/>
              <a:gd name="connsiteX14" fmla="*/ 125512 w 127794"/>
              <a:gd name="connsiteY14" fmla="*/ 42852 h 45640"/>
              <a:gd name="connsiteX15" fmla="*/ 120035 w 127794"/>
              <a:gd name="connsiteY15" fmla="*/ 40113 h 45640"/>
              <a:gd name="connsiteX16" fmla="*/ 113646 w 127794"/>
              <a:gd name="connsiteY16" fmla="*/ 37375 h 45640"/>
              <a:gd name="connsiteX17" fmla="*/ 106343 w 127794"/>
              <a:gd name="connsiteY17" fmla="*/ 33723 h 45640"/>
              <a:gd name="connsiteX18" fmla="*/ 101779 w 127794"/>
              <a:gd name="connsiteY18" fmla="*/ 31898 h 45640"/>
              <a:gd name="connsiteX19" fmla="*/ 97215 w 127794"/>
              <a:gd name="connsiteY19" fmla="*/ 30072 h 45640"/>
              <a:gd name="connsiteX20" fmla="*/ 88087 w 127794"/>
              <a:gd name="connsiteY20" fmla="*/ 26421 h 45640"/>
              <a:gd name="connsiteX21" fmla="*/ 78046 w 127794"/>
              <a:gd name="connsiteY21" fmla="*/ 22770 h 45640"/>
              <a:gd name="connsiteX22" fmla="*/ 67092 w 127794"/>
              <a:gd name="connsiteY22" fmla="*/ 20944 h 45640"/>
              <a:gd name="connsiteX23" fmla="*/ 55225 w 127794"/>
              <a:gd name="connsiteY23" fmla="*/ 20944 h 45640"/>
              <a:gd name="connsiteX24" fmla="*/ 44272 w 127794"/>
              <a:gd name="connsiteY24" fmla="*/ 23683 h 45640"/>
              <a:gd name="connsiteX25" fmla="*/ 25102 w 127794"/>
              <a:gd name="connsiteY25" fmla="*/ 31898 h 45640"/>
              <a:gd name="connsiteX26" fmla="*/ 7759 w 127794"/>
              <a:gd name="connsiteY26" fmla="*/ 43764 h 45640"/>
              <a:gd name="connsiteX27" fmla="*/ 6846 w 127794"/>
              <a:gd name="connsiteY27" fmla="*/ 43764 h 45640"/>
              <a:gd name="connsiteX28" fmla="*/ 9584 w 127794"/>
              <a:gd name="connsiteY28" fmla="*/ 42852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9584" y="42852"/>
                </a:moveTo>
                <a:cubicBezTo>
                  <a:pt x="9584" y="42852"/>
                  <a:pt x="14149" y="35549"/>
                  <a:pt x="24190" y="27334"/>
                </a:cubicBezTo>
                <a:cubicBezTo>
                  <a:pt x="26928" y="25508"/>
                  <a:pt x="29667" y="22770"/>
                  <a:pt x="32405" y="20944"/>
                </a:cubicBezTo>
                <a:cubicBezTo>
                  <a:pt x="35143" y="18206"/>
                  <a:pt x="38795" y="17293"/>
                  <a:pt x="42446" y="14554"/>
                </a:cubicBezTo>
                <a:cubicBezTo>
                  <a:pt x="46097" y="12729"/>
                  <a:pt x="50661" y="10903"/>
                  <a:pt x="54313" y="9990"/>
                </a:cubicBezTo>
                <a:cubicBezTo>
                  <a:pt x="58877" y="9078"/>
                  <a:pt x="63441" y="8165"/>
                  <a:pt x="68005" y="7252"/>
                </a:cubicBezTo>
                <a:cubicBezTo>
                  <a:pt x="72569" y="6339"/>
                  <a:pt x="77133" y="7252"/>
                  <a:pt x="81697" y="7252"/>
                </a:cubicBezTo>
                <a:cubicBezTo>
                  <a:pt x="86261" y="7252"/>
                  <a:pt x="90825" y="9078"/>
                  <a:pt x="95389" y="9990"/>
                </a:cubicBezTo>
                <a:cubicBezTo>
                  <a:pt x="99953" y="11816"/>
                  <a:pt x="103605" y="13642"/>
                  <a:pt x="106343" y="16380"/>
                </a:cubicBezTo>
                <a:cubicBezTo>
                  <a:pt x="109994" y="18206"/>
                  <a:pt x="111820" y="20944"/>
                  <a:pt x="114558" y="23683"/>
                </a:cubicBezTo>
                <a:cubicBezTo>
                  <a:pt x="120035" y="28247"/>
                  <a:pt x="121861" y="33723"/>
                  <a:pt x="124599" y="36462"/>
                </a:cubicBezTo>
                <a:cubicBezTo>
                  <a:pt x="126425" y="40113"/>
                  <a:pt x="127338" y="41939"/>
                  <a:pt x="127338" y="41939"/>
                </a:cubicBezTo>
                <a:cubicBezTo>
                  <a:pt x="127338" y="42852"/>
                  <a:pt x="127338" y="42852"/>
                  <a:pt x="126425" y="42852"/>
                </a:cubicBezTo>
                <a:cubicBezTo>
                  <a:pt x="126425" y="42852"/>
                  <a:pt x="126425" y="42852"/>
                  <a:pt x="125512" y="42852"/>
                </a:cubicBezTo>
                <a:lnTo>
                  <a:pt x="125512" y="42852"/>
                </a:lnTo>
                <a:cubicBezTo>
                  <a:pt x="125512" y="42852"/>
                  <a:pt x="123687" y="41939"/>
                  <a:pt x="120035" y="40113"/>
                </a:cubicBezTo>
                <a:cubicBezTo>
                  <a:pt x="118210" y="39200"/>
                  <a:pt x="116384" y="38288"/>
                  <a:pt x="113646" y="37375"/>
                </a:cubicBezTo>
                <a:cubicBezTo>
                  <a:pt x="111820" y="35549"/>
                  <a:pt x="109082" y="34636"/>
                  <a:pt x="106343" y="33723"/>
                </a:cubicBezTo>
                <a:cubicBezTo>
                  <a:pt x="105430" y="32811"/>
                  <a:pt x="103605" y="32811"/>
                  <a:pt x="101779" y="31898"/>
                </a:cubicBezTo>
                <a:cubicBezTo>
                  <a:pt x="99953" y="30985"/>
                  <a:pt x="99041" y="30072"/>
                  <a:pt x="97215" y="30072"/>
                </a:cubicBezTo>
                <a:cubicBezTo>
                  <a:pt x="94476" y="29159"/>
                  <a:pt x="90825" y="27334"/>
                  <a:pt x="88087" y="26421"/>
                </a:cubicBezTo>
                <a:cubicBezTo>
                  <a:pt x="84436" y="25508"/>
                  <a:pt x="81697" y="23683"/>
                  <a:pt x="78046" y="22770"/>
                </a:cubicBezTo>
                <a:cubicBezTo>
                  <a:pt x="74395" y="21857"/>
                  <a:pt x="70743" y="20944"/>
                  <a:pt x="67092" y="20944"/>
                </a:cubicBezTo>
                <a:cubicBezTo>
                  <a:pt x="63441" y="20031"/>
                  <a:pt x="59789" y="20944"/>
                  <a:pt x="55225" y="20944"/>
                </a:cubicBezTo>
                <a:cubicBezTo>
                  <a:pt x="51574" y="20944"/>
                  <a:pt x="47923" y="22770"/>
                  <a:pt x="44272" y="23683"/>
                </a:cubicBezTo>
                <a:cubicBezTo>
                  <a:pt x="36969" y="25508"/>
                  <a:pt x="30579" y="29159"/>
                  <a:pt x="25102" y="31898"/>
                </a:cubicBezTo>
                <a:cubicBezTo>
                  <a:pt x="14149" y="38288"/>
                  <a:pt x="7759" y="43764"/>
                  <a:pt x="7759" y="43764"/>
                </a:cubicBezTo>
                <a:cubicBezTo>
                  <a:pt x="7759" y="43764"/>
                  <a:pt x="6846" y="43764"/>
                  <a:pt x="6846" y="43764"/>
                </a:cubicBezTo>
                <a:cubicBezTo>
                  <a:pt x="8672" y="43764"/>
                  <a:pt x="8672" y="42852"/>
                  <a:pt x="9584" y="42852"/>
                </a:cubicBezTo>
                <a:close/>
              </a:path>
            </a:pathLst>
          </a:custGeom>
          <a:solidFill>
            <a:srgbClr val="F15A24"/>
          </a:solid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505FBDD-6EA2-4A15-9B11-A79A222A49E6}"/>
              </a:ext>
            </a:extLst>
          </p:cNvPr>
          <p:cNvSpPr/>
          <p:nvPr/>
        </p:nvSpPr>
        <p:spPr>
          <a:xfrm>
            <a:off x="4716253" y="3433092"/>
            <a:ext cx="228204" cy="118666"/>
          </a:xfrm>
          <a:custGeom>
            <a:avLst/>
            <a:gdLst>
              <a:gd name="connsiteX0" fmla="*/ 221358 w 228204"/>
              <a:gd name="connsiteY0" fmla="*/ 6846 h 118666"/>
              <a:gd name="connsiteX1" fmla="*/ 199451 w 228204"/>
              <a:gd name="connsiteY1" fmla="*/ 115471 h 118666"/>
              <a:gd name="connsiteX2" fmla="*/ 6846 w 228204"/>
              <a:gd name="connsiteY2" fmla="*/ 24190 h 118666"/>
              <a:gd name="connsiteX3" fmla="*/ 64354 w 228204"/>
              <a:gd name="connsiteY3" fmla="*/ 6846 h 118666"/>
              <a:gd name="connsiteX4" fmla="*/ 221358 w 228204"/>
              <a:gd name="connsiteY4" fmla="*/ 6846 h 11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04" h="118666">
                <a:moveTo>
                  <a:pt x="221358" y="6846"/>
                </a:moveTo>
                <a:cubicBezTo>
                  <a:pt x="221358" y="6846"/>
                  <a:pt x="174805" y="48835"/>
                  <a:pt x="199451" y="115471"/>
                </a:cubicBezTo>
                <a:lnTo>
                  <a:pt x="6846" y="24190"/>
                </a:lnTo>
                <a:cubicBezTo>
                  <a:pt x="6846" y="24190"/>
                  <a:pt x="34231" y="6846"/>
                  <a:pt x="64354" y="6846"/>
                </a:cubicBezTo>
                <a:cubicBezTo>
                  <a:pt x="95389" y="6846"/>
                  <a:pt x="221358" y="6846"/>
                  <a:pt x="221358" y="6846"/>
                </a:cubicBezTo>
                <a:close/>
              </a:path>
            </a:pathLst>
          </a:custGeom>
          <a:solidFill>
            <a:srgbClr val="F2F2F2"/>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355440FF-D4FC-4900-90EB-DF4D6BC443BC}"/>
              </a:ext>
            </a:extLst>
          </p:cNvPr>
          <p:cNvSpPr/>
          <p:nvPr/>
        </p:nvSpPr>
        <p:spPr>
          <a:xfrm>
            <a:off x="5009268" y="3421733"/>
            <a:ext cx="155179" cy="136923"/>
          </a:xfrm>
          <a:custGeom>
            <a:avLst/>
            <a:gdLst>
              <a:gd name="connsiteX0" fmla="*/ 6846 w 155178"/>
              <a:gd name="connsiteY0" fmla="*/ 18206 h 136922"/>
              <a:gd name="connsiteX1" fmla="*/ 148333 w 155178"/>
              <a:gd name="connsiteY1" fmla="*/ 18206 h 136922"/>
              <a:gd name="connsiteX2" fmla="*/ 148333 w 155178"/>
              <a:gd name="connsiteY2" fmla="*/ 131395 h 136922"/>
              <a:gd name="connsiteX3" fmla="*/ 6846 w 155178"/>
              <a:gd name="connsiteY3" fmla="*/ 18206 h 136922"/>
            </a:gdLst>
            <a:ahLst/>
            <a:cxnLst>
              <a:cxn ang="0">
                <a:pos x="connsiteX0" y="connsiteY0"/>
              </a:cxn>
              <a:cxn ang="0">
                <a:pos x="connsiteX1" y="connsiteY1"/>
              </a:cxn>
              <a:cxn ang="0">
                <a:pos x="connsiteX2" y="connsiteY2"/>
              </a:cxn>
              <a:cxn ang="0">
                <a:pos x="connsiteX3" y="connsiteY3"/>
              </a:cxn>
            </a:cxnLst>
            <a:rect l="l" t="t" r="r" b="b"/>
            <a:pathLst>
              <a:path w="155178" h="136922">
                <a:moveTo>
                  <a:pt x="6846" y="18206"/>
                </a:moveTo>
                <a:cubicBezTo>
                  <a:pt x="6846" y="18206"/>
                  <a:pt x="106343" y="-7353"/>
                  <a:pt x="148333" y="18206"/>
                </a:cubicBezTo>
                <a:cubicBezTo>
                  <a:pt x="148333" y="18206"/>
                  <a:pt x="157461" y="106749"/>
                  <a:pt x="148333" y="131395"/>
                </a:cubicBezTo>
                <a:cubicBezTo>
                  <a:pt x="148333" y="131395"/>
                  <a:pt x="69830" y="30072"/>
                  <a:pt x="6846" y="18206"/>
                </a:cubicBezTo>
                <a:close/>
              </a:path>
            </a:pathLst>
          </a:custGeom>
          <a:solidFill>
            <a:srgbClr val="F2F2F2"/>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47C57EE7-38E1-4F6A-BA89-6C8A7519477C}"/>
              </a:ext>
            </a:extLst>
          </p:cNvPr>
          <p:cNvSpPr/>
          <p:nvPr/>
        </p:nvSpPr>
        <p:spPr>
          <a:xfrm>
            <a:off x="4466922" y="4265581"/>
            <a:ext cx="255589" cy="292101"/>
          </a:xfrm>
          <a:custGeom>
            <a:avLst/>
            <a:gdLst>
              <a:gd name="connsiteX0" fmla="*/ 97348 w 255588"/>
              <a:gd name="connsiteY0" fmla="*/ 30579 h 292101"/>
              <a:gd name="connsiteX1" fmla="*/ 74527 w 255588"/>
              <a:gd name="connsiteY1" fmla="*/ 144682 h 292101"/>
              <a:gd name="connsiteX2" fmla="*/ 13369 w 255588"/>
              <a:gd name="connsiteY2" fmla="*/ 156548 h 292101"/>
              <a:gd name="connsiteX3" fmla="*/ 139337 w 255588"/>
              <a:gd name="connsiteY3" fmla="*/ 290732 h 292101"/>
              <a:gd name="connsiteX4" fmla="*/ 256178 w 255588"/>
              <a:gd name="connsiteY4" fmla="*/ 223184 h 292101"/>
              <a:gd name="connsiteX5" fmla="*/ 185891 w 255588"/>
              <a:gd name="connsiteY5" fmla="*/ 6846 h 292101"/>
              <a:gd name="connsiteX6" fmla="*/ 97348 w 255588"/>
              <a:gd name="connsiteY6" fmla="*/ 30579 h 29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588" h="292101">
                <a:moveTo>
                  <a:pt x="97348" y="30579"/>
                </a:moveTo>
                <a:cubicBezTo>
                  <a:pt x="97348" y="30579"/>
                  <a:pt x="54445" y="67092"/>
                  <a:pt x="74527" y="144682"/>
                </a:cubicBezTo>
                <a:cubicBezTo>
                  <a:pt x="74527" y="144682"/>
                  <a:pt x="38928" y="119123"/>
                  <a:pt x="13369" y="156548"/>
                </a:cubicBezTo>
                <a:cubicBezTo>
                  <a:pt x="-12190" y="193974"/>
                  <a:pt x="38928" y="280691"/>
                  <a:pt x="139337" y="290732"/>
                </a:cubicBezTo>
                <a:cubicBezTo>
                  <a:pt x="239747" y="300773"/>
                  <a:pt x="256178" y="277040"/>
                  <a:pt x="256178" y="223184"/>
                </a:cubicBezTo>
                <a:cubicBezTo>
                  <a:pt x="256178" y="169328"/>
                  <a:pt x="257091" y="58877"/>
                  <a:pt x="185891" y="6846"/>
                </a:cubicBezTo>
                <a:lnTo>
                  <a:pt x="97348" y="30579"/>
                </a:lnTo>
                <a:close/>
              </a:path>
            </a:pathLst>
          </a:custGeom>
          <a:solidFill>
            <a:srgbClr val="FBC89C"/>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A35257C0-E8B2-4447-9A5F-22AE70EF74E4}"/>
              </a:ext>
            </a:extLst>
          </p:cNvPr>
          <p:cNvSpPr/>
          <p:nvPr/>
        </p:nvSpPr>
        <p:spPr>
          <a:xfrm>
            <a:off x="4316456" y="3517984"/>
            <a:ext cx="392511" cy="876304"/>
          </a:xfrm>
          <a:custGeom>
            <a:avLst/>
            <a:gdLst>
              <a:gd name="connsiteX0" fmla="*/ 223167 w 392511"/>
              <a:gd name="connsiteY0" fmla="*/ 6846 h 876304"/>
              <a:gd name="connsiteX1" fmla="*/ 9568 w 392511"/>
              <a:gd name="connsiteY1" fmla="*/ 472383 h 876304"/>
              <a:gd name="connsiteX2" fmla="*/ 172962 w 392511"/>
              <a:gd name="connsiteY2" fmla="*/ 874022 h 876304"/>
              <a:gd name="connsiteX3" fmla="*/ 392038 w 392511"/>
              <a:gd name="connsiteY3" fmla="*/ 775438 h 876304"/>
              <a:gd name="connsiteX4" fmla="*/ 305321 w 392511"/>
              <a:gd name="connsiteY4" fmla="*/ 603828 h 876304"/>
              <a:gd name="connsiteX5" fmla="*/ 328141 w 392511"/>
              <a:gd name="connsiteY5" fmla="*/ 308989 h 876304"/>
              <a:gd name="connsiteX6" fmla="*/ 223167 w 392511"/>
              <a:gd name="connsiteY6" fmla="*/ 6846 h 87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11" h="876304">
                <a:moveTo>
                  <a:pt x="223167" y="6846"/>
                </a:moveTo>
                <a:cubicBezTo>
                  <a:pt x="223167" y="6846"/>
                  <a:pt x="-21468" y="183020"/>
                  <a:pt x="9568" y="472383"/>
                </a:cubicBezTo>
                <a:cubicBezTo>
                  <a:pt x="40604" y="761746"/>
                  <a:pt x="172962" y="874022"/>
                  <a:pt x="172962" y="874022"/>
                </a:cubicBezTo>
                <a:cubicBezTo>
                  <a:pt x="172962" y="874022"/>
                  <a:pt x="347310" y="874022"/>
                  <a:pt x="392038" y="775438"/>
                </a:cubicBezTo>
                <a:cubicBezTo>
                  <a:pt x="392038" y="775438"/>
                  <a:pt x="394777" y="694197"/>
                  <a:pt x="305321" y="603828"/>
                </a:cubicBezTo>
                <a:cubicBezTo>
                  <a:pt x="214952" y="513459"/>
                  <a:pt x="203998" y="328158"/>
                  <a:pt x="328141" y="308989"/>
                </a:cubicBezTo>
                <a:cubicBezTo>
                  <a:pt x="327228" y="309901"/>
                  <a:pt x="423074" y="103605"/>
                  <a:pt x="223167" y="6846"/>
                </a:cubicBezTo>
                <a:close/>
              </a:path>
            </a:pathLst>
          </a:custGeom>
          <a:solidFill>
            <a:srgbClr val="4D4D4D"/>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12EA19C1-1959-42B3-BE50-0DE3DB52F423}"/>
              </a:ext>
            </a:extLst>
          </p:cNvPr>
          <p:cNvSpPr/>
          <p:nvPr/>
        </p:nvSpPr>
        <p:spPr>
          <a:xfrm>
            <a:off x="3292551" y="4553410"/>
            <a:ext cx="702869" cy="109538"/>
          </a:xfrm>
          <a:custGeom>
            <a:avLst/>
            <a:gdLst>
              <a:gd name="connsiteX0" fmla="*/ 7467 w 702868"/>
              <a:gd name="connsiteY0" fmla="*/ 109703 h 109538"/>
              <a:gd name="connsiteX1" fmla="*/ 6554 w 702868"/>
              <a:gd name="connsiteY1" fmla="*/ 20247 h 109538"/>
              <a:gd name="connsiteX2" fmla="*/ 699382 w 702868"/>
              <a:gd name="connsiteY2" fmla="*/ 6554 h 109538"/>
              <a:gd name="connsiteX3" fmla="*/ 703034 w 702868"/>
              <a:gd name="connsiteY3" fmla="*/ 108790 h 109538"/>
              <a:gd name="connsiteX4" fmla="*/ 7467 w 702868"/>
              <a:gd name="connsiteY4" fmla="*/ 108790 h 109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868" h="109538">
                <a:moveTo>
                  <a:pt x="7467" y="109703"/>
                </a:moveTo>
                <a:cubicBezTo>
                  <a:pt x="16595" y="51282"/>
                  <a:pt x="6554" y="20247"/>
                  <a:pt x="6554" y="20247"/>
                </a:cubicBezTo>
                <a:lnTo>
                  <a:pt x="699382" y="6554"/>
                </a:lnTo>
                <a:cubicBezTo>
                  <a:pt x="703946" y="35765"/>
                  <a:pt x="702121" y="71364"/>
                  <a:pt x="703034" y="108790"/>
                </a:cubicBezTo>
                <a:lnTo>
                  <a:pt x="7467" y="108790"/>
                </a:lnTo>
                <a:close/>
              </a:path>
            </a:pathLst>
          </a:custGeom>
          <a:solidFill>
            <a:srgbClr val="1A1A1A"/>
          </a:solidFill>
          <a:ln w="9119"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C6BB6E6C-8ADB-4E30-9F5C-9285500B1466}"/>
              </a:ext>
            </a:extLst>
          </p:cNvPr>
          <p:cNvSpPr/>
          <p:nvPr/>
        </p:nvSpPr>
        <p:spPr>
          <a:xfrm>
            <a:off x="3739276" y="3430645"/>
            <a:ext cx="429024" cy="894560"/>
          </a:xfrm>
          <a:custGeom>
            <a:avLst/>
            <a:gdLst>
              <a:gd name="connsiteX0" fmla="*/ 92915 w 429023"/>
              <a:gd name="connsiteY0" fmla="*/ 6554 h 894560"/>
              <a:gd name="connsiteX1" fmla="*/ 430657 w 429023"/>
              <a:gd name="connsiteY1" fmla="*/ 462050 h 894560"/>
              <a:gd name="connsiteX2" fmla="*/ 312904 w 429023"/>
              <a:gd name="connsiteY2" fmla="*/ 889248 h 894560"/>
              <a:gd name="connsiteX3" fmla="*/ 78310 w 429023"/>
              <a:gd name="connsiteY3" fmla="*/ 815310 h 894560"/>
              <a:gd name="connsiteX4" fmla="*/ 146771 w 429023"/>
              <a:gd name="connsiteY4" fmla="*/ 630921 h 894560"/>
              <a:gd name="connsiteX5" fmla="*/ 89264 w 429023"/>
              <a:gd name="connsiteY5" fmla="*/ 334256 h 894560"/>
              <a:gd name="connsiteX6" fmla="*/ 92915 w 429023"/>
              <a:gd name="connsiteY6" fmla="*/ 6554 h 8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023" h="894560">
                <a:moveTo>
                  <a:pt x="92915" y="6554"/>
                </a:moveTo>
                <a:cubicBezTo>
                  <a:pt x="92915" y="6554"/>
                  <a:pt x="427919" y="164472"/>
                  <a:pt x="430657" y="462050"/>
                </a:cubicBezTo>
                <a:cubicBezTo>
                  <a:pt x="433395" y="759628"/>
                  <a:pt x="312904" y="889248"/>
                  <a:pt x="312904" y="889248"/>
                </a:cubicBezTo>
                <a:cubicBezTo>
                  <a:pt x="312904" y="889248"/>
                  <a:pt x="135817" y="910243"/>
                  <a:pt x="78310" y="815310"/>
                </a:cubicBezTo>
                <a:cubicBezTo>
                  <a:pt x="78310" y="815310"/>
                  <a:pt x="65530" y="733157"/>
                  <a:pt x="146771" y="630921"/>
                </a:cubicBezTo>
                <a:cubicBezTo>
                  <a:pt x="227099" y="528686"/>
                  <a:pt x="217058" y="338820"/>
                  <a:pt x="89264" y="334256"/>
                </a:cubicBezTo>
                <a:cubicBezTo>
                  <a:pt x="88351" y="334256"/>
                  <a:pt x="-98777" y="127959"/>
                  <a:pt x="92915" y="6554"/>
                </a:cubicBezTo>
                <a:close/>
              </a:path>
            </a:pathLst>
          </a:custGeom>
          <a:solidFill>
            <a:srgbClr val="4D4D4D"/>
          </a:solidFill>
          <a:ln w="9119"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452A514F-CF1D-4876-82F1-FB106B8207F9}"/>
              </a:ext>
            </a:extLst>
          </p:cNvPr>
          <p:cNvSpPr/>
          <p:nvPr/>
        </p:nvSpPr>
        <p:spPr>
          <a:xfrm>
            <a:off x="3367402" y="3356684"/>
            <a:ext cx="593331" cy="994970"/>
          </a:xfrm>
          <a:custGeom>
            <a:avLst/>
            <a:gdLst>
              <a:gd name="connsiteX0" fmla="*/ 385373 w 593330"/>
              <a:gd name="connsiteY0" fmla="*/ 23922 h 994970"/>
              <a:gd name="connsiteX1" fmla="*/ 584367 w 593330"/>
              <a:gd name="connsiteY1" fmla="*/ 996072 h 994970"/>
              <a:gd name="connsiteX2" fmla="*/ 148041 w 593330"/>
              <a:gd name="connsiteY2" fmla="*/ 996072 h 994970"/>
              <a:gd name="connsiteX3" fmla="*/ 6554 w 593330"/>
              <a:gd name="connsiteY3" fmla="*/ 28486 h 994970"/>
              <a:gd name="connsiteX4" fmla="*/ 385373 w 593330"/>
              <a:gd name="connsiteY4" fmla="*/ 23922 h 994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330" h="994970">
                <a:moveTo>
                  <a:pt x="385373" y="23922"/>
                </a:moveTo>
                <a:cubicBezTo>
                  <a:pt x="385373" y="23922"/>
                  <a:pt x="640049" y="328802"/>
                  <a:pt x="584367" y="996072"/>
                </a:cubicBezTo>
                <a:lnTo>
                  <a:pt x="148041" y="996072"/>
                </a:lnTo>
                <a:lnTo>
                  <a:pt x="6554" y="28486"/>
                </a:lnTo>
                <a:cubicBezTo>
                  <a:pt x="6554" y="29398"/>
                  <a:pt x="271271" y="-18068"/>
                  <a:pt x="385373" y="23922"/>
                </a:cubicBezTo>
                <a:close/>
              </a:path>
            </a:pathLst>
          </a:custGeom>
          <a:solidFill>
            <a:srgbClr val="FFFFFF"/>
          </a:solidFill>
          <a:ln w="9119"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87D0ED3-CE48-45B7-B1BF-EF75EE059E52}"/>
              </a:ext>
            </a:extLst>
          </p:cNvPr>
          <p:cNvSpPr/>
          <p:nvPr/>
        </p:nvSpPr>
        <p:spPr>
          <a:xfrm>
            <a:off x="3241142" y="4413457"/>
            <a:ext cx="9128" cy="9128"/>
          </a:xfrm>
          <a:custGeom>
            <a:avLst/>
            <a:gdLst>
              <a:gd name="connsiteX0" fmla="*/ 9585 w 9128"/>
              <a:gd name="connsiteY0" fmla="*/ 6846 h 9128"/>
              <a:gd name="connsiteX1" fmla="*/ 6846 w 9128"/>
              <a:gd name="connsiteY1" fmla="*/ 6846 h 9128"/>
              <a:gd name="connsiteX2" fmla="*/ 9585 w 9128"/>
              <a:gd name="connsiteY2" fmla="*/ 6846 h 9128"/>
            </a:gdLst>
            <a:ahLst/>
            <a:cxnLst>
              <a:cxn ang="0">
                <a:pos x="connsiteX0" y="connsiteY0"/>
              </a:cxn>
              <a:cxn ang="0">
                <a:pos x="connsiteX1" y="connsiteY1"/>
              </a:cxn>
              <a:cxn ang="0">
                <a:pos x="connsiteX2" y="connsiteY2"/>
              </a:cxn>
            </a:cxnLst>
            <a:rect l="l" t="t" r="r" b="b"/>
            <a:pathLst>
              <a:path w="9128" h="9128">
                <a:moveTo>
                  <a:pt x="9585" y="6846"/>
                </a:moveTo>
                <a:lnTo>
                  <a:pt x="6846" y="6846"/>
                </a:lnTo>
                <a:cubicBezTo>
                  <a:pt x="6846" y="6846"/>
                  <a:pt x="7759" y="6846"/>
                  <a:pt x="9585" y="6846"/>
                </a:cubicBezTo>
                <a:close/>
              </a:path>
            </a:pathLst>
          </a:custGeom>
          <a:solidFill>
            <a:srgbClr val="333333"/>
          </a:solidFill>
          <a:ln w="95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E1C91B20-C75D-4268-A06F-D6DB3E66F3E4}"/>
              </a:ext>
            </a:extLst>
          </p:cNvPr>
          <p:cNvSpPr/>
          <p:nvPr/>
        </p:nvSpPr>
        <p:spPr>
          <a:xfrm>
            <a:off x="3115107" y="3400832"/>
            <a:ext cx="921945" cy="1223175"/>
          </a:xfrm>
          <a:custGeom>
            <a:avLst/>
            <a:gdLst>
              <a:gd name="connsiteX0" fmla="*/ 736253 w 921944"/>
              <a:gd name="connsiteY0" fmla="*/ 35455 h 1223174"/>
              <a:gd name="connsiteX1" fmla="*/ 644971 w 921944"/>
              <a:gd name="connsiteY1" fmla="*/ 8071 h 1223174"/>
              <a:gd name="connsiteX2" fmla="*/ 730776 w 921944"/>
              <a:gd name="connsiteY2" fmla="*/ 719155 h 1223174"/>
              <a:gd name="connsiteX3" fmla="*/ 721648 w 921944"/>
              <a:gd name="connsiteY3" fmla="*/ 790355 h 1223174"/>
              <a:gd name="connsiteX4" fmla="*/ 131055 w 921944"/>
              <a:gd name="connsiteY4" fmla="*/ 19024 h 1223174"/>
              <a:gd name="connsiteX5" fmla="*/ 8738 w 921944"/>
              <a:gd name="connsiteY5" fmla="*/ 96614 h 1223174"/>
              <a:gd name="connsiteX6" fmla="*/ 194953 w 921944"/>
              <a:gd name="connsiteY6" fmla="*/ 756580 h 1223174"/>
              <a:gd name="connsiteX7" fmla="*/ 154789 w 921944"/>
              <a:gd name="connsiteY7" fmla="*/ 1214815 h 1223174"/>
              <a:gd name="connsiteX8" fmla="*/ 743555 w 921944"/>
              <a:gd name="connsiteY8" fmla="*/ 1222117 h 1223174"/>
              <a:gd name="connsiteX9" fmla="*/ 894170 w 921944"/>
              <a:gd name="connsiteY9" fmla="*/ 1214815 h 1223174"/>
              <a:gd name="connsiteX10" fmla="*/ 736253 w 921944"/>
              <a:gd name="connsiteY10" fmla="*/ 35455 h 122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1944" h="1223174">
                <a:moveTo>
                  <a:pt x="736253" y="35455"/>
                </a:moveTo>
                <a:cubicBezTo>
                  <a:pt x="683310" y="-1970"/>
                  <a:pt x="644971" y="8071"/>
                  <a:pt x="644971" y="8071"/>
                </a:cubicBezTo>
                <a:cubicBezTo>
                  <a:pt x="738991" y="284654"/>
                  <a:pt x="722561" y="533853"/>
                  <a:pt x="730776" y="719155"/>
                </a:cubicBezTo>
                <a:cubicBezTo>
                  <a:pt x="727125" y="741063"/>
                  <a:pt x="724386" y="765709"/>
                  <a:pt x="721648" y="790355"/>
                </a:cubicBezTo>
                <a:cubicBezTo>
                  <a:pt x="662315" y="553935"/>
                  <a:pt x="484316" y="174203"/>
                  <a:pt x="131055" y="19024"/>
                </a:cubicBezTo>
                <a:cubicBezTo>
                  <a:pt x="131055" y="19024"/>
                  <a:pt x="33384" y="45496"/>
                  <a:pt x="8738" y="96614"/>
                </a:cubicBezTo>
                <a:cubicBezTo>
                  <a:pt x="-15908" y="146819"/>
                  <a:pt x="208645" y="479084"/>
                  <a:pt x="194953" y="756580"/>
                </a:cubicBezTo>
                <a:cubicBezTo>
                  <a:pt x="183999" y="993913"/>
                  <a:pt x="165742" y="1212989"/>
                  <a:pt x="154789" y="1214815"/>
                </a:cubicBezTo>
                <a:cubicBezTo>
                  <a:pt x="154789" y="1214815"/>
                  <a:pt x="743555" y="1223030"/>
                  <a:pt x="743555" y="1222117"/>
                </a:cubicBezTo>
                <a:lnTo>
                  <a:pt x="894170" y="1214815"/>
                </a:lnTo>
                <a:cubicBezTo>
                  <a:pt x="988190" y="692683"/>
                  <a:pt x="736253" y="35455"/>
                  <a:pt x="736253" y="35455"/>
                </a:cubicBezTo>
                <a:close/>
              </a:path>
            </a:pathLst>
          </a:custGeom>
          <a:solidFill>
            <a:srgbClr val="333333"/>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BAE2B758-DCD4-4349-ADE4-0EE2F718F984}"/>
              </a:ext>
            </a:extLst>
          </p:cNvPr>
          <p:cNvSpPr/>
          <p:nvPr/>
        </p:nvSpPr>
        <p:spPr>
          <a:xfrm>
            <a:off x="3347647" y="3039491"/>
            <a:ext cx="346870" cy="483793"/>
          </a:xfrm>
          <a:custGeom>
            <a:avLst/>
            <a:gdLst>
              <a:gd name="connsiteX0" fmla="*/ 9879 w 346870"/>
              <a:gd name="connsiteY0" fmla="*/ 7937 h 483792"/>
              <a:gd name="connsiteX1" fmla="*/ 320237 w 346870"/>
              <a:gd name="connsiteY1" fmla="*/ 193238 h 483792"/>
              <a:gd name="connsiteX2" fmla="*/ 328452 w 346870"/>
              <a:gd name="connsiteY2" fmla="*/ 330161 h 483792"/>
              <a:gd name="connsiteX3" fmla="*/ 301980 w 346870"/>
              <a:gd name="connsiteY3" fmla="*/ 330161 h 483792"/>
              <a:gd name="connsiteX4" fmla="*/ 343970 w 346870"/>
              <a:gd name="connsiteY4" fmla="*/ 482601 h 483792"/>
              <a:gd name="connsiteX5" fmla="*/ 220740 w 346870"/>
              <a:gd name="connsiteY5" fmla="*/ 330161 h 483792"/>
              <a:gd name="connsiteX6" fmla="*/ 60997 w 346870"/>
              <a:gd name="connsiteY6" fmla="*/ 330161 h 483792"/>
              <a:gd name="connsiteX7" fmla="*/ 9879 w 346870"/>
              <a:gd name="connsiteY7" fmla="*/ 7937 h 48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870" h="483792">
                <a:moveTo>
                  <a:pt x="9879" y="7937"/>
                </a:moveTo>
                <a:cubicBezTo>
                  <a:pt x="61909" y="-12145"/>
                  <a:pt x="320237" y="193238"/>
                  <a:pt x="320237" y="193238"/>
                </a:cubicBezTo>
                <a:cubicBezTo>
                  <a:pt x="257252" y="262612"/>
                  <a:pt x="306544" y="283607"/>
                  <a:pt x="328452" y="330161"/>
                </a:cubicBezTo>
                <a:lnTo>
                  <a:pt x="301980" y="330161"/>
                </a:lnTo>
                <a:lnTo>
                  <a:pt x="343970" y="482601"/>
                </a:lnTo>
                <a:lnTo>
                  <a:pt x="220740" y="330161"/>
                </a:lnTo>
                <a:lnTo>
                  <a:pt x="60997" y="330161"/>
                </a:lnTo>
                <a:cubicBezTo>
                  <a:pt x="-12942" y="117475"/>
                  <a:pt x="9879" y="7937"/>
                  <a:pt x="9879" y="7937"/>
                </a:cubicBezTo>
                <a:close/>
              </a:path>
            </a:pathLst>
          </a:custGeom>
          <a:solidFill>
            <a:srgbClr val="FBC89C"/>
          </a:solidFill>
          <a:ln w="9119"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F77430AF-C874-429E-ABD2-C7D6E907571C}"/>
              </a:ext>
            </a:extLst>
          </p:cNvPr>
          <p:cNvSpPr/>
          <p:nvPr/>
        </p:nvSpPr>
        <p:spPr>
          <a:xfrm>
            <a:off x="3724313" y="3379783"/>
            <a:ext cx="209948" cy="839791"/>
          </a:xfrm>
          <a:custGeom>
            <a:avLst/>
            <a:gdLst>
              <a:gd name="connsiteX0" fmla="*/ 6554 w 209947"/>
              <a:gd name="connsiteY0" fmla="*/ 8125 h 839791"/>
              <a:gd name="connsiteX1" fmla="*/ 111528 w 209947"/>
              <a:gd name="connsiteY1" fmla="*/ 840614 h 839791"/>
              <a:gd name="connsiteX2" fmla="*/ 208287 w 209947"/>
              <a:gd name="connsiteY2" fmla="*/ 299314 h 839791"/>
              <a:gd name="connsiteX3" fmla="*/ 117005 w 209947"/>
              <a:gd name="connsiteY3" fmla="*/ 209858 h 839791"/>
              <a:gd name="connsiteX4" fmla="*/ 147128 w 209947"/>
              <a:gd name="connsiteY4" fmla="*/ 65632 h 839791"/>
              <a:gd name="connsiteX5" fmla="*/ 6554 w 209947"/>
              <a:gd name="connsiteY5" fmla="*/ 8125 h 83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947" h="839791">
                <a:moveTo>
                  <a:pt x="6554" y="8125"/>
                </a:moveTo>
                <a:cubicBezTo>
                  <a:pt x="6554" y="8125"/>
                  <a:pt x="124308" y="229027"/>
                  <a:pt x="111528" y="840614"/>
                </a:cubicBezTo>
                <a:cubicBezTo>
                  <a:pt x="117918" y="840614"/>
                  <a:pt x="208287" y="299314"/>
                  <a:pt x="208287" y="299314"/>
                </a:cubicBezTo>
                <a:lnTo>
                  <a:pt x="117005" y="209858"/>
                </a:lnTo>
                <a:lnTo>
                  <a:pt x="147128" y="65632"/>
                </a:lnTo>
                <a:cubicBezTo>
                  <a:pt x="147128" y="64720"/>
                  <a:pt x="90534" y="-4654"/>
                  <a:pt x="6554" y="8125"/>
                </a:cubicBezTo>
                <a:close/>
              </a:path>
            </a:pathLst>
          </a:custGeom>
          <a:solidFill>
            <a:srgbClr val="4D4D4D"/>
          </a:solidFill>
          <a:ln w="911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DB4E356-359C-4A21-9A51-51F468C43661}"/>
              </a:ext>
            </a:extLst>
          </p:cNvPr>
          <p:cNvSpPr/>
          <p:nvPr/>
        </p:nvSpPr>
        <p:spPr>
          <a:xfrm>
            <a:off x="3208572" y="3378555"/>
            <a:ext cx="629844" cy="848920"/>
          </a:xfrm>
          <a:custGeom>
            <a:avLst/>
            <a:gdLst>
              <a:gd name="connsiteX0" fmla="*/ 193682 w 629843"/>
              <a:gd name="connsiteY0" fmla="*/ 7527 h 848919"/>
              <a:gd name="connsiteX1" fmla="*/ 630008 w 629843"/>
              <a:gd name="connsiteY1" fmla="*/ 846405 h 848919"/>
              <a:gd name="connsiteX2" fmla="*/ 216502 w 629843"/>
              <a:gd name="connsiteY2" fmla="*/ 334315 h 848919"/>
              <a:gd name="connsiteX3" fmla="*/ 250276 w 629843"/>
              <a:gd name="connsiteY3" fmla="*/ 222038 h 848919"/>
              <a:gd name="connsiteX4" fmla="*/ 6554 w 629843"/>
              <a:gd name="connsiteY4" fmla="*/ 45865 h 848919"/>
              <a:gd name="connsiteX5" fmla="*/ 193682 w 629843"/>
              <a:gd name="connsiteY5" fmla="*/ 7527 h 84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843" h="848919">
                <a:moveTo>
                  <a:pt x="193682" y="7527"/>
                </a:moveTo>
                <a:cubicBezTo>
                  <a:pt x="193682" y="7527"/>
                  <a:pt x="659218" y="280459"/>
                  <a:pt x="630008" y="846405"/>
                </a:cubicBezTo>
                <a:cubicBezTo>
                  <a:pt x="630008" y="846405"/>
                  <a:pt x="481219" y="533309"/>
                  <a:pt x="216502" y="334315"/>
                </a:cubicBezTo>
                <a:lnTo>
                  <a:pt x="250276" y="222038"/>
                </a:lnTo>
                <a:cubicBezTo>
                  <a:pt x="250276" y="222038"/>
                  <a:pt x="124308" y="66860"/>
                  <a:pt x="6554" y="45865"/>
                </a:cubicBezTo>
                <a:cubicBezTo>
                  <a:pt x="6554" y="45865"/>
                  <a:pt x="104226" y="-689"/>
                  <a:pt x="193682" y="7527"/>
                </a:cubicBezTo>
                <a:close/>
              </a:path>
            </a:pathLst>
          </a:custGeom>
          <a:solidFill>
            <a:srgbClr val="4D4D4D"/>
          </a:solidFill>
          <a:ln w="9119"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F511A652-D3B0-420E-A715-1422E01BE17A}"/>
              </a:ext>
            </a:extLst>
          </p:cNvPr>
          <p:cNvSpPr/>
          <p:nvPr/>
        </p:nvSpPr>
        <p:spPr>
          <a:xfrm>
            <a:off x="3919656" y="2625541"/>
            <a:ext cx="100410" cy="100410"/>
          </a:xfrm>
          <a:custGeom>
            <a:avLst/>
            <a:gdLst>
              <a:gd name="connsiteX0" fmla="*/ 28462 w 100409"/>
              <a:gd name="connsiteY0" fmla="*/ 8380 h 100409"/>
              <a:gd name="connsiteX1" fmla="*/ 33939 w 100409"/>
              <a:gd name="connsiteY1" fmla="*/ 7467 h 100409"/>
              <a:gd name="connsiteX2" fmla="*/ 39416 w 100409"/>
              <a:gd name="connsiteY2" fmla="*/ 6554 h 100409"/>
              <a:gd name="connsiteX3" fmla="*/ 49457 w 100409"/>
              <a:gd name="connsiteY3" fmla="*/ 6554 h 100409"/>
              <a:gd name="connsiteX4" fmla="*/ 59498 w 100409"/>
              <a:gd name="connsiteY4" fmla="*/ 8380 h 100409"/>
              <a:gd name="connsiteX5" fmla="*/ 68626 w 100409"/>
              <a:gd name="connsiteY5" fmla="*/ 12031 h 100409"/>
              <a:gd name="connsiteX6" fmla="*/ 73190 w 100409"/>
              <a:gd name="connsiteY6" fmla="*/ 13857 h 100409"/>
              <a:gd name="connsiteX7" fmla="*/ 77754 w 100409"/>
              <a:gd name="connsiteY7" fmla="*/ 16595 h 100409"/>
              <a:gd name="connsiteX8" fmla="*/ 85057 w 100409"/>
              <a:gd name="connsiteY8" fmla="*/ 22985 h 100409"/>
              <a:gd name="connsiteX9" fmla="*/ 91446 w 100409"/>
              <a:gd name="connsiteY9" fmla="*/ 30288 h 100409"/>
              <a:gd name="connsiteX10" fmla="*/ 96010 w 100409"/>
              <a:gd name="connsiteY10" fmla="*/ 38503 h 100409"/>
              <a:gd name="connsiteX11" fmla="*/ 92359 w 100409"/>
              <a:gd name="connsiteY11" fmla="*/ 35764 h 100409"/>
              <a:gd name="connsiteX12" fmla="*/ 88708 w 100409"/>
              <a:gd name="connsiteY12" fmla="*/ 33026 h 100409"/>
              <a:gd name="connsiteX13" fmla="*/ 81405 w 100409"/>
              <a:gd name="connsiteY13" fmla="*/ 28462 h 100409"/>
              <a:gd name="connsiteX14" fmla="*/ 74103 w 100409"/>
              <a:gd name="connsiteY14" fmla="*/ 24811 h 100409"/>
              <a:gd name="connsiteX15" fmla="*/ 70452 w 100409"/>
              <a:gd name="connsiteY15" fmla="*/ 23898 h 100409"/>
              <a:gd name="connsiteX16" fmla="*/ 66800 w 100409"/>
              <a:gd name="connsiteY16" fmla="*/ 22985 h 100409"/>
              <a:gd name="connsiteX17" fmla="*/ 59498 w 100409"/>
              <a:gd name="connsiteY17" fmla="*/ 22072 h 100409"/>
              <a:gd name="connsiteX18" fmla="*/ 60411 w 100409"/>
              <a:gd name="connsiteY18" fmla="*/ 22985 h 100409"/>
              <a:gd name="connsiteX19" fmla="*/ 75928 w 100409"/>
              <a:gd name="connsiteY19" fmla="*/ 46718 h 100409"/>
              <a:gd name="connsiteX20" fmla="*/ 81405 w 100409"/>
              <a:gd name="connsiteY20" fmla="*/ 73190 h 100409"/>
              <a:gd name="connsiteX21" fmla="*/ 80492 w 100409"/>
              <a:gd name="connsiteY21" fmla="*/ 85969 h 100409"/>
              <a:gd name="connsiteX22" fmla="*/ 77754 w 100409"/>
              <a:gd name="connsiteY22" fmla="*/ 98749 h 100409"/>
              <a:gd name="connsiteX23" fmla="*/ 72277 w 100409"/>
              <a:gd name="connsiteY23" fmla="*/ 74103 h 100409"/>
              <a:gd name="connsiteX24" fmla="*/ 68626 w 100409"/>
              <a:gd name="connsiteY24" fmla="*/ 63149 h 100409"/>
              <a:gd name="connsiteX25" fmla="*/ 63149 w 100409"/>
              <a:gd name="connsiteY25" fmla="*/ 53108 h 100409"/>
              <a:gd name="connsiteX26" fmla="*/ 49457 w 100409"/>
              <a:gd name="connsiteY26" fmla="*/ 35764 h 100409"/>
              <a:gd name="connsiteX27" fmla="*/ 41241 w 100409"/>
              <a:gd name="connsiteY27" fmla="*/ 29375 h 100409"/>
              <a:gd name="connsiteX28" fmla="*/ 36677 w 100409"/>
              <a:gd name="connsiteY28" fmla="*/ 26636 h 100409"/>
              <a:gd name="connsiteX29" fmla="*/ 32113 w 100409"/>
              <a:gd name="connsiteY29" fmla="*/ 24811 h 100409"/>
              <a:gd name="connsiteX30" fmla="*/ 6554 w 100409"/>
              <a:gd name="connsiteY30" fmla="*/ 15683 h 100409"/>
              <a:gd name="connsiteX31" fmla="*/ 28462 w 100409"/>
              <a:gd name="connsiteY31" fmla="*/ 8380 h 1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0409" h="100409">
                <a:moveTo>
                  <a:pt x="28462" y="8380"/>
                </a:moveTo>
                <a:cubicBezTo>
                  <a:pt x="30288" y="7467"/>
                  <a:pt x="32113" y="7467"/>
                  <a:pt x="33939" y="7467"/>
                </a:cubicBezTo>
                <a:cubicBezTo>
                  <a:pt x="35764" y="7467"/>
                  <a:pt x="37590" y="6554"/>
                  <a:pt x="39416" y="6554"/>
                </a:cubicBezTo>
                <a:cubicBezTo>
                  <a:pt x="43067" y="6554"/>
                  <a:pt x="45805" y="6554"/>
                  <a:pt x="49457" y="6554"/>
                </a:cubicBezTo>
                <a:cubicBezTo>
                  <a:pt x="53108" y="6554"/>
                  <a:pt x="55846" y="7467"/>
                  <a:pt x="59498" y="8380"/>
                </a:cubicBezTo>
                <a:cubicBezTo>
                  <a:pt x="63149" y="9293"/>
                  <a:pt x="65887" y="10206"/>
                  <a:pt x="68626" y="12031"/>
                </a:cubicBezTo>
                <a:cubicBezTo>
                  <a:pt x="70452" y="12944"/>
                  <a:pt x="71364" y="12944"/>
                  <a:pt x="73190" y="13857"/>
                </a:cubicBezTo>
                <a:cubicBezTo>
                  <a:pt x="75016" y="14770"/>
                  <a:pt x="75928" y="15683"/>
                  <a:pt x="77754" y="16595"/>
                </a:cubicBezTo>
                <a:cubicBezTo>
                  <a:pt x="80492" y="18421"/>
                  <a:pt x="83231" y="20247"/>
                  <a:pt x="85057" y="22985"/>
                </a:cubicBezTo>
                <a:cubicBezTo>
                  <a:pt x="87795" y="24811"/>
                  <a:pt x="89621" y="27549"/>
                  <a:pt x="91446" y="30288"/>
                </a:cubicBezTo>
                <a:cubicBezTo>
                  <a:pt x="93272" y="33026"/>
                  <a:pt x="94185" y="35764"/>
                  <a:pt x="96010" y="38503"/>
                </a:cubicBezTo>
                <a:lnTo>
                  <a:pt x="92359" y="35764"/>
                </a:lnTo>
                <a:cubicBezTo>
                  <a:pt x="91446" y="34852"/>
                  <a:pt x="89621" y="33939"/>
                  <a:pt x="88708" y="33026"/>
                </a:cubicBezTo>
                <a:cubicBezTo>
                  <a:pt x="85969" y="31200"/>
                  <a:pt x="84144" y="30288"/>
                  <a:pt x="81405" y="28462"/>
                </a:cubicBezTo>
                <a:cubicBezTo>
                  <a:pt x="78667" y="27549"/>
                  <a:pt x="75928" y="25724"/>
                  <a:pt x="74103" y="24811"/>
                </a:cubicBezTo>
                <a:cubicBezTo>
                  <a:pt x="73190" y="23898"/>
                  <a:pt x="71364" y="23898"/>
                  <a:pt x="70452" y="23898"/>
                </a:cubicBezTo>
                <a:cubicBezTo>
                  <a:pt x="69539" y="23898"/>
                  <a:pt x="67713" y="22985"/>
                  <a:pt x="66800" y="22985"/>
                </a:cubicBezTo>
                <a:cubicBezTo>
                  <a:pt x="64062" y="22072"/>
                  <a:pt x="62236" y="22072"/>
                  <a:pt x="59498" y="22072"/>
                </a:cubicBezTo>
                <a:cubicBezTo>
                  <a:pt x="59498" y="22072"/>
                  <a:pt x="60411" y="22985"/>
                  <a:pt x="60411" y="22985"/>
                </a:cubicBezTo>
                <a:cubicBezTo>
                  <a:pt x="67713" y="29375"/>
                  <a:pt x="72277" y="37590"/>
                  <a:pt x="75928" y="46718"/>
                </a:cubicBezTo>
                <a:cubicBezTo>
                  <a:pt x="79580" y="55847"/>
                  <a:pt x="80492" y="64062"/>
                  <a:pt x="81405" y="73190"/>
                </a:cubicBezTo>
                <a:cubicBezTo>
                  <a:pt x="81405" y="77754"/>
                  <a:pt x="81405" y="82318"/>
                  <a:pt x="80492" y="85969"/>
                </a:cubicBezTo>
                <a:cubicBezTo>
                  <a:pt x="79580" y="90534"/>
                  <a:pt x="78667" y="94185"/>
                  <a:pt x="77754" y="98749"/>
                </a:cubicBezTo>
                <a:cubicBezTo>
                  <a:pt x="75928" y="90534"/>
                  <a:pt x="74103" y="82318"/>
                  <a:pt x="72277" y="74103"/>
                </a:cubicBezTo>
                <a:cubicBezTo>
                  <a:pt x="71364" y="70452"/>
                  <a:pt x="69539" y="66800"/>
                  <a:pt x="68626" y="63149"/>
                </a:cubicBezTo>
                <a:cubicBezTo>
                  <a:pt x="66800" y="59498"/>
                  <a:pt x="65887" y="55847"/>
                  <a:pt x="63149" y="53108"/>
                </a:cubicBezTo>
                <a:cubicBezTo>
                  <a:pt x="59498" y="46718"/>
                  <a:pt x="54934" y="40329"/>
                  <a:pt x="49457" y="35764"/>
                </a:cubicBezTo>
                <a:cubicBezTo>
                  <a:pt x="46718" y="33026"/>
                  <a:pt x="43980" y="31200"/>
                  <a:pt x="41241" y="29375"/>
                </a:cubicBezTo>
                <a:cubicBezTo>
                  <a:pt x="39416" y="28462"/>
                  <a:pt x="38503" y="27549"/>
                  <a:pt x="36677" y="26636"/>
                </a:cubicBezTo>
                <a:cubicBezTo>
                  <a:pt x="34852" y="25724"/>
                  <a:pt x="33026" y="24811"/>
                  <a:pt x="32113" y="24811"/>
                </a:cubicBezTo>
                <a:lnTo>
                  <a:pt x="6554" y="15683"/>
                </a:lnTo>
                <a:lnTo>
                  <a:pt x="28462" y="8380"/>
                </a:lnTo>
                <a:close/>
              </a:path>
            </a:pathLst>
          </a:custGeom>
          <a:solidFill>
            <a:srgbClr val="333333"/>
          </a:solidFill>
          <a:ln w="9119"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4C94414E-450C-4489-AE27-D66EB1C8DEA5}"/>
              </a:ext>
            </a:extLst>
          </p:cNvPr>
          <p:cNvSpPr/>
          <p:nvPr/>
        </p:nvSpPr>
        <p:spPr>
          <a:xfrm>
            <a:off x="3347232" y="3039954"/>
            <a:ext cx="292101" cy="282973"/>
          </a:xfrm>
          <a:custGeom>
            <a:avLst/>
            <a:gdLst>
              <a:gd name="connsiteX0" fmla="*/ 10294 w 292101"/>
              <a:gd name="connsiteY0" fmla="*/ 7473 h 282973"/>
              <a:gd name="connsiteX1" fmla="*/ 224806 w 292101"/>
              <a:gd name="connsiteY1" fmla="*/ 145308 h 282973"/>
              <a:gd name="connsiteX2" fmla="*/ 292354 w 292101"/>
              <a:gd name="connsiteY2" fmla="*/ 230200 h 282973"/>
              <a:gd name="connsiteX3" fmla="*/ 195595 w 292101"/>
              <a:gd name="connsiteY3" fmla="*/ 211944 h 282973"/>
              <a:gd name="connsiteX4" fmla="*/ 46806 w 292101"/>
              <a:gd name="connsiteY4" fmla="*/ 283144 h 282973"/>
              <a:gd name="connsiteX5" fmla="*/ 10294 w 292101"/>
              <a:gd name="connsiteY5" fmla="*/ 7473 h 2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1" h="282973">
                <a:moveTo>
                  <a:pt x="10294" y="7473"/>
                </a:moveTo>
                <a:cubicBezTo>
                  <a:pt x="39504" y="-3481"/>
                  <a:pt x="140826" y="85975"/>
                  <a:pt x="224806" y="145308"/>
                </a:cubicBezTo>
                <a:cubicBezTo>
                  <a:pt x="224806" y="171780"/>
                  <a:pt x="281400" y="208293"/>
                  <a:pt x="292354" y="230200"/>
                </a:cubicBezTo>
                <a:cubicBezTo>
                  <a:pt x="277749" y="225636"/>
                  <a:pt x="212026" y="211944"/>
                  <a:pt x="195595" y="211944"/>
                </a:cubicBezTo>
                <a:cubicBezTo>
                  <a:pt x="133524" y="211944"/>
                  <a:pt x="79668" y="235677"/>
                  <a:pt x="46806" y="283144"/>
                </a:cubicBezTo>
                <a:cubicBezTo>
                  <a:pt x="-10701" y="102406"/>
                  <a:pt x="10294" y="7473"/>
                  <a:pt x="10294" y="7473"/>
                </a:cubicBezTo>
                <a:close/>
              </a:path>
            </a:pathLst>
          </a:custGeom>
          <a:solidFill>
            <a:srgbClr val="CCA37F"/>
          </a:solidFill>
          <a:ln w="911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D9BD0EF3-6E13-44A5-BDC7-7F44F4E0C6F8}"/>
              </a:ext>
            </a:extLst>
          </p:cNvPr>
          <p:cNvSpPr/>
          <p:nvPr/>
        </p:nvSpPr>
        <p:spPr>
          <a:xfrm>
            <a:off x="3216928" y="2531920"/>
            <a:ext cx="739382" cy="757638"/>
          </a:xfrm>
          <a:custGeom>
            <a:avLst/>
            <a:gdLst>
              <a:gd name="connsiteX0" fmla="*/ 117777 w 739381"/>
              <a:gd name="connsiteY0" fmla="*/ 295518 h 757637"/>
              <a:gd name="connsiteX1" fmla="*/ 510288 w 739381"/>
              <a:gd name="connsiteY1" fmla="*/ 72791 h 757637"/>
              <a:gd name="connsiteX2" fmla="*/ 735754 w 739381"/>
              <a:gd name="connsiteY2" fmla="*/ 112042 h 757637"/>
              <a:gd name="connsiteX3" fmla="*/ 716585 w 739381"/>
              <a:gd name="connsiteY3" fmla="*/ 529199 h 757637"/>
              <a:gd name="connsiteX4" fmla="*/ 553191 w 739381"/>
              <a:gd name="connsiteY4" fmla="*/ 759229 h 757637"/>
              <a:gd name="connsiteX5" fmla="*/ 136033 w 739381"/>
              <a:gd name="connsiteY5" fmla="*/ 603137 h 757637"/>
              <a:gd name="connsiteX6" fmla="*/ 118690 w 739381"/>
              <a:gd name="connsiteY6" fmla="*/ 425138 h 757637"/>
              <a:gd name="connsiteX7" fmla="*/ 76700 w 739381"/>
              <a:gd name="connsiteY7" fmla="*/ 437005 h 757637"/>
              <a:gd name="connsiteX8" fmla="*/ 56618 w 739381"/>
              <a:gd name="connsiteY8" fmla="*/ 393189 h 757637"/>
              <a:gd name="connsiteX9" fmla="*/ 18280 w 739381"/>
              <a:gd name="connsiteY9" fmla="*/ 268134 h 757637"/>
              <a:gd name="connsiteX10" fmla="*/ 117777 w 739381"/>
              <a:gd name="connsiteY10" fmla="*/ 295518 h 75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9381" h="757637">
                <a:moveTo>
                  <a:pt x="117777" y="295518"/>
                </a:moveTo>
                <a:cubicBezTo>
                  <a:pt x="117777" y="295518"/>
                  <a:pt x="65746" y="-159978"/>
                  <a:pt x="510288" y="72791"/>
                </a:cubicBezTo>
                <a:cubicBezTo>
                  <a:pt x="510288" y="72791"/>
                  <a:pt x="721149" y="-36747"/>
                  <a:pt x="735754" y="112042"/>
                </a:cubicBezTo>
                <a:cubicBezTo>
                  <a:pt x="759487" y="353938"/>
                  <a:pt x="691026" y="234359"/>
                  <a:pt x="716585" y="529199"/>
                </a:cubicBezTo>
                <a:cubicBezTo>
                  <a:pt x="727539" y="653342"/>
                  <a:pt x="589703" y="753752"/>
                  <a:pt x="553191" y="759229"/>
                </a:cubicBezTo>
                <a:cubicBezTo>
                  <a:pt x="470124" y="770183"/>
                  <a:pt x="271130" y="686204"/>
                  <a:pt x="136033" y="603137"/>
                </a:cubicBezTo>
                <a:cubicBezTo>
                  <a:pt x="98608" y="580317"/>
                  <a:pt x="124167" y="477169"/>
                  <a:pt x="118690" y="425138"/>
                </a:cubicBezTo>
                <a:cubicBezTo>
                  <a:pt x="118690" y="425138"/>
                  <a:pt x="111387" y="453435"/>
                  <a:pt x="76700" y="437005"/>
                </a:cubicBezTo>
                <a:cubicBezTo>
                  <a:pt x="63008" y="430615"/>
                  <a:pt x="73962" y="413271"/>
                  <a:pt x="56618" y="393189"/>
                </a:cubicBezTo>
                <a:cubicBezTo>
                  <a:pt x="31972" y="363979"/>
                  <a:pt x="-15494" y="324728"/>
                  <a:pt x="18280" y="268134"/>
                </a:cubicBezTo>
                <a:cubicBezTo>
                  <a:pt x="48403" y="217929"/>
                  <a:pt x="117777" y="295518"/>
                  <a:pt x="117777" y="295518"/>
                </a:cubicBezTo>
                <a:close/>
              </a:path>
            </a:pathLst>
          </a:custGeom>
          <a:solidFill>
            <a:srgbClr val="FBC89C"/>
          </a:solidFill>
          <a:ln w="911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1329E94-B67F-4205-B393-5770ED11AD98}"/>
              </a:ext>
            </a:extLst>
          </p:cNvPr>
          <p:cNvSpPr/>
          <p:nvPr/>
        </p:nvSpPr>
        <p:spPr>
          <a:xfrm>
            <a:off x="3611124" y="3127590"/>
            <a:ext cx="73025" cy="36513"/>
          </a:xfrm>
          <a:custGeom>
            <a:avLst/>
            <a:gdLst>
              <a:gd name="connsiteX0" fmla="*/ 67713 w 73025"/>
              <a:gd name="connsiteY0" fmla="*/ 26636 h 36512"/>
              <a:gd name="connsiteX1" fmla="*/ 56759 w 73025"/>
              <a:gd name="connsiteY1" fmla="*/ 26636 h 36512"/>
              <a:gd name="connsiteX2" fmla="*/ 46718 w 73025"/>
              <a:gd name="connsiteY2" fmla="*/ 25723 h 36512"/>
              <a:gd name="connsiteX3" fmla="*/ 41241 w 73025"/>
              <a:gd name="connsiteY3" fmla="*/ 24811 h 36512"/>
              <a:gd name="connsiteX4" fmla="*/ 35764 w 73025"/>
              <a:gd name="connsiteY4" fmla="*/ 22985 h 36512"/>
              <a:gd name="connsiteX5" fmla="*/ 24811 w 73025"/>
              <a:gd name="connsiteY5" fmla="*/ 18421 h 36512"/>
              <a:gd name="connsiteX6" fmla="*/ 15683 w 73025"/>
              <a:gd name="connsiteY6" fmla="*/ 12944 h 36512"/>
              <a:gd name="connsiteX7" fmla="*/ 9293 w 73025"/>
              <a:gd name="connsiteY7" fmla="*/ 8380 h 36512"/>
              <a:gd name="connsiteX8" fmla="*/ 6554 w 73025"/>
              <a:gd name="connsiteY8" fmla="*/ 6554 h 36512"/>
              <a:gd name="connsiteX9" fmla="*/ 8380 w 73025"/>
              <a:gd name="connsiteY9" fmla="*/ 9293 h 36512"/>
              <a:gd name="connsiteX10" fmla="*/ 12944 w 73025"/>
              <a:gd name="connsiteY10" fmla="*/ 15683 h 36512"/>
              <a:gd name="connsiteX11" fmla="*/ 21159 w 73025"/>
              <a:gd name="connsiteY11" fmla="*/ 23898 h 36512"/>
              <a:gd name="connsiteX12" fmla="*/ 26636 w 73025"/>
              <a:gd name="connsiteY12" fmla="*/ 27549 h 36512"/>
              <a:gd name="connsiteX13" fmla="*/ 33026 w 73025"/>
              <a:gd name="connsiteY13" fmla="*/ 30287 h 36512"/>
              <a:gd name="connsiteX14" fmla="*/ 39416 w 73025"/>
              <a:gd name="connsiteY14" fmla="*/ 32113 h 36512"/>
              <a:gd name="connsiteX15" fmla="*/ 45805 w 73025"/>
              <a:gd name="connsiteY15" fmla="*/ 33026 h 36512"/>
              <a:gd name="connsiteX16" fmla="*/ 52195 w 73025"/>
              <a:gd name="connsiteY16" fmla="*/ 33026 h 36512"/>
              <a:gd name="connsiteX17" fmla="*/ 57672 w 73025"/>
              <a:gd name="connsiteY17" fmla="*/ 32113 h 36512"/>
              <a:gd name="connsiteX18" fmla="*/ 67713 w 73025"/>
              <a:gd name="connsiteY18" fmla="*/ 26636 h 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25" h="36512">
                <a:moveTo>
                  <a:pt x="67713" y="26636"/>
                </a:moveTo>
                <a:cubicBezTo>
                  <a:pt x="67713" y="26636"/>
                  <a:pt x="63149" y="26636"/>
                  <a:pt x="56759" y="26636"/>
                </a:cubicBezTo>
                <a:cubicBezTo>
                  <a:pt x="54021" y="26636"/>
                  <a:pt x="50370" y="25723"/>
                  <a:pt x="46718" y="25723"/>
                </a:cubicBezTo>
                <a:cubicBezTo>
                  <a:pt x="44893" y="25723"/>
                  <a:pt x="43067" y="24811"/>
                  <a:pt x="41241" y="24811"/>
                </a:cubicBezTo>
                <a:cubicBezTo>
                  <a:pt x="39416" y="24811"/>
                  <a:pt x="37590" y="23898"/>
                  <a:pt x="35764" y="22985"/>
                </a:cubicBezTo>
                <a:cubicBezTo>
                  <a:pt x="32113" y="22072"/>
                  <a:pt x="28462" y="20247"/>
                  <a:pt x="24811" y="18421"/>
                </a:cubicBezTo>
                <a:cubicBezTo>
                  <a:pt x="21159" y="16595"/>
                  <a:pt x="18421" y="14770"/>
                  <a:pt x="15683" y="12944"/>
                </a:cubicBezTo>
                <a:cubicBezTo>
                  <a:pt x="12944" y="11118"/>
                  <a:pt x="11118" y="9293"/>
                  <a:pt x="9293" y="8380"/>
                </a:cubicBezTo>
                <a:cubicBezTo>
                  <a:pt x="7467" y="7467"/>
                  <a:pt x="6554" y="6554"/>
                  <a:pt x="6554" y="6554"/>
                </a:cubicBezTo>
                <a:cubicBezTo>
                  <a:pt x="6554" y="6554"/>
                  <a:pt x="6554" y="7467"/>
                  <a:pt x="8380" y="9293"/>
                </a:cubicBezTo>
                <a:cubicBezTo>
                  <a:pt x="9293" y="11118"/>
                  <a:pt x="10206" y="13857"/>
                  <a:pt x="12944" y="15683"/>
                </a:cubicBezTo>
                <a:cubicBezTo>
                  <a:pt x="14770" y="18421"/>
                  <a:pt x="17508" y="21159"/>
                  <a:pt x="21159" y="23898"/>
                </a:cubicBezTo>
                <a:cubicBezTo>
                  <a:pt x="22985" y="24811"/>
                  <a:pt x="24811" y="26636"/>
                  <a:pt x="26636" y="27549"/>
                </a:cubicBezTo>
                <a:cubicBezTo>
                  <a:pt x="28462" y="28462"/>
                  <a:pt x="31200" y="29375"/>
                  <a:pt x="33026" y="30287"/>
                </a:cubicBezTo>
                <a:cubicBezTo>
                  <a:pt x="34852" y="31200"/>
                  <a:pt x="37590" y="32113"/>
                  <a:pt x="39416" y="32113"/>
                </a:cubicBezTo>
                <a:cubicBezTo>
                  <a:pt x="41241" y="33026"/>
                  <a:pt x="43980" y="33026"/>
                  <a:pt x="45805" y="33026"/>
                </a:cubicBezTo>
                <a:cubicBezTo>
                  <a:pt x="47631" y="33026"/>
                  <a:pt x="50370" y="33026"/>
                  <a:pt x="52195" y="33026"/>
                </a:cubicBezTo>
                <a:cubicBezTo>
                  <a:pt x="54021" y="33026"/>
                  <a:pt x="55846" y="32113"/>
                  <a:pt x="57672" y="32113"/>
                </a:cubicBezTo>
                <a:cubicBezTo>
                  <a:pt x="64062" y="30287"/>
                  <a:pt x="67713" y="26636"/>
                  <a:pt x="67713" y="26636"/>
                </a:cubicBezTo>
                <a:close/>
              </a:path>
            </a:pathLst>
          </a:custGeom>
          <a:solidFill>
            <a:srgbClr val="CCA37F"/>
          </a:solidFill>
          <a:ln w="911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E3613BAC-D48A-4013-8566-648F449688E2}"/>
              </a:ext>
            </a:extLst>
          </p:cNvPr>
          <p:cNvSpPr/>
          <p:nvPr/>
        </p:nvSpPr>
        <p:spPr>
          <a:xfrm>
            <a:off x="3685975" y="2735079"/>
            <a:ext cx="91282" cy="273845"/>
          </a:xfrm>
          <a:custGeom>
            <a:avLst/>
            <a:gdLst>
              <a:gd name="connsiteX0" fmla="*/ 62236 w 91281"/>
              <a:gd name="connsiteY0" fmla="*/ 6554 h 273845"/>
              <a:gd name="connsiteX1" fmla="*/ 54934 w 91281"/>
              <a:gd name="connsiteY1" fmla="*/ 36677 h 273845"/>
              <a:gd name="connsiteX2" fmla="*/ 50370 w 91281"/>
              <a:gd name="connsiteY2" fmla="*/ 67713 h 273845"/>
              <a:gd name="connsiteX3" fmla="*/ 48544 w 91281"/>
              <a:gd name="connsiteY3" fmla="*/ 83231 h 273845"/>
              <a:gd name="connsiteX4" fmla="*/ 47631 w 91281"/>
              <a:gd name="connsiteY4" fmla="*/ 98749 h 273845"/>
              <a:gd name="connsiteX5" fmla="*/ 46718 w 91281"/>
              <a:gd name="connsiteY5" fmla="*/ 114267 h 273845"/>
              <a:gd name="connsiteX6" fmla="*/ 46718 w 91281"/>
              <a:gd name="connsiteY6" fmla="*/ 129785 h 273845"/>
              <a:gd name="connsiteX7" fmla="*/ 47631 w 91281"/>
              <a:gd name="connsiteY7" fmla="*/ 145303 h 273845"/>
              <a:gd name="connsiteX8" fmla="*/ 49457 w 91281"/>
              <a:gd name="connsiteY8" fmla="*/ 160821 h 273845"/>
              <a:gd name="connsiteX9" fmla="*/ 52195 w 91281"/>
              <a:gd name="connsiteY9" fmla="*/ 176338 h 273845"/>
              <a:gd name="connsiteX10" fmla="*/ 55847 w 91281"/>
              <a:gd name="connsiteY10" fmla="*/ 191856 h 273845"/>
              <a:gd name="connsiteX11" fmla="*/ 60411 w 91281"/>
              <a:gd name="connsiteY11" fmla="*/ 207374 h 273845"/>
              <a:gd name="connsiteX12" fmla="*/ 63149 w 91281"/>
              <a:gd name="connsiteY12" fmla="*/ 214677 h 273845"/>
              <a:gd name="connsiteX13" fmla="*/ 66800 w 91281"/>
              <a:gd name="connsiteY13" fmla="*/ 221979 h 273845"/>
              <a:gd name="connsiteX14" fmla="*/ 74103 w 91281"/>
              <a:gd name="connsiteY14" fmla="*/ 235671 h 273845"/>
              <a:gd name="connsiteX15" fmla="*/ 83231 w 91281"/>
              <a:gd name="connsiteY15" fmla="*/ 248451 h 273845"/>
              <a:gd name="connsiteX16" fmla="*/ 83231 w 91281"/>
              <a:gd name="connsiteY16" fmla="*/ 244799 h 273845"/>
              <a:gd name="connsiteX17" fmla="*/ 76841 w 91281"/>
              <a:gd name="connsiteY17" fmla="*/ 253015 h 273845"/>
              <a:gd name="connsiteX18" fmla="*/ 68626 w 91281"/>
              <a:gd name="connsiteY18" fmla="*/ 260317 h 273845"/>
              <a:gd name="connsiteX19" fmla="*/ 59498 w 91281"/>
              <a:gd name="connsiteY19" fmla="*/ 265794 h 273845"/>
              <a:gd name="connsiteX20" fmla="*/ 49457 w 91281"/>
              <a:gd name="connsiteY20" fmla="*/ 269446 h 273845"/>
              <a:gd name="connsiteX21" fmla="*/ 43980 w 91281"/>
              <a:gd name="connsiteY21" fmla="*/ 270359 h 273845"/>
              <a:gd name="connsiteX22" fmla="*/ 38503 w 91281"/>
              <a:gd name="connsiteY22" fmla="*/ 270359 h 273845"/>
              <a:gd name="connsiteX23" fmla="*/ 33026 w 91281"/>
              <a:gd name="connsiteY23" fmla="*/ 270359 h 273845"/>
              <a:gd name="connsiteX24" fmla="*/ 27549 w 91281"/>
              <a:gd name="connsiteY24" fmla="*/ 269446 h 273845"/>
              <a:gd name="connsiteX25" fmla="*/ 16595 w 91281"/>
              <a:gd name="connsiteY25" fmla="*/ 266707 h 273845"/>
              <a:gd name="connsiteX26" fmla="*/ 6554 w 91281"/>
              <a:gd name="connsiteY26" fmla="*/ 263056 h 273845"/>
              <a:gd name="connsiteX27" fmla="*/ 16595 w 91281"/>
              <a:gd name="connsiteY27" fmla="*/ 268533 h 273845"/>
              <a:gd name="connsiteX28" fmla="*/ 27549 w 91281"/>
              <a:gd name="connsiteY28" fmla="*/ 272184 h 273845"/>
              <a:gd name="connsiteX29" fmla="*/ 33026 w 91281"/>
              <a:gd name="connsiteY29" fmla="*/ 273097 h 273845"/>
              <a:gd name="connsiteX30" fmla="*/ 38503 w 91281"/>
              <a:gd name="connsiteY30" fmla="*/ 274010 h 273845"/>
              <a:gd name="connsiteX31" fmla="*/ 43980 w 91281"/>
              <a:gd name="connsiteY31" fmla="*/ 274010 h 273845"/>
              <a:gd name="connsiteX32" fmla="*/ 49457 w 91281"/>
              <a:gd name="connsiteY32" fmla="*/ 273097 h 273845"/>
              <a:gd name="connsiteX33" fmla="*/ 60411 w 91281"/>
              <a:gd name="connsiteY33" fmla="*/ 270359 h 273845"/>
              <a:gd name="connsiteX34" fmla="*/ 70452 w 91281"/>
              <a:gd name="connsiteY34" fmla="*/ 264882 h 273845"/>
              <a:gd name="connsiteX35" fmla="*/ 79580 w 91281"/>
              <a:gd name="connsiteY35" fmla="*/ 257579 h 273845"/>
              <a:gd name="connsiteX36" fmla="*/ 87795 w 91281"/>
              <a:gd name="connsiteY36" fmla="*/ 248451 h 273845"/>
              <a:gd name="connsiteX37" fmla="*/ 88708 w 91281"/>
              <a:gd name="connsiteY37" fmla="*/ 246625 h 273845"/>
              <a:gd name="connsiteX38" fmla="*/ 86882 w 91281"/>
              <a:gd name="connsiteY38" fmla="*/ 243887 h 273845"/>
              <a:gd name="connsiteX39" fmla="*/ 78667 w 91281"/>
              <a:gd name="connsiteY39" fmla="*/ 231107 h 273845"/>
              <a:gd name="connsiteX40" fmla="*/ 71364 w 91281"/>
              <a:gd name="connsiteY40" fmla="*/ 217415 h 273845"/>
              <a:gd name="connsiteX41" fmla="*/ 68626 w 91281"/>
              <a:gd name="connsiteY41" fmla="*/ 210113 h 273845"/>
              <a:gd name="connsiteX42" fmla="*/ 65887 w 91281"/>
              <a:gd name="connsiteY42" fmla="*/ 202810 h 273845"/>
              <a:gd name="connsiteX43" fmla="*/ 61323 w 91281"/>
              <a:gd name="connsiteY43" fmla="*/ 188205 h 273845"/>
              <a:gd name="connsiteX44" fmla="*/ 57672 w 91281"/>
              <a:gd name="connsiteY44" fmla="*/ 173600 h 273845"/>
              <a:gd name="connsiteX45" fmla="*/ 54934 w 91281"/>
              <a:gd name="connsiteY45" fmla="*/ 158082 h 273845"/>
              <a:gd name="connsiteX46" fmla="*/ 53108 w 91281"/>
              <a:gd name="connsiteY46" fmla="*/ 142564 h 273845"/>
              <a:gd name="connsiteX47" fmla="*/ 52195 w 91281"/>
              <a:gd name="connsiteY47" fmla="*/ 127046 h 273845"/>
              <a:gd name="connsiteX48" fmla="*/ 51282 w 91281"/>
              <a:gd name="connsiteY48" fmla="*/ 111528 h 273845"/>
              <a:gd name="connsiteX49" fmla="*/ 51282 w 91281"/>
              <a:gd name="connsiteY49" fmla="*/ 96010 h 273845"/>
              <a:gd name="connsiteX50" fmla="*/ 51282 w 91281"/>
              <a:gd name="connsiteY50" fmla="*/ 80492 h 273845"/>
              <a:gd name="connsiteX51" fmla="*/ 52195 w 91281"/>
              <a:gd name="connsiteY51" fmla="*/ 64975 h 273845"/>
              <a:gd name="connsiteX52" fmla="*/ 54934 w 91281"/>
              <a:gd name="connsiteY52" fmla="*/ 33939 h 273845"/>
              <a:gd name="connsiteX53" fmla="*/ 62236 w 91281"/>
              <a:gd name="connsiteY53" fmla="*/ 6554 h 2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1281" h="273845">
                <a:moveTo>
                  <a:pt x="62236" y="6554"/>
                </a:moveTo>
                <a:cubicBezTo>
                  <a:pt x="59498" y="16595"/>
                  <a:pt x="56759" y="26636"/>
                  <a:pt x="54934" y="36677"/>
                </a:cubicBezTo>
                <a:cubicBezTo>
                  <a:pt x="53108" y="46718"/>
                  <a:pt x="51282" y="56759"/>
                  <a:pt x="50370" y="67713"/>
                </a:cubicBezTo>
                <a:cubicBezTo>
                  <a:pt x="49457" y="73190"/>
                  <a:pt x="48544" y="77754"/>
                  <a:pt x="48544" y="83231"/>
                </a:cubicBezTo>
                <a:lnTo>
                  <a:pt x="47631" y="98749"/>
                </a:lnTo>
                <a:lnTo>
                  <a:pt x="46718" y="114267"/>
                </a:lnTo>
                <a:cubicBezTo>
                  <a:pt x="46718" y="119744"/>
                  <a:pt x="46718" y="124308"/>
                  <a:pt x="46718" y="129785"/>
                </a:cubicBezTo>
                <a:cubicBezTo>
                  <a:pt x="46718" y="135261"/>
                  <a:pt x="46718" y="139826"/>
                  <a:pt x="47631" y="145303"/>
                </a:cubicBezTo>
                <a:cubicBezTo>
                  <a:pt x="48544" y="150779"/>
                  <a:pt x="48544" y="155344"/>
                  <a:pt x="49457" y="160821"/>
                </a:cubicBezTo>
                <a:lnTo>
                  <a:pt x="52195" y="176338"/>
                </a:lnTo>
                <a:lnTo>
                  <a:pt x="55847" y="191856"/>
                </a:lnTo>
                <a:cubicBezTo>
                  <a:pt x="56759" y="197333"/>
                  <a:pt x="59498" y="201897"/>
                  <a:pt x="60411" y="207374"/>
                </a:cubicBezTo>
                <a:lnTo>
                  <a:pt x="63149" y="214677"/>
                </a:lnTo>
                <a:cubicBezTo>
                  <a:pt x="64062" y="217415"/>
                  <a:pt x="65887" y="219241"/>
                  <a:pt x="66800" y="221979"/>
                </a:cubicBezTo>
                <a:cubicBezTo>
                  <a:pt x="69539" y="226543"/>
                  <a:pt x="71364" y="232020"/>
                  <a:pt x="74103" y="235671"/>
                </a:cubicBezTo>
                <a:lnTo>
                  <a:pt x="83231" y="248451"/>
                </a:lnTo>
                <a:lnTo>
                  <a:pt x="83231" y="244799"/>
                </a:lnTo>
                <a:cubicBezTo>
                  <a:pt x="81405" y="247538"/>
                  <a:pt x="79580" y="250276"/>
                  <a:pt x="76841" y="253015"/>
                </a:cubicBezTo>
                <a:cubicBezTo>
                  <a:pt x="74103" y="255753"/>
                  <a:pt x="71364" y="257579"/>
                  <a:pt x="68626" y="260317"/>
                </a:cubicBezTo>
                <a:cubicBezTo>
                  <a:pt x="65887" y="262143"/>
                  <a:pt x="62236" y="263969"/>
                  <a:pt x="59498" y="265794"/>
                </a:cubicBezTo>
                <a:cubicBezTo>
                  <a:pt x="55847" y="266707"/>
                  <a:pt x="53108" y="268533"/>
                  <a:pt x="49457" y="269446"/>
                </a:cubicBezTo>
                <a:cubicBezTo>
                  <a:pt x="47631" y="270359"/>
                  <a:pt x="45806" y="270359"/>
                  <a:pt x="43980" y="270359"/>
                </a:cubicBezTo>
                <a:cubicBezTo>
                  <a:pt x="42154" y="270359"/>
                  <a:pt x="40329" y="271271"/>
                  <a:pt x="38503" y="270359"/>
                </a:cubicBezTo>
                <a:lnTo>
                  <a:pt x="33026" y="270359"/>
                </a:lnTo>
                <a:lnTo>
                  <a:pt x="27549" y="269446"/>
                </a:lnTo>
                <a:cubicBezTo>
                  <a:pt x="23898" y="269446"/>
                  <a:pt x="20247" y="267620"/>
                  <a:pt x="16595" y="266707"/>
                </a:cubicBezTo>
                <a:cubicBezTo>
                  <a:pt x="12944" y="265794"/>
                  <a:pt x="9293" y="263969"/>
                  <a:pt x="6554" y="263056"/>
                </a:cubicBezTo>
                <a:cubicBezTo>
                  <a:pt x="10206" y="264882"/>
                  <a:pt x="12944" y="266707"/>
                  <a:pt x="16595" y="268533"/>
                </a:cubicBezTo>
                <a:cubicBezTo>
                  <a:pt x="20247" y="269446"/>
                  <a:pt x="23898" y="271271"/>
                  <a:pt x="27549" y="272184"/>
                </a:cubicBezTo>
                <a:lnTo>
                  <a:pt x="33026" y="273097"/>
                </a:lnTo>
                <a:lnTo>
                  <a:pt x="38503" y="274010"/>
                </a:lnTo>
                <a:cubicBezTo>
                  <a:pt x="40329" y="274010"/>
                  <a:pt x="42154" y="274010"/>
                  <a:pt x="43980" y="274010"/>
                </a:cubicBezTo>
                <a:cubicBezTo>
                  <a:pt x="45806" y="274010"/>
                  <a:pt x="47631" y="274010"/>
                  <a:pt x="49457" y="273097"/>
                </a:cubicBezTo>
                <a:cubicBezTo>
                  <a:pt x="53108" y="272184"/>
                  <a:pt x="56759" y="271271"/>
                  <a:pt x="60411" y="270359"/>
                </a:cubicBezTo>
                <a:cubicBezTo>
                  <a:pt x="64062" y="268533"/>
                  <a:pt x="67713" y="267620"/>
                  <a:pt x="70452" y="264882"/>
                </a:cubicBezTo>
                <a:cubicBezTo>
                  <a:pt x="74103" y="263056"/>
                  <a:pt x="76841" y="260317"/>
                  <a:pt x="79580" y="257579"/>
                </a:cubicBezTo>
                <a:cubicBezTo>
                  <a:pt x="82318" y="254841"/>
                  <a:pt x="85057" y="252102"/>
                  <a:pt x="87795" y="248451"/>
                </a:cubicBezTo>
                <a:lnTo>
                  <a:pt x="88708" y="246625"/>
                </a:lnTo>
                <a:lnTo>
                  <a:pt x="86882" y="243887"/>
                </a:lnTo>
                <a:lnTo>
                  <a:pt x="78667" y="231107"/>
                </a:lnTo>
                <a:cubicBezTo>
                  <a:pt x="75928" y="227456"/>
                  <a:pt x="74103" y="221979"/>
                  <a:pt x="71364" y="217415"/>
                </a:cubicBezTo>
                <a:cubicBezTo>
                  <a:pt x="70452" y="214677"/>
                  <a:pt x="68626" y="212851"/>
                  <a:pt x="68626" y="210113"/>
                </a:cubicBezTo>
                <a:lnTo>
                  <a:pt x="65887" y="202810"/>
                </a:lnTo>
                <a:cubicBezTo>
                  <a:pt x="64062" y="198246"/>
                  <a:pt x="62236" y="193682"/>
                  <a:pt x="61323" y="188205"/>
                </a:cubicBezTo>
                <a:lnTo>
                  <a:pt x="57672" y="173600"/>
                </a:lnTo>
                <a:lnTo>
                  <a:pt x="54934" y="158082"/>
                </a:lnTo>
                <a:cubicBezTo>
                  <a:pt x="54021" y="153518"/>
                  <a:pt x="54021" y="148041"/>
                  <a:pt x="53108" y="142564"/>
                </a:cubicBezTo>
                <a:cubicBezTo>
                  <a:pt x="52195" y="137087"/>
                  <a:pt x="52195" y="132523"/>
                  <a:pt x="52195" y="127046"/>
                </a:cubicBezTo>
                <a:cubicBezTo>
                  <a:pt x="52195" y="121569"/>
                  <a:pt x="51282" y="117005"/>
                  <a:pt x="51282" y="111528"/>
                </a:cubicBezTo>
                <a:lnTo>
                  <a:pt x="51282" y="96010"/>
                </a:lnTo>
                <a:lnTo>
                  <a:pt x="51282" y="80492"/>
                </a:lnTo>
                <a:cubicBezTo>
                  <a:pt x="51282" y="75016"/>
                  <a:pt x="52195" y="70452"/>
                  <a:pt x="52195" y="64975"/>
                </a:cubicBezTo>
                <a:cubicBezTo>
                  <a:pt x="53108" y="54934"/>
                  <a:pt x="54021" y="43980"/>
                  <a:pt x="54934" y="33939"/>
                </a:cubicBezTo>
                <a:cubicBezTo>
                  <a:pt x="59498" y="27549"/>
                  <a:pt x="61323" y="16595"/>
                  <a:pt x="62236" y="6554"/>
                </a:cubicBezTo>
                <a:close/>
              </a:path>
            </a:pathLst>
          </a:custGeom>
          <a:solidFill>
            <a:srgbClr val="CCA37F"/>
          </a:solidFill>
          <a:ln w="911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4203A704-FFAE-442C-A1D5-9768D3B7FB71}"/>
              </a:ext>
            </a:extLst>
          </p:cNvPr>
          <p:cNvSpPr/>
          <p:nvPr/>
        </p:nvSpPr>
        <p:spPr>
          <a:xfrm>
            <a:off x="3818955" y="2812377"/>
            <a:ext cx="18256" cy="27385"/>
          </a:xfrm>
          <a:custGeom>
            <a:avLst/>
            <a:gdLst>
              <a:gd name="connsiteX0" fmla="*/ 16887 w 18256"/>
              <a:gd name="connsiteY0" fmla="*/ 16887 h 27384"/>
              <a:gd name="connsiteX1" fmla="*/ 13236 w 18256"/>
              <a:gd name="connsiteY1" fmla="*/ 24190 h 27384"/>
              <a:gd name="connsiteX2" fmla="*/ 6846 w 18256"/>
              <a:gd name="connsiteY2" fmla="*/ 6846 h 27384"/>
              <a:gd name="connsiteX3" fmla="*/ 16887 w 18256"/>
              <a:gd name="connsiteY3" fmla="*/ 16887 h 27384"/>
            </a:gdLst>
            <a:ahLst/>
            <a:cxnLst>
              <a:cxn ang="0">
                <a:pos x="connsiteX0" y="connsiteY0"/>
              </a:cxn>
              <a:cxn ang="0">
                <a:pos x="connsiteX1" y="connsiteY1"/>
              </a:cxn>
              <a:cxn ang="0">
                <a:pos x="connsiteX2" y="connsiteY2"/>
              </a:cxn>
              <a:cxn ang="0">
                <a:pos x="connsiteX3" y="connsiteY3"/>
              </a:cxn>
            </a:cxnLst>
            <a:rect l="l" t="t" r="r" b="b"/>
            <a:pathLst>
              <a:path w="18256" h="27384">
                <a:moveTo>
                  <a:pt x="16887" y="16887"/>
                </a:moveTo>
                <a:cubicBezTo>
                  <a:pt x="15061" y="20538"/>
                  <a:pt x="14149" y="23277"/>
                  <a:pt x="13236" y="24190"/>
                </a:cubicBezTo>
                <a:cubicBezTo>
                  <a:pt x="11410" y="22364"/>
                  <a:pt x="8672" y="15974"/>
                  <a:pt x="6846" y="6846"/>
                </a:cubicBezTo>
                <a:lnTo>
                  <a:pt x="16887" y="16887"/>
                </a:lnTo>
                <a:close/>
              </a:path>
            </a:pathLst>
          </a:custGeom>
          <a:solidFill>
            <a:srgbClr val="F2F2F2"/>
          </a:solidFill>
          <a:ln w="9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94322FAA-C32A-4957-9237-93E8F8925EF4}"/>
              </a:ext>
            </a:extLst>
          </p:cNvPr>
          <p:cNvSpPr/>
          <p:nvPr/>
        </p:nvSpPr>
        <p:spPr>
          <a:xfrm>
            <a:off x="3818955" y="2765823"/>
            <a:ext cx="27385" cy="36513"/>
          </a:xfrm>
          <a:custGeom>
            <a:avLst/>
            <a:gdLst>
              <a:gd name="connsiteX0" fmla="*/ 13236 w 27384"/>
              <a:gd name="connsiteY0" fmla="*/ 6846 h 36512"/>
              <a:gd name="connsiteX1" fmla="*/ 20538 w 27384"/>
              <a:gd name="connsiteY1" fmla="*/ 34231 h 36512"/>
              <a:gd name="connsiteX2" fmla="*/ 6846 w 27384"/>
              <a:gd name="connsiteY2" fmla="*/ 20538 h 36512"/>
              <a:gd name="connsiteX3" fmla="*/ 13236 w 27384"/>
              <a:gd name="connsiteY3" fmla="*/ 6846 h 36512"/>
            </a:gdLst>
            <a:ahLst/>
            <a:cxnLst>
              <a:cxn ang="0">
                <a:pos x="connsiteX0" y="connsiteY0"/>
              </a:cxn>
              <a:cxn ang="0">
                <a:pos x="connsiteX1" y="connsiteY1"/>
              </a:cxn>
              <a:cxn ang="0">
                <a:pos x="connsiteX2" y="connsiteY2"/>
              </a:cxn>
              <a:cxn ang="0">
                <a:pos x="connsiteX3" y="connsiteY3"/>
              </a:cxn>
            </a:cxnLst>
            <a:rect l="l" t="t" r="r" b="b"/>
            <a:pathLst>
              <a:path w="27384" h="36512">
                <a:moveTo>
                  <a:pt x="13236" y="6846"/>
                </a:moveTo>
                <a:cubicBezTo>
                  <a:pt x="15974" y="8672"/>
                  <a:pt x="20538" y="18713"/>
                  <a:pt x="20538" y="34231"/>
                </a:cubicBezTo>
                <a:lnTo>
                  <a:pt x="6846" y="20538"/>
                </a:lnTo>
                <a:cubicBezTo>
                  <a:pt x="8672" y="12323"/>
                  <a:pt x="11410" y="7759"/>
                  <a:pt x="13236" y="6846"/>
                </a:cubicBezTo>
                <a:close/>
              </a:path>
            </a:pathLst>
          </a:custGeom>
          <a:solidFill>
            <a:srgbClr val="F2F2F2"/>
          </a:solidFill>
          <a:ln w="95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98EDEFF4-58B1-493E-B745-299E21F38888}"/>
              </a:ext>
            </a:extLst>
          </p:cNvPr>
          <p:cNvSpPr/>
          <p:nvPr/>
        </p:nvSpPr>
        <p:spPr>
          <a:xfrm>
            <a:off x="3808914" y="2755782"/>
            <a:ext cx="45641" cy="91282"/>
          </a:xfrm>
          <a:custGeom>
            <a:avLst/>
            <a:gdLst>
              <a:gd name="connsiteX0" fmla="*/ 37882 w 45640"/>
              <a:gd name="connsiteY0" fmla="*/ 31492 h 91281"/>
              <a:gd name="connsiteX1" fmla="*/ 36969 w 45640"/>
              <a:gd name="connsiteY1" fmla="*/ 26928 h 91281"/>
              <a:gd name="connsiteX2" fmla="*/ 35143 w 45640"/>
              <a:gd name="connsiteY2" fmla="*/ 19626 h 91281"/>
              <a:gd name="connsiteX3" fmla="*/ 23277 w 45640"/>
              <a:gd name="connsiteY3" fmla="*/ 6846 h 91281"/>
              <a:gd name="connsiteX4" fmla="*/ 6846 w 45640"/>
              <a:gd name="connsiteY4" fmla="*/ 47923 h 91281"/>
              <a:gd name="connsiteX5" fmla="*/ 23277 w 45640"/>
              <a:gd name="connsiteY5" fmla="*/ 89000 h 91281"/>
              <a:gd name="connsiteX6" fmla="*/ 39708 w 45640"/>
              <a:gd name="connsiteY6" fmla="*/ 53400 h 91281"/>
              <a:gd name="connsiteX7" fmla="*/ 37882 w 45640"/>
              <a:gd name="connsiteY7" fmla="*/ 31492 h 91281"/>
              <a:gd name="connsiteX8" fmla="*/ 16887 w 45640"/>
              <a:gd name="connsiteY8" fmla="*/ 30579 h 91281"/>
              <a:gd name="connsiteX9" fmla="*/ 23277 w 45640"/>
              <a:gd name="connsiteY9" fmla="*/ 16887 h 91281"/>
              <a:gd name="connsiteX10" fmla="*/ 30579 w 45640"/>
              <a:gd name="connsiteY10" fmla="*/ 44272 h 91281"/>
              <a:gd name="connsiteX11" fmla="*/ 16887 w 45640"/>
              <a:gd name="connsiteY11" fmla="*/ 30579 h 91281"/>
              <a:gd name="connsiteX12" fmla="*/ 16887 w 45640"/>
              <a:gd name="connsiteY12" fmla="*/ 62528 h 91281"/>
              <a:gd name="connsiteX13" fmla="*/ 27841 w 45640"/>
              <a:gd name="connsiteY13" fmla="*/ 73482 h 91281"/>
              <a:gd name="connsiteX14" fmla="*/ 24190 w 45640"/>
              <a:gd name="connsiteY14" fmla="*/ 80784 h 91281"/>
              <a:gd name="connsiteX15" fmla="*/ 16887 w 45640"/>
              <a:gd name="connsiteY15" fmla="*/ 62528 h 9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40" h="91281">
                <a:moveTo>
                  <a:pt x="37882" y="31492"/>
                </a:moveTo>
                <a:cubicBezTo>
                  <a:pt x="36969" y="27841"/>
                  <a:pt x="36969" y="27841"/>
                  <a:pt x="36969" y="26928"/>
                </a:cubicBezTo>
                <a:cubicBezTo>
                  <a:pt x="36969" y="26928"/>
                  <a:pt x="35143" y="19626"/>
                  <a:pt x="35143" y="19626"/>
                </a:cubicBezTo>
                <a:cubicBezTo>
                  <a:pt x="32405" y="12323"/>
                  <a:pt x="27841" y="6846"/>
                  <a:pt x="23277" y="6846"/>
                </a:cubicBezTo>
                <a:cubicBezTo>
                  <a:pt x="14149" y="6846"/>
                  <a:pt x="6846" y="25102"/>
                  <a:pt x="6846" y="47923"/>
                </a:cubicBezTo>
                <a:cubicBezTo>
                  <a:pt x="6846" y="70743"/>
                  <a:pt x="14149" y="89000"/>
                  <a:pt x="23277" y="89000"/>
                </a:cubicBezTo>
                <a:cubicBezTo>
                  <a:pt x="31492" y="89000"/>
                  <a:pt x="39708" y="70743"/>
                  <a:pt x="39708" y="53400"/>
                </a:cubicBezTo>
                <a:cubicBezTo>
                  <a:pt x="39708" y="36056"/>
                  <a:pt x="38795" y="35144"/>
                  <a:pt x="37882" y="31492"/>
                </a:cubicBezTo>
                <a:close/>
                <a:moveTo>
                  <a:pt x="16887" y="30579"/>
                </a:moveTo>
                <a:cubicBezTo>
                  <a:pt x="18713" y="23277"/>
                  <a:pt x="21451" y="17800"/>
                  <a:pt x="23277" y="16887"/>
                </a:cubicBezTo>
                <a:cubicBezTo>
                  <a:pt x="26015" y="18713"/>
                  <a:pt x="30579" y="28754"/>
                  <a:pt x="30579" y="44272"/>
                </a:cubicBezTo>
                <a:lnTo>
                  <a:pt x="16887" y="30579"/>
                </a:lnTo>
                <a:close/>
                <a:moveTo>
                  <a:pt x="16887" y="62528"/>
                </a:moveTo>
                <a:lnTo>
                  <a:pt x="27841" y="73482"/>
                </a:lnTo>
                <a:cubicBezTo>
                  <a:pt x="26015" y="77133"/>
                  <a:pt x="25102" y="79871"/>
                  <a:pt x="24190" y="80784"/>
                </a:cubicBezTo>
                <a:cubicBezTo>
                  <a:pt x="21451" y="78959"/>
                  <a:pt x="17800" y="72569"/>
                  <a:pt x="16887" y="62528"/>
                </a:cubicBezTo>
                <a:close/>
              </a:path>
            </a:pathLst>
          </a:custGeom>
          <a:solidFill>
            <a:srgbClr val="333333"/>
          </a:solidFill>
          <a:ln w="9525"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2C845643-63C6-4D81-AB71-895FCD699629}"/>
              </a:ext>
            </a:extLst>
          </p:cNvPr>
          <p:cNvSpPr/>
          <p:nvPr/>
        </p:nvSpPr>
        <p:spPr>
          <a:xfrm>
            <a:off x="3551499" y="2812377"/>
            <a:ext cx="18256" cy="27385"/>
          </a:xfrm>
          <a:custGeom>
            <a:avLst/>
            <a:gdLst>
              <a:gd name="connsiteX0" fmla="*/ 16887 w 18256"/>
              <a:gd name="connsiteY0" fmla="*/ 16887 h 27384"/>
              <a:gd name="connsiteX1" fmla="*/ 13236 w 18256"/>
              <a:gd name="connsiteY1" fmla="*/ 24190 h 27384"/>
              <a:gd name="connsiteX2" fmla="*/ 6846 w 18256"/>
              <a:gd name="connsiteY2" fmla="*/ 6846 h 27384"/>
              <a:gd name="connsiteX3" fmla="*/ 16887 w 18256"/>
              <a:gd name="connsiteY3" fmla="*/ 16887 h 27384"/>
            </a:gdLst>
            <a:ahLst/>
            <a:cxnLst>
              <a:cxn ang="0">
                <a:pos x="connsiteX0" y="connsiteY0"/>
              </a:cxn>
              <a:cxn ang="0">
                <a:pos x="connsiteX1" y="connsiteY1"/>
              </a:cxn>
              <a:cxn ang="0">
                <a:pos x="connsiteX2" y="connsiteY2"/>
              </a:cxn>
              <a:cxn ang="0">
                <a:pos x="connsiteX3" y="connsiteY3"/>
              </a:cxn>
            </a:cxnLst>
            <a:rect l="l" t="t" r="r" b="b"/>
            <a:pathLst>
              <a:path w="18256" h="27384">
                <a:moveTo>
                  <a:pt x="16887" y="16887"/>
                </a:moveTo>
                <a:cubicBezTo>
                  <a:pt x="15061" y="20538"/>
                  <a:pt x="14149" y="23277"/>
                  <a:pt x="13236" y="24190"/>
                </a:cubicBezTo>
                <a:cubicBezTo>
                  <a:pt x="11410" y="22364"/>
                  <a:pt x="8672" y="15974"/>
                  <a:pt x="6846" y="6846"/>
                </a:cubicBezTo>
                <a:lnTo>
                  <a:pt x="16887" y="16887"/>
                </a:lnTo>
                <a:close/>
              </a:path>
            </a:pathLst>
          </a:custGeom>
          <a:solidFill>
            <a:srgbClr val="F2F2F2"/>
          </a:solidFill>
          <a:ln w="9525"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CD95780A-74BD-48D3-AEC4-A50EB94F2D75}"/>
              </a:ext>
            </a:extLst>
          </p:cNvPr>
          <p:cNvSpPr/>
          <p:nvPr/>
        </p:nvSpPr>
        <p:spPr>
          <a:xfrm>
            <a:off x="3550586" y="2765823"/>
            <a:ext cx="27385" cy="36513"/>
          </a:xfrm>
          <a:custGeom>
            <a:avLst/>
            <a:gdLst>
              <a:gd name="connsiteX0" fmla="*/ 13236 w 27384"/>
              <a:gd name="connsiteY0" fmla="*/ 6846 h 36512"/>
              <a:gd name="connsiteX1" fmla="*/ 20538 w 27384"/>
              <a:gd name="connsiteY1" fmla="*/ 34231 h 36512"/>
              <a:gd name="connsiteX2" fmla="*/ 6846 w 27384"/>
              <a:gd name="connsiteY2" fmla="*/ 20538 h 36512"/>
              <a:gd name="connsiteX3" fmla="*/ 13236 w 27384"/>
              <a:gd name="connsiteY3" fmla="*/ 6846 h 36512"/>
            </a:gdLst>
            <a:ahLst/>
            <a:cxnLst>
              <a:cxn ang="0">
                <a:pos x="connsiteX0" y="connsiteY0"/>
              </a:cxn>
              <a:cxn ang="0">
                <a:pos x="connsiteX1" y="connsiteY1"/>
              </a:cxn>
              <a:cxn ang="0">
                <a:pos x="connsiteX2" y="connsiteY2"/>
              </a:cxn>
              <a:cxn ang="0">
                <a:pos x="connsiteX3" y="connsiteY3"/>
              </a:cxn>
            </a:cxnLst>
            <a:rect l="l" t="t" r="r" b="b"/>
            <a:pathLst>
              <a:path w="27384" h="36512">
                <a:moveTo>
                  <a:pt x="13236" y="6846"/>
                </a:moveTo>
                <a:cubicBezTo>
                  <a:pt x="15974" y="8672"/>
                  <a:pt x="20538" y="18713"/>
                  <a:pt x="20538" y="34231"/>
                </a:cubicBezTo>
                <a:lnTo>
                  <a:pt x="6846" y="20538"/>
                </a:lnTo>
                <a:cubicBezTo>
                  <a:pt x="9585" y="12323"/>
                  <a:pt x="11410" y="7759"/>
                  <a:pt x="13236" y="6846"/>
                </a:cubicBezTo>
                <a:close/>
              </a:path>
            </a:pathLst>
          </a:custGeom>
          <a:solidFill>
            <a:srgbClr val="F2F2F2"/>
          </a:solidFill>
          <a:ln w="9525"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9A61E9DF-6631-487B-AED3-1FC6276A7D16}"/>
              </a:ext>
            </a:extLst>
          </p:cNvPr>
          <p:cNvSpPr/>
          <p:nvPr/>
        </p:nvSpPr>
        <p:spPr>
          <a:xfrm>
            <a:off x="3541458" y="2755782"/>
            <a:ext cx="45641" cy="91282"/>
          </a:xfrm>
          <a:custGeom>
            <a:avLst/>
            <a:gdLst>
              <a:gd name="connsiteX0" fmla="*/ 37882 w 45640"/>
              <a:gd name="connsiteY0" fmla="*/ 31492 h 91281"/>
              <a:gd name="connsiteX1" fmla="*/ 36969 w 45640"/>
              <a:gd name="connsiteY1" fmla="*/ 26928 h 91281"/>
              <a:gd name="connsiteX2" fmla="*/ 35144 w 45640"/>
              <a:gd name="connsiteY2" fmla="*/ 19626 h 91281"/>
              <a:gd name="connsiteX3" fmla="*/ 23277 w 45640"/>
              <a:gd name="connsiteY3" fmla="*/ 6846 h 91281"/>
              <a:gd name="connsiteX4" fmla="*/ 6846 w 45640"/>
              <a:gd name="connsiteY4" fmla="*/ 47923 h 91281"/>
              <a:gd name="connsiteX5" fmla="*/ 23277 w 45640"/>
              <a:gd name="connsiteY5" fmla="*/ 89000 h 91281"/>
              <a:gd name="connsiteX6" fmla="*/ 39708 w 45640"/>
              <a:gd name="connsiteY6" fmla="*/ 53400 h 91281"/>
              <a:gd name="connsiteX7" fmla="*/ 37882 w 45640"/>
              <a:gd name="connsiteY7" fmla="*/ 31492 h 91281"/>
              <a:gd name="connsiteX8" fmla="*/ 16887 w 45640"/>
              <a:gd name="connsiteY8" fmla="*/ 30579 h 91281"/>
              <a:gd name="connsiteX9" fmla="*/ 23277 w 45640"/>
              <a:gd name="connsiteY9" fmla="*/ 16887 h 91281"/>
              <a:gd name="connsiteX10" fmla="*/ 30579 w 45640"/>
              <a:gd name="connsiteY10" fmla="*/ 44272 h 91281"/>
              <a:gd name="connsiteX11" fmla="*/ 16887 w 45640"/>
              <a:gd name="connsiteY11" fmla="*/ 30579 h 91281"/>
              <a:gd name="connsiteX12" fmla="*/ 15974 w 45640"/>
              <a:gd name="connsiteY12" fmla="*/ 62528 h 91281"/>
              <a:gd name="connsiteX13" fmla="*/ 26928 w 45640"/>
              <a:gd name="connsiteY13" fmla="*/ 73482 h 91281"/>
              <a:gd name="connsiteX14" fmla="*/ 23277 w 45640"/>
              <a:gd name="connsiteY14" fmla="*/ 80784 h 91281"/>
              <a:gd name="connsiteX15" fmla="*/ 15974 w 45640"/>
              <a:gd name="connsiteY15" fmla="*/ 62528 h 9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40" h="91281">
                <a:moveTo>
                  <a:pt x="37882" y="31492"/>
                </a:moveTo>
                <a:cubicBezTo>
                  <a:pt x="36969" y="27841"/>
                  <a:pt x="36969" y="27841"/>
                  <a:pt x="36969" y="26928"/>
                </a:cubicBezTo>
                <a:cubicBezTo>
                  <a:pt x="36969" y="26928"/>
                  <a:pt x="35144" y="19626"/>
                  <a:pt x="35144" y="19626"/>
                </a:cubicBezTo>
                <a:cubicBezTo>
                  <a:pt x="32405" y="12323"/>
                  <a:pt x="27841" y="6846"/>
                  <a:pt x="23277" y="6846"/>
                </a:cubicBezTo>
                <a:cubicBezTo>
                  <a:pt x="14149" y="6846"/>
                  <a:pt x="6846" y="25102"/>
                  <a:pt x="6846" y="47923"/>
                </a:cubicBezTo>
                <a:cubicBezTo>
                  <a:pt x="6846" y="70743"/>
                  <a:pt x="14149" y="89000"/>
                  <a:pt x="23277" y="89000"/>
                </a:cubicBezTo>
                <a:cubicBezTo>
                  <a:pt x="31492" y="89000"/>
                  <a:pt x="39708" y="70743"/>
                  <a:pt x="39708" y="53400"/>
                </a:cubicBezTo>
                <a:cubicBezTo>
                  <a:pt x="38795" y="36056"/>
                  <a:pt x="37882" y="35144"/>
                  <a:pt x="37882" y="31492"/>
                </a:cubicBezTo>
                <a:close/>
                <a:moveTo>
                  <a:pt x="16887" y="30579"/>
                </a:moveTo>
                <a:cubicBezTo>
                  <a:pt x="18713" y="23277"/>
                  <a:pt x="21451" y="17800"/>
                  <a:pt x="23277" y="16887"/>
                </a:cubicBezTo>
                <a:cubicBezTo>
                  <a:pt x="26015" y="18713"/>
                  <a:pt x="30579" y="28754"/>
                  <a:pt x="30579" y="44272"/>
                </a:cubicBezTo>
                <a:lnTo>
                  <a:pt x="16887" y="30579"/>
                </a:lnTo>
                <a:close/>
                <a:moveTo>
                  <a:pt x="15974" y="62528"/>
                </a:moveTo>
                <a:lnTo>
                  <a:pt x="26928" y="73482"/>
                </a:lnTo>
                <a:cubicBezTo>
                  <a:pt x="25102" y="77133"/>
                  <a:pt x="24190" y="79871"/>
                  <a:pt x="23277" y="80784"/>
                </a:cubicBezTo>
                <a:cubicBezTo>
                  <a:pt x="20538" y="78959"/>
                  <a:pt x="17800" y="72569"/>
                  <a:pt x="15974" y="62528"/>
                </a:cubicBezTo>
                <a:close/>
              </a:path>
            </a:pathLst>
          </a:custGeom>
          <a:solidFill>
            <a:srgbClr val="333333"/>
          </a:solidFill>
          <a:ln w="9525"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1746497B-0804-40BD-89D8-69DA7E0FEF80}"/>
              </a:ext>
            </a:extLst>
          </p:cNvPr>
          <p:cNvSpPr/>
          <p:nvPr/>
        </p:nvSpPr>
        <p:spPr>
          <a:xfrm>
            <a:off x="3782734" y="2657997"/>
            <a:ext cx="127794" cy="45641"/>
          </a:xfrm>
          <a:custGeom>
            <a:avLst/>
            <a:gdLst>
              <a:gd name="connsiteX0" fmla="*/ 128872 w 127794"/>
              <a:gd name="connsiteY0" fmla="*/ 43473 h 45640"/>
              <a:gd name="connsiteX1" fmla="*/ 113354 w 127794"/>
              <a:gd name="connsiteY1" fmla="*/ 27042 h 45640"/>
              <a:gd name="connsiteX2" fmla="*/ 104226 w 127794"/>
              <a:gd name="connsiteY2" fmla="*/ 20652 h 45640"/>
              <a:gd name="connsiteX3" fmla="*/ 93272 w 127794"/>
              <a:gd name="connsiteY3" fmla="*/ 14263 h 45640"/>
              <a:gd name="connsiteX4" fmla="*/ 80493 w 127794"/>
              <a:gd name="connsiteY4" fmla="*/ 9699 h 45640"/>
              <a:gd name="connsiteX5" fmla="*/ 66800 w 127794"/>
              <a:gd name="connsiteY5" fmla="*/ 6960 h 45640"/>
              <a:gd name="connsiteX6" fmla="*/ 52195 w 127794"/>
              <a:gd name="connsiteY6" fmla="*/ 6960 h 45640"/>
              <a:gd name="connsiteX7" fmla="*/ 38503 w 127794"/>
              <a:gd name="connsiteY7" fmla="*/ 9699 h 45640"/>
              <a:gd name="connsiteX8" fmla="*/ 27549 w 127794"/>
              <a:gd name="connsiteY8" fmla="*/ 16088 h 45640"/>
              <a:gd name="connsiteX9" fmla="*/ 19334 w 127794"/>
              <a:gd name="connsiteY9" fmla="*/ 23391 h 45640"/>
              <a:gd name="connsiteX10" fmla="*/ 9293 w 127794"/>
              <a:gd name="connsiteY10" fmla="*/ 37083 h 45640"/>
              <a:gd name="connsiteX11" fmla="*/ 6554 w 127794"/>
              <a:gd name="connsiteY11" fmla="*/ 42560 h 45640"/>
              <a:gd name="connsiteX12" fmla="*/ 7467 w 127794"/>
              <a:gd name="connsiteY12" fmla="*/ 43473 h 45640"/>
              <a:gd name="connsiteX13" fmla="*/ 8380 w 127794"/>
              <a:gd name="connsiteY13" fmla="*/ 43473 h 45640"/>
              <a:gd name="connsiteX14" fmla="*/ 8380 w 127794"/>
              <a:gd name="connsiteY14" fmla="*/ 43473 h 45640"/>
              <a:gd name="connsiteX15" fmla="*/ 13857 w 127794"/>
              <a:gd name="connsiteY15" fmla="*/ 40734 h 45640"/>
              <a:gd name="connsiteX16" fmla="*/ 20247 w 127794"/>
              <a:gd name="connsiteY16" fmla="*/ 37996 h 45640"/>
              <a:gd name="connsiteX17" fmla="*/ 27549 w 127794"/>
              <a:gd name="connsiteY17" fmla="*/ 34345 h 45640"/>
              <a:gd name="connsiteX18" fmla="*/ 32113 w 127794"/>
              <a:gd name="connsiteY18" fmla="*/ 32519 h 45640"/>
              <a:gd name="connsiteX19" fmla="*/ 36677 w 127794"/>
              <a:gd name="connsiteY19" fmla="*/ 30693 h 45640"/>
              <a:gd name="connsiteX20" fmla="*/ 46718 w 127794"/>
              <a:gd name="connsiteY20" fmla="*/ 27042 h 45640"/>
              <a:gd name="connsiteX21" fmla="*/ 56759 w 127794"/>
              <a:gd name="connsiteY21" fmla="*/ 23391 h 45640"/>
              <a:gd name="connsiteX22" fmla="*/ 67713 w 127794"/>
              <a:gd name="connsiteY22" fmla="*/ 21565 h 45640"/>
              <a:gd name="connsiteX23" fmla="*/ 79580 w 127794"/>
              <a:gd name="connsiteY23" fmla="*/ 21565 h 45640"/>
              <a:gd name="connsiteX24" fmla="*/ 90534 w 127794"/>
              <a:gd name="connsiteY24" fmla="*/ 24304 h 45640"/>
              <a:gd name="connsiteX25" fmla="*/ 109703 w 127794"/>
              <a:gd name="connsiteY25" fmla="*/ 32519 h 45640"/>
              <a:gd name="connsiteX26" fmla="*/ 127046 w 127794"/>
              <a:gd name="connsiteY26" fmla="*/ 44386 h 45640"/>
              <a:gd name="connsiteX27" fmla="*/ 127959 w 127794"/>
              <a:gd name="connsiteY27" fmla="*/ 44386 h 45640"/>
              <a:gd name="connsiteX28" fmla="*/ 128872 w 127794"/>
              <a:gd name="connsiteY28" fmla="*/ 43473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128872" y="43473"/>
                </a:moveTo>
                <a:cubicBezTo>
                  <a:pt x="128872" y="43473"/>
                  <a:pt x="124308" y="36170"/>
                  <a:pt x="113354" y="27042"/>
                </a:cubicBezTo>
                <a:cubicBezTo>
                  <a:pt x="110616" y="25216"/>
                  <a:pt x="107877" y="22478"/>
                  <a:pt x="104226" y="20652"/>
                </a:cubicBezTo>
                <a:cubicBezTo>
                  <a:pt x="101487" y="17914"/>
                  <a:pt x="96923" y="17001"/>
                  <a:pt x="93272" y="14263"/>
                </a:cubicBezTo>
                <a:cubicBezTo>
                  <a:pt x="89621" y="12437"/>
                  <a:pt x="85057" y="10611"/>
                  <a:pt x="80493" y="9699"/>
                </a:cubicBezTo>
                <a:cubicBezTo>
                  <a:pt x="75928" y="8786"/>
                  <a:pt x="71364" y="6960"/>
                  <a:pt x="66800" y="6960"/>
                </a:cubicBezTo>
                <a:cubicBezTo>
                  <a:pt x="62236" y="6047"/>
                  <a:pt x="57672" y="6960"/>
                  <a:pt x="52195" y="6960"/>
                </a:cubicBezTo>
                <a:cubicBezTo>
                  <a:pt x="47631" y="6960"/>
                  <a:pt x="43067" y="8786"/>
                  <a:pt x="38503" y="9699"/>
                </a:cubicBezTo>
                <a:cubicBezTo>
                  <a:pt x="33939" y="11524"/>
                  <a:pt x="30288" y="13350"/>
                  <a:pt x="27549" y="16088"/>
                </a:cubicBezTo>
                <a:cubicBezTo>
                  <a:pt x="23898" y="17914"/>
                  <a:pt x="21159" y="21565"/>
                  <a:pt x="19334" y="23391"/>
                </a:cubicBezTo>
                <a:cubicBezTo>
                  <a:pt x="13857" y="27955"/>
                  <a:pt x="11118" y="33432"/>
                  <a:pt x="9293" y="37083"/>
                </a:cubicBezTo>
                <a:cubicBezTo>
                  <a:pt x="7467" y="40734"/>
                  <a:pt x="6554" y="42560"/>
                  <a:pt x="6554" y="42560"/>
                </a:cubicBezTo>
                <a:cubicBezTo>
                  <a:pt x="6554" y="43473"/>
                  <a:pt x="6554" y="43473"/>
                  <a:pt x="7467" y="43473"/>
                </a:cubicBezTo>
                <a:cubicBezTo>
                  <a:pt x="7467" y="43473"/>
                  <a:pt x="7467" y="43473"/>
                  <a:pt x="8380" y="43473"/>
                </a:cubicBezTo>
                <a:lnTo>
                  <a:pt x="8380" y="43473"/>
                </a:lnTo>
                <a:cubicBezTo>
                  <a:pt x="8380" y="43473"/>
                  <a:pt x="11118" y="42560"/>
                  <a:pt x="13857" y="40734"/>
                </a:cubicBezTo>
                <a:cubicBezTo>
                  <a:pt x="15683" y="39821"/>
                  <a:pt x="17508" y="38909"/>
                  <a:pt x="20247" y="37996"/>
                </a:cubicBezTo>
                <a:cubicBezTo>
                  <a:pt x="22072" y="36170"/>
                  <a:pt x="24811" y="35257"/>
                  <a:pt x="27549" y="34345"/>
                </a:cubicBezTo>
                <a:cubicBezTo>
                  <a:pt x="29375" y="33432"/>
                  <a:pt x="30288" y="33432"/>
                  <a:pt x="32113" y="32519"/>
                </a:cubicBezTo>
                <a:cubicBezTo>
                  <a:pt x="33939" y="31606"/>
                  <a:pt x="34852" y="30693"/>
                  <a:pt x="36677" y="30693"/>
                </a:cubicBezTo>
                <a:cubicBezTo>
                  <a:pt x="40329" y="29781"/>
                  <a:pt x="43067" y="27955"/>
                  <a:pt x="46718" y="27042"/>
                </a:cubicBezTo>
                <a:cubicBezTo>
                  <a:pt x="50370" y="26129"/>
                  <a:pt x="53108" y="24304"/>
                  <a:pt x="56759" y="23391"/>
                </a:cubicBezTo>
                <a:cubicBezTo>
                  <a:pt x="60411" y="22478"/>
                  <a:pt x="64062" y="21565"/>
                  <a:pt x="67713" y="21565"/>
                </a:cubicBezTo>
                <a:cubicBezTo>
                  <a:pt x="71364" y="20652"/>
                  <a:pt x="75928" y="21565"/>
                  <a:pt x="79580" y="21565"/>
                </a:cubicBezTo>
                <a:cubicBezTo>
                  <a:pt x="83231" y="21565"/>
                  <a:pt x="86882" y="23391"/>
                  <a:pt x="90534" y="24304"/>
                </a:cubicBezTo>
                <a:cubicBezTo>
                  <a:pt x="97836" y="27042"/>
                  <a:pt x="104226" y="29781"/>
                  <a:pt x="109703" y="32519"/>
                </a:cubicBezTo>
                <a:cubicBezTo>
                  <a:pt x="120656" y="38909"/>
                  <a:pt x="127046" y="44386"/>
                  <a:pt x="127046" y="44386"/>
                </a:cubicBezTo>
                <a:cubicBezTo>
                  <a:pt x="127046" y="44386"/>
                  <a:pt x="127959" y="44386"/>
                  <a:pt x="127959" y="44386"/>
                </a:cubicBezTo>
                <a:cubicBezTo>
                  <a:pt x="129785" y="44386"/>
                  <a:pt x="129785" y="44386"/>
                  <a:pt x="128872" y="43473"/>
                </a:cubicBezTo>
                <a:close/>
              </a:path>
            </a:pathLst>
          </a:custGeom>
          <a:solidFill>
            <a:srgbClr val="333333"/>
          </a:solidFill>
          <a:ln w="9119"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2AB02066-E29B-4555-8280-95457B7FB757}"/>
              </a:ext>
            </a:extLst>
          </p:cNvPr>
          <p:cNvSpPr/>
          <p:nvPr/>
        </p:nvSpPr>
        <p:spPr>
          <a:xfrm>
            <a:off x="3510714" y="2639740"/>
            <a:ext cx="127794" cy="45641"/>
          </a:xfrm>
          <a:custGeom>
            <a:avLst/>
            <a:gdLst>
              <a:gd name="connsiteX0" fmla="*/ 6554 w 127794"/>
              <a:gd name="connsiteY0" fmla="*/ 43473 h 45640"/>
              <a:gd name="connsiteX1" fmla="*/ 22072 w 127794"/>
              <a:gd name="connsiteY1" fmla="*/ 27042 h 45640"/>
              <a:gd name="connsiteX2" fmla="*/ 31200 w 127794"/>
              <a:gd name="connsiteY2" fmla="*/ 20652 h 45640"/>
              <a:gd name="connsiteX3" fmla="*/ 42154 w 127794"/>
              <a:gd name="connsiteY3" fmla="*/ 14263 h 45640"/>
              <a:gd name="connsiteX4" fmla="*/ 54934 w 127794"/>
              <a:gd name="connsiteY4" fmla="*/ 9699 h 45640"/>
              <a:gd name="connsiteX5" fmla="*/ 68626 w 127794"/>
              <a:gd name="connsiteY5" fmla="*/ 6960 h 45640"/>
              <a:gd name="connsiteX6" fmla="*/ 83231 w 127794"/>
              <a:gd name="connsiteY6" fmla="*/ 6960 h 45640"/>
              <a:gd name="connsiteX7" fmla="*/ 96923 w 127794"/>
              <a:gd name="connsiteY7" fmla="*/ 9699 h 45640"/>
              <a:gd name="connsiteX8" fmla="*/ 108790 w 127794"/>
              <a:gd name="connsiteY8" fmla="*/ 16088 h 45640"/>
              <a:gd name="connsiteX9" fmla="*/ 117005 w 127794"/>
              <a:gd name="connsiteY9" fmla="*/ 23391 h 45640"/>
              <a:gd name="connsiteX10" fmla="*/ 127046 w 127794"/>
              <a:gd name="connsiteY10" fmla="*/ 37083 h 45640"/>
              <a:gd name="connsiteX11" fmla="*/ 129785 w 127794"/>
              <a:gd name="connsiteY11" fmla="*/ 42560 h 45640"/>
              <a:gd name="connsiteX12" fmla="*/ 128872 w 127794"/>
              <a:gd name="connsiteY12" fmla="*/ 43473 h 45640"/>
              <a:gd name="connsiteX13" fmla="*/ 127959 w 127794"/>
              <a:gd name="connsiteY13" fmla="*/ 43473 h 45640"/>
              <a:gd name="connsiteX14" fmla="*/ 127959 w 127794"/>
              <a:gd name="connsiteY14" fmla="*/ 43473 h 45640"/>
              <a:gd name="connsiteX15" fmla="*/ 122482 w 127794"/>
              <a:gd name="connsiteY15" fmla="*/ 40734 h 45640"/>
              <a:gd name="connsiteX16" fmla="*/ 116092 w 127794"/>
              <a:gd name="connsiteY16" fmla="*/ 37996 h 45640"/>
              <a:gd name="connsiteX17" fmla="*/ 108790 w 127794"/>
              <a:gd name="connsiteY17" fmla="*/ 34345 h 45640"/>
              <a:gd name="connsiteX18" fmla="*/ 104226 w 127794"/>
              <a:gd name="connsiteY18" fmla="*/ 32519 h 45640"/>
              <a:gd name="connsiteX19" fmla="*/ 99662 w 127794"/>
              <a:gd name="connsiteY19" fmla="*/ 30693 h 45640"/>
              <a:gd name="connsiteX20" fmla="*/ 89621 w 127794"/>
              <a:gd name="connsiteY20" fmla="*/ 27042 h 45640"/>
              <a:gd name="connsiteX21" fmla="*/ 79580 w 127794"/>
              <a:gd name="connsiteY21" fmla="*/ 23391 h 45640"/>
              <a:gd name="connsiteX22" fmla="*/ 68626 w 127794"/>
              <a:gd name="connsiteY22" fmla="*/ 21565 h 45640"/>
              <a:gd name="connsiteX23" fmla="*/ 56759 w 127794"/>
              <a:gd name="connsiteY23" fmla="*/ 21565 h 45640"/>
              <a:gd name="connsiteX24" fmla="*/ 45805 w 127794"/>
              <a:gd name="connsiteY24" fmla="*/ 24304 h 45640"/>
              <a:gd name="connsiteX25" fmla="*/ 26636 w 127794"/>
              <a:gd name="connsiteY25" fmla="*/ 32519 h 45640"/>
              <a:gd name="connsiteX26" fmla="*/ 9293 w 127794"/>
              <a:gd name="connsiteY26" fmla="*/ 44386 h 45640"/>
              <a:gd name="connsiteX27" fmla="*/ 8380 w 127794"/>
              <a:gd name="connsiteY27" fmla="*/ 44386 h 45640"/>
              <a:gd name="connsiteX28" fmla="*/ 6554 w 127794"/>
              <a:gd name="connsiteY28" fmla="*/ 43473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6554" y="43473"/>
                </a:moveTo>
                <a:cubicBezTo>
                  <a:pt x="6554" y="43473"/>
                  <a:pt x="11118" y="36170"/>
                  <a:pt x="22072" y="27042"/>
                </a:cubicBezTo>
                <a:cubicBezTo>
                  <a:pt x="24811" y="25216"/>
                  <a:pt x="27549" y="22478"/>
                  <a:pt x="31200" y="20652"/>
                </a:cubicBezTo>
                <a:cubicBezTo>
                  <a:pt x="33939" y="17914"/>
                  <a:pt x="38503" y="17001"/>
                  <a:pt x="42154" y="14263"/>
                </a:cubicBezTo>
                <a:cubicBezTo>
                  <a:pt x="45805" y="12437"/>
                  <a:pt x="50370" y="10611"/>
                  <a:pt x="54934" y="9699"/>
                </a:cubicBezTo>
                <a:cubicBezTo>
                  <a:pt x="59498" y="8786"/>
                  <a:pt x="64062" y="6960"/>
                  <a:pt x="68626" y="6960"/>
                </a:cubicBezTo>
                <a:cubicBezTo>
                  <a:pt x="73190" y="6047"/>
                  <a:pt x="77754" y="6960"/>
                  <a:pt x="83231" y="6960"/>
                </a:cubicBezTo>
                <a:cubicBezTo>
                  <a:pt x="87795" y="6960"/>
                  <a:pt x="92359" y="8786"/>
                  <a:pt x="96923" y="9699"/>
                </a:cubicBezTo>
                <a:cubicBezTo>
                  <a:pt x="101487" y="11524"/>
                  <a:pt x="105139" y="13350"/>
                  <a:pt x="108790" y="16088"/>
                </a:cubicBezTo>
                <a:cubicBezTo>
                  <a:pt x="112441" y="17914"/>
                  <a:pt x="115180" y="21565"/>
                  <a:pt x="117005" y="23391"/>
                </a:cubicBezTo>
                <a:cubicBezTo>
                  <a:pt x="122482" y="27955"/>
                  <a:pt x="125221" y="33432"/>
                  <a:pt x="127046" y="37083"/>
                </a:cubicBezTo>
                <a:cubicBezTo>
                  <a:pt x="128872" y="40734"/>
                  <a:pt x="129785" y="42560"/>
                  <a:pt x="129785" y="42560"/>
                </a:cubicBezTo>
                <a:cubicBezTo>
                  <a:pt x="129785" y="43473"/>
                  <a:pt x="129785" y="43473"/>
                  <a:pt x="128872" y="43473"/>
                </a:cubicBezTo>
                <a:cubicBezTo>
                  <a:pt x="128872" y="43473"/>
                  <a:pt x="128872" y="43473"/>
                  <a:pt x="127959" y="43473"/>
                </a:cubicBezTo>
                <a:lnTo>
                  <a:pt x="127959" y="43473"/>
                </a:lnTo>
                <a:cubicBezTo>
                  <a:pt x="127959" y="43473"/>
                  <a:pt x="125221" y="42560"/>
                  <a:pt x="122482" y="40734"/>
                </a:cubicBezTo>
                <a:cubicBezTo>
                  <a:pt x="120656" y="39821"/>
                  <a:pt x="118831" y="38909"/>
                  <a:pt x="116092" y="37996"/>
                </a:cubicBezTo>
                <a:cubicBezTo>
                  <a:pt x="114267" y="36170"/>
                  <a:pt x="111528" y="35257"/>
                  <a:pt x="108790" y="34345"/>
                </a:cubicBezTo>
                <a:cubicBezTo>
                  <a:pt x="106964" y="33432"/>
                  <a:pt x="106051" y="33432"/>
                  <a:pt x="104226" y="32519"/>
                </a:cubicBezTo>
                <a:cubicBezTo>
                  <a:pt x="102400" y="31606"/>
                  <a:pt x="101487" y="30693"/>
                  <a:pt x="99662" y="30693"/>
                </a:cubicBezTo>
                <a:cubicBezTo>
                  <a:pt x="96010" y="29781"/>
                  <a:pt x="93272" y="27955"/>
                  <a:pt x="89621" y="27042"/>
                </a:cubicBezTo>
                <a:cubicBezTo>
                  <a:pt x="85969" y="26129"/>
                  <a:pt x="83231" y="24304"/>
                  <a:pt x="79580" y="23391"/>
                </a:cubicBezTo>
                <a:cubicBezTo>
                  <a:pt x="75928" y="22478"/>
                  <a:pt x="72277" y="21565"/>
                  <a:pt x="68626" y="21565"/>
                </a:cubicBezTo>
                <a:cubicBezTo>
                  <a:pt x="64975" y="20652"/>
                  <a:pt x="60411" y="21565"/>
                  <a:pt x="56759" y="21565"/>
                </a:cubicBezTo>
                <a:cubicBezTo>
                  <a:pt x="53108" y="21565"/>
                  <a:pt x="49457" y="23391"/>
                  <a:pt x="45805" y="24304"/>
                </a:cubicBezTo>
                <a:cubicBezTo>
                  <a:pt x="38503" y="27042"/>
                  <a:pt x="32113" y="29781"/>
                  <a:pt x="26636" y="32519"/>
                </a:cubicBezTo>
                <a:cubicBezTo>
                  <a:pt x="15683" y="38909"/>
                  <a:pt x="9293" y="44386"/>
                  <a:pt x="9293" y="44386"/>
                </a:cubicBezTo>
                <a:cubicBezTo>
                  <a:pt x="9293" y="44386"/>
                  <a:pt x="8380" y="44386"/>
                  <a:pt x="8380" y="44386"/>
                </a:cubicBezTo>
                <a:cubicBezTo>
                  <a:pt x="6554" y="44386"/>
                  <a:pt x="6554" y="43473"/>
                  <a:pt x="6554" y="43473"/>
                </a:cubicBezTo>
                <a:close/>
              </a:path>
            </a:pathLst>
          </a:custGeom>
          <a:solidFill>
            <a:srgbClr val="333333"/>
          </a:solidFill>
          <a:ln w="9119"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1596BDEA-7270-4964-8230-BDF430021746}"/>
              </a:ext>
            </a:extLst>
          </p:cNvPr>
          <p:cNvSpPr/>
          <p:nvPr/>
        </p:nvSpPr>
        <p:spPr>
          <a:xfrm>
            <a:off x="3341843" y="3362184"/>
            <a:ext cx="228204" cy="118666"/>
          </a:xfrm>
          <a:custGeom>
            <a:avLst/>
            <a:gdLst>
              <a:gd name="connsiteX0" fmla="*/ 226543 w 228204"/>
              <a:gd name="connsiteY0" fmla="*/ 6554 h 118666"/>
              <a:gd name="connsiteX1" fmla="*/ 203723 w 228204"/>
              <a:gd name="connsiteY1" fmla="*/ 117918 h 118666"/>
              <a:gd name="connsiteX2" fmla="*/ 6554 w 228204"/>
              <a:gd name="connsiteY2" fmla="*/ 24811 h 118666"/>
              <a:gd name="connsiteX3" fmla="*/ 65887 w 228204"/>
              <a:gd name="connsiteY3" fmla="*/ 7467 h 118666"/>
              <a:gd name="connsiteX4" fmla="*/ 226543 w 228204"/>
              <a:gd name="connsiteY4" fmla="*/ 6554 h 11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04" h="118666">
                <a:moveTo>
                  <a:pt x="226543" y="6554"/>
                </a:moveTo>
                <a:cubicBezTo>
                  <a:pt x="226543" y="6554"/>
                  <a:pt x="178164" y="49457"/>
                  <a:pt x="203723" y="117918"/>
                </a:cubicBezTo>
                <a:lnTo>
                  <a:pt x="6554" y="24811"/>
                </a:lnTo>
                <a:cubicBezTo>
                  <a:pt x="6554" y="24811"/>
                  <a:pt x="33939" y="7467"/>
                  <a:pt x="65887" y="7467"/>
                </a:cubicBezTo>
                <a:cubicBezTo>
                  <a:pt x="97836" y="6554"/>
                  <a:pt x="226543" y="6554"/>
                  <a:pt x="226543" y="6554"/>
                </a:cubicBezTo>
                <a:close/>
              </a:path>
            </a:pathLst>
          </a:custGeom>
          <a:solidFill>
            <a:srgbClr val="F2F2F2"/>
          </a:solidFill>
          <a:ln w="9119"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0829FB59-FE74-4A44-89E6-83484FA79239}"/>
              </a:ext>
            </a:extLst>
          </p:cNvPr>
          <p:cNvSpPr/>
          <p:nvPr/>
        </p:nvSpPr>
        <p:spPr>
          <a:xfrm>
            <a:off x="3643073" y="3350419"/>
            <a:ext cx="155179" cy="136923"/>
          </a:xfrm>
          <a:custGeom>
            <a:avLst/>
            <a:gdLst>
              <a:gd name="connsiteX0" fmla="*/ 6554 w 155178"/>
              <a:gd name="connsiteY0" fmla="*/ 18320 h 136922"/>
              <a:gd name="connsiteX1" fmla="*/ 150779 w 155178"/>
              <a:gd name="connsiteY1" fmla="*/ 18320 h 136922"/>
              <a:gd name="connsiteX2" fmla="*/ 150779 w 155178"/>
              <a:gd name="connsiteY2" fmla="*/ 134247 h 136922"/>
              <a:gd name="connsiteX3" fmla="*/ 6554 w 155178"/>
              <a:gd name="connsiteY3" fmla="*/ 18320 h 136922"/>
            </a:gdLst>
            <a:ahLst/>
            <a:cxnLst>
              <a:cxn ang="0">
                <a:pos x="connsiteX0" y="connsiteY0"/>
              </a:cxn>
              <a:cxn ang="0">
                <a:pos x="connsiteX1" y="connsiteY1"/>
              </a:cxn>
              <a:cxn ang="0">
                <a:pos x="connsiteX2" y="connsiteY2"/>
              </a:cxn>
              <a:cxn ang="0">
                <a:pos x="connsiteX3" y="connsiteY3"/>
              </a:cxn>
            </a:cxnLst>
            <a:rect l="l" t="t" r="r" b="b"/>
            <a:pathLst>
              <a:path w="155178" h="136922">
                <a:moveTo>
                  <a:pt x="6554" y="18320"/>
                </a:moveTo>
                <a:cubicBezTo>
                  <a:pt x="6554" y="18320"/>
                  <a:pt x="107877" y="-8152"/>
                  <a:pt x="150779" y="18320"/>
                </a:cubicBezTo>
                <a:cubicBezTo>
                  <a:pt x="150779" y="18320"/>
                  <a:pt x="159908" y="108688"/>
                  <a:pt x="150779" y="134247"/>
                </a:cubicBezTo>
                <a:cubicBezTo>
                  <a:pt x="150779" y="133335"/>
                  <a:pt x="70452" y="30186"/>
                  <a:pt x="6554" y="18320"/>
                </a:cubicBezTo>
                <a:close/>
              </a:path>
            </a:pathLst>
          </a:custGeom>
          <a:solidFill>
            <a:srgbClr val="F2F2F2"/>
          </a:solidFill>
          <a:ln w="9119"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908066CA-046C-4420-9AD0-6FF21D6AC012}"/>
              </a:ext>
            </a:extLst>
          </p:cNvPr>
          <p:cNvSpPr/>
          <p:nvPr/>
        </p:nvSpPr>
        <p:spPr>
          <a:xfrm>
            <a:off x="8409639" y="6191726"/>
            <a:ext cx="401639" cy="401639"/>
          </a:xfrm>
          <a:custGeom>
            <a:avLst/>
            <a:gdLst>
              <a:gd name="connsiteX0" fmla="*/ 45968 w 401639"/>
              <a:gd name="connsiteY0" fmla="*/ 14960 h 401639"/>
              <a:gd name="connsiteX1" fmla="*/ 19497 w 401639"/>
              <a:gd name="connsiteY1" fmla="*/ 268723 h 401639"/>
              <a:gd name="connsiteX2" fmla="*/ 52358 w 401639"/>
              <a:gd name="connsiteY2" fmla="*/ 270549 h 401639"/>
              <a:gd name="connsiteX3" fmla="*/ 56010 w 401639"/>
              <a:gd name="connsiteY3" fmla="*/ 194785 h 401639"/>
              <a:gd name="connsiteX4" fmla="*/ 391013 w 401639"/>
              <a:gd name="connsiteY4" fmla="*/ 391953 h 401639"/>
              <a:gd name="connsiteX5" fmla="*/ 210275 w 401639"/>
              <a:gd name="connsiteY5" fmla="*/ 14960 h 401639"/>
              <a:gd name="connsiteX6" fmla="*/ 45968 w 401639"/>
              <a:gd name="connsiteY6" fmla="*/ 14960 h 40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639" h="401639">
                <a:moveTo>
                  <a:pt x="45968" y="14960"/>
                </a:moveTo>
                <a:cubicBezTo>
                  <a:pt x="14933" y="33216"/>
                  <a:pt x="-8801" y="165575"/>
                  <a:pt x="19497" y="268723"/>
                </a:cubicBezTo>
                <a:lnTo>
                  <a:pt x="52358" y="270549"/>
                </a:lnTo>
                <a:lnTo>
                  <a:pt x="56010" y="194785"/>
                </a:lnTo>
                <a:cubicBezTo>
                  <a:pt x="56010" y="194785"/>
                  <a:pt x="127209" y="444897"/>
                  <a:pt x="391013" y="391953"/>
                </a:cubicBezTo>
                <a:cubicBezTo>
                  <a:pt x="391013" y="391953"/>
                  <a:pt x="460388" y="244990"/>
                  <a:pt x="210275" y="14960"/>
                </a:cubicBezTo>
                <a:cubicBezTo>
                  <a:pt x="210275" y="14960"/>
                  <a:pt x="77004" y="-3296"/>
                  <a:pt x="45968" y="14960"/>
                </a:cubicBezTo>
                <a:close/>
              </a:path>
            </a:pathLst>
          </a:custGeom>
          <a:solidFill>
            <a:srgbClr val="333333"/>
          </a:solidFill>
          <a:ln w="9525"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3147B2E6-3782-4087-BF07-2110666CF60D}"/>
              </a:ext>
            </a:extLst>
          </p:cNvPr>
          <p:cNvSpPr/>
          <p:nvPr/>
        </p:nvSpPr>
        <p:spPr>
          <a:xfrm>
            <a:off x="7976136" y="6076610"/>
            <a:ext cx="392511" cy="392511"/>
          </a:xfrm>
          <a:custGeom>
            <a:avLst/>
            <a:gdLst>
              <a:gd name="connsiteX0" fmla="*/ 363544 w 392511"/>
              <a:gd name="connsiteY0" fmla="*/ 23277 h 392511"/>
              <a:gd name="connsiteX1" fmla="*/ 385452 w 392511"/>
              <a:gd name="connsiteY1" fmla="*/ 258784 h 392511"/>
              <a:gd name="connsiteX2" fmla="*/ 352590 w 392511"/>
              <a:gd name="connsiteY2" fmla="*/ 260609 h 392511"/>
              <a:gd name="connsiteX3" fmla="*/ 348026 w 392511"/>
              <a:gd name="connsiteY3" fmla="*/ 184845 h 392511"/>
              <a:gd name="connsiteX4" fmla="*/ 16673 w 392511"/>
              <a:gd name="connsiteY4" fmla="*/ 387491 h 392511"/>
              <a:gd name="connsiteX5" fmla="*/ 191022 w 392511"/>
              <a:gd name="connsiteY5" fmla="*/ 6846 h 392511"/>
              <a:gd name="connsiteX6" fmla="*/ 363544 w 392511"/>
              <a:gd name="connsiteY6" fmla="*/ 23277 h 3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11" h="392511">
                <a:moveTo>
                  <a:pt x="363544" y="23277"/>
                </a:moveTo>
                <a:cubicBezTo>
                  <a:pt x="363544" y="23277"/>
                  <a:pt x="411924" y="154723"/>
                  <a:pt x="385452" y="258784"/>
                </a:cubicBezTo>
                <a:lnTo>
                  <a:pt x="352590" y="260609"/>
                </a:lnTo>
                <a:lnTo>
                  <a:pt x="348026" y="184845"/>
                </a:lnTo>
                <a:cubicBezTo>
                  <a:pt x="348026" y="184845"/>
                  <a:pt x="281390" y="435870"/>
                  <a:pt x="16673" y="387491"/>
                </a:cubicBezTo>
                <a:cubicBezTo>
                  <a:pt x="16673" y="387491"/>
                  <a:pt x="-55439" y="241440"/>
                  <a:pt x="191022" y="6846"/>
                </a:cubicBezTo>
                <a:lnTo>
                  <a:pt x="363544" y="23277"/>
                </a:lnTo>
                <a:close/>
              </a:path>
            </a:pathLst>
          </a:custGeom>
          <a:solidFill>
            <a:srgbClr val="333333"/>
          </a:solidFill>
          <a:ln w="9525"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CBA28F66-004D-4050-B6C3-72F12FC7EA27}"/>
              </a:ext>
            </a:extLst>
          </p:cNvPr>
          <p:cNvSpPr/>
          <p:nvPr/>
        </p:nvSpPr>
        <p:spPr>
          <a:xfrm>
            <a:off x="8368433" y="4603323"/>
            <a:ext cx="337742" cy="1779993"/>
          </a:xfrm>
          <a:custGeom>
            <a:avLst/>
            <a:gdLst>
              <a:gd name="connsiteX0" fmla="*/ 6846 w 337742"/>
              <a:gd name="connsiteY0" fmla="*/ 6846 h 1779992"/>
              <a:gd name="connsiteX1" fmla="*/ 32405 w 337742"/>
              <a:gd name="connsiteY1" fmla="*/ 580095 h 1779992"/>
              <a:gd name="connsiteX2" fmla="*/ 87174 w 337742"/>
              <a:gd name="connsiteY2" fmla="*/ 1603363 h 1779992"/>
              <a:gd name="connsiteX3" fmla="*/ 84436 w 337742"/>
              <a:gd name="connsiteY3" fmla="*/ 1652655 h 1779992"/>
              <a:gd name="connsiteX4" fmla="*/ 275214 w 337742"/>
              <a:gd name="connsiteY4" fmla="*/ 1781362 h 1779992"/>
              <a:gd name="connsiteX5" fmla="*/ 251481 w 337742"/>
              <a:gd name="connsiteY5" fmla="*/ 1603363 h 1779992"/>
              <a:gd name="connsiteX6" fmla="*/ 260609 w 337742"/>
              <a:gd name="connsiteY6" fmla="*/ 643079 h 1779992"/>
              <a:gd name="connsiteX7" fmla="*/ 331809 w 337742"/>
              <a:gd name="connsiteY7" fmla="*/ 21451 h 1779992"/>
              <a:gd name="connsiteX8" fmla="*/ 6846 w 337742"/>
              <a:gd name="connsiteY8" fmla="*/ 6846 h 177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742" h="1779992">
                <a:moveTo>
                  <a:pt x="6846" y="6846"/>
                </a:moveTo>
                <a:cubicBezTo>
                  <a:pt x="6846" y="6846"/>
                  <a:pt x="26015" y="252394"/>
                  <a:pt x="32405" y="580095"/>
                </a:cubicBezTo>
                <a:cubicBezTo>
                  <a:pt x="-456" y="883151"/>
                  <a:pt x="32405" y="1327692"/>
                  <a:pt x="87174" y="1603363"/>
                </a:cubicBezTo>
                <a:cubicBezTo>
                  <a:pt x="91738" y="1612491"/>
                  <a:pt x="81697" y="1638050"/>
                  <a:pt x="84436" y="1652655"/>
                </a:cubicBezTo>
                <a:cubicBezTo>
                  <a:pt x="84436" y="1652655"/>
                  <a:pt x="139205" y="1780449"/>
                  <a:pt x="275214" y="1781362"/>
                </a:cubicBezTo>
                <a:cubicBezTo>
                  <a:pt x="275214" y="1781362"/>
                  <a:pt x="331809" y="1698296"/>
                  <a:pt x="251481" y="1603363"/>
                </a:cubicBezTo>
                <a:cubicBezTo>
                  <a:pt x="251481" y="1603363"/>
                  <a:pt x="318116" y="914186"/>
                  <a:pt x="260609" y="643079"/>
                </a:cubicBezTo>
                <a:cubicBezTo>
                  <a:pt x="260609" y="643079"/>
                  <a:pt x="350065" y="305337"/>
                  <a:pt x="331809" y="21451"/>
                </a:cubicBezTo>
                <a:lnTo>
                  <a:pt x="6846" y="6846"/>
                </a:lnTo>
                <a:close/>
              </a:path>
            </a:pathLst>
          </a:custGeom>
          <a:solidFill>
            <a:srgbClr val="FBC89C"/>
          </a:solidFill>
          <a:ln w="9525"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8F034D74-BB8B-4BB0-AA9C-FAFAE7FE3E71}"/>
              </a:ext>
            </a:extLst>
          </p:cNvPr>
          <p:cNvSpPr/>
          <p:nvPr/>
        </p:nvSpPr>
        <p:spPr>
          <a:xfrm>
            <a:off x="8029778" y="4472791"/>
            <a:ext cx="328614" cy="1798249"/>
          </a:xfrm>
          <a:custGeom>
            <a:avLst/>
            <a:gdLst>
              <a:gd name="connsiteX0" fmla="*/ 269737 w 328614"/>
              <a:gd name="connsiteY0" fmla="*/ 6846 h 1798249"/>
              <a:gd name="connsiteX1" fmla="*/ 306250 w 328614"/>
              <a:gd name="connsiteY1" fmla="*/ 1654480 h 1798249"/>
              <a:gd name="connsiteX2" fmla="*/ 124599 w 328614"/>
              <a:gd name="connsiteY2" fmla="*/ 1795967 h 1798249"/>
              <a:gd name="connsiteX3" fmla="*/ 135553 w 328614"/>
              <a:gd name="connsiteY3" fmla="*/ 1617055 h 1798249"/>
              <a:gd name="connsiteX4" fmla="*/ 77133 w 328614"/>
              <a:gd name="connsiteY4" fmla="*/ 784566 h 1798249"/>
              <a:gd name="connsiteX5" fmla="*/ 6846 w 328614"/>
              <a:gd name="connsiteY5" fmla="*/ 55225 h 1798249"/>
              <a:gd name="connsiteX6" fmla="*/ 269737 w 328614"/>
              <a:gd name="connsiteY6" fmla="*/ 6846 h 179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4" h="1798249">
                <a:moveTo>
                  <a:pt x="269737" y="6846"/>
                </a:moveTo>
                <a:cubicBezTo>
                  <a:pt x="269737" y="6846"/>
                  <a:pt x="372885" y="968955"/>
                  <a:pt x="306250" y="1654480"/>
                </a:cubicBezTo>
                <a:cubicBezTo>
                  <a:pt x="306250" y="1654480"/>
                  <a:pt x="260609" y="1785926"/>
                  <a:pt x="124599" y="1795967"/>
                </a:cubicBezTo>
                <a:cubicBezTo>
                  <a:pt x="124599" y="1795967"/>
                  <a:pt x="62528" y="1716552"/>
                  <a:pt x="135553" y="1617055"/>
                </a:cubicBezTo>
                <a:cubicBezTo>
                  <a:pt x="135553" y="1617055"/>
                  <a:pt x="38795" y="1059324"/>
                  <a:pt x="77133" y="784566"/>
                </a:cubicBezTo>
                <a:cubicBezTo>
                  <a:pt x="77133" y="784566"/>
                  <a:pt x="8671" y="339111"/>
                  <a:pt x="6846" y="55225"/>
                </a:cubicBezTo>
                <a:lnTo>
                  <a:pt x="269737" y="6846"/>
                </a:lnTo>
                <a:close/>
              </a:path>
            </a:pathLst>
          </a:custGeom>
          <a:solidFill>
            <a:srgbClr val="FBC89C"/>
          </a:solidFill>
          <a:ln w="9525"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F58143CA-3541-4399-A05D-F6697EE751D6}"/>
              </a:ext>
            </a:extLst>
          </p:cNvPr>
          <p:cNvSpPr/>
          <p:nvPr/>
        </p:nvSpPr>
        <p:spPr>
          <a:xfrm>
            <a:off x="7859647" y="4234545"/>
            <a:ext cx="228204" cy="264717"/>
          </a:xfrm>
          <a:custGeom>
            <a:avLst/>
            <a:gdLst>
              <a:gd name="connsiteX0" fmla="*/ 87521 w 228204"/>
              <a:gd name="connsiteY0" fmla="*/ 27841 h 264716"/>
              <a:gd name="connsiteX1" fmla="*/ 67440 w 228204"/>
              <a:gd name="connsiteY1" fmla="*/ 129164 h 264716"/>
              <a:gd name="connsiteX2" fmla="*/ 12671 w 228204"/>
              <a:gd name="connsiteY2" fmla="*/ 140117 h 264716"/>
              <a:gd name="connsiteX3" fmla="*/ 124947 w 228204"/>
              <a:gd name="connsiteY3" fmla="*/ 259697 h 264716"/>
              <a:gd name="connsiteX4" fmla="*/ 229008 w 228204"/>
              <a:gd name="connsiteY4" fmla="*/ 199451 h 264716"/>
              <a:gd name="connsiteX5" fmla="*/ 166024 w 228204"/>
              <a:gd name="connsiteY5" fmla="*/ 6846 h 264716"/>
              <a:gd name="connsiteX6" fmla="*/ 87521 w 228204"/>
              <a:gd name="connsiteY6" fmla="*/ 27841 h 2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204" h="264716">
                <a:moveTo>
                  <a:pt x="87521" y="27841"/>
                </a:moveTo>
                <a:cubicBezTo>
                  <a:pt x="87521" y="27841"/>
                  <a:pt x="49183" y="60702"/>
                  <a:pt x="67440" y="129164"/>
                </a:cubicBezTo>
                <a:cubicBezTo>
                  <a:pt x="67440" y="129164"/>
                  <a:pt x="35491" y="106343"/>
                  <a:pt x="12671" y="140117"/>
                </a:cubicBezTo>
                <a:cubicBezTo>
                  <a:pt x="-10150" y="173891"/>
                  <a:pt x="35491" y="250568"/>
                  <a:pt x="124947" y="259697"/>
                </a:cubicBezTo>
                <a:cubicBezTo>
                  <a:pt x="214403" y="268825"/>
                  <a:pt x="229008" y="246917"/>
                  <a:pt x="229008" y="199451"/>
                </a:cubicBezTo>
                <a:cubicBezTo>
                  <a:pt x="229008" y="151984"/>
                  <a:pt x="229008" y="53400"/>
                  <a:pt x="166024" y="6846"/>
                </a:cubicBezTo>
                <a:lnTo>
                  <a:pt x="87521" y="27841"/>
                </a:lnTo>
                <a:close/>
              </a:path>
            </a:pathLst>
          </a:custGeom>
          <a:solidFill>
            <a:srgbClr val="FBC89C"/>
          </a:solidFill>
          <a:ln w="9525"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7ED6BF9E-CD41-4415-89A0-1C37B0F9CF2C}"/>
              </a:ext>
            </a:extLst>
          </p:cNvPr>
          <p:cNvSpPr/>
          <p:nvPr/>
        </p:nvSpPr>
        <p:spPr>
          <a:xfrm>
            <a:off x="7967748" y="4352299"/>
            <a:ext cx="757638" cy="912817"/>
          </a:xfrm>
          <a:custGeom>
            <a:avLst/>
            <a:gdLst>
              <a:gd name="connsiteX0" fmla="*/ 706023 w 757637"/>
              <a:gd name="connsiteY0" fmla="*/ 19626 h 912816"/>
              <a:gd name="connsiteX1" fmla="*/ 737058 w 757637"/>
              <a:gd name="connsiteY1" fmla="*/ 893191 h 912816"/>
              <a:gd name="connsiteX2" fmla="*/ 392014 w 757637"/>
              <a:gd name="connsiteY2" fmla="*/ 911448 h 912816"/>
              <a:gd name="connsiteX3" fmla="*/ 63400 w 757637"/>
              <a:gd name="connsiteY3" fmla="*/ 893191 h 912816"/>
              <a:gd name="connsiteX4" fmla="*/ 18672 w 757637"/>
              <a:gd name="connsiteY4" fmla="*/ 6846 h 912816"/>
              <a:gd name="connsiteX5" fmla="*/ 706023 w 757637"/>
              <a:gd name="connsiteY5" fmla="*/ 19626 h 91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637" h="912816">
                <a:moveTo>
                  <a:pt x="706023" y="19626"/>
                </a:moveTo>
                <a:cubicBezTo>
                  <a:pt x="706023" y="19626"/>
                  <a:pt x="790002" y="359193"/>
                  <a:pt x="737058" y="893191"/>
                </a:cubicBezTo>
                <a:cubicBezTo>
                  <a:pt x="737058" y="893191"/>
                  <a:pt x="643038" y="911448"/>
                  <a:pt x="392014" y="911448"/>
                </a:cubicBezTo>
                <a:cubicBezTo>
                  <a:pt x="140989" y="911448"/>
                  <a:pt x="63400" y="893191"/>
                  <a:pt x="63400" y="893191"/>
                </a:cubicBezTo>
                <a:cubicBezTo>
                  <a:pt x="63400" y="893191"/>
                  <a:pt x="-24231" y="261522"/>
                  <a:pt x="18672" y="6846"/>
                </a:cubicBezTo>
                <a:lnTo>
                  <a:pt x="706023" y="19626"/>
                </a:lnTo>
                <a:close/>
              </a:path>
            </a:pathLst>
          </a:custGeom>
          <a:solidFill>
            <a:srgbClr val="333333"/>
          </a:solidFill>
          <a:ln w="9525"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EB0ABA76-0307-48EF-BA67-63802F583C88}"/>
              </a:ext>
            </a:extLst>
          </p:cNvPr>
          <p:cNvSpPr/>
          <p:nvPr/>
        </p:nvSpPr>
        <p:spPr>
          <a:xfrm>
            <a:off x="7969532" y="4352299"/>
            <a:ext cx="721125" cy="109538"/>
          </a:xfrm>
          <a:custGeom>
            <a:avLst/>
            <a:gdLst>
              <a:gd name="connsiteX0" fmla="*/ 721582 w 721125"/>
              <a:gd name="connsiteY0" fmla="*/ 109082 h 109538"/>
              <a:gd name="connsiteX1" fmla="*/ 705151 w 721125"/>
              <a:gd name="connsiteY1" fmla="*/ 20538 h 109538"/>
              <a:gd name="connsiteX2" fmla="*/ 16887 w 721125"/>
              <a:gd name="connsiteY2" fmla="*/ 6846 h 109538"/>
              <a:gd name="connsiteX3" fmla="*/ 6846 w 721125"/>
              <a:gd name="connsiteY3" fmla="*/ 109082 h 109538"/>
              <a:gd name="connsiteX4" fmla="*/ 721582 w 721125"/>
              <a:gd name="connsiteY4" fmla="*/ 109082 h 109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125" h="109538">
                <a:moveTo>
                  <a:pt x="721582" y="109082"/>
                </a:moveTo>
                <a:cubicBezTo>
                  <a:pt x="712453" y="51574"/>
                  <a:pt x="705151" y="20538"/>
                  <a:pt x="705151" y="20538"/>
                </a:cubicBezTo>
                <a:lnTo>
                  <a:pt x="16887" y="6846"/>
                </a:lnTo>
                <a:cubicBezTo>
                  <a:pt x="12323" y="36056"/>
                  <a:pt x="8672" y="70743"/>
                  <a:pt x="6846" y="109082"/>
                </a:cubicBezTo>
                <a:lnTo>
                  <a:pt x="721582" y="109082"/>
                </a:lnTo>
                <a:close/>
              </a:path>
            </a:pathLst>
          </a:custGeom>
          <a:solidFill>
            <a:srgbClr val="1A1A1A"/>
          </a:solidFill>
          <a:ln w="9525"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DBB6C305-929E-47B8-9D59-152D9DCFF26D}"/>
              </a:ext>
            </a:extLst>
          </p:cNvPr>
          <p:cNvSpPr/>
          <p:nvPr/>
        </p:nvSpPr>
        <p:spPr>
          <a:xfrm>
            <a:off x="7792400" y="3460477"/>
            <a:ext cx="383383" cy="876304"/>
          </a:xfrm>
          <a:custGeom>
            <a:avLst/>
            <a:gdLst>
              <a:gd name="connsiteX0" fmla="*/ 277086 w 383383"/>
              <a:gd name="connsiteY0" fmla="*/ 6846 h 876304"/>
              <a:gd name="connsiteX1" fmla="*/ 6892 w 383383"/>
              <a:gd name="connsiteY1" fmla="*/ 451388 h 876304"/>
              <a:gd name="connsiteX2" fmla="*/ 123733 w 383383"/>
              <a:gd name="connsiteY2" fmla="*/ 875848 h 876304"/>
              <a:gd name="connsiteX3" fmla="*/ 356501 w 383383"/>
              <a:gd name="connsiteY3" fmla="*/ 802822 h 876304"/>
              <a:gd name="connsiteX4" fmla="*/ 288953 w 383383"/>
              <a:gd name="connsiteY4" fmla="*/ 619346 h 876304"/>
              <a:gd name="connsiteX5" fmla="*/ 346460 w 383383"/>
              <a:gd name="connsiteY5" fmla="*/ 324506 h 876304"/>
              <a:gd name="connsiteX6" fmla="*/ 277086 w 383383"/>
              <a:gd name="connsiteY6" fmla="*/ 6846 h 87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83" h="876304">
                <a:moveTo>
                  <a:pt x="277086" y="6846"/>
                </a:moveTo>
                <a:cubicBezTo>
                  <a:pt x="277086" y="6846"/>
                  <a:pt x="9631" y="155635"/>
                  <a:pt x="6892" y="451388"/>
                </a:cubicBezTo>
                <a:cubicBezTo>
                  <a:pt x="4154" y="747140"/>
                  <a:pt x="123733" y="875848"/>
                  <a:pt x="123733" y="875848"/>
                </a:cubicBezTo>
                <a:cubicBezTo>
                  <a:pt x="123733" y="875848"/>
                  <a:pt x="299906" y="895930"/>
                  <a:pt x="356501" y="802822"/>
                </a:cubicBezTo>
                <a:cubicBezTo>
                  <a:pt x="356501" y="802822"/>
                  <a:pt x="369280" y="720669"/>
                  <a:pt x="288953" y="619346"/>
                </a:cubicBezTo>
                <a:cubicBezTo>
                  <a:pt x="208625" y="518024"/>
                  <a:pt x="219579" y="329983"/>
                  <a:pt x="346460" y="324506"/>
                </a:cubicBezTo>
                <a:cubicBezTo>
                  <a:pt x="346460" y="324506"/>
                  <a:pt x="466952" y="127338"/>
                  <a:pt x="277086" y="6846"/>
                </a:cubicBezTo>
                <a:close/>
              </a:path>
            </a:pathLst>
          </a:custGeom>
          <a:solidFill>
            <a:srgbClr val="4D4D4D"/>
          </a:solidFill>
          <a:ln w="9525"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A401ACD2-141B-4264-ADF1-AED8FC5B0A2B}"/>
              </a:ext>
            </a:extLst>
          </p:cNvPr>
          <p:cNvSpPr/>
          <p:nvPr/>
        </p:nvSpPr>
        <p:spPr>
          <a:xfrm>
            <a:off x="8001017" y="3379616"/>
            <a:ext cx="593331" cy="994970"/>
          </a:xfrm>
          <a:custGeom>
            <a:avLst/>
            <a:gdLst>
              <a:gd name="connsiteX0" fmla="*/ 212694 w 593330"/>
              <a:gd name="connsiteY0" fmla="*/ 23810 h 994970"/>
              <a:gd name="connsiteX1" fmla="*/ 14613 w 593330"/>
              <a:gd name="connsiteY1" fmla="*/ 988657 h 994970"/>
              <a:gd name="connsiteX2" fmla="*/ 448201 w 593330"/>
              <a:gd name="connsiteY2" fmla="*/ 988657 h 994970"/>
              <a:gd name="connsiteX3" fmla="*/ 588775 w 593330"/>
              <a:gd name="connsiteY3" fmla="*/ 28374 h 994970"/>
              <a:gd name="connsiteX4" fmla="*/ 212694 w 593330"/>
              <a:gd name="connsiteY4" fmla="*/ 23810 h 994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330" h="994970">
                <a:moveTo>
                  <a:pt x="212694" y="23810"/>
                </a:moveTo>
                <a:cubicBezTo>
                  <a:pt x="212694" y="23810"/>
                  <a:pt x="-40156" y="325952"/>
                  <a:pt x="14613" y="988657"/>
                </a:cubicBezTo>
                <a:lnTo>
                  <a:pt x="448201" y="988657"/>
                </a:lnTo>
                <a:lnTo>
                  <a:pt x="588775" y="28374"/>
                </a:lnTo>
                <a:cubicBezTo>
                  <a:pt x="588775" y="29286"/>
                  <a:pt x="324970" y="-17267"/>
                  <a:pt x="212694" y="23810"/>
                </a:cubicBezTo>
                <a:close/>
              </a:path>
            </a:pathLst>
          </a:custGeom>
          <a:solidFill>
            <a:srgbClr val="FFFFFF"/>
          </a:solidFill>
          <a:ln w="9525"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86C2E457-E672-48A0-9BFE-D04C27EC5A36}"/>
              </a:ext>
            </a:extLst>
          </p:cNvPr>
          <p:cNvSpPr/>
          <p:nvPr/>
        </p:nvSpPr>
        <p:spPr>
          <a:xfrm>
            <a:off x="8199562" y="3436743"/>
            <a:ext cx="638972" cy="1004098"/>
          </a:xfrm>
          <a:custGeom>
            <a:avLst/>
            <a:gdLst>
              <a:gd name="connsiteX0" fmla="*/ 515285 w 638971"/>
              <a:gd name="connsiteY0" fmla="*/ 6846 h 1004098"/>
              <a:gd name="connsiteX1" fmla="*/ 636690 w 638971"/>
              <a:gd name="connsiteY1" fmla="*/ 83523 h 1004098"/>
              <a:gd name="connsiteX2" fmla="*/ 451388 w 638971"/>
              <a:gd name="connsiteY2" fmla="*/ 738925 h 1004098"/>
              <a:gd name="connsiteX3" fmla="*/ 514372 w 638971"/>
              <a:gd name="connsiteY3" fmla="*/ 999078 h 1004098"/>
              <a:gd name="connsiteX4" fmla="*/ 6846 w 638971"/>
              <a:gd name="connsiteY4" fmla="*/ 999078 h 1004098"/>
              <a:gd name="connsiteX5" fmla="*/ 515285 w 638971"/>
              <a:gd name="connsiteY5" fmla="*/ 6846 h 1004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971" h="1004098">
                <a:moveTo>
                  <a:pt x="515285" y="6846"/>
                </a:moveTo>
                <a:cubicBezTo>
                  <a:pt x="515285" y="6846"/>
                  <a:pt x="612957" y="33318"/>
                  <a:pt x="636690" y="83523"/>
                </a:cubicBezTo>
                <a:cubicBezTo>
                  <a:pt x="661336" y="133728"/>
                  <a:pt x="438608" y="463255"/>
                  <a:pt x="451388" y="738925"/>
                </a:cubicBezTo>
                <a:cubicBezTo>
                  <a:pt x="464167" y="1014596"/>
                  <a:pt x="514372" y="999078"/>
                  <a:pt x="514372" y="999078"/>
                </a:cubicBezTo>
                <a:lnTo>
                  <a:pt x="6846" y="999078"/>
                </a:lnTo>
                <a:cubicBezTo>
                  <a:pt x="7759" y="999078"/>
                  <a:pt x="27841" y="220445"/>
                  <a:pt x="515285" y="6846"/>
                </a:cubicBezTo>
                <a:close/>
              </a:path>
            </a:pathLst>
          </a:custGeom>
          <a:solidFill>
            <a:srgbClr val="333333"/>
          </a:solidFill>
          <a:ln w="9525"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15465402-8FBC-4ACC-8F6C-E79F7C5C8235}"/>
              </a:ext>
            </a:extLst>
          </p:cNvPr>
          <p:cNvSpPr/>
          <p:nvPr/>
        </p:nvSpPr>
        <p:spPr>
          <a:xfrm>
            <a:off x="7913037" y="3423652"/>
            <a:ext cx="292101" cy="1013227"/>
          </a:xfrm>
          <a:custGeom>
            <a:avLst/>
            <a:gdLst>
              <a:gd name="connsiteX0" fmla="*/ 202089 w 292101"/>
              <a:gd name="connsiteY0" fmla="*/ 35455 h 1013226"/>
              <a:gd name="connsiteX1" fmla="*/ 86161 w 292101"/>
              <a:gd name="connsiteY1" fmla="*/ 498253 h 1013226"/>
              <a:gd name="connsiteX2" fmla="*/ 64254 w 292101"/>
              <a:gd name="connsiteY2" fmla="*/ 1011256 h 1013226"/>
              <a:gd name="connsiteX3" fmla="*/ 166489 w 292101"/>
              <a:gd name="connsiteY3" fmla="*/ 1011256 h 1013226"/>
              <a:gd name="connsiteX4" fmla="*/ 292458 w 292101"/>
              <a:gd name="connsiteY4" fmla="*/ 8071 h 1013226"/>
              <a:gd name="connsiteX5" fmla="*/ 202089 w 292101"/>
              <a:gd name="connsiteY5" fmla="*/ 35455 h 101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1" h="1013226">
                <a:moveTo>
                  <a:pt x="202089" y="35455"/>
                </a:moveTo>
                <a:cubicBezTo>
                  <a:pt x="202089" y="35455"/>
                  <a:pt x="-144781" y="332121"/>
                  <a:pt x="86161" y="498253"/>
                </a:cubicBezTo>
                <a:cubicBezTo>
                  <a:pt x="86161" y="498253"/>
                  <a:pt x="14962" y="789442"/>
                  <a:pt x="64254" y="1011256"/>
                </a:cubicBezTo>
                <a:lnTo>
                  <a:pt x="166489" y="1011256"/>
                </a:lnTo>
                <a:cubicBezTo>
                  <a:pt x="166489" y="1011256"/>
                  <a:pt x="109895" y="545720"/>
                  <a:pt x="292458" y="8071"/>
                </a:cubicBezTo>
                <a:cubicBezTo>
                  <a:pt x="292458" y="8071"/>
                  <a:pt x="255032" y="-1970"/>
                  <a:pt x="202089" y="35455"/>
                </a:cubicBezTo>
                <a:close/>
              </a:path>
            </a:pathLst>
          </a:custGeom>
          <a:solidFill>
            <a:srgbClr val="333333"/>
          </a:solidFill>
          <a:ln w="9525"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6070B0FC-0C29-483F-8308-9F46DF9A4DB7}"/>
              </a:ext>
            </a:extLst>
          </p:cNvPr>
          <p:cNvSpPr/>
          <p:nvPr/>
        </p:nvSpPr>
        <p:spPr>
          <a:xfrm>
            <a:off x="8268023" y="3064861"/>
            <a:ext cx="346870" cy="483793"/>
          </a:xfrm>
          <a:custGeom>
            <a:avLst/>
            <a:gdLst>
              <a:gd name="connsiteX0" fmla="*/ 338199 w 346870"/>
              <a:gd name="connsiteY0" fmla="*/ 8125 h 483792"/>
              <a:gd name="connsiteX1" fmla="*/ 30579 w 346870"/>
              <a:gd name="connsiteY1" fmla="*/ 191601 h 483792"/>
              <a:gd name="connsiteX2" fmla="*/ 22364 w 346870"/>
              <a:gd name="connsiteY2" fmla="*/ 327611 h 483792"/>
              <a:gd name="connsiteX3" fmla="*/ 48835 w 346870"/>
              <a:gd name="connsiteY3" fmla="*/ 327611 h 483792"/>
              <a:gd name="connsiteX4" fmla="*/ 6846 w 346870"/>
              <a:gd name="connsiteY4" fmla="*/ 479139 h 483792"/>
              <a:gd name="connsiteX5" fmla="*/ 129164 w 346870"/>
              <a:gd name="connsiteY5" fmla="*/ 327611 h 483792"/>
              <a:gd name="connsiteX6" fmla="*/ 287994 w 346870"/>
              <a:gd name="connsiteY6" fmla="*/ 327611 h 483792"/>
              <a:gd name="connsiteX7" fmla="*/ 338199 w 346870"/>
              <a:gd name="connsiteY7" fmla="*/ 8125 h 48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870" h="483792">
                <a:moveTo>
                  <a:pt x="338199" y="8125"/>
                </a:moveTo>
                <a:cubicBezTo>
                  <a:pt x="287081" y="-11044"/>
                  <a:pt x="30579" y="191601"/>
                  <a:pt x="30579" y="191601"/>
                </a:cubicBezTo>
                <a:cubicBezTo>
                  <a:pt x="92651" y="260063"/>
                  <a:pt x="44271" y="281057"/>
                  <a:pt x="22364" y="327611"/>
                </a:cubicBezTo>
                <a:lnTo>
                  <a:pt x="48835" y="327611"/>
                </a:lnTo>
                <a:lnTo>
                  <a:pt x="6846" y="479139"/>
                </a:lnTo>
                <a:lnTo>
                  <a:pt x="129164" y="327611"/>
                </a:lnTo>
                <a:lnTo>
                  <a:pt x="287994" y="327611"/>
                </a:lnTo>
                <a:cubicBezTo>
                  <a:pt x="360106" y="116750"/>
                  <a:pt x="338199" y="8125"/>
                  <a:pt x="338199" y="8125"/>
                </a:cubicBezTo>
                <a:close/>
              </a:path>
            </a:pathLst>
          </a:custGeom>
          <a:solidFill>
            <a:srgbClr val="FBC89C"/>
          </a:solidFill>
          <a:ln w="9525"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A9C57814-6A50-4742-9044-3F74BBB6BF8D}"/>
              </a:ext>
            </a:extLst>
          </p:cNvPr>
          <p:cNvSpPr/>
          <p:nvPr/>
        </p:nvSpPr>
        <p:spPr>
          <a:xfrm>
            <a:off x="8027040" y="3401765"/>
            <a:ext cx="209948" cy="1040611"/>
          </a:xfrm>
          <a:custGeom>
            <a:avLst/>
            <a:gdLst>
              <a:gd name="connsiteX0" fmla="*/ 207666 w 209947"/>
              <a:gd name="connsiteY0" fmla="*/ 8963 h 1040611"/>
              <a:gd name="connsiteX1" fmla="*/ 52487 w 209947"/>
              <a:gd name="connsiteY1" fmla="*/ 1034056 h 1040611"/>
              <a:gd name="connsiteX2" fmla="*/ 6846 w 209947"/>
              <a:gd name="connsiteY2" fmla="*/ 297413 h 1040611"/>
              <a:gd name="connsiteX3" fmla="*/ 97215 w 209947"/>
              <a:gd name="connsiteY3" fmla="*/ 208870 h 1040611"/>
              <a:gd name="connsiteX4" fmla="*/ 35144 w 209947"/>
              <a:gd name="connsiteY4" fmla="*/ 44563 h 1040611"/>
              <a:gd name="connsiteX5" fmla="*/ 207666 w 209947"/>
              <a:gd name="connsiteY5" fmla="*/ 8963 h 1040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947" h="1040611">
                <a:moveTo>
                  <a:pt x="207666" y="8963"/>
                </a:moveTo>
                <a:cubicBezTo>
                  <a:pt x="207666" y="8963"/>
                  <a:pt x="39708" y="426120"/>
                  <a:pt x="52487" y="1034056"/>
                </a:cubicBezTo>
                <a:cubicBezTo>
                  <a:pt x="46098" y="1034056"/>
                  <a:pt x="6846" y="297413"/>
                  <a:pt x="6846" y="297413"/>
                </a:cubicBezTo>
                <a:lnTo>
                  <a:pt x="97215" y="208870"/>
                </a:lnTo>
                <a:lnTo>
                  <a:pt x="35144" y="44563"/>
                </a:lnTo>
                <a:cubicBezTo>
                  <a:pt x="36056" y="45476"/>
                  <a:pt x="124600" y="-3816"/>
                  <a:pt x="207666" y="8963"/>
                </a:cubicBezTo>
                <a:close/>
              </a:path>
            </a:pathLst>
          </a:custGeom>
          <a:solidFill>
            <a:srgbClr val="4D4D4D"/>
          </a:solidFill>
          <a:ln w="9525"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AF15FF25-6F9D-418F-A955-C7C921F5031C}"/>
              </a:ext>
            </a:extLst>
          </p:cNvPr>
          <p:cNvSpPr/>
          <p:nvPr/>
        </p:nvSpPr>
        <p:spPr>
          <a:xfrm>
            <a:off x="8198792" y="3401084"/>
            <a:ext cx="547690" cy="1040611"/>
          </a:xfrm>
          <a:custGeom>
            <a:avLst/>
            <a:gdLst>
              <a:gd name="connsiteX0" fmla="*/ 362702 w 547690"/>
              <a:gd name="connsiteY0" fmla="*/ 7818 h 1040611"/>
              <a:gd name="connsiteX1" fmla="*/ 8529 w 547690"/>
              <a:gd name="connsiteY1" fmla="*/ 1034737 h 1040611"/>
              <a:gd name="connsiteX2" fmla="*/ 339882 w 547690"/>
              <a:gd name="connsiteY2" fmla="*/ 332781 h 1040611"/>
              <a:gd name="connsiteX3" fmla="*/ 306107 w 547690"/>
              <a:gd name="connsiteY3" fmla="*/ 221418 h 1040611"/>
              <a:gd name="connsiteX4" fmla="*/ 548004 w 547690"/>
              <a:gd name="connsiteY4" fmla="*/ 46157 h 1040611"/>
              <a:gd name="connsiteX5" fmla="*/ 362702 w 547690"/>
              <a:gd name="connsiteY5" fmla="*/ 7818 h 1040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690" h="1040611">
                <a:moveTo>
                  <a:pt x="362702" y="7818"/>
                </a:moveTo>
                <a:cubicBezTo>
                  <a:pt x="362702" y="7818"/>
                  <a:pt x="-21594" y="472442"/>
                  <a:pt x="8529" y="1034737"/>
                </a:cubicBezTo>
                <a:cubicBezTo>
                  <a:pt x="8529" y="1034737"/>
                  <a:pt x="77903" y="529950"/>
                  <a:pt x="339882" y="332781"/>
                </a:cubicBezTo>
                <a:lnTo>
                  <a:pt x="306107" y="221418"/>
                </a:lnTo>
                <a:cubicBezTo>
                  <a:pt x="306107" y="221418"/>
                  <a:pt x="431163" y="68064"/>
                  <a:pt x="548004" y="46157"/>
                </a:cubicBezTo>
                <a:cubicBezTo>
                  <a:pt x="548004" y="46157"/>
                  <a:pt x="451245" y="-397"/>
                  <a:pt x="362702" y="7818"/>
                </a:cubicBezTo>
                <a:close/>
              </a:path>
            </a:pathLst>
          </a:custGeom>
          <a:solidFill>
            <a:srgbClr val="4D4D4D"/>
          </a:solidFill>
          <a:ln w="9525"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FFF713F0-3D0E-4190-B07D-1D964EB4AB6A}"/>
              </a:ext>
            </a:extLst>
          </p:cNvPr>
          <p:cNvSpPr/>
          <p:nvPr/>
        </p:nvSpPr>
        <p:spPr>
          <a:xfrm>
            <a:off x="7944886" y="2653547"/>
            <a:ext cx="100410" cy="100410"/>
          </a:xfrm>
          <a:custGeom>
            <a:avLst/>
            <a:gdLst>
              <a:gd name="connsiteX0" fmla="*/ 74395 w 100409"/>
              <a:gd name="connsiteY0" fmla="*/ 8672 h 100409"/>
              <a:gd name="connsiteX1" fmla="*/ 68918 w 100409"/>
              <a:gd name="connsiteY1" fmla="*/ 7759 h 100409"/>
              <a:gd name="connsiteX2" fmla="*/ 63441 w 100409"/>
              <a:gd name="connsiteY2" fmla="*/ 6846 h 100409"/>
              <a:gd name="connsiteX3" fmla="*/ 53400 w 100409"/>
              <a:gd name="connsiteY3" fmla="*/ 6846 h 100409"/>
              <a:gd name="connsiteX4" fmla="*/ 43359 w 100409"/>
              <a:gd name="connsiteY4" fmla="*/ 8672 h 100409"/>
              <a:gd name="connsiteX5" fmla="*/ 34231 w 100409"/>
              <a:gd name="connsiteY5" fmla="*/ 12323 h 100409"/>
              <a:gd name="connsiteX6" fmla="*/ 29667 w 100409"/>
              <a:gd name="connsiteY6" fmla="*/ 14149 h 100409"/>
              <a:gd name="connsiteX7" fmla="*/ 25102 w 100409"/>
              <a:gd name="connsiteY7" fmla="*/ 16887 h 100409"/>
              <a:gd name="connsiteX8" fmla="*/ 17800 w 100409"/>
              <a:gd name="connsiteY8" fmla="*/ 23277 h 100409"/>
              <a:gd name="connsiteX9" fmla="*/ 11410 w 100409"/>
              <a:gd name="connsiteY9" fmla="*/ 30579 h 100409"/>
              <a:gd name="connsiteX10" fmla="*/ 6846 w 100409"/>
              <a:gd name="connsiteY10" fmla="*/ 38795 h 100409"/>
              <a:gd name="connsiteX11" fmla="*/ 10498 w 100409"/>
              <a:gd name="connsiteY11" fmla="*/ 36056 h 100409"/>
              <a:gd name="connsiteX12" fmla="*/ 14149 w 100409"/>
              <a:gd name="connsiteY12" fmla="*/ 33318 h 100409"/>
              <a:gd name="connsiteX13" fmla="*/ 21452 w 100409"/>
              <a:gd name="connsiteY13" fmla="*/ 28754 h 100409"/>
              <a:gd name="connsiteX14" fmla="*/ 28754 w 100409"/>
              <a:gd name="connsiteY14" fmla="*/ 25102 h 100409"/>
              <a:gd name="connsiteX15" fmla="*/ 32405 w 100409"/>
              <a:gd name="connsiteY15" fmla="*/ 24190 h 100409"/>
              <a:gd name="connsiteX16" fmla="*/ 36056 w 100409"/>
              <a:gd name="connsiteY16" fmla="*/ 23277 h 100409"/>
              <a:gd name="connsiteX17" fmla="*/ 43359 w 100409"/>
              <a:gd name="connsiteY17" fmla="*/ 22364 h 100409"/>
              <a:gd name="connsiteX18" fmla="*/ 42446 w 100409"/>
              <a:gd name="connsiteY18" fmla="*/ 23277 h 100409"/>
              <a:gd name="connsiteX19" fmla="*/ 26928 w 100409"/>
              <a:gd name="connsiteY19" fmla="*/ 47010 h 100409"/>
              <a:gd name="connsiteX20" fmla="*/ 22364 w 100409"/>
              <a:gd name="connsiteY20" fmla="*/ 73482 h 100409"/>
              <a:gd name="connsiteX21" fmla="*/ 23277 w 100409"/>
              <a:gd name="connsiteY21" fmla="*/ 86261 h 100409"/>
              <a:gd name="connsiteX22" fmla="*/ 26016 w 100409"/>
              <a:gd name="connsiteY22" fmla="*/ 99041 h 100409"/>
              <a:gd name="connsiteX23" fmla="*/ 31492 w 100409"/>
              <a:gd name="connsiteY23" fmla="*/ 74395 h 100409"/>
              <a:gd name="connsiteX24" fmla="*/ 35144 w 100409"/>
              <a:gd name="connsiteY24" fmla="*/ 63441 h 100409"/>
              <a:gd name="connsiteX25" fmla="*/ 40620 w 100409"/>
              <a:gd name="connsiteY25" fmla="*/ 53400 h 100409"/>
              <a:gd name="connsiteX26" fmla="*/ 54313 w 100409"/>
              <a:gd name="connsiteY26" fmla="*/ 36056 h 100409"/>
              <a:gd name="connsiteX27" fmla="*/ 62528 w 100409"/>
              <a:gd name="connsiteY27" fmla="*/ 29667 h 100409"/>
              <a:gd name="connsiteX28" fmla="*/ 67092 w 100409"/>
              <a:gd name="connsiteY28" fmla="*/ 26928 h 100409"/>
              <a:gd name="connsiteX29" fmla="*/ 71656 w 100409"/>
              <a:gd name="connsiteY29" fmla="*/ 25102 h 100409"/>
              <a:gd name="connsiteX30" fmla="*/ 96303 w 100409"/>
              <a:gd name="connsiteY30" fmla="*/ 15974 h 100409"/>
              <a:gd name="connsiteX31" fmla="*/ 74395 w 100409"/>
              <a:gd name="connsiteY31" fmla="*/ 8672 h 1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0409" h="100409">
                <a:moveTo>
                  <a:pt x="74395" y="8672"/>
                </a:moveTo>
                <a:cubicBezTo>
                  <a:pt x="72569" y="7759"/>
                  <a:pt x="70743" y="7759"/>
                  <a:pt x="68918" y="7759"/>
                </a:cubicBezTo>
                <a:cubicBezTo>
                  <a:pt x="67092" y="7759"/>
                  <a:pt x="65267" y="6846"/>
                  <a:pt x="63441" y="6846"/>
                </a:cubicBezTo>
                <a:cubicBezTo>
                  <a:pt x="59790" y="6846"/>
                  <a:pt x="57051" y="6846"/>
                  <a:pt x="53400" y="6846"/>
                </a:cubicBezTo>
                <a:cubicBezTo>
                  <a:pt x="49749" y="6846"/>
                  <a:pt x="47010" y="7759"/>
                  <a:pt x="43359" y="8672"/>
                </a:cubicBezTo>
                <a:cubicBezTo>
                  <a:pt x="39708" y="9585"/>
                  <a:pt x="36970" y="10497"/>
                  <a:pt x="34231" y="12323"/>
                </a:cubicBezTo>
                <a:cubicBezTo>
                  <a:pt x="32405" y="13236"/>
                  <a:pt x="31492" y="13236"/>
                  <a:pt x="29667" y="14149"/>
                </a:cubicBezTo>
                <a:cubicBezTo>
                  <a:pt x="27841" y="15061"/>
                  <a:pt x="26928" y="15974"/>
                  <a:pt x="25102" y="16887"/>
                </a:cubicBezTo>
                <a:cubicBezTo>
                  <a:pt x="22364" y="18713"/>
                  <a:pt x="19626" y="20538"/>
                  <a:pt x="17800" y="23277"/>
                </a:cubicBezTo>
                <a:cubicBezTo>
                  <a:pt x="15062" y="25102"/>
                  <a:pt x="13236" y="27841"/>
                  <a:pt x="11410" y="30579"/>
                </a:cubicBezTo>
                <a:cubicBezTo>
                  <a:pt x="9585" y="33318"/>
                  <a:pt x="8672" y="36056"/>
                  <a:pt x="6846" y="38795"/>
                </a:cubicBezTo>
                <a:lnTo>
                  <a:pt x="10498" y="36056"/>
                </a:lnTo>
                <a:cubicBezTo>
                  <a:pt x="11410" y="35143"/>
                  <a:pt x="13236" y="34231"/>
                  <a:pt x="14149" y="33318"/>
                </a:cubicBezTo>
                <a:cubicBezTo>
                  <a:pt x="16887" y="31492"/>
                  <a:pt x="18713" y="30579"/>
                  <a:pt x="21452" y="28754"/>
                </a:cubicBezTo>
                <a:cubicBezTo>
                  <a:pt x="24190" y="27841"/>
                  <a:pt x="26928" y="26015"/>
                  <a:pt x="28754" y="25102"/>
                </a:cubicBezTo>
                <a:cubicBezTo>
                  <a:pt x="29667" y="24190"/>
                  <a:pt x="31492" y="24190"/>
                  <a:pt x="32405" y="24190"/>
                </a:cubicBezTo>
                <a:cubicBezTo>
                  <a:pt x="33318" y="24190"/>
                  <a:pt x="35144" y="23277"/>
                  <a:pt x="36056" y="23277"/>
                </a:cubicBezTo>
                <a:cubicBezTo>
                  <a:pt x="38795" y="22364"/>
                  <a:pt x="40620" y="22364"/>
                  <a:pt x="43359" y="22364"/>
                </a:cubicBezTo>
                <a:cubicBezTo>
                  <a:pt x="43359" y="22364"/>
                  <a:pt x="42446" y="23277"/>
                  <a:pt x="42446" y="23277"/>
                </a:cubicBezTo>
                <a:cubicBezTo>
                  <a:pt x="35144" y="29667"/>
                  <a:pt x="30580" y="37882"/>
                  <a:pt x="26928" y="47010"/>
                </a:cubicBezTo>
                <a:cubicBezTo>
                  <a:pt x="23277" y="55225"/>
                  <a:pt x="22364" y="64354"/>
                  <a:pt x="22364" y="73482"/>
                </a:cubicBezTo>
                <a:cubicBezTo>
                  <a:pt x="22364" y="78046"/>
                  <a:pt x="22364" y="82610"/>
                  <a:pt x="23277" y="86261"/>
                </a:cubicBezTo>
                <a:cubicBezTo>
                  <a:pt x="24190" y="90825"/>
                  <a:pt x="25102" y="94476"/>
                  <a:pt x="26016" y="99041"/>
                </a:cubicBezTo>
                <a:cubicBezTo>
                  <a:pt x="27841" y="90825"/>
                  <a:pt x="29667" y="82610"/>
                  <a:pt x="31492" y="74395"/>
                </a:cubicBezTo>
                <a:cubicBezTo>
                  <a:pt x="32405" y="70743"/>
                  <a:pt x="34231" y="67092"/>
                  <a:pt x="35144" y="63441"/>
                </a:cubicBezTo>
                <a:cubicBezTo>
                  <a:pt x="36970" y="59790"/>
                  <a:pt x="37882" y="56138"/>
                  <a:pt x="40620" y="53400"/>
                </a:cubicBezTo>
                <a:cubicBezTo>
                  <a:pt x="44272" y="47010"/>
                  <a:pt x="48836" y="40620"/>
                  <a:pt x="54313" y="36056"/>
                </a:cubicBezTo>
                <a:cubicBezTo>
                  <a:pt x="57051" y="33318"/>
                  <a:pt x="59790" y="31492"/>
                  <a:pt x="62528" y="29667"/>
                </a:cubicBezTo>
                <a:cubicBezTo>
                  <a:pt x="64354" y="28754"/>
                  <a:pt x="65267" y="27841"/>
                  <a:pt x="67092" y="26928"/>
                </a:cubicBezTo>
                <a:cubicBezTo>
                  <a:pt x="68918" y="26015"/>
                  <a:pt x="70743" y="25102"/>
                  <a:pt x="71656" y="25102"/>
                </a:cubicBezTo>
                <a:lnTo>
                  <a:pt x="96303" y="15974"/>
                </a:lnTo>
                <a:lnTo>
                  <a:pt x="74395" y="8672"/>
                </a:lnTo>
                <a:close/>
              </a:path>
            </a:pathLst>
          </a:custGeom>
          <a:solidFill>
            <a:srgbClr val="333333"/>
          </a:solidFill>
          <a:ln w="9525"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71185C61-9301-4FD5-9059-CB4E9E9EBCF8}"/>
              </a:ext>
            </a:extLst>
          </p:cNvPr>
          <p:cNvSpPr/>
          <p:nvPr/>
        </p:nvSpPr>
        <p:spPr>
          <a:xfrm>
            <a:off x="8319141" y="3065221"/>
            <a:ext cx="292101" cy="282973"/>
          </a:xfrm>
          <a:custGeom>
            <a:avLst/>
            <a:gdLst>
              <a:gd name="connsiteX0" fmla="*/ 287081 w 292101"/>
              <a:gd name="connsiteY0" fmla="*/ 7765 h 282973"/>
              <a:gd name="connsiteX1" fmla="*/ 73482 w 292101"/>
              <a:gd name="connsiteY1" fmla="*/ 144687 h 282973"/>
              <a:gd name="connsiteX2" fmla="*/ 6846 w 292101"/>
              <a:gd name="connsiteY2" fmla="*/ 229579 h 282973"/>
              <a:gd name="connsiteX3" fmla="*/ 102692 w 292101"/>
              <a:gd name="connsiteY3" fmla="*/ 211323 h 282973"/>
              <a:gd name="connsiteX4" fmla="*/ 250568 w 292101"/>
              <a:gd name="connsiteY4" fmla="*/ 282523 h 282973"/>
              <a:gd name="connsiteX5" fmla="*/ 287081 w 292101"/>
              <a:gd name="connsiteY5" fmla="*/ 7765 h 2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1" h="282973">
                <a:moveTo>
                  <a:pt x="287081" y="7765"/>
                </a:moveTo>
                <a:cubicBezTo>
                  <a:pt x="258784" y="-3189"/>
                  <a:pt x="157461" y="86267"/>
                  <a:pt x="73482" y="144687"/>
                </a:cubicBezTo>
                <a:cubicBezTo>
                  <a:pt x="73482" y="171159"/>
                  <a:pt x="17800" y="206759"/>
                  <a:pt x="6846" y="229579"/>
                </a:cubicBezTo>
                <a:cubicBezTo>
                  <a:pt x="21452" y="225015"/>
                  <a:pt x="87174" y="211323"/>
                  <a:pt x="102692" y="211323"/>
                </a:cubicBezTo>
                <a:cubicBezTo>
                  <a:pt x="163851" y="211323"/>
                  <a:pt x="217707" y="234143"/>
                  <a:pt x="250568" y="282523"/>
                </a:cubicBezTo>
                <a:cubicBezTo>
                  <a:pt x="307163" y="101785"/>
                  <a:pt x="287081" y="7765"/>
                  <a:pt x="287081" y="7765"/>
                </a:cubicBezTo>
                <a:close/>
              </a:path>
            </a:pathLst>
          </a:custGeom>
          <a:solidFill>
            <a:srgbClr val="CCA37F"/>
          </a:solidFill>
          <a:ln w="9525"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91A347A-D1D1-4839-AE22-D73352C4CCEE}"/>
              </a:ext>
            </a:extLst>
          </p:cNvPr>
          <p:cNvSpPr/>
          <p:nvPr/>
        </p:nvSpPr>
        <p:spPr>
          <a:xfrm>
            <a:off x="8621284" y="2295722"/>
            <a:ext cx="310358" cy="310358"/>
          </a:xfrm>
          <a:custGeom>
            <a:avLst/>
            <a:gdLst>
              <a:gd name="connsiteX0" fmla="*/ 309901 w 310357"/>
              <a:gd name="connsiteY0" fmla="*/ 158374 h 310357"/>
              <a:gd name="connsiteX1" fmla="*/ 158373 w 310357"/>
              <a:gd name="connsiteY1" fmla="*/ 309901 h 310357"/>
              <a:gd name="connsiteX2" fmla="*/ 6846 w 310357"/>
              <a:gd name="connsiteY2" fmla="*/ 158374 h 310357"/>
              <a:gd name="connsiteX3" fmla="*/ 158373 w 310357"/>
              <a:gd name="connsiteY3" fmla="*/ 6846 h 310357"/>
              <a:gd name="connsiteX4" fmla="*/ 309901 w 310357"/>
              <a:gd name="connsiteY4" fmla="*/ 158374 h 31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357" h="310357">
                <a:moveTo>
                  <a:pt x="309901" y="158374"/>
                </a:moveTo>
                <a:cubicBezTo>
                  <a:pt x="309901" y="242353"/>
                  <a:pt x="241440" y="309901"/>
                  <a:pt x="158373" y="309901"/>
                </a:cubicBezTo>
                <a:cubicBezTo>
                  <a:pt x="74394" y="309901"/>
                  <a:pt x="6846" y="241440"/>
                  <a:pt x="6846" y="158374"/>
                </a:cubicBezTo>
                <a:cubicBezTo>
                  <a:pt x="6846" y="74395"/>
                  <a:pt x="75307" y="6846"/>
                  <a:pt x="158373" y="6846"/>
                </a:cubicBezTo>
                <a:cubicBezTo>
                  <a:pt x="242353" y="6846"/>
                  <a:pt x="309901" y="74395"/>
                  <a:pt x="309901" y="158374"/>
                </a:cubicBezTo>
                <a:close/>
              </a:path>
            </a:pathLst>
          </a:custGeom>
          <a:solidFill>
            <a:srgbClr val="333333"/>
          </a:solidFill>
          <a:ln w="9525"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77087905-0CAE-4A0D-9883-E9C61C9C0533}"/>
              </a:ext>
            </a:extLst>
          </p:cNvPr>
          <p:cNvSpPr/>
          <p:nvPr/>
        </p:nvSpPr>
        <p:spPr>
          <a:xfrm>
            <a:off x="7974601" y="2263774"/>
            <a:ext cx="885432" cy="894560"/>
          </a:xfrm>
          <a:custGeom>
            <a:avLst/>
            <a:gdLst>
              <a:gd name="connsiteX0" fmla="*/ 740246 w 885432"/>
              <a:gd name="connsiteY0" fmla="*/ 276127 h 894560"/>
              <a:gd name="connsiteX1" fmla="*/ 367817 w 885432"/>
              <a:gd name="connsiteY1" fmla="*/ 6846 h 894560"/>
              <a:gd name="connsiteX2" fmla="*/ 40116 w 885432"/>
              <a:gd name="connsiteY2" fmla="*/ 417614 h 894560"/>
              <a:gd name="connsiteX3" fmla="*/ 630708 w 885432"/>
              <a:gd name="connsiteY3" fmla="*/ 812863 h 894560"/>
              <a:gd name="connsiteX4" fmla="*/ 636185 w 885432"/>
              <a:gd name="connsiteY4" fmla="*/ 895930 h 894560"/>
              <a:gd name="connsiteX5" fmla="*/ 681826 w 885432"/>
              <a:gd name="connsiteY5" fmla="*/ 809212 h 894560"/>
              <a:gd name="connsiteX6" fmla="*/ 682739 w 885432"/>
              <a:gd name="connsiteY6" fmla="*/ 871284 h 894560"/>
              <a:gd name="connsiteX7" fmla="*/ 717426 w 885432"/>
              <a:gd name="connsiteY7" fmla="*/ 797346 h 894560"/>
              <a:gd name="connsiteX8" fmla="*/ 740246 w 885432"/>
              <a:gd name="connsiteY8" fmla="*/ 276127 h 8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432" h="894560">
                <a:moveTo>
                  <a:pt x="740246" y="276127"/>
                </a:moveTo>
                <a:cubicBezTo>
                  <a:pt x="740246" y="276127"/>
                  <a:pt x="660831" y="6846"/>
                  <a:pt x="367817" y="6846"/>
                </a:cubicBezTo>
                <a:cubicBezTo>
                  <a:pt x="74803" y="6846"/>
                  <a:pt x="-61207" y="211317"/>
                  <a:pt x="40116" y="417614"/>
                </a:cubicBezTo>
                <a:lnTo>
                  <a:pt x="630708" y="812863"/>
                </a:lnTo>
                <a:cubicBezTo>
                  <a:pt x="630708" y="812863"/>
                  <a:pt x="650790" y="839335"/>
                  <a:pt x="636185" y="895930"/>
                </a:cubicBezTo>
                <a:cubicBezTo>
                  <a:pt x="636185" y="895930"/>
                  <a:pt x="683652" y="876760"/>
                  <a:pt x="681826" y="809212"/>
                </a:cubicBezTo>
                <a:cubicBezTo>
                  <a:pt x="703734" y="823817"/>
                  <a:pt x="680000" y="874022"/>
                  <a:pt x="682739" y="871284"/>
                </a:cubicBezTo>
                <a:cubicBezTo>
                  <a:pt x="698256" y="856679"/>
                  <a:pt x="711949" y="832945"/>
                  <a:pt x="717426" y="797346"/>
                </a:cubicBezTo>
                <a:cubicBezTo>
                  <a:pt x="717426" y="796433"/>
                  <a:pt x="1066122" y="336373"/>
                  <a:pt x="740246" y="276127"/>
                </a:cubicBezTo>
                <a:close/>
              </a:path>
            </a:pathLst>
          </a:custGeom>
          <a:solidFill>
            <a:srgbClr val="333333"/>
          </a:solidFill>
          <a:ln w="9525"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4B8FB756-1715-4B8F-A66A-9A3BA52F0F5F}"/>
              </a:ext>
            </a:extLst>
          </p:cNvPr>
          <p:cNvSpPr/>
          <p:nvPr/>
        </p:nvSpPr>
        <p:spPr>
          <a:xfrm>
            <a:off x="8005333" y="2560152"/>
            <a:ext cx="739382" cy="748510"/>
          </a:xfrm>
          <a:custGeom>
            <a:avLst/>
            <a:gdLst>
              <a:gd name="connsiteX0" fmla="*/ 631925 w 739381"/>
              <a:gd name="connsiteY0" fmla="*/ 283717 h 748509"/>
              <a:gd name="connsiteX1" fmla="*/ 233936 w 739381"/>
              <a:gd name="connsiteY1" fmla="*/ 73769 h 748509"/>
              <a:gd name="connsiteX2" fmla="*/ 10296 w 739381"/>
              <a:gd name="connsiteY2" fmla="*/ 112108 h 748509"/>
              <a:gd name="connsiteX3" fmla="*/ 35855 w 739381"/>
              <a:gd name="connsiteY3" fmla="*/ 572167 h 748509"/>
              <a:gd name="connsiteX4" fmla="*/ 217506 w 739381"/>
              <a:gd name="connsiteY4" fmla="*/ 746515 h 748509"/>
              <a:gd name="connsiteX5" fmla="*/ 621883 w 739381"/>
              <a:gd name="connsiteY5" fmla="*/ 422465 h 748509"/>
              <a:gd name="connsiteX6" fmla="*/ 663873 w 739381"/>
              <a:gd name="connsiteY6" fmla="*/ 434332 h 748509"/>
              <a:gd name="connsiteX7" fmla="*/ 683955 w 739381"/>
              <a:gd name="connsiteY7" fmla="*/ 390517 h 748509"/>
              <a:gd name="connsiteX8" fmla="*/ 721381 w 739381"/>
              <a:gd name="connsiteY8" fmla="*/ 266374 h 748509"/>
              <a:gd name="connsiteX9" fmla="*/ 631925 w 739381"/>
              <a:gd name="connsiteY9" fmla="*/ 283717 h 74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81" h="748509">
                <a:moveTo>
                  <a:pt x="631925" y="283717"/>
                </a:moveTo>
                <a:cubicBezTo>
                  <a:pt x="631925" y="283717"/>
                  <a:pt x="674827" y="-157173"/>
                  <a:pt x="233936" y="73769"/>
                </a:cubicBezTo>
                <a:cubicBezTo>
                  <a:pt x="233936" y="73769"/>
                  <a:pt x="24902" y="-34856"/>
                  <a:pt x="10296" y="112108"/>
                </a:cubicBezTo>
                <a:cubicBezTo>
                  <a:pt x="-13437" y="352178"/>
                  <a:pt x="95189" y="285543"/>
                  <a:pt x="35855" y="572167"/>
                </a:cubicBezTo>
                <a:cubicBezTo>
                  <a:pt x="18512" y="656147"/>
                  <a:pt x="182819" y="736474"/>
                  <a:pt x="217506" y="746515"/>
                </a:cubicBezTo>
                <a:cubicBezTo>
                  <a:pt x="253106" y="756556"/>
                  <a:pt x="594499" y="707264"/>
                  <a:pt x="621883" y="422465"/>
                </a:cubicBezTo>
                <a:cubicBezTo>
                  <a:pt x="621883" y="422465"/>
                  <a:pt x="629186" y="450763"/>
                  <a:pt x="663873" y="434332"/>
                </a:cubicBezTo>
                <a:cubicBezTo>
                  <a:pt x="677566" y="427942"/>
                  <a:pt x="666612" y="410599"/>
                  <a:pt x="683955" y="390517"/>
                </a:cubicBezTo>
                <a:cubicBezTo>
                  <a:pt x="708601" y="361307"/>
                  <a:pt x="756068" y="322056"/>
                  <a:pt x="721381" y="266374"/>
                </a:cubicBezTo>
                <a:cubicBezTo>
                  <a:pt x="692170" y="217082"/>
                  <a:pt x="631925" y="283717"/>
                  <a:pt x="631925" y="283717"/>
                </a:cubicBezTo>
                <a:close/>
              </a:path>
            </a:pathLst>
          </a:custGeom>
          <a:solidFill>
            <a:srgbClr val="FBC89C"/>
          </a:solidFill>
          <a:ln w="9525"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FBC9CE80-72C8-4911-A43B-BC5C364FBD7B}"/>
              </a:ext>
            </a:extLst>
          </p:cNvPr>
          <p:cNvSpPr/>
          <p:nvPr/>
        </p:nvSpPr>
        <p:spPr>
          <a:xfrm>
            <a:off x="8188608" y="3065227"/>
            <a:ext cx="219076" cy="82154"/>
          </a:xfrm>
          <a:custGeom>
            <a:avLst/>
            <a:gdLst>
              <a:gd name="connsiteX0" fmla="*/ 95389 w 219076"/>
              <a:gd name="connsiteY0" fmla="*/ 66179 h 82153"/>
              <a:gd name="connsiteX1" fmla="*/ 212230 w 219076"/>
              <a:gd name="connsiteY1" fmla="*/ 6846 h 82153"/>
              <a:gd name="connsiteX2" fmla="*/ 6846 w 219076"/>
              <a:gd name="connsiteY2" fmla="*/ 71656 h 82153"/>
              <a:gd name="connsiteX3" fmla="*/ 95389 w 219076"/>
              <a:gd name="connsiteY3" fmla="*/ 66179 h 82153"/>
            </a:gdLst>
            <a:ahLst/>
            <a:cxnLst>
              <a:cxn ang="0">
                <a:pos x="connsiteX0" y="connsiteY0"/>
              </a:cxn>
              <a:cxn ang="0">
                <a:pos x="connsiteX1" y="connsiteY1"/>
              </a:cxn>
              <a:cxn ang="0">
                <a:pos x="connsiteX2" y="connsiteY2"/>
              </a:cxn>
              <a:cxn ang="0">
                <a:pos x="connsiteX3" y="connsiteY3"/>
              </a:cxn>
            </a:cxnLst>
            <a:rect l="l" t="t" r="r" b="b"/>
            <a:pathLst>
              <a:path w="219076" h="82153">
                <a:moveTo>
                  <a:pt x="95389" y="66179"/>
                </a:moveTo>
                <a:cubicBezTo>
                  <a:pt x="95389" y="66179"/>
                  <a:pt x="102692" y="36056"/>
                  <a:pt x="212230" y="6846"/>
                </a:cubicBezTo>
                <a:cubicBezTo>
                  <a:pt x="212230" y="6846"/>
                  <a:pt x="136466" y="110907"/>
                  <a:pt x="6846" y="71656"/>
                </a:cubicBezTo>
                <a:cubicBezTo>
                  <a:pt x="6846" y="71656"/>
                  <a:pt x="56138" y="49749"/>
                  <a:pt x="95389" y="66179"/>
                </a:cubicBezTo>
                <a:close/>
              </a:path>
            </a:pathLst>
          </a:custGeom>
          <a:solidFill>
            <a:srgbClr val="FF7BAC"/>
          </a:solidFill>
          <a:ln w="9525"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E845A811-973B-4570-A8D6-D427C15A7875}"/>
              </a:ext>
            </a:extLst>
          </p:cNvPr>
          <p:cNvSpPr/>
          <p:nvPr/>
        </p:nvSpPr>
        <p:spPr>
          <a:xfrm>
            <a:off x="8280803" y="3151945"/>
            <a:ext cx="73025" cy="36513"/>
          </a:xfrm>
          <a:custGeom>
            <a:avLst/>
            <a:gdLst>
              <a:gd name="connsiteX0" fmla="*/ 6846 w 73025"/>
              <a:gd name="connsiteY0" fmla="*/ 26928 h 36512"/>
              <a:gd name="connsiteX1" fmla="*/ 17799 w 73025"/>
              <a:gd name="connsiteY1" fmla="*/ 26928 h 36512"/>
              <a:gd name="connsiteX2" fmla="*/ 27841 w 73025"/>
              <a:gd name="connsiteY2" fmla="*/ 26015 h 36512"/>
              <a:gd name="connsiteX3" fmla="*/ 33317 w 73025"/>
              <a:gd name="connsiteY3" fmla="*/ 25102 h 36512"/>
              <a:gd name="connsiteX4" fmla="*/ 38795 w 73025"/>
              <a:gd name="connsiteY4" fmla="*/ 23277 h 36512"/>
              <a:gd name="connsiteX5" fmla="*/ 49748 w 73025"/>
              <a:gd name="connsiteY5" fmla="*/ 18713 h 36512"/>
              <a:gd name="connsiteX6" fmla="*/ 58876 w 73025"/>
              <a:gd name="connsiteY6" fmla="*/ 13236 h 36512"/>
              <a:gd name="connsiteX7" fmla="*/ 65266 w 73025"/>
              <a:gd name="connsiteY7" fmla="*/ 8672 h 36512"/>
              <a:gd name="connsiteX8" fmla="*/ 68004 w 73025"/>
              <a:gd name="connsiteY8" fmla="*/ 6846 h 36512"/>
              <a:gd name="connsiteX9" fmla="*/ 66179 w 73025"/>
              <a:gd name="connsiteY9" fmla="*/ 9585 h 36512"/>
              <a:gd name="connsiteX10" fmla="*/ 61615 w 73025"/>
              <a:gd name="connsiteY10" fmla="*/ 15974 h 36512"/>
              <a:gd name="connsiteX11" fmla="*/ 53400 w 73025"/>
              <a:gd name="connsiteY11" fmla="*/ 24190 h 36512"/>
              <a:gd name="connsiteX12" fmla="*/ 47923 w 73025"/>
              <a:gd name="connsiteY12" fmla="*/ 27841 h 36512"/>
              <a:gd name="connsiteX13" fmla="*/ 41533 w 73025"/>
              <a:gd name="connsiteY13" fmla="*/ 30579 h 36512"/>
              <a:gd name="connsiteX14" fmla="*/ 35143 w 73025"/>
              <a:gd name="connsiteY14" fmla="*/ 32405 h 36512"/>
              <a:gd name="connsiteX15" fmla="*/ 28753 w 73025"/>
              <a:gd name="connsiteY15" fmla="*/ 33318 h 36512"/>
              <a:gd name="connsiteX16" fmla="*/ 22364 w 73025"/>
              <a:gd name="connsiteY16" fmla="*/ 33318 h 36512"/>
              <a:gd name="connsiteX17" fmla="*/ 16887 w 73025"/>
              <a:gd name="connsiteY17" fmla="*/ 32405 h 36512"/>
              <a:gd name="connsiteX18" fmla="*/ 6846 w 73025"/>
              <a:gd name="connsiteY18" fmla="*/ 26928 h 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25" h="36512">
                <a:moveTo>
                  <a:pt x="6846" y="26928"/>
                </a:moveTo>
                <a:cubicBezTo>
                  <a:pt x="6846" y="26928"/>
                  <a:pt x="11410" y="26928"/>
                  <a:pt x="17799" y="26928"/>
                </a:cubicBezTo>
                <a:cubicBezTo>
                  <a:pt x="20538" y="26928"/>
                  <a:pt x="24189" y="26015"/>
                  <a:pt x="27841" y="26015"/>
                </a:cubicBezTo>
                <a:cubicBezTo>
                  <a:pt x="29667" y="26015"/>
                  <a:pt x="31492" y="25102"/>
                  <a:pt x="33317" y="25102"/>
                </a:cubicBezTo>
                <a:cubicBezTo>
                  <a:pt x="35143" y="25102"/>
                  <a:pt x="36969" y="24190"/>
                  <a:pt x="38795" y="23277"/>
                </a:cubicBezTo>
                <a:cubicBezTo>
                  <a:pt x="42446" y="22364"/>
                  <a:pt x="46097" y="20538"/>
                  <a:pt x="49748" y="18713"/>
                </a:cubicBezTo>
                <a:cubicBezTo>
                  <a:pt x="53400" y="16887"/>
                  <a:pt x="56138" y="15061"/>
                  <a:pt x="58876" y="13236"/>
                </a:cubicBezTo>
                <a:cubicBezTo>
                  <a:pt x="61615" y="11410"/>
                  <a:pt x="63440" y="10497"/>
                  <a:pt x="65266" y="8672"/>
                </a:cubicBezTo>
                <a:cubicBezTo>
                  <a:pt x="67092" y="7759"/>
                  <a:pt x="68004" y="6846"/>
                  <a:pt x="68004" y="6846"/>
                </a:cubicBezTo>
                <a:cubicBezTo>
                  <a:pt x="68004" y="6846"/>
                  <a:pt x="68004" y="7759"/>
                  <a:pt x="66179" y="9585"/>
                </a:cubicBezTo>
                <a:cubicBezTo>
                  <a:pt x="65266" y="11410"/>
                  <a:pt x="64353" y="14149"/>
                  <a:pt x="61615" y="15974"/>
                </a:cubicBezTo>
                <a:cubicBezTo>
                  <a:pt x="59789" y="18713"/>
                  <a:pt x="57051" y="21451"/>
                  <a:pt x="53400" y="24190"/>
                </a:cubicBezTo>
                <a:cubicBezTo>
                  <a:pt x="51574" y="25102"/>
                  <a:pt x="49748" y="26928"/>
                  <a:pt x="47923" y="27841"/>
                </a:cubicBezTo>
                <a:cubicBezTo>
                  <a:pt x="46097" y="28754"/>
                  <a:pt x="44271" y="29667"/>
                  <a:pt x="41533" y="30579"/>
                </a:cubicBezTo>
                <a:cubicBezTo>
                  <a:pt x="39707" y="31492"/>
                  <a:pt x="36969" y="32405"/>
                  <a:pt x="35143" y="32405"/>
                </a:cubicBezTo>
                <a:cubicBezTo>
                  <a:pt x="33317" y="33318"/>
                  <a:pt x="30579" y="33318"/>
                  <a:pt x="28753" y="33318"/>
                </a:cubicBezTo>
                <a:cubicBezTo>
                  <a:pt x="26928" y="33318"/>
                  <a:pt x="24189" y="33318"/>
                  <a:pt x="22364" y="33318"/>
                </a:cubicBezTo>
                <a:cubicBezTo>
                  <a:pt x="20538" y="33318"/>
                  <a:pt x="18713" y="32405"/>
                  <a:pt x="16887" y="32405"/>
                </a:cubicBezTo>
                <a:cubicBezTo>
                  <a:pt x="9584" y="30579"/>
                  <a:pt x="6846" y="26928"/>
                  <a:pt x="6846" y="26928"/>
                </a:cubicBezTo>
                <a:close/>
              </a:path>
            </a:pathLst>
          </a:custGeom>
          <a:solidFill>
            <a:srgbClr val="CCA37F"/>
          </a:solidFill>
          <a:ln w="9525"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68743DD8-FBD2-4924-935B-3BE13CEA4EC1}"/>
              </a:ext>
            </a:extLst>
          </p:cNvPr>
          <p:cNvSpPr/>
          <p:nvPr/>
        </p:nvSpPr>
        <p:spPr>
          <a:xfrm>
            <a:off x="8184044" y="2762172"/>
            <a:ext cx="91282" cy="273845"/>
          </a:xfrm>
          <a:custGeom>
            <a:avLst/>
            <a:gdLst>
              <a:gd name="connsiteX0" fmla="*/ 33318 w 91281"/>
              <a:gd name="connsiteY0" fmla="*/ 6846 h 273845"/>
              <a:gd name="connsiteX1" fmla="*/ 40620 w 91281"/>
              <a:gd name="connsiteY1" fmla="*/ 36969 h 273845"/>
              <a:gd name="connsiteX2" fmla="*/ 45185 w 91281"/>
              <a:gd name="connsiteY2" fmla="*/ 68005 h 273845"/>
              <a:gd name="connsiteX3" fmla="*/ 47010 w 91281"/>
              <a:gd name="connsiteY3" fmla="*/ 83523 h 273845"/>
              <a:gd name="connsiteX4" fmla="*/ 47923 w 91281"/>
              <a:gd name="connsiteY4" fmla="*/ 99040 h 273845"/>
              <a:gd name="connsiteX5" fmla="*/ 48836 w 91281"/>
              <a:gd name="connsiteY5" fmla="*/ 114558 h 273845"/>
              <a:gd name="connsiteX6" fmla="*/ 48836 w 91281"/>
              <a:gd name="connsiteY6" fmla="*/ 130076 h 273845"/>
              <a:gd name="connsiteX7" fmla="*/ 47923 w 91281"/>
              <a:gd name="connsiteY7" fmla="*/ 145594 h 273845"/>
              <a:gd name="connsiteX8" fmla="*/ 46097 w 91281"/>
              <a:gd name="connsiteY8" fmla="*/ 161112 h 273845"/>
              <a:gd name="connsiteX9" fmla="*/ 43359 w 91281"/>
              <a:gd name="connsiteY9" fmla="*/ 176630 h 273845"/>
              <a:gd name="connsiteX10" fmla="*/ 39708 w 91281"/>
              <a:gd name="connsiteY10" fmla="*/ 192148 h 273845"/>
              <a:gd name="connsiteX11" fmla="*/ 35144 w 91281"/>
              <a:gd name="connsiteY11" fmla="*/ 206753 h 273845"/>
              <a:gd name="connsiteX12" fmla="*/ 32405 w 91281"/>
              <a:gd name="connsiteY12" fmla="*/ 214055 h 273845"/>
              <a:gd name="connsiteX13" fmla="*/ 28754 w 91281"/>
              <a:gd name="connsiteY13" fmla="*/ 221358 h 273845"/>
              <a:gd name="connsiteX14" fmla="*/ 21452 w 91281"/>
              <a:gd name="connsiteY14" fmla="*/ 235050 h 273845"/>
              <a:gd name="connsiteX15" fmla="*/ 12323 w 91281"/>
              <a:gd name="connsiteY15" fmla="*/ 247830 h 273845"/>
              <a:gd name="connsiteX16" fmla="*/ 12323 w 91281"/>
              <a:gd name="connsiteY16" fmla="*/ 244179 h 273845"/>
              <a:gd name="connsiteX17" fmla="*/ 18713 w 91281"/>
              <a:gd name="connsiteY17" fmla="*/ 252394 h 273845"/>
              <a:gd name="connsiteX18" fmla="*/ 26928 w 91281"/>
              <a:gd name="connsiteY18" fmla="*/ 258783 h 273845"/>
              <a:gd name="connsiteX19" fmla="*/ 36056 w 91281"/>
              <a:gd name="connsiteY19" fmla="*/ 264260 h 273845"/>
              <a:gd name="connsiteX20" fmla="*/ 46097 w 91281"/>
              <a:gd name="connsiteY20" fmla="*/ 267912 h 273845"/>
              <a:gd name="connsiteX21" fmla="*/ 51574 w 91281"/>
              <a:gd name="connsiteY21" fmla="*/ 268824 h 273845"/>
              <a:gd name="connsiteX22" fmla="*/ 57051 w 91281"/>
              <a:gd name="connsiteY22" fmla="*/ 268824 h 273845"/>
              <a:gd name="connsiteX23" fmla="*/ 62528 w 91281"/>
              <a:gd name="connsiteY23" fmla="*/ 268824 h 273845"/>
              <a:gd name="connsiteX24" fmla="*/ 68005 w 91281"/>
              <a:gd name="connsiteY24" fmla="*/ 267912 h 273845"/>
              <a:gd name="connsiteX25" fmla="*/ 78959 w 91281"/>
              <a:gd name="connsiteY25" fmla="*/ 265173 h 273845"/>
              <a:gd name="connsiteX26" fmla="*/ 89000 w 91281"/>
              <a:gd name="connsiteY26" fmla="*/ 261522 h 273845"/>
              <a:gd name="connsiteX27" fmla="*/ 78959 w 91281"/>
              <a:gd name="connsiteY27" fmla="*/ 266999 h 273845"/>
              <a:gd name="connsiteX28" fmla="*/ 68005 w 91281"/>
              <a:gd name="connsiteY28" fmla="*/ 270650 h 273845"/>
              <a:gd name="connsiteX29" fmla="*/ 62528 w 91281"/>
              <a:gd name="connsiteY29" fmla="*/ 271563 h 273845"/>
              <a:gd name="connsiteX30" fmla="*/ 57051 w 91281"/>
              <a:gd name="connsiteY30" fmla="*/ 272476 h 273845"/>
              <a:gd name="connsiteX31" fmla="*/ 51574 w 91281"/>
              <a:gd name="connsiteY31" fmla="*/ 272476 h 273845"/>
              <a:gd name="connsiteX32" fmla="*/ 46097 w 91281"/>
              <a:gd name="connsiteY32" fmla="*/ 271563 h 273845"/>
              <a:gd name="connsiteX33" fmla="*/ 35144 w 91281"/>
              <a:gd name="connsiteY33" fmla="*/ 268824 h 273845"/>
              <a:gd name="connsiteX34" fmla="*/ 25102 w 91281"/>
              <a:gd name="connsiteY34" fmla="*/ 263347 h 273845"/>
              <a:gd name="connsiteX35" fmla="*/ 15974 w 91281"/>
              <a:gd name="connsiteY35" fmla="*/ 256045 h 273845"/>
              <a:gd name="connsiteX36" fmla="*/ 7759 w 91281"/>
              <a:gd name="connsiteY36" fmla="*/ 246917 h 273845"/>
              <a:gd name="connsiteX37" fmla="*/ 6846 w 91281"/>
              <a:gd name="connsiteY37" fmla="*/ 245091 h 273845"/>
              <a:gd name="connsiteX38" fmla="*/ 8672 w 91281"/>
              <a:gd name="connsiteY38" fmla="*/ 242353 h 273845"/>
              <a:gd name="connsiteX39" fmla="*/ 16887 w 91281"/>
              <a:gd name="connsiteY39" fmla="*/ 229573 h 273845"/>
              <a:gd name="connsiteX40" fmla="*/ 24190 w 91281"/>
              <a:gd name="connsiteY40" fmla="*/ 215881 h 273845"/>
              <a:gd name="connsiteX41" fmla="*/ 26928 w 91281"/>
              <a:gd name="connsiteY41" fmla="*/ 209491 h 273845"/>
              <a:gd name="connsiteX42" fmla="*/ 29667 w 91281"/>
              <a:gd name="connsiteY42" fmla="*/ 202189 h 273845"/>
              <a:gd name="connsiteX43" fmla="*/ 34231 w 91281"/>
              <a:gd name="connsiteY43" fmla="*/ 187584 h 273845"/>
              <a:gd name="connsiteX44" fmla="*/ 37882 w 91281"/>
              <a:gd name="connsiteY44" fmla="*/ 172979 h 273845"/>
              <a:gd name="connsiteX45" fmla="*/ 40620 w 91281"/>
              <a:gd name="connsiteY45" fmla="*/ 158374 h 273845"/>
              <a:gd name="connsiteX46" fmla="*/ 42446 w 91281"/>
              <a:gd name="connsiteY46" fmla="*/ 142856 h 273845"/>
              <a:gd name="connsiteX47" fmla="*/ 43359 w 91281"/>
              <a:gd name="connsiteY47" fmla="*/ 127338 h 273845"/>
              <a:gd name="connsiteX48" fmla="*/ 44272 w 91281"/>
              <a:gd name="connsiteY48" fmla="*/ 111820 h 273845"/>
              <a:gd name="connsiteX49" fmla="*/ 44272 w 91281"/>
              <a:gd name="connsiteY49" fmla="*/ 96302 h 273845"/>
              <a:gd name="connsiteX50" fmla="*/ 44272 w 91281"/>
              <a:gd name="connsiteY50" fmla="*/ 80784 h 273845"/>
              <a:gd name="connsiteX51" fmla="*/ 43359 w 91281"/>
              <a:gd name="connsiteY51" fmla="*/ 65266 h 273845"/>
              <a:gd name="connsiteX52" fmla="*/ 40620 w 91281"/>
              <a:gd name="connsiteY52" fmla="*/ 34231 h 273845"/>
              <a:gd name="connsiteX53" fmla="*/ 33318 w 91281"/>
              <a:gd name="connsiteY53" fmla="*/ 6846 h 2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1281" h="273845">
                <a:moveTo>
                  <a:pt x="33318" y="6846"/>
                </a:moveTo>
                <a:cubicBezTo>
                  <a:pt x="36056" y="16887"/>
                  <a:pt x="38795" y="26928"/>
                  <a:pt x="40620" y="36969"/>
                </a:cubicBezTo>
                <a:cubicBezTo>
                  <a:pt x="42446" y="47010"/>
                  <a:pt x="44272" y="57051"/>
                  <a:pt x="45185" y="68005"/>
                </a:cubicBezTo>
                <a:cubicBezTo>
                  <a:pt x="46097" y="73482"/>
                  <a:pt x="46097" y="78046"/>
                  <a:pt x="47010" y="83523"/>
                </a:cubicBezTo>
                <a:lnTo>
                  <a:pt x="47923" y="99040"/>
                </a:lnTo>
                <a:lnTo>
                  <a:pt x="48836" y="114558"/>
                </a:lnTo>
                <a:cubicBezTo>
                  <a:pt x="48836" y="120035"/>
                  <a:pt x="48836" y="124599"/>
                  <a:pt x="48836" y="130076"/>
                </a:cubicBezTo>
                <a:cubicBezTo>
                  <a:pt x="48836" y="135553"/>
                  <a:pt x="48836" y="140117"/>
                  <a:pt x="47923" y="145594"/>
                </a:cubicBezTo>
                <a:cubicBezTo>
                  <a:pt x="47010" y="151071"/>
                  <a:pt x="47010" y="155635"/>
                  <a:pt x="46097" y="161112"/>
                </a:cubicBezTo>
                <a:lnTo>
                  <a:pt x="43359" y="176630"/>
                </a:lnTo>
                <a:lnTo>
                  <a:pt x="39708" y="192148"/>
                </a:lnTo>
                <a:cubicBezTo>
                  <a:pt x="38795" y="197625"/>
                  <a:pt x="36056" y="202189"/>
                  <a:pt x="35144" y="206753"/>
                </a:cubicBezTo>
                <a:lnTo>
                  <a:pt x="32405" y="214055"/>
                </a:lnTo>
                <a:cubicBezTo>
                  <a:pt x="31492" y="216794"/>
                  <a:pt x="29667" y="218619"/>
                  <a:pt x="28754" y="221358"/>
                </a:cubicBezTo>
                <a:cubicBezTo>
                  <a:pt x="26016" y="225922"/>
                  <a:pt x="24190" y="231399"/>
                  <a:pt x="21452" y="235050"/>
                </a:cubicBezTo>
                <a:lnTo>
                  <a:pt x="12323" y="247830"/>
                </a:lnTo>
                <a:lnTo>
                  <a:pt x="12323" y="244179"/>
                </a:lnTo>
                <a:cubicBezTo>
                  <a:pt x="14149" y="246917"/>
                  <a:pt x="15974" y="249655"/>
                  <a:pt x="18713" y="252394"/>
                </a:cubicBezTo>
                <a:cubicBezTo>
                  <a:pt x="21452" y="255132"/>
                  <a:pt x="24190" y="256958"/>
                  <a:pt x="26928" y="258783"/>
                </a:cubicBezTo>
                <a:cubicBezTo>
                  <a:pt x="29667" y="260609"/>
                  <a:pt x="32405" y="262435"/>
                  <a:pt x="36056" y="264260"/>
                </a:cubicBezTo>
                <a:cubicBezTo>
                  <a:pt x="39708" y="265173"/>
                  <a:pt x="42446" y="266999"/>
                  <a:pt x="46097" y="267912"/>
                </a:cubicBezTo>
                <a:cubicBezTo>
                  <a:pt x="47923" y="268824"/>
                  <a:pt x="49749" y="268824"/>
                  <a:pt x="51574" y="268824"/>
                </a:cubicBezTo>
                <a:cubicBezTo>
                  <a:pt x="53400" y="268824"/>
                  <a:pt x="55225" y="269737"/>
                  <a:pt x="57051" y="268824"/>
                </a:cubicBezTo>
                <a:lnTo>
                  <a:pt x="62528" y="268824"/>
                </a:lnTo>
                <a:lnTo>
                  <a:pt x="68005" y="267912"/>
                </a:lnTo>
                <a:cubicBezTo>
                  <a:pt x="71656" y="267912"/>
                  <a:pt x="75307" y="266086"/>
                  <a:pt x="78959" y="265173"/>
                </a:cubicBezTo>
                <a:cubicBezTo>
                  <a:pt x="82610" y="264260"/>
                  <a:pt x="86261" y="262435"/>
                  <a:pt x="89000" y="261522"/>
                </a:cubicBezTo>
                <a:cubicBezTo>
                  <a:pt x="85349" y="263347"/>
                  <a:pt x="82610" y="265173"/>
                  <a:pt x="78959" y="266999"/>
                </a:cubicBezTo>
                <a:cubicBezTo>
                  <a:pt x="75307" y="267912"/>
                  <a:pt x="71656" y="269737"/>
                  <a:pt x="68005" y="270650"/>
                </a:cubicBezTo>
                <a:lnTo>
                  <a:pt x="62528" y="271563"/>
                </a:lnTo>
                <a:lnTo>
                  <a:pt x="57051" y="272476"/>
                </a:lnTo>
                <a:cubicBezTo>
                  <a:pt x="55225" y="272476"/>
                  <a:pt x="53400" y="272476"/>
                  <a:pt x="51574" y="272476"/>
                </a:cubicBezTo>
                <a:cubicBezTo>
                  <a:pt x="49749" y="272476"/>
                  <a:pt x="47923" y="272476"/>
                  <a:pt x="46097" y="271563"/>
                </a:cubicBezTo>
                <a:cubicBezTo>
                  <a:pt x="42446" y="270650"/>
                  <a:pt x="38795" y="269737"/>
                  <a:pt x="35144" y="268824"/>
                </a:cubicBezTo>
                <a:cubicBezTo>
                  <a:pt x="31492" y="266999"/>
                  <a:pt x="27841" y="266086"/>
                  <a:pt x="25102" y="263347"/>
                </a:cubicBezTo>
                <a:cubicBezTo>
                  <a:pt x="21452" y="261522"/>
                  <a:pt x="18713" y="258783"/>
                  <a:pt x="15974" y="256045"/>
                </a:cubicBezTo>
                <a:cubicBezTo>
                  <a:pt x="13236" y="253307"/>
                  <a:pt x="10498" y="250568"/>
                  <a:pt x="7759" y="246917"/>
                </a:cubicBezTo>
                <a:lnTo>
                  <a:pt x="6846" y="245091"/>
                </a:lnTo>
                <a:lnTo>
                  <a:pt x="8672" y="242353"/>
                </a:lnTo>
                <a:lnTo>
                  <a:pt x="16887" y="229573"/>
                </a:lnTo>
                <a:cubicBezTo>
                  <a:pt x="19626" y="225922"/>
                  <a:pt x="21452" y="220445"/>
                  <a:pt x="24190" y="215881"/>
                </a:cubicBezTo>
                <a:cubicBezTo>
                  <a:pt x="25102" y="214055"/>
                  <a:pt x="26016" y="211317"/>
                  <a:pt x="26928" y="209491"/>
                </a:cubicBezTo>
                <a:lnTo>
                  <a:pt x="29667" y="202189"/>
                </a:lnTo>
                <a:cubicBezTo>
                  <a:pt x="31492" y="197625"/>
                  <a:pt x="33318" y="193061"/>
                  <a:pt x="34231" y="187584"/>
                </a:cubicBezTo>
                <a:lnTo>
                  <a:pt x="37882" y="172979"/>
                </a:lnTo>
                <a:lnTo>
                  <a:pt x="40620" y="158374"/>
                </a:lnTo>
                <a:cubicBezTo>
                  <a:pt x="41533" y="153809"/>
                  <a:pt x="41533" y="148333"/>
                  <a:pt x="42446" y="142856"/>
                </a:cubicBezTo>
                <a:cubicBezTo>
                  <a:pt x="43359" y="137379"/>
                  <a:pt x="43359" y="132815"/>
                  <a:pt x="43359" y="127338"/>
                </a:cubicBezTo>
                <a:cubicBezTo>
                  <a:pt x="43359" y="121861"/>
                  <a:pt x="44272" y="117297"/>
                  <a:pt x="44272" y="111820"/>
                </a:cubicBezTo>
                <a:lnTo>
                  <a:pt x="44272" y="96302"/>
                </a:lnTo>
                <a:lnTo>
                  <a:pt x="44272" y="80784"/>
                </a:lnTo>
                <a:cubicBezTo>
                  <a:pt x="44272" y="75307"/>
                  <a:pt x="43359" y="70743"/>
                  <a:pt x="43359" y="65266"/>
                </a:cubicBezTo>
                <a:cubicBezTo>
                  <a:pt x="42446" y="55225"/>
                  <a:pt x="41533" y="45184"/>
                  <a:pt x="40620" y="34231"/>
                </a:cubicBezTo>
                <a:cubicBezTo>
                  <a:pt x="36969" y="27841"/>
                  <a:pt x="35144" y="17800"/>
                  <a:pt x="33318" y="6846"/>
                </a:cubicBezTo>
                <a:close/>
              </a:path>
            </a:pathLst>
          </a:custGeom>
          <a:solidFill>
            <a:srgbClr val="CCA37F"/>
          </a:solidFill>
          <a:ln w="9525"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B0938653-AB0E-42F7-B955-358B171CB1F7}"/>
              </a:ext>
            </a:extLst>
          </p:cNvPr>
          <p:cNvSpPr/>
          <p:nvPr/>
        </p:nvSpPr>
        <p:spPr>
          <a:xfrm>
            <a:off x="8375736" y="2837936"/>
            <a:ext cx="18256" cy="36513"/>
          </a:xfrm>
          <a:custGeom>
            <a:avLst/>
            <a:gdLst>
              <a:gd name="connsiteX0" fmla="*/ 12323 w 18256"/>
              <a:gd name="connsiteY0" fmla="*/ 29667 h 36512"/>
              <a:gd name="connsiteX1" fmla="*/ 19626 w 18256"/>
              <a:gd name="connsiteY1" fmla="*/ 6846 h 36512"/>
              <a:gd name="connsiteX2" fmla="*/ 6846 w 18256"/>
              <a:gd name="connsiteY2" fmla="*/ 19626 h 36512"/>
              <a:gd name="connsiteX3" fmla="*/ 12323 w 18256"/>
              <a:gd name="connsiteY3" fmla="*/ 29667 h 36512"/>
            </a:gdLst>
            <a:ahLst/>
            <a:cxnLst>
              <a:cxn ang="0">
                <a:pos x="connsiteX0" y="connsiteY0"/>
              </a:cxn>
              <a:cxn ang="0">
                <a:pos x="connsiteX1" y="connsiteY1"/>
              </a:cxn>
              <a:cxn ang="0">
                <a:pos x="connsiteX2" y="connsiteY2"/>
              </a:cxn>
              <a:cxn ang="0">
                <a:pos x="connsiteX3" y="connsiteY3"/>
              </a:cxn>
            </a:cxnLst>
            <a:rect l="l" t="t" r="r" b="b"/>
            <a:pathLst>
              <a:path w="18256" h="36512">
                <a:moveTo>
                  <a:pt x="12323" y="29667"/>
                </a:moveTo>
                <a:cubicBezTo>
                  <a:pt x="14149" y="27841"/>
                  <a:pt x="18713" y="19626"/>
                  <a:pt x="19626" y="6846"/>
                </a:cubicBezTo>
                <a:lnTo>
                  <a:pt x="6846" y="19626"/>
                </a:lnTo>
                <a:cubicBezTo>
                  <a:pt x="8672" y="25102"/>
                  <a:pt x="10498" y="28754"/>
                  <a:pt x="12323" y="29667"/>
                </a:cubicBezTo>
                <a:close/>
              </a:path>
            </a:pathLst>
          </a:custGeom>
          <a:solidFill>
            <a:srgbClr val="F2F2F2"/>
          </a:solidFill>
          <a:ln w="9525"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F5989B2B-564D-4C14-8266-0FA5A680FAA2}"/>
              </a:ext>
            </a:extLst>
          </p:cNvPr>
          <p:cNvSpPr/>
          <p:nvPr/>
        </p:nvSpPr>
        <p:spPr>
          <a:xfrm>
            <a:off x="8373910" y="2796859"/>
            <a:ext cx="18256" cy="36513"/>
          </a:xfrm>
          <a:custGeom>
            <a:avLst/>
            <a:gdLst>
              <a:gd name="connsiteX0" fmla="*/ 14149 w 18256"/>
              <a:gd name="connsiteY0" fmla="*/ 6846 h 36512"/>
              <a:gd name="connsiteX1" fmla="*/ 6846 w 18256"/>
              <a:gd name="connsiteY1" fmla="*/ 29667 h 36512"/>
              <a:gd name="connsiteX2" fmla="*/ 19626 w 18256"/>
              <a:gd name="connsiteY2" fmla="*/ 16887 h 36512"/>
              <a:gd name="connsiteX3" fmla="*/ 14149 w 18256"/>
              <a:gd name="connsiteY3" fmla="*/ 6846 h 36512"/>
            </a:gdLst>
            <a:ahLst/>
            <a:cxnLst>
              <a:cxn ang="0">
                <a:pos x="connsiteX0" y="connsiteY0"/>
              </a:cxn>
              <a:cxn ang="0">
                <a:pos x="connsiteX1" y="connsiteY1"/>
              </a:cxn>
              <a:cxn ang="0">
                <a:pos x="connsiteX2" y="connsiteY2"/>
              </a:cxn>
              <a:cxn ang="0">
                <a:pos x="connsiteX3" y="connsiteY3"/>
              </a:cxn>
            </a:cxnLst>
            <a:rect l="l" t="t" r="r" b="b"/>
            <a:pathLst>
              <a:path w="18256" h="36512">
                <a:moveTo>
                  <a:pt x="14149" y="6846"/>
                </a:moveTo>
                <a:cubicBezTo>
                  <a:pt x="12323" y="8672"/>
                  <a:pt x="7759" y="16887"/>
                  <a:pt x="6846" y="29667"/>
                </a:cubicBezTo>
                <a:lnTo>
                  <a:pt x="19626" y="16887"/>
                </a:lnTo>
                <a:cubicBezTo>
                  <a:pt x="16887" y="12323"/>
                  <a:pt x="15062" y="8672"/>
                  <a:pt x="14149" y="6846"/>
                </a:cubicBezTo>
                <a:close/>
              </a:path>
            </a:pathLst>
          </a:custGeom>
          <a:solidFill>
            <a:srgbClr val="F2F2F2"/>
          </a:solidFill>
          <a:ln w="9525"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4424459E-6C6C-46A9-9F08-56C6219DDCA1}"/>
              </a:ext>
            </a:extLst>
          </p:cNvPr>
          <p:cNvSpPr/>
          <p:nvPr/>
        </p:nvSpPr>
        <p:spPr>
          <a:xfrm>
            <a:off x="8361131" y="2777690"/>
            <a:ext cx="63897" cy="100410"/>
          </a:xfrm>
          <a:custGeom>
            <a:avLst/>
            <a:gdLst>
              <a:gd name="connsiteX0" fmla="*/ 63441 w 63897"/>
              <a:gd name="connsiteY0" fmla="*/ 31492 h 100409"/>
              <a:gd name="connsiteX1" fmla="*/ 61615 w 63897"/>
              <a:gd name="connsiteY1" fmla="*/ 36969 h 100409"/>
              <a:gd name="connsiteX2" fmla="*/ 58877 w 63897"/>
              <a:gd name="connsiteY2" fmla="*/ 41533 h 100409"/>
              <a:gd name="connsiteX3" fmla="*/ 54313 w 63897"/>
              <a:gd name="connsiteY3" fmla="*/ 46097 h 100409"/>
              <a:gd name="connsiteX4" fmla="*/ 51574 w 63897"/>
              <a:gd name="connsiteY4" fmla="*/ 47923 h 100409"/>
              <a:gd name="connsiteX5" fmla="*/ 48835 w 63897"/>
              <a:gd name="connsiteY5" fmla="*/ 48836 h 100409"/>
              <a:gd name="connsiteX6" fmla="*/ 46097 w 63897"/>
              <a:gd name="connsiteY6" fmla="*/ 49749 h 100409"/>
              <a:gd name="connsiteX7" fmla="*/ 43359 w 63897"/>
              <a:gd name="connsiteY7" fmla="*/ 49749 h 100409"/>
              <a:gd name="connsiteX8" fmla="*/ 41533 w 63897"/>
              <a:gd name="connsiteY8" fmla="*/ 49749 h 100409"/>
              <a:gd name="connsiteX9" fmla="*/ 40620 w 63897"/>
              <a:gd name="connsiteY9" fmla="*/ 44272 h 100409"/>
              <a:gd name="connsiteX10" fmla="*/ 44271 w 63897"/>
              <a:gd name="connsiteY10" fmla="*/ 43359 h 100409"/>
              <a:gd name="connsiteX11" fmla="*/ 47010 w 63897"/>
              <a:gd name="connsiteY11" fmla="*/ 42446 h 100409"/>
              <a:gd name="connsiteX12" fmla="*/ 49749 w 63897"/>
              <a:gd name="connsiteY12" fmla="*/ 40620 h 100409"/>
              <a:gd name="connsiteX13" fmla="*/ 52487 w 63897"/>
              <a:gd name="connsiteY13" fmla="*/ 38795 h 100409"/>
              <a:gd name="connsiteX14" fmla="*/ 55225 w 63897"/>
              <a:gd name="connsiteY14" fmla="*/ 36056 h 100409"/>
              <a:gd name="connsiteX15" fmla="*/ 58877 w 63897"/>
              <a:gd name="connsiteY15" fmla="*/ 29667 h 100409"/>
              <a:gd name="connsiteX16" fmla="*/ 60702 w 63897"/>
              <a:gd name="connsiteY16" fmla="*/ 24190 h 100409"/>
              <a:gd name="connsiteX17" fmla="*/ 60702 w 63897"/>
              <a:gd name="connsiteY17" fmla="*/ 18713 h 100409"/>
              <a:gd name="connsiteX18" fmla="*/ 58877 w 63897"/>
              <a:gd name="connsiteY18" fmla="*/ 24190 h 100409"/>
              <a:gd name="connsiteX19" fmla="*/ 56138 w 63897"/>
              <a:gd name="connsiteY19" fmla="*/ 28754 h 100409"/>
              <a:gd name="connsiteX20" fmla="*/ 51574 w 63897"/>
              <a:gd name="connsiteY20" fmla="*/ 33318 h 100409"/>
              <a:gd name="connsiteX21" fmla="*/ 48835 w 63897"/>
              <a:gd name="connsiteY21" fmla="*/ 35144 h 100409"/>
              <a:gd name="connsiteX22" fmla="*/ 46097 w 63897"/>
              <a:gd name="connsiteY22" fmla="*/ 36056 h 100409"/>
              <a:gd name="connsiteX23" fmla="*/ 43359 w 63897"/>
              <a:gd name="connsiteY23" fmla="*/ 36969 h 100409"/>
              <a:gd name="connsiteX24" fmla="*/ 40620 w 63897"/>
              <a:gd name="connsiteY24" fmla="*/ 36969 h 100409"/>
              <a:gd name="connsiteX25" fmla="*/ 37882 w 63897"/>
              <a:gd name="connsiteY25" fmla="*/ 36969 h 100409"/>
              <a:gd name="connsiteX26" fmla="*/ 36969 w 63897"/>
              <a:gd name="connsiteY26" fmla="*/ 32405 h 100409"/>
              <a:gd name="connsiteX27" fmla="*/ 38795 w 63897"/>
              <a:gd name="connsiteY27" fmla="*/ 31492 h 100409"/>
              <a:gd name="connsiteX28" fmla="*/ 41533 w 63897"/>
              <a:gd name="connsiteY28" fmla="*/ 30579 h 100409"/>
              <a:gd name="connsiteX29" fmla="*/ 44271 w 63897"/>
              <a:gd name="connsiteY29" fmla="*/ 28754 h 100409"/>
              <a:gd name="connsiteX30" fmla="*/ 47010 w 63897"/>
              <a:gd name="connsiteY30" fmla="*/ 26928 h 100409"/>
              <a:gd name="connsiteX31" fmla="*/ 49749 w 63897"/>
              <a:gd name="connsiteY31" fmla="*/ 24190 h 100409"/>
              <a:gd name="connsiteX32" fmla="*/ 53400 w 63897"/>
              <a:gd name="connsiteY32" fmla="*/ 17800 h 100409"/>
              <a:gd name="connsiteX33" fmla="*/ 55225 w 63897"/>
              <a:gd name="connsiteY33" fmla="*/ 12323 h 100409"/>
              <a:gd name="connsiteX34" fmla="*/ 55225 w 63897"/>
              <a:gd name="connsiteY34" fmla="*/ 6846 h 100409"/>
              <a:gd name="connsiteX35" fmla="*/ 53400 w 63897"/>
              <a:gd name="connsiteY35" fmla="*/ 12323 h 100409"/>
              <a:gd name="connsiteX36" fmla="*/ 50661 w 63897"/>
              <a:gd name="connsiteY36" fmla="*/ 16887 h 100409"/>
              <a:gd name="connsiteX37" fmla="*/ 46097 w 63897"/>
              <a:gd name="connsiteY37" fmla="*/ 21451 h 100409"/>
              <a:gd name="connsiteX38" fmla="*/ 43359 w 63897"/>
              <a:gd name="connsiteY38" fmla="*/ 23277 h 100409"/>
              <a:gd name="connsiteX39" fmla="*/ 40620 w 63897"/>
              <a:gd name="connsiteY39" fmla="*/ 24190 h 100409"/>
              <a:gd name="connsiteX40" fmla="*/ 37882 w 63897"/>
              <a:gd name="connsiteY40" fmla="*/ 25102 h 100409"/>
              <a:gd name="connsiteX41" fmla="*/ 35143 w 63897"/>
              <a:gd name="connsiteY41" fmla="*/ 25102 h 100409"/>
              <a:gd name="connsiteX42" fmla="*/ 32405 w 63897"/>
              <a:gd name="connsiteY42" fmla="*/ 25102 h 100409"/>
              <a:gd name="connsiteX43" fmla="*/ 23277 w 63897"/>
              <a:gd name="connsiteY43" fmla="*/ 17800 h 100409"/>
              <a:gd name="connsiteX44" fmla="*/ 6846 w 63897"/>
              <a:gd name="connsiteY44" fmla="*/ 58877 h 100409"/>
              <a:gd name="connsiteX45" fmla="*/ 23277 w 63897"/>
              <a:gd name="connsiteY45" fmla="*/ 99954 h 100409"/>
              <a:gd name="connsiteX46" fmla="*/ 39707 w 63897"/>
              <a:gd name="connsiteY46" fmla="*/ 58877 h 100409"/>
              <a:gd name="connsiteX47" fmla="*/ 39707 w 63897"/>
              <a:gd name="connsiteY47" fmla="*/ 58877 h 100409"/>
              <a:gd name="connsiteX48" fmla="*/ 43359 w 63897"/>
              <a:gd name="connsiteY48" fmla="*/ 57964 h 100409"/>
              <a:gd name="connsiteX49" fmla="*/ 46097 w 63897"/>
              <a:gd name="connsiteY49" fmla="*/ 57051 h 100409"/>
              <a:gd name="connsiteX50" fmla="*/ 48835 w 63897"/>
              <a:gd name="connsiteY50" fmla="*/ 55226 h 100409"/>
              <a:gd name="connsiteX51" fmla="*/ 51574 w 63897"/>
              <a:gd name="connsiteY51" fmla="*/ 53400 h 100409"/>
              <a:gd name="connsiteX52" fmla="*/ 54313 w 63897"/>
              <a:gd name="connsiteY52" fmla="*/ 50662 h 100409"/>
              <a:gd name="connsiteX53" fmla="*/ 57964 w 63897"/>
              <a:gd name="connsiteY53" fmla="*/ 44272 h 100409"/>
              <a:gd name="connsiteX54" fmla="*/ 59789 w 63897"/>
              <a:gd name="connsiteY54" fmla="*/ 38795 h 100409"/>
              <a:gd name="connsiteX55" fmla="*/ 63441 w 63897"/>
              <a:gd name="connsiteY55" fmla="*/ 31492 h 100409"/>
              <a:gd name="connsiteX56" fmla="*/ 19625 w 63897"/>
              <a:gd name="connsiteY56" fmla="*/ 48836 h 100409"/>
              <a:gd name="connsiteX57" fmla="*/ 26928 w 63897"/>
              <a:gd name="connsiteY57" fmla="*/ 26015 h 100409"/>
              <a:gd name="connsiteX58" fmla="*/ 31492 w 63897"/>
              <a:gd name="connsiteY58" fmla="*/ 36056 h 100409"/>
              <a:gd name="connsiteX59" fmla="*/ 19625 w 63897"/>
              <a:gd name="connsiteY59" fmla="*/ 48836 h 100409"/>
              <a:gd name="connsiteX60" fmla="*/ 26928 w 63897"/>
              <a:gd name="connsiteY60" fmla="*/ 89913 h 100409"/>
              <a:gd name="connsiteX61" fmla="*/ 22364 w 63897"/>
              <a:gd name="connsiteY61" fmla="*/ 79871 h 100409"/>
              <a:gd name="connsiteX62" fmla="*/ 35143 w 63897"/>
              <a:gd name="connsiteY62" fmla="*/ 67092 h 100409"/>
              <a:gd name="connsiteX63" fmla="*/ 26928 w 63897"/>
              <a:gd name="connsiteY63" fmla="*/ 89913 h 1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3897" h="100409">
                <a:moveTo>
                  <a:pt x="63441" y="31492"/>
                </a:moveTo>
                <a:cubicBezTo>
                  <a:pt x="63441" y="31492"/>
                  <a:pt x="63441" y="33318"/>
                  <a:pt x="61615" y="36969"/>
                </a:cubicBezTo>
                <a:cubicBezTo>
                  <a:pt x="60702" y="38795"/>
                  <a:pt x="59789" y="39708"/>
                  <a:pt x="58877" y="41533"/>
                </a:cubicBezTo>
                <a:cubicBezTo>
                  <a:pt x="57051" y="43359"/>
                  <a:pt x="56138" y="45185"/>
                  <a:pt x="54313" y="46097"/>
                </a:cubicBezTo>
                <a:lnTo>
                  <a:pt x="51574" y="47923"/>
                </a:lnTo>
                <a:cubicBezTo>
                  <a:pt x="50661" y="48836"/>
                  <a:pt x="49749" y="48836"/>
                  <a:pt x="48835" y="48836"/>
                </a:cubicBezTo>
                <a:cubicBezTo>
                  <a:pt x="47923" y="48836"/>
                  <a:pt x="47010" y="49749"/>
                  <a:pt x="46097" y="49749"/>
                </a:cubicBezTo>
                <a:cubicBezTo>
                  <a:pt x="45185" y="49749"/>
                  <a:pt x="44271" y="49749"/>
                  <a:pt x="43359" y="49749"/>
                </a:cubicBezTo>
                <a:cubicBezTo>
                  <a:pt x="42446" y="49749"/>
                  <a:pt x="41533" y="49749"/>
                  <a:pt x="41533" y="49749"/>
                </a:cubicBezTo>
                <a:cubicBezTo>
                  <a:pt x="41533" y="47923"/>
                  <a:pt x="41533" y="46097"/>
                  <a:pt x="40620" y="44272"/>
                </a:cubicBezTo>
                <a:cubicBezTo>
                  <a:pt x="41533" y="44272"/>
                  <a:pt x="42446" y="43359"/>
                  <a:pt x="44271" y="43359"/>
                </a:cubicBezTo>
                <a:cubicBezTo>
                  <a:pt x="45185" y="43359"/>
                  <a:pt x="46097" y="42446"/>
                  <a:pt x="47010" y="42446"/>
                </a:cubicBezTo>
                <a:cubicBezTo>
                  <a:pt x="47923" y="41533"/>
                  <a:pt x="48835" y="41533"/>
                  <a:pt x="49749" y="40620"/>
                </a:cubicBezTo>
                <a:cubicBezTo>
                  <a:pt x="50661" y="39708"/>
                  <a:pt x="51574" y="39708"/>
                  <a:pt x="52487" y="38795"/>
                </a:cubicBezTo>
                <a:lnTo>
                  <a:pt x="55225" y="36056"/>
                </a:lnTo>
                <a:cubicBezTo>
                  <a:pt x="57051" y="34231"/>
                  <a:pt x="57964" y="31492"/>
                  <a:pt x="58877" y="29667"/>
                </a:cubicBezTo>
                <a:cubicBezTo>
                  <a:pt x="59789" y="27841"/>
                  <a:pt x="60702" y="26015"/>
                  <a:pt x="60702" y="24190"/>
                </a:cubicBezTo>
                <a:cubicBezTo>
                  <a:pt x="61615" y="20538"/>
                  <a:pt x="60702" y="18713"/>
                  <a:pt x="60702" y="18713"/>
                </a:cubicBezTo>
                <a:cubicBezTo>
                  <a:pt x="60702" y="18713"/>
                  <a:pt x="60702" y="21451"/>
                  <a:pt x="58877" y="24190"/>
                </a:cubicBezTo>
                <a:cubicBezTo>
                  <a:pt x="57964" y="26015"/>
                  <a:pt x="57051" y="26928"/>
                  <a:pt x="56138" y="28754"/>
                </a:cubicBezTo>
                <a:cubicBezTo>
                  <a:pt x="54313" y="30579"/>
                  <a:pt x="53400" y="32405"/>
                  <a:pt x="51574" y="33318"/>
                </a:cubicBezTo>
                <a:lnTo>
                  <a:pt x="48835" y="35144"/>
                </a:lnTo>
                <a:cubicBezTo>
                  <a:pt x="47923" y="36056"/>
                  <a:pt x="47010" y="36056"/>
                  <a:pt x="46097" y="36056"/>
                </a:cubicBezTo>
                <a:cubicBezTo>
                  <a:pt x="45185" y="36056"/>
                  <a:pt x="44271" y="36969"/>
                  <a:pt x="43359" y="36969"/>
                </a:cubicBezTo>
                <a:cubicBezTo>
                  <a:pt x="42446" y="36969"/>
                  <a:pt x="41533" y="36969"/>
                  <a:pt x="40620" y="36969"/>
                </a:cubicBezTo>
                <a:cubicBezTo>
                  <a:pt x="39707" y="36969"/>
                  <a:pt x="38795" y="36969"/>
                  <a:pt x="37882" y="36969"/>
                </a:cubicBezTo>
                <a:cubicBezTo>
                  <a:pt x="37882" y="35144"/>
                  <a:pt x="36969" y="34231"/>
                  <a:pt x="36969" y="32405"/>
                </a:cubicBezTo>
                <a:cubicBezTo>
                  <a:pt x="37882" y="32405"/>
                  <a:pt x="37882" y="32405"/>
                  <a:pt x="38795" y="31492"/>
                </a:cubicBezTo>
                <a:cubicBezTo>
                  <a:pt x="39707" y="31492"/>
                  <a:pt x="40620" y="30579"/>
                  <a:pt x="41533" y="30579"/>
                </a:cubicBezTo>
                <a:cubicBezTo>
                  <a:pt x="42446" y="29667"/>
                  <a:pt x="43359" y="29667"/>
                  <a:pt x="44271" y="28754"/>
                </a:cubicBezTo>
                <a:cubicBezTo>
                  <a:pt x="45185" y="27841"/>
                  <a:pt x="46097" y="27841"/>
                  <a:pt x="47010" y="26928"/>
                </a:cubicBezTo>
                <a:lnTo>
                  <a:pt x="49749" y="24190"/>
                </a:lnTo>
                <a:cubicBezTo>
                  <a:pt x="51574" y="22364"/>
                  <a:pt x="52487" y="19626"/>
                  <a:pt x="53400" y="17800"/>
                </a:cubicBezTo>
                <a:cubicBezTo>
                  <a:pt x="54313" y="15974"/>
                  <a:pt x="55225" y="14149"/>
                  <a:pt x="55225" y="12323"/>
                </a:cubicBezTo>
                <a:cubicBezTo>
                  <a:pt x="56138" y="8672"/>
                  <a:pt x="55225" y="6846"/>
                  <a:pt x="55225" y="6846"/>
                </a:cubicBezTo>
                <a:cubicBezTo>
                  <a:pt x="55225" y="6846"/>
                  <a:pt x="55225" y="8672"/>
                  <a:pt x="53400" y="12323"/>
                </a:cubicBezTo>
                <a:cubicBezTo>
                  <a:pt x="52487" y="14149"/>
                  <a:pt x="51574" y="15061"/>
                  <a:pt x="50661" y="16887"/>
                </a:cubicBezTo>
                <a:cubicBezTo>
                  <a:pt x="48835" y="18713"/>
                  <a:pt x="47923" y="20538"/>
                  <a:pt x="46097" y="21451"/>
                </a:cubicBezTo>
                <a:lnTo>
                  <a:pt x="43359" y="23277"/>
                </a:lnTo>
                <a:cubicBezTo>
                  <a:pt x="42446" y="24190"/>
                  <a:pt x="41533" y="24190"/>
                  <a:pt x="40620" y="24190"/>
                </a:cubicBezTo>
                <a:cubicBezTo>
                  <a:pt x="39707" y="24190"/>
                  <a:pt x="38795" y="25102"/>
                  <a:pt x="37882" y="25102"/>
                </a:cubicBezTo>
                <a:cubicBezTo>
                  <a:pt x="36969" y="25102"/>
                  <a:pt x="36056" y="25102"/>
                  <a:pt x="35143" y="25102"/>
                </a:cubicBezTo>
                <a:cubicBezTo>
                  <a:pt x="34231" y="25102"/>
                  <a:pt x="32405" y="25102"/>
                  <a:pt x="32405" y="25102"/>
                </a:cubicBezTo>
                <a:cubicBezTo>
                  <a:pt x="29667" y="20538"/>
                  <a:pt x="26928" y="17800"/>
                  <a:pt x="23277" y="17800"/>
                </a:cubicBezTo>
                <a:cubicBezTo>
                  <a:pt x="14149" y="17800"/>
                  <a:pt x="6846" y="36056"/>
                  <a:pt x="6846" y="58877"/>
                </a:cubicBezTo>
                <a:cubicBezTo>
                  <a:pt x="6846" y="81697"/>
                  <a:pt x="14149" y="99954"/>
                  <a:pt x="23277" y="99954"/>
                </a:cubicBezTo>
                <a:cubicBezTo>
                  <a:pt x="32405" y="99954"/>
                  <a:pt x="39707" y="81697"/>
                  <a:pt x="39707" y="58877"/>
                </a:cubicBezTo>
                <a:cubicBezTo>
                  <a:pt x="39707" y="58877"/>
                  <a:pt x="39707" y="58877"/>
                  <a:pt x="39707" y="58877"/>
                </a:cubicBezTo>
                <a:cubicBezTo>
                  <a:pt x="40620" y="58877"/>
                  <a:pt x="42446" y="57964"/>
                  <a:pt x="43359" y="57964"/>
                </a:cubicBezTo>
                <a:cubicBezTo>
                  <a:pt x="44271" y="57964"/>
                  <a:pt x="45185" y="57051"/>
                  <a:pt x="46097" y="57051"/>
                </a:cubicBezTo>
                <a:cubicBezTo>
                  <a:pt x="47010" y="56138"/>
                  <a:pt x="47923" y="56138"/>
                  <a:pt x="48835" y="55226"/>
                </a:cubicBezTo>
                <a:cubicBezTo>
                  <a:pt x="49749" y="54313"/>
                  <a:pt x="50661" y="54313"/>
                  <a:pt x="51574" y="53400"/>
                </a:cubicBezTo>
                <a:lnTo>
                  <a:pt x="54313" y="50662"/>
                </a:lnTo>
                <a:cubicBezTo>
                  <a:pt x="56138" y="48836"/>
                  <a:pt x="57051" y="46097"/>
                  <a:pt x="57964" y="44272"/>
                </a:cubicBezTo>
                <a:cubicBezTo>
                  <a:pt x="58877" y="42446"/>
                  <a:pt x="59789" y="40620"/>
                  <a:pt x="59789" y="38795"/>
                </a:cubicBezTo>
                <a:cubicBezTo>
                  <a:pt x="63441" y="33318"/>
                  <a:pt x="63441" y="31492"/>
                  <a:pt x="63441" y="31492"/>
                </a:cubicBezTo>
                <a:close/>
                <a:moveTo>
                  <a:pt x="19625" y="48836"/>
                </a:moveTo>
                <a:cubicBezTo>
                  <a:pt x="20538" y="36056"/>
                  <a:pt x="25102" y="27841"/>
                  <a:pt x="26928" y="26015"/>
                </a:cubicBezTo>
                <a:cubicBezTo>
                  <a:pt x="27841" y="26928"/>
                  <a:pt x="30579" y="30579"/>
                  <a:pt x="31492" y="36056"/>
                </a:cubicBezTo>
                <a:lnTo>
                  <a:pt x="19625" y="48836"/>
                </a:lnTo>
                <a:close/>
                <a:moveTo>
                  <a:pt x="26928" y="89913"/>
                </a:moveTo>
                <a:cubicBezTo>
                  <a:pt x="26015" y="89000"/>
                  <a:pt x="23277" y="85348"/>
                  <a:pt x="22364" y="79871"/>
                </a:cubicBezTo>
                <a:lnTo>
                  <a:pt x="35143" y="67092"/>
                </a:lnTo>
                <a:cubicBezTo>
                  <a:pt x="32405" y="79871"/>
                  <a:pt x="28753" y="88087"/>
                  <a:pt x="26928" y="89913"/>
                </a:cubicBezTo>
                <a:close/>
              </a:path>
            </a:pathLst>
          </a:custGeom>
          <a:solidFill>
            <a:srgbClr val="333333"/>
          </a:solidFill>
          <a:ln w="9525"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F97C4BFA-65A3-48F1-AB2E-54D4E3FAA29A}"/>
              </a:ext>
            </a:extLst>
          </p:cNvPr>
          <p:cNvSpPr/>
          <p:nvPr/>
        </p:nvSpPr>
        <p:spPr>
          <a:xfrm>
            <a:off x="8122885" y="2844325"/>
            <a:ext cx="18256" cy="27385"/>
          </a:xfrm>
          <a:custGeom>
            <a:avLst/>
            <a:gdLst>
              <a:gd name="connsiteX0" fmla="*/ 6846 w 18256"/>
              <a:gd name="connsiteY0" fmla="*/ 16887 h 27384"/>
              <a:gd name="connsiteX1" fmla="*/ 10498 w 18256"/>
              <a:gd name="connsiteY1" fmla="*/ 24190 h 27384"/>
              <a:gd name="connsiteX2" fmla="*/ 16887 w 18256"/>
              <a:gd name="connsiteY2" fmla="*/ 6846 h 27384"/>
              <a:gd name="connsiteX3" fmla="*/ 6846 w 18256"/>
              <a:gd name="connsiteY3" fmla="*/ 16887 h 27384"/>
            </a:gdLst>
            <a:ahLst/>
            <a:cxnLst>
              <a:cxn ang="0">
                <a:pos x="connsiteX0" y="connsiteY0"/>
              </a:cxn>
              <a:cxn ang="0">
                <a:pos x="connsiteX1" y="connsiteY1"/>
              </a:cxn>
              <a:cxn ang="0">
                <a:pos x="connsiteX2" y="connsiteY2"/>
              </a:cxn>
              <a:cxn ang="0">
                <a:pos x="connsiteX3" y="connsiteY3"/>
              </a:cxn>
            </a:cxnLst>
            <a:rect l="l" t="t" r="r" b="b"/>
            <a:pathLst>
              <a:path w="18256" h="27384">
                <a:moveTo>
                  <a:pt x="6846" y="16887"/>
                </a:moveTo>
                <a:cubicBezTo>
                  <a:pt x="8672" y="20538"/>
                  <a:pt x="9585" y="23277"/>
                  <a:pt x="10498" y="24190"/>
                </a:cubicBezTo>
                <a:cubicBezTo>
                  <a:pt x="12323" y="22364"/>
                  <a:pt x="15062" y="15974"/>
                  <a:pt x="16887" y="6846"/>
                </a:cubicBezTo>
                <a:lnTo>
                  <a:pt x="6846" y="16887"/>
                </a:lnTo>
                <a:close/>
              </a:path>
            </a:pathLst>
          </a:custGeom>
          <a:solidFill>
            <a:srgbClr val="F2F2F2"/>
          </a:solidFill>
          <a:ln w="9525"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DACBA98C-F99C-42B2-9C97-8097DB341801}"/>
              </a:ext>
            </a:extLst>
          </p:cNvPr>
          <p:cNvSpPr/>
          <p:nvPr/>
        </p:nvSpPr>
        <p:spPr>
          <a:xfrm>
            <a:off x="8119234" y="2796859"/>
            <a:ext cx="27385" cy="36513"/>
          </a:xfrm>
          <a:custGeom>
            <a:avLst/>
            <a:gdLst>
              <a:gd name="connsiteX0" fmla="*/ 14149 w 27384"/>
              <a:gd name="connsiteY0" fmla="*/ 6846 h 36512"/>
              <a:gd name="connsiteX1" fmla="*/ 6846 w 27384"/>
              <a:gd name="connsiteY1" fmla="*/ 34231 h 36512"/>
              <a:gd name="connsiteX2" fmla="*/ 20538 w 27384"/>
              <a:gd name="connsiteY2" fmla="*/ 20538 h 36512"/>
              <a:gd name="connsiteX3" fmla="*/ 14149 w 27384"/>
              <a:gd name="connsiteY3" fmla="*/ 6846 h 36512"/>
            </a:gdLst>
            <a:ahLst/>
            <a:cxnLst>
              <a:cxn ang="0">
                <a:pos x="connsiteX0" y="connsiteY0"/>
              </a:cxn>
              <a:cxn ang="0">
                <a:pos x="connsiteX1" y="connsiteY1"/>
              </a:cxn>
              <a:cxn ang="0">
                <a:pos x="connsiteX2" y="connsiteY2"/>
              </a:cxn>
              <a:cxn ang="0">
                <a:pos x="connsiteX3" y="connsiteY3"/>
              </a:cxn>
            </a:cxnLst>
            <a:rect l="l" t="t" r="r" b="b"/>
            <a:pathLst>
              <a:path w="27384" h="36512">
                <a:moveTo>
                  <a:pt x="14149" y="6846"/>
                </a:moveTo>
                <a:cubicBezTo>
                  <a:pt x="11410" y="8672"/>
                  <a:pt x="6846" y="18713"/>
                  <a:pt x="6846" y="34231"/>
                </a:cubicBezTo>
                <a:lnTo>
                  <a:pt x="20538" y="20538"/>
                </a:lnTo>
                <a:cubicBezTo>
                  <a:pt x="18713" y="13236"/>
                  <a:pt x="15974" y="8672"/>
                  <a:pt x="14149" y="6846"/>
                </a:cubicBezTo>
                <a:close/>
              </a:path>
            </a:pathLst>
          </a:custGeom>
          <a:solidFill>
            <a:srgbClr val="F2F2F2"/>
          </a:solidFill>
          <a:ln w="9525"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53E2D330-D620-4B6B-8DBA-DA791631E677}"/>
              </a:ext>
            </a:extLst>
          </p:cNvPr>
          <p:cNvSpPr/>
          <p:nvPr/>
        </p:nvSpPr>
        <p:spPr>
          <a:xfrm>
            <a:off x="8086373" y="2783167"/>
            <a:ext cx="63897" cy="91282"/>
          </a:xfrm>
          <a:custGeom>
            <a:avLst/>
            <a:gdLst>
              <a:gd name="connsiteX0" fmla="*/ 47010 w 63897"/>
              <a:gd name="connsiteY0" fmla="*/ 12323 h 91281"/>
              <a:gd name="connsiteX1" fmla="*/ 35144 w 63897"/>
              <a:gd name="connsiteY1" fmla="*/ 25102 h 91281"/>
              <a:gd name="connsiteX2" fmla="*/ 35144 w 63897"/>
              <a:gd name="connsiteY2" fmla="*/ 25102 h 91281"/>
              <a:gd name="connsiteX3" fmla="*/ 32405 w 63897"/>
              <a:gd name="connsiteY3" fmla="*/ 25102 h 91281"/>
              <a:gd name="connsiteX4" fmla="*/ 29667 w 63897"/>
              <a:gd name="connsiteY4" fmla="*/ 24190 h 91281"/>
              <a:gd name="connsiteX5" fmla="*/ 26928 w 63897"/>
              <a:gd name="connsiteY5" fmla="*/ 23277 h 91281"/>
              <a:gd name="connsiteX6" fmla="*/ 24190 w 63897"/>
              <a:gd name="connsiteY6" fmla="*/ 21451 h 91281"/>
              <a:gd name="connsiteX7" fmla="*/ 19626 w 63897"/>
              <a:gd name="connsiteY7" fmla="*/ 16887 h 91281"/>
              <a:gd name="connsiteX8" fmla="*/ 16887 w 63897"/>
              <a:gd name="connsiteY8" fmla="*/ 12323 h 91281"/>
              <a:gd name="connsiteX9" fmla="*/ 15062 w 63897"/>
              <a:gd name="connsiteY9" fmla="*/ 6846 h 91281"/>
              <a:gd name="connsiteX10" fmla="*/ 15062 w 63897"/>
              <a:gd name="connsiteY10" fmla="*/ 12323 h 91281"/>
              <a:gd name="connsiteX11" fmla="*/ 16887 w 63897"/>
              <a:gd name="connsiteY11" fmla="*/ 17800 h 91281"/>
              <a:gd name="connsiteX12" fmla="*/ 20538 w 63897"/>
              <a:gd name="connsiteY12" fmla="*/ 24190 h 91281"/>
              <a:gd name="connsiteX13" fmla="*/ 23277 w 63897"/>
              <a:gd name="connsiteY13" fmla="*/ 26928 h 91281"/>
              <a:gd name="connsiteX14" fmla="*/ 26016 w 63897"/>
              <a:gd name="connsiteY14" fmla="*/ 28754 h 91281"/>
              <a:gd name="connsiteX15" fmla="*/ 28754 w 63897"/>
              <a:gd name="connsiteY15" fmla="*/ 30579 h 91281"/>
              <a:gd name="connsiteX16" fmla="*/ 31492 w 63897"/>
              <a:gd name="connsiteY16" fmla="*/ 31492 h 91281"/>
              <a:gd name="connsiteX17" fmla="*/ 31492 w 63897"/>
              <a:gd name="connsiteY17" fmla="*/ 31492 h 91281"/>
              <a:gd name="connsiteX18" fmla="*/ 30580 w 63897"/>
              <a:gd name="connsiteY18" fmla="*/ 36056 h 91281"/>
              <a:gd name="connsiteX19" fmla="*/ 29667 w 63897"/>
              <a:gd name="connsiteY19" fmla="*/ 36056 h 91281"/>
              <a:gd name="connsiteX20" fmla="*/ 26928 w 63897"/>
              <a:gd name="connsiteY20" fmla="*/ 36056 h 91281"/>
              <a:gd name="connsiteX21" fmla="*/ 24190 w 63897"/>
              <a:gd name="connsiteY21" fmla="*/ 35144 h 91281"/>
              <a:gd name="connsiteX22" fmla="*/ 21452 w 63897"/>
              <a:gd name="connsiteY22" fmla="*/ 34231 h 91281"/>
              <a:gd name="connsiteX23" fmla="*/ 18713 w 63897"/>
              <a:gd name="connsiteY23" fmla="*/ 32405 h 91281"/>
              <a:gd name="connsiteX24" fmla="*/ 14149 w 63897"/>
              <a:gd name="connsiteY24" fmla="*/ 27841 h 91281"/>
              <a:gd name="connsiteX25" fmla="*/ 11410 w 63897"/>
              <a:gd name="connsiteY25" fmla="*/ 23277 h 91281"/>
              <a:gd name="connsiteX26" fmla="*/ 9585 w 63897"/>
              <a:gd name="connsiteY26" fmla="*/ 17800 h 91281"/>
              <a:gd name="connsiteX27" fmla="*/ 9585 w 63897"/>
              <a:gd name="connsiteY27" fmla="*/ 23277 h 91281"/>
              <a:gd name="connsiteX28" fmla="*/ 11410 w 63897"/>
              <a:gd name="connsiteY28" fmla="*/ 28754 h 91281"/>
              <a:gd name="connsiteX29" fmla="*/ 15062 w 63897"/>
              <a:gd name="connsiteY29" fmla="*/ 35144 h 91281"/>
              <a:gd name="connsiteX30" fmla="*/ 17800 w 63897"/>
              <a:gd name="connsiteY30" fmla="*/ 37882 h 91281"/>
              <a:gd name="connsiteX31" fmla="*/ 20538 w 63897"/>
              <a:gd name="connsiteY31" fmla="*/ 39708 h 91281"/>
              <a:gd name="connsiteX32" fmla="*/ 23277 w 63897"/>
              <a:gd name="connsiteY32" fmla="*/ 41533 h 91281"/>
              <a:gd name="connsiteX33" fmla="*/ 26016 w 63897"/>
              <a:gd name="connsiteY33" fmla="*/ 42446 h 91281"/>
              <a:gd name="connsiteX34" fmla="*/ 28754 w 63897"/>
              <a:gd name="connsiteY34" fmla="*/ 43359 h 91281"/>
              <a:gd name="connsiteX35" fmla="*/ 28754 w 63897"/>
              <a:gd name="connsiteY35" fmla="*/ 49749 h 91281"/>
              <a:gd name="connsiteX36" fmla="*/ 26928 w 63897"/>
              <a:gd name="connsiteY36" fmla="*/ 49749 h 91281"/>
              <a:gd name="connsiteX37" fmla="*/ 24190 w 63897"/>
              <a:gd name="connsiteY37" fmla="*/ 49749 h 91281"/>
              <a:gd name="connsiteX38" fmla="*/ 21452 w 63897"/>
              <a:gd name="connsiteY38" fmla="*/ 48836 h 91281"/>
              <a:gd name="connsiteX39" fmla="*/ 18713 w 63897"/>
              <a:gd name="connsiteY39" fmla="*/ 47923 h 91281"/>
              <a:gd name="connsiteX40" fmla="*/ 15974 w 63897"/>
              <a:gd name="connsiteY40" fmla="*/ 46097 h 91281"/>
              <a:gd name="connsiteX41" fmla="*/ 11410 w 63897"/>
              <a:gd name="connsiteY41" fmla="*/ 41533 h 91281"/>
              <a:gd name="connsiteX42" fmla="*/ 8672 w 63897"/>
              <a:gd name="connsiteY42" fmla="*/ 36969 h 91281"/>
              <a:gd name="connsiteX43" fmla="*/ 6846 w 63897"/>
              <a:gd name="connsiteY43" fmla="*/ 31492 h 91281"/>
              <a:gd name="connsiteX44" fmla="*/ 6846 w 63897"/>
              <a:gd name="connsiteY44" fmla="*/ 36969 h 91281"/>
              <a:gd name="connsiteX45" fmla="*/ 8672 w 63897"/>
              <a:gd name="connsiteY45" fmla="*/ 42446 h 91281"/>
              <a:gd name="connsiteX46" fmla="*/ 12323 w 63897"/>
              <a:gd name="connsiteY46" fmla="*/ 48836 h 91281"/>
              <a:gd name="connsiteX47" fmla="*/ 15062 w 63897"/>
              <a:gd name="connsiteY47" fmla="*/ 51574 h 91281"/>
              <a:gd name="connsiteX48" fmla="*/ 17800 w 63897"/>
              <a:gd name="connsiteY48" fmla="*/ 53400 h 91281"/>
              <a:gd name="connsiteX49" fmla="*/ 20538 w 63897"/>
              <a:gd name="connsiteY49" fmla="*/ 55225 h 91281"/>
              <a:gd name="connsiteX50" fmla="*/ 23277 w 63897"/>
              <a:gd name="connsiteY50" fmla="*/ 56138 h 91281"/>
              <a:gd name="connsiteX51" fmla="*/ 26928 w 63897"/>
              <a:gd name="connsiteY51" fmla="*/ 57051 h 91281"/>
              <a:gd name="connsiteX52" fmla="*/ 43359 w 63897"/>
              <a:gd name="connsiteY52" fmla="*/ 92651 h 91281"/>
              <a:gd name="connsiteX53" fmla="*/ 59790 w 63897"/>
              <a:gd name="connsiteY53" fmla="*/ 51574 h 91281"/>
              <a:gd name="connsiteX54" fmla="*/ 47010 w 63897"/>
              <a:gd name="connsiteY54" fmla="*/ 12323 h 91281"/>
              <a:gd name="connsiteX55" fmla="*/ 39708 w 63897"/>
              <a:gd name="connsiteY55" fmla="*/ 47923 h 91281"/>
              <a:gd name="connsiteX56" fmla="*/ 47010 w 63897"/>
              <a:gd name="connsiteY56" fmla="*/ 20538 h 91281"/>
              <a:gd name="connsiteX57" fmla="*/ 52487 w 63897"/>
              <a:gd name="connsiteY57" fmla="*/ 34231 h 91281"/>
              <a:gd name="connsiteX58" fmla="*/ 39708 w 63897"/>
              <a:gd name="connsiteY58" fmla="*/ 47923 h 91281"/>
              <a:gd name="connsiteX59" fmla="*/ 47010 w 63897"/>
              <a:gd name="connsiteY59" fmla="*/ 84436 h 91281"/>
              <a:gd name="connsiteX60" fmla="*/ 43359 w 63897"/>
              <a:gd name="connsiteY60" fmla="*/ 77133 h 91281"/>
              <a:gd name="connsiteX61" fmla="*/ 54313 w 63897"/>
              <a:gd name="connsiteY61" fmla="*/ 66179 h 91281"/>
              <a:gd name="connsiteX62" fmla="*/ 47010 w 63897"/>
              <a:gd name="connsiteY62" fmla="*/ 84436 h 9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3897" h="91281">
                <a:moveTo>
                  <a:pt x="47010" y="12323"/>
                </a:moveTo>
                <a:cubicBezTo>
                  <a:pt x="42446" y="12323"/>
                  <a:pt x="37882" y="16887"/>
                  <a:pt x="35144" y="25102"/>
                </a:cubicBezTo>
                <a:cubicBezTo>
                  <a:pt x="35144" y="25102"/>
                  <a:pt x="35144" y="25102"/>
                  <a:pt x="35144" y="25102"/>
                </a:cubicBezTo>
                <a:cubicBezTo>
                  <a:pt x="34231" y="25102"/>
                  <a:pt x="33318" y="25102"/>
                  <a:pt x="32405" y="25102"/>
                </a:cubicBezTo>
                <a:cubicBezTo>
                  <a:pt x="31492" y="25102"/>
                  <a:pt x="30580" y="24190"/>
                  <a:pt x="29667" y="24190"/>
                </a:cubicBezTo>
                <a:cubicBezTo>
                  <a:pt x="28754" y="24190"/>
                  <a:pt x="27841" y="23277"/>
                  <a:pt x="26928" y="23277"/>
                </a:cubicBezTo>
                <a:lnTo>
                  <a:pt x="24190" y="21451"/>
                </a:lnTo>
                <a:cubicBezTo>
                  <a:pt x="22364" y="20538"/>
                  <a:pt x="21452" y="18713"/>
                  <a:pt x="19626" y="16887"/>
                </a:cubicBezTo>
                <a:cubicBezTo>
                  <a:pt x="18713" y="15061"/>
                  <a:pt x="17800" y="13236"/>
                  <a:pt x="16887" y="12323"/>
                </a:cubicBezTo>
                <a:cubicBezTo>
                  <a:pt x="15974" y="9584"/>
                  <a:pt x="15062" y="6846"/>
                  <a:pt x="15062" y="6846"/>
                </a:cubicBezTo>
                <a:cubicBezTo>
                  <a:pt x="15062" y="6846"/>
                  <a:pt x="15062" y="8672"/>
                  <a:pt x="15062" y="12323"/>
                </a:cubicBezTo>
                <a:cubicBezTo>
                  <a:pt x="15062" y="14149"/>
                  <a:pt x="15974" y="15974"/>
                  <a:pt x="16887" y="17800"/>
                </a:cubicBezTo>
                <a:cubicBezTo>
                  <a:pt x="17800" y="19626"/>
                  <a:pt x="18713" y="22364"/>
                  <a:pt x="20538" y="24190"/>
                </a:cubicBezTo>
                <a:lnTo>
                  <a:pt x="23277" y="26928"/>
                </a:lnTo>
                <a:cubicBezTo>
                  <a:pt x="24190" y="27841"/>
                  <a:pt x="25102" y="28754"/>
                  <a:pt x="26016" y="28754"/>
                </a:cubicBezTo>
                <a:cubicBezTo>
                  <a:pt x="26928" y="29667"/>
                  <a:pt x="27841" y="29667"/>
                  <a:pt x="28754" y="30579"/>
                </a:cubicBezTo>
                <a:cubicBezTo>
                  <a:pt x="29667" y="31492"/>
                  <a:pt x="30580" y="31492"/>
                  <a:pt x="31492" y="31492"/>
                </a:cubicBezTo>
                <a:cubicBezTo>
                  <a:pt x="31492" y="31492"/>
                  <a:pt x="31492" y="31492"/>
                  <a:pt x="31492" y="31492"/>
                </a:cubicBezTo>
                <a:cubicBezTo>
                  <a:pt x="31492" y="33318"/>
                  <a:pt x="30580" y="34231"/>
                  <a:pt x="30580" y="36056"/>
                </a:cubicBezTo>
                <a:cubicBezTo>
                  <a:pt x="30580" y="36056"/>
                  <a:pt x="29667" y="36056"/>
                  <a:pt x="29667" y="36056"/>
                </a:cubicBezTo>
                <a:cubicBezTo>
                  <a:pt x="28754" y="36056"/>
                  <a:pt x="27841" y="36056"/>
                  <a:pt x="26928" y="36056"/>
                </a:cubicBezTo>
                <a:cubicBezTo>
                  <a:pt x="26016" y="36056"/>
                  <a:pt x="25102" y="35144"/>
                  <a:pt x="24190" y="35144"/>
                </a:cubicBezTo>
                <a:cubicBezTo>
                  <a:pt x="23277" y="35144"/>
                  <a:pt x="22364" y="34231"/>
                  <a:pt x="21452" y="34231"/>
                </a:cubicBezTo>
                <a:lnTo>
                  <a:pt x="18713" y="32405"/>
                </a:lnTo>
                <a:cubicBezTo>
                  <a:pt x="16887" y="31492"/>
                  <a:pt x="15974" y="29667"/>
                  <a:pt x="14149" y="27841"/>
                </a:cubicBezTo>
                <a:cubicBezTo>
                  <a:pt x="13236" y="26015"/>
                  <a:pt x="12323" y="24190"/>
                  <a:pt x="11410" y="23277"/>
                </a:cubicBezTo>
                <a:cubicBezTo>
                  <a:pt x="10498" y="20538"/>
                  <a:pt x="9585" y="17800"/>
                  <a:pt x="9585" y="17800"/>
                </a:cubicBezTo>
                <a:cubicBezTo>
                  <a:pt x="9585" y="17800"/>
                  <a:pt x="9585" y="19626"/>
                  <a:pt x="9585" y="23277"/>
                </a:cubicBezTo>
                <a:cubicBezTo>
                  <a:pt x="9585" y="25102"/>
                  <a:pt x="10498" y="26928"/>
                  <a:pt x="11410" y="28754"/>
                </a:cubicBezTo>
                <a:cubicBezTo>
                  <a:pt x="12323" y="30579"/>
                  <a:pt x="13236" y="33318"/>
                  <a:pt x="15062" y="35144"/>
                </a:cubicBezTo>
                <a:lnTo>
                  <a:pt x="17800" y="37882"/>
                </a:lnTo>
                <a:cubicBezTo>
                  <a:pt x="18713" y="38795"/>
                  <a:pt x="19626" y="39708"/>
                  <a:pt x="20538" y="39708"/>
                </a:cubicBezTo>
                <a:cubicBezTo>
                  <a:pt x="21452" y="40620"/>
                  <a:pt x="22364" y="40620"/>
                  <a:pt x="23277" y="41533"/>
                </a:cubicBezTo>
                <a:cubicBezTo>
                  <a:pt x="24190" y="42446"/>
                  <a:pt x="25102" y="42446"/>
                  <a:pt x="26016" y="42446"/>
                </a:cubicBezTo>
                <a:cubicBezTo>
                  <a:pt x="26928" y="42446"/>
                  <a:pt x="27841" y="43359"/>
                  <a:pt x="28754" y="43359"/>
                </a:cubicBezTo>
                <a:cubicBezTo>
                  <a:pt x="28754" y="45185"/>
                  <a:pt x="28754" y="47010"/>
                  <a:pt x="28754" y="49749"/>
                </a:cubicBezTo>
                <a:cubicBezTo>
                  <a:pt x="27841" y="49749"/>
                  <a:pt x="27841" y="49749"/>
                  <a:pt x="26928" y="49749"/>
                </a:cubicBezTo>
                <a:cubicBezTo>
                  <a:pt x="26016" y="49749"/>
                  <a:pt x="25102" y="49749"/>
                  <a:pt x="24190" y="49749"/>
                </a:cubicBezTo>
                <a:cubicBezTo>
                  <a:pt x="23277" y="49749"/>
                  <a:pt x="22364" y="48836"/>
                  <a:pt x="21452" y="48836"/>
                </a:cubicBezTo>
                <a:cubicBezTo>
                  <a:pt x="20538" y="48836"/>
                  <a:pt x="19626" y="47923"/>
                  <a:pt x="18713" y="47923"/>
                </a:cubicBezTo>
                <a:lnTo>
                  <a:pt x="15974" y="46097"/>
                </a:lnTo>
                <a:cubicBezTo>
                  <a:pt x="14149" y="45185"/>
                  <a:pt x="13236" y="43359"/>
                  <a:pt x="11410" y="41533"/>
                </a:cubicBezTo>
                <a:cubicBezTo>
                  <a:pt x="10498" y="39708"/>
                  <a:pt x="9585" y="37882"/>
                  <a:pt x="8672" y="36969"/>
                </a:cubicBezTo>
                <a:cubicBezTo>
                  <a:pt x="7759" y="34231"/>
                  <a:pt x="6846" y="31492"/>
                  <a:pt x="6846" y="31492"/>
                </a:cubicBezTo>
                <a:cubicBezTo>
                  <a:pt x="6846" y="31492"/>
                  <a:pt x="6846" y="33318"/>
                  <a:pt x="6846" y="36969"/>
                </a:cubicBezTo>
                <a:cubicBezTo>
                  <a:pt x="6846" y="38795"/>
                  <a:pt x="7759" y="40620"/>
                  <a:pt x="8672" y="42446"/>
                </a:cubicBezTo>
                <a:cubicBezTo>
                  <a:pt x="9585" y="44272"/>
                  <a:pt x="10498" y="47010"/>
                  <a:pt x="12323" y="48836"/>
                </a:cubicBezTo>
                <a:lnTo>
                  <a:pt x="15062" y="51574"/>
                </a:lnTo>
                <a:cubicBezTo>
                  <a:pt x="15974" y="52487"/>
                  <a:pt x="16887" y="53400"/>
                  <a:pt x="17800" y="53400"/>
                </a:cubicBezTo>
                <a:cubicBezTo>
                  <a:pt x="18713" y="54313"/>
                  <a:pt x="19626" y="54313"/>
                  <a:pt x="20538" y="55225"/>
                </a:cubicBezTo>
                <a:cubicBezTo>
                  <a:pt x="21452" y="56138"/>
                  <a:pt x="22364" y="56138"/>
                  <a:pt x="23277" y="56138"/>
                </a:cubicBezTo>
                <a:cubicBezTo>
                  <a:pt x="25102" y="57051"/>
                  <a:pt x="26016" y="57051"/>
                  <a:pt x="26928" y="57051"/>
                </a:cubicBezTo>
                <a:cubicBezTo>
                  <a:pt x="27841" y="77133"/>
                  <a:pt x="35144" y="92651"/>
                  <a:pt x="43359" y="92651"/>
                </a:cubicBezTo>
                <a:cubicBezTo>
                  <a:pt x="52487" y="92651"/>
                  <a:pt x="59790" y="74395"/>
                  <a:pt x="59790" y="51574"/>
                </a:cubicBezTo>
                <a:cubicBezTo>
                  <a:pt x="63441" y="30579"/>
                  <a:pt x="56138" y="12323"/>
                  <a:pt x="47010" y="12323"/>
                </a:cubicBezTo>
                <a:close/>
                <a:moveTo>
                  <a:pt x="39708" y="47923"/>
                </a:moveTo>
                <a:cubicBezTo>
                  <a:pt x="40620" y="32405"/>
                  <a:pt x="45185" y="22364"/>
                  <a:pt x="47010" y="20538"/>
                </a:cubicBezTo>
                <a:cubicBezTo>
                  <a:pt x="48836" y="22364"/>
                  <a:pt x="51574" y="26928"/>
                  <a:pt x="52487" y="34231"/>
                </a:cubicBezTo>
                <a:lnTo>
                  <a:pt x="39708" y="47923"/>
                </a:lnTo>
                <a:close/>
                <a:moveTo>
                  <a:pt x="47010" y="84436"/>
                </a:moveTo>
                <a:cubicBezTo>
                  <a:pt x="46098" y="83523"/>
                  <a:pt x="44272" y="80784"/>
                  <a:pt x="43359" y="77133"/>
                </a:cubicBezTo>
                <a:lnTo>
                  <a:pt x="54313" y="66179"/>
                </a:lnTo>
                <a:cubicBezTo>
                  <a:pt x="52487" y="77133"/>
                  <a:pt x="49749" y="82610"/>
                  <a:pt x="47010" y="84436"/>
                </a:cubicBezTo>
                <a:close/>
              </a:path>
            </a:pathLst>
          </a:custGeom>
          <a:solidFill>
            <a:srgbClr val="333333"/>
          </a:solidFill>
          <a:ln w="9525"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DDBB1393-5157-40ED-8306-2EDBE96CE2F7}"/>
              </a:ext>
            </a:extLst>
          </p:cNvPr>
          <p:cNvSpPr/>
          <p:nvPr/>
        </p:nvSpPr>
        <p:spPr>
          <a:xfrm>
            <a:off x="8048348" y="2686915"/>
            <a:ext cx="127794" cy="45641"/>
          </a:xfrm>
          <a:custGeom>
            <a:avLst/>
            <a:gdLst>
              <a:gd name="connsiteX0" fmla="*/ 7446 w 127794"/>
              <a:gd name="connsiteY0" fmla="*/ 42852 h 45640"/>
              <a:gd name="connsiteX1" fmla="*/ 22964 w 127794"/>
              <a:gd name="connsiteY1" fmla="*/ 27334 h 45640"/>
              <a:gd name="connsiteX2" fmla="*/ 31179 w 127794"/>
              <a:gd name="connsiteY2" fmla="*/ 20944 h 45640"/>
              <a:gd name="connsiteX3" fmla="*/ 42132 w 127794"/>
              <a:gd name="connsiteY3" fmla="*/ 14554 h 45640"/>
              <a:gd name="connsiteX4" fmla="*/ 54912 w 127794"/>
              <a:gd name="connsiteY4" fmla="*/ 9990 h 45640"/>
              <a:gd name="connsiteX5" fmla="*/ 68604 w 127794"/>
              <a:gd name="connsiteY5" fmla="*/ 7252 h 45640"/>
              <a:gd name="connsiteX6" fmla="*/ 83209 w 127794"/>
              <a:gd name="connsiteY6" fmla="*/ 7252 h 45640"/>
              <a:gd name="connsiteX7" fmla="*/ 96902 w 127794"/>
              <a:gd name="connsiteY7" fmla="*/ 9990 h 45640"/>
              <a:gd name="connsiteX8" fmla="*/ 107855 w 127794"/>
              <a:gd name="connsiteY8" fmla="*/ 16380 h 45640"/>
              <a:gd name="connsiteX9" fmla="*/ 116071 w 127794"/>
              <a:gd name="connsiteY9" fmla="*/ 23683 h 45640"/>
              <a:gd name="connsiteX10" fmla="*/ 126112 w 127794"/>
              <a:gd name="connsiteY10" fmla="*/ 37375 h 45640"/>
              <a:gd name="connsiteX11" fmla="*/ 128850 w 127794"/>
              <a:gd name="connsiteY11" fmla="*/ 42852 h 45640"/>
              <a:gd name="connsiteX12" fmla="*/ 127937 w 127794"/>
              <a:gd name="connsiteY12" fmla="*/ 43765 h 45640"/>
              <a:gd name="connsiteX13" fmla="*/ 127024 w 127794"/>
              <a:gd name="connsiteY13" fmla="*/ 43765 h 45640"/>
              <a:gd name="connsiteX14" fmla="*/ 127024 w 127794"/>
              <a:gd name="connsiteY14" fmla="*/ 43765 h 45640"/>
              <a:gd name="connsiteX15" fmla="*/ 121548 w 127794"/>
              <a:gd name="connsiteY15" fmla="*/ 41026 h 45640"/>
              <a:gd name="connsiteX16" fmla="*/ 115158 w 127794"/>
              <a:gd name="connsiteY16" fmla="*/ 38288 h 45640"/>
              <a:gd name="connsiteX17" fmla="*/ 107855 w 127794"/>
              <a:gd name="connsiteY17" fmla="*/ 34636 h 45640"/>
              <a:gd name="connsiteX18" fmla="*/ 103291 w 127794"/>
              <a:gd name="connsiteY18" fmla="*/ 32811 h 45640"/>
              <a:gd name="connsiteX19" fmla="*/ 98727 w 127794"/>
              <a:gd name="connsiteY19" fmla="*/ 30985 h 45640"/>
              <a:gd name="connsiteX20" fmla="*/ 89599 w 127794"/>
              <a:gd name="connsiteY20" fmla="*/ 27334 h 45640"/>
              <a:gd name="connsiteX21" fmla="*/ 79558 w 127794"/>
              <a:gd name="connsiteY21" fmla="*/ 23683 h 45640"/>
              <a:gd name="connsiteX22" fmla="*/ 68604 w 127794"/>
              <a:gd name="connsiteY22" fmla="*/ 21857 h 45640"/>
              <a:gd name="connsiteX23" fmla="*/ 56738 w 127794"/>
              <a:gd name="connsiteY23" fmla="*/ 21857 h 45640"/>
              <a:gd name="connsiteX24" fmla="*/ 45784 w 127794"/>
              <a:gd name="connsiteY24" fmla="*/ 24595 h 45640"/>
              <a:gd name="connsiteX25" fmla="*/ 26614 w 127794"/>
              <a:gd name="connsiteY25" fmla="*/ 32811 h 45640"/>
              <a:gd name="connsiteX26" fmla="*/ 9271 w 127794"/>
              <a:gd name="connsiteY26" fmla="*/ 44677 h 45640"/>
              <a:gd name="connsiteX27" fmla="*/ 8358 w 127794"/>
              <a:gd name="connsiteY27" fmla="*/ 44677 h 45640"/>
              <a:gd name="connsiteX28" fmla="*/ 7446 w 127794"/>
              <a:gd name="connsiteY28" fmla="*/ 42852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7446" y="42852"/>
                </a:moveTo>
                <a:cubicBezTo>
                  <a:pt x="7446" y="42852"/>
                  <a:pt x="12010" y="35549"/>
                  <a:pt x="22964" y="27334"/>
                </a:cubicBezTo>
                <a:cubicBezTo>
                  <a:pt x="25702" y="25508"/>
                  <a:pt x="28440" y="22770"/>
                  <a:pt x="31179" y="20944"/>
                </a:cubicBezTo>
                <a:cubicBezTo>
                  <a:pt x="33917" y="18206"/>
                  <a:pt x="37568" y="17293"/>
                  <a:pt x="42132" y="14554"/>
                </a:cubicBezTo>
                <a:cubicBezTo>
                  <a:pt x="45784" y="12729"/>
                  <a:pt x="50348" y="10903"/>
                  <a:pt x="54912" y="9990"/>
                </a:cubicBezTo>
                <a:cubicBezTo>
                  <a:pt x="59476" y="9077"/>
                  <a:pt x="64040" y="8165"/>
                  <a:pt x="68604" y="7252"/>
                </a:cubicBezTo>
                <a:cubicBezTo>
                  <a:pt x="73168" y="6339"/>
                  <a:pt x="77733" y="7252"/>
                  <a:pt x="83209" y="7252"/>
                </a:cubicBezTo>
                <a:cubicBezTo>
                  <a:pt x="87773" y="7252"/>
                  <a:pt x="92337" y="9077"/>
                  <a:pt x="96902" y="9990"/>
                </a:cubicBezTo>
                <a:cubicBezTo>
                  <a:pt x="101466" y="11816"/>
                  <a:pt x="105117" y="13642"/>
                  <a:pt x="107855" y="16380"/>
                </a:cubicBezTo>
                <a:cubicBezTo>
                  <a:pt x="111507" y="18206"/>
                  <a:pt x="114245" y="21857"/>
                  <a:pt x="116071" y="23683"/>
                </a:cubicBezTo>
                <a:cubicBezTo>
                  <a:pt x="121548" y="28247"/>
                  <a:pt x="124286" y="33723"/>
                  <a:pt x="126112" y="37375"/>
                </a:cubicBezTo>
                <a:cubicBezTo>
                  <a:pt x="127937" y="41026"/>
                  <a:pt x="128850" y="42852"/>
                  <a:pt x="128850" y="42852"/>
                </a:cubicBezTo>
                <a:cubicBezTo>
                  <a:pt x="128850" y="43765"/>
                  <a:pt x="128850" y="43765"/>
                  <a:pt x="127937" y="43765"/>
                </a:cubicBezTo>
                <a:cubicBezTo>
                  <a:pt x="127937" y="43765"/>
                  <a:pt x="127937" y="43765"/>
                  <a:pt x="127024" y="43765"/>
                </a:cubicBezTo>
                <a:lnTo>
                  <a:pt x="127024" y="43765"/>
                </a:lnTo>
                <a:cubicBezTo>
                  <a:pt x="127024" y="43765"/>
                  <a:pt x="124286" y="42852"/>
                  <a:pt x="121548" y="41026"/>
                </a:cubicBezTo>
                <a:cubicBezTo>
                  <a:pt x="119722" y="40113"/>
                  <a:pt x="117896" y="39200"/>
                  <a:pt x="115158" y="38288"/>
                </a:cubicBezTo>
                <a:cubicBezTo>
                  <a:pt x="113332" y="36462"/>
                  <a:pt x="110594" y="35549"/>
                  <a:pt x="107855" y="34636"/>
                </a:cubicBezTo>
                <a:cubicBezTo>
                  <a:pt x="106030" y="33723"/>
                  <a:pt x="105117" y="33723"/>
                  <a:pt x="103291" y="32811"/>
                </a:cubicBezTo>
                <a:cubicBezTo>
                  <a:pt x="101466" y="31898"/>
                  <a:pt x="100553" y="30985"/>
                  <a:pt x="98727" y="30985"/>
                </a:cubicBezTo>
                <a:cubicBezTo>
                  <a:pt x="95076" y="30072"/>
                  <a:pt x="92337" y="28247"/>
                  <a:pt x="89599" y="27334"/>
                </a:cubicBezTo>
                <a:cubicBezTo>
                  <a:pt x="85948" y="26421"/>
                  <a:pt x="83209" y="24595"/>
                  <a:pt x="79558" y="23683"/>
                </a:cubicBezTo>
                <a:cubicBezTo>
                  <a:pt x="75907" y="22770"/>
                  <a:pt x="72255" y="21857"/>
                  <a:pt x="68604" y="21857"/>
                </a:cubicBezTo>
                <a:cubicBezTo>
                  <a:pt x="64953" y="20944"/>
                  <a:pt x="61302" y="21857"/>
                  <a:pt x="56738" y="21857"/>
                </a:cubicBezTo>
                <a:cubicBezTo>
                  <a:pt x="53086" y="21857"/>
                  <a:pt x="49435" y="23683"/>
                  <a:pt x="45784" y="24595"/>
                </a:cubicBezTo>
                <a:cubicBezTo>
                  <a:pt x="38482" y="27334"/>
                  <a:pt x="32092" y="30072"/>
                  <a:pt x="26614" y="32811"/>
                </a:cubicBezTo>
                <a:cubicBezTo>
                  <a:pt x="15661" y="39200"/>
                  <a:pt x="9271" y="44677"/>
                  <a:pt x="9271" y="44677"/>
                </a:cubicBezTo>
                <a:cubicBezTo>
                  <a:pt x="9271" y="44677"/>
                  <a:pt x="8358" y="44677"/>
                  <a:pt x="8358" y="44677"/>
                </a:cubicBezTo>
                <a:cubicBezTo>
                  <a:pt x="6533" y="43765"/>
                  <a:pt x="6533" y="42852"/>
                  <a:pt x="7446" y="42852"/>
                </a:cubicBezTo>
                <a:close/>
              </a:path>
            </a:pathLst>
          </a:custGeom>
          <a:solidFill>
            <a:srgbClr val="333333"/>
          </a:solidFill>
          <a:ln w="9525"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1298F166-416B-4D2C-B34B-26885845F24D}"/>
              </a:ext>
            </a:extLst>
          </p:cNvPr>
          <p:cNvSpPr/>
          <p:nvPr/>
        </p:nvSpPr>
        <p:spPr>
          <a:xfrm>
            <a:off x="8319141" y="2668659"/>
            <a:ext cx="127794" cy="45641"/>
          </a:xfrm>
          <a:custGeom>
            <a:avLst/>
            <a:gdLst>
              <a:gd name="connsiteX0" fmla="*/ 128251 w 127794"/>
              <a:gd name="connsiteY0" fmla="*/ 42852 h 45640"/>
              <a:gd name="connsiteX1" fmla="*/ 112733 w 127794"/>
              <a:gd name="connsiteY1" fmla="*/ 27334 h 45640"/>
              <a:gd name="connsiteX2" fmla="*/ 104518 w 127794"/>
              <a:gd name="connsiteY2" fmla="*/ 20944 h 45640"/>
              <a:gd name="connsiteX3" fmla="*/ 93564 w 127794"/>
              <a:gd name="connsiteY3" fmla="*/ 14554 h 45640"/>
              <a:gd name="connsiteX4" fmla="*/ 80785 w 127794"/>
              <a:gd name="connsiteY4" fmla="*/ 9990 h 45640"/>
              <a:gd name="connsiteX5" fmla="*/ 67092 w 127794"/>
              <a:gd name="connsiteY5" fmla="*/ 7252 h 45640"/>
              <a:gd name="connsiteX6" fmla="*/ 52487 w 127794"/>
              <a:gd name="connsiteY6" fmla="*/ 7252 h 45640"/>
              <a:gd name="connsiteX7" fmla="*/ 38795 w 127794"/>
              <a:gd name="connsiteY7" fmla="*/ 9990 h 45640"/>
              <a:gd name="connsiteX8" fmla="*/ 27841 w 127794"/>
              <a:gd name="connsiteY8" fmla="*/ 16380 h 45640"/>
              <a:gd name="connsiteX9" fmla="*/ 19626 w 127794"/>
              <a:gd name="connsiteY9" fmla="*/ 23683 h 45640"/>
              <a:gd name="connsiteX10" fmla="*/ 9585 w 127794"/>
              <a:gd name="connsiteY10" fmla="*/ 37375 h 45640"/>
              <a:gd name="connsiteX11" fmla="*/ 6846 w 127794"/>
              <a:gd name="connsiteY11" fmla="*/ 42852 h 45640"/>
              <a:gd name="connsiteX12" fmla="*/ 7759 w 127794"/>
              <a:gd name="connsiteY12" fmla="*/ 43765 h 45640"/>
              <a:gd name="connsiteX13" fmla="*/ 8672 w 127794"/>
              <a:gd name="connsiteY13" fmla="*/ 43765 h 45640"/>
              <a:gd name="connsiteX14" fmla="*/ 8672 w 127794"/>
              <a:gd name="connsiteY14" fmla="*/ 43765 h 45640"/>
              <a:gd name="connsiteX15" fmla="*/ 14149 w 127794"/>
              <a:gd name="connsiteY15" fmla="*/ 41026 h 45640"/>
              <a:gd name="connsiteX16" fmla="*/ 20538 w 127794"/>
              <a:gd name="connsiteY16" fmla="*/ 38288 h 45640"/>
              <a:gd name="connsiteX17" fmla="*/ 27841 w 127794"/>
              <a:gd name="connsiteY17" fmla="*/ 34636 h 45640"/>
              <a:gd name="connsiteX18" fmla="*/ 32405 w 127794"/>
              <a:gd name="connsiteY18" fmla="*/ 32811 h 45640"/>
              <a:gd name="connsiteX19" fmla="*/ 36970 w 127794"/>
              <a:gd name="connsiteY19" fmla="*/ 30985 h 45640"/>
              <a:gd name="connsiteX20" fmla="*/ 46098 w 127794"/>
              <a:gd name="connsiteY20" fmla="*/ 27334 h 45640"/>
              <a:gd name="connsiteX21" fmla="*/ 56138 w 127794"/>
              <a:gd name="connsiteY21" fmla="*/ 23683 h 45640"/>
              <a:gd name="connsiteX22" fmla="*/ 67092 w 127794"/>
              <a:gd name="connsiteY22" fmla="*/ 21857 h 45640"/>
              <a:gd name="connsiteX23" fmla="*/ 78959 w 127794"/>
              <a:gd name="connsiteY23" fmla="*/ 21857 h 45640"/>
              <a:gd name="connsiteX24" fmla="*/ 89913 w 127794"/>
              <a:gd name="connsiteY24" fmla="*/ 24595 h 45640"/>
              <a:gd name="connsiteX25" fmla="*/ 109082 w 127794"/>
              <a:gd name="connsiteY25" fmla="*/ 32811 h 45640"/>
              <a:gd name="connsiteX26" fmla="*/ 126425 w 127794"/>
              <a:gd name="connsiteY26" fmla="*/ 44677 h 45640"/>
              <a:gd name="connsiteX27" fmla="*/ 127338 w 127794"/>
              <a:gd name="connsiteY27" fmla="*/ 44677 h 45640"/>
              <a:gd name="connsiteX28" fmla="*/ 128251 w 127794"/>
              <a:gd name="connsiteY28" fmla="*/ 42852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128251" y="42852"/>
                </a:moveTo>
                <a:cubicBezTo>
                  <a:pt x="128251" y="42852"/>
                  <a:pt x="123687" y="35549"/>
                  <a:pt x="112733" y="27334"/>
                </a:cubicBezTo>
                <a:cubicBezTo>
                  <a:pt x="109995" y="25508"/>
                  <a:pt x="107256" y="22770"/>
                  <a:pt x="104518" y="20944"/>
                </a:cubicBezTo>
                <a:cubicBezTo>
                  <a:pt x="101779" y="18206"/>
                  <a:pt x="98128" y="17293"/>
                  <a:pt x="93564" y="14554"/>
                </a:cubicBezTo>
                <a:cubicBezTo>
                  <a:pt x="89913" y="12729"/>
                  <a:pt x="85349" y="10903"/>
                  <a:pt x="80785" y="9990"/>
                </a:cubicBezTo>
                <a:cubicBezTo>
                  <a:pt x="76221" y="9077"/>
                  <a:pt x="71656" y="8165"/>
                  <a:pt x="67092" y="7252"/>
                </a:cubicBezTo>
                <a:cubicBezTo>
                  <a:pt x="62528" y="6339"/>
                  <a:pt x="57964" y="7252"/>
                  <a:pt x="52487" y="7252"/>
                </a:cubicBezTo>
                <a:cubicBezTo>
                  <a:pt x="47923" y="7252"/>
                  <a:pt x="43359" y="9077"/>
                  <a:pt x="38795" y="9990"/>
                </a:cubicBezTo>
                <a:cubicBezTo>
                  <a:pt x="34231" y="11816"/>
                  <a:pt x="30580" y="13642"/>
                  <a:pt x="27841" y="16380"/>
                </a:cubicBezTo>
                <a:cubicBezTo>
                  <a:pt x="24190" y="18206"/>
                  <a:pt x="21452" y="21857"/>
                  <a:pt x="19626" y="23683"/>
                </a:cubicBezTo>
                <a:cubicBezTo>
                  <a:pt x="14149" y="28247"/>
                  <a:pt x="11410" y="33723"/>
                  <a:pt x="9585" y="37375"/>
                </a:cubicBezTo>
                <a:cubicBezTo>
                  <a:pt x="7759" y="41026"/>
                  <a:pt x="6846" y="42852"/>
                  <a:pt x="6846" y="42852"/>
                </a:cubicBezTo>
                <a:cubicBezTo>
                  <a:pt x="6846" y="43765"/>
                  <a:pt x="6846" y="43765"/>
                  <a:pt x="7759" y="43765"/>
                </a:cubicBezTo>
                <a:cubicBezTo>
                  <a:pt x="7759" y="43765"/>
                  <a:pt x="7759" y="43765"/>
                  <a:pt x="8672" y="43765"/>
                </a:cubicBezTo>
                <a:lnTo>
                  <a:pt x="8672" y="43765"/>
                </a:lnTo>
                <a:cubicBezTo>
                  <a:pt x="8672" y="43765"/>
                  <a:pt x="11410" y="42852"/>
                  <a:pt x="14149" y="41026"/>
                </a:cubicBezTo>
                <a:cubicBezTo>
                  <a:pt x="15974" y="40113"/>
                  <a:pt x="17800" y="39200"/>
                  <a:pt x="20538" y="38288"/>
                </a:cubicBezTo>
                <a:cubicBezTo>
                  <a:pt x="22364" y="36462"/>
                  <a:pt x="25102" y="35549"/>
                  <a:pt x="27841" y="34636"/>
                </a:cubicBezTo>
                <a:cubicBezTo>
                  <a:pt x="29667" y="33723"/>
                  <a:pt x="30580" y="33723"/>
                  <a:pt x="32405" y="32811"/>
                </a:cubicBezTo>
                <a:cubicBezTo>
                  <a:pt x="34231" y="31898"/>
                  <a:pt x="35144" y="30985"/>
                  <a:pt x="36970" y="30985"/>
                </a:cubicBezTo>
                <a:cubicBezTo>
                  <a:pt x="40620" y="30072"/>
                  <a:pt x="43359" y="28247"/>
                  <a:pt x="46098" y="27334"/>
                </a:cubicBezTo>
                <a:cubicBezTo>
                  <a:pt x="49749" y="26421"/>
                  <a:pt x="52487" y="24595"/>
                  <a:pt x="56138" y="23683"/>
                </a:cubicBezTo>
                <a:cubicBezTo>
                  <a:pt x="59790" y="22770"/>
                  <a:pt x="63441" y="21857"/>
                  <a:pt x="67092" y="21857"/>
                </a:cubicBezTo>
                <a:cubicBezTo>
                  <a:pt x="70743" y="20944"/>
                  <a:pt x="74395" y="21857"/>
                  <a:pt x="78959" y="21857"/>
                </a:cubicBezTo>
                <a:cubicBezTo>
                  <a:pt x="82610" y="21857"/>
                  <a:pt x="86261" y="23683"/>
                  <a:pt x="89913" y="24595"/>
                </a:cubicBezTo>
                <a:cubicBezTo>
                  <a:pt x="97215" y="27334"/>
                  <a:pt x="103605" y="30072"/>
                  <a:pt x="109082" y="32811"/>
                </a:cubicBezTo>
                <a:cubicBezTo>
                  <a:pt x="120036" y="39200"/>
                  <a:pt x="126425" y="44677"/>
                  <a:pt x="126425" y="44677"/>
                </a:cubicBezTo>
                <a:cubicBezTo>
                  <a:pt x="126425" y="44677"/>
                  <a:pt x="127338" y="44677"/>
                  <a:pt x="127338" y="44677"/>
                </a:cubicBezTo>
                <a:cubicBezTo>
                  <a:pt x="128251" y="42852"/>
                  <a:pt x="128251" y="42852"/>
                  <a:pt x="128251" y="42852"/>
                </a:cubicBezTo>
                <a:close/>
              </a:path>
            </a:pathLst>
          </a:custGeom>
          <a:solidFill>
            <a:srgbClr val="333333"/>
          </a:solidFill>
          <a:ln w="9525"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20AE5863-6C2B-4739-8479-C476D94E0645}"/>
              </a:ext>
            </a:extLst>
          </p:cNvPr>
          <p:cNvSpPr/>
          <p:nvPr/>
        </p:nvSpPr>
        <p:spPr>
          <a:xfrm>
            <a:off x="8389428" y="3384713"/>
            <a:ext cx="228204" cy="118666"/>
          </a:xfrm>
          <a:custGeom>
            <a:avLst/>
            <a:gdLst>
              <a:gd name="connsiteX0" fmla="*/ 6846 w 228204"/>
              <a:gd name="connsiteY0" fmla="*/ 6846 h 118666"/>
              <a:gd name="connsiteX1" fmla="*/ 29667 w 228204"/>
              <a:gd name="connsiteY1" fmla="*/ 117297 h 118666"/>
              <a:gd name="connsiteX2" fmla="*/ 225010 w 228204"/>
              <a:gd name="connsiteY2" fmla="*/ 24190 h 118666"/>
              <a:gd name="connsiteX3" fmla="*/ 166589 w 228204"/>
              <a:gd name="connsiteY3" fmla="*/ 6846 h 118666"/>
              <a:gd name="connsiteX4" fmla="*/ 6846 w 228204"/>
              <a:gd name="connsiteY4" fmla="*/ 6846 h 11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04" h="118666">
                <a:moveTo>
                  <a:pt x="6846" y="6846"/>
                </a:moveTo>
                <a:cubicBezTo>
                  <a:pt x="6846" y="6846"/>
                  <a:pt x="54313" y="49749"/>
                  <a:pt x="29667" y="117297"/>
                </a:cubicBezTo>
                <a:lnTo>
                  <a:pt x="225010" y="24190"/>
                </a:lnTo>
                <a:cubicBezTo>
                  <a:pt x="225010" y="24190"/>
                  <a:pt x="197625" y="6846"/>
                  <a:pt x="166589" y="6846"/>
                </a:cubicBezTo>
                <a:cubicBezTo>
                  <a:pt x="134640" y="6846"/>
                  <a:pt x="6846" y="6846"/>
                  <a:pt x="6846" y="6846"/>
                </a:cubicBezTo>
                <a:close/>
              </a:path>
            </a:pathLst>
          </a:custGeom>
          <a:solidFill>
            <a:srgbClr val="F2F2F2"/>
          </a:solidFill>
          <a:ln w="9525"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AE69D66B-EA9A-49FC-9539-3B718BC809E9}"/>
              </a:ext>
            </a:extLst>
          </p:cNvPr>
          <p:cNvSpPr/>
          <p:nvPr/>
        </p:nvSpPr>
        <p:spPr>
          <a:xfrm>
            <a:off x="8161731" y="3372948"/>
            <a:ext cx="155179" cy="136923"/>
          </a:xfrm>
          <a:custGeom>
            <a:avLst/>
            <a:gdLst>
              <a:gd name="connsiteX0" fmla="*/ 154215 w 155178"/>
              <a:gd name="connsiteY0" fmla="*/ 18611 h 136922"/>
              <a:gd name="connsiteX1" fmla="*/ 10903 w 155178"/>
              <a:gd name="connsiteY1" fmla="*/ 18611 h 136922"/>
              <a:gd name="connsiteX2" fmla="*/ 10903 w 155178"/>
              <a:gd name="connsiteY2" fmla="*/ 133626 h 136922"/>
              <a:gd name="connsiteX3" fmla="*/ 154215 w 155178"/>
              <a:gd name="connsiteY3" fmla="*/ 18611 h 136922"/>
            </a:gdLst>
            <a:ahLst/>
            <a:cxnLst>
              <a:cxn ang="0">
                <a:pos x="connsiteX0" y="connsiteY0"/>
              </a:cxn>
              <a:cxn ang="0">
                <a:pos x="connsiteX1" y="connsiteY1"/>
              </a:cxn>
              <a:cxn ang="0">
                <a:pos x="connsiteX2" y="connsiteY2"/>
              </a:cxn>
              <a:cxn ang="0">
                <a:pos x="connsiteX3" y="connsiteY3"/>
              </a:cxn>
            </a:cxnLst>
            <a:rect l="l" t="t" r="r" b="b"/>
            <a:pathLst>
              <a:path w="155178" h="136922">
                <a:moveTo>
                  <a:pt x="154215" y="18611"/>
                </a:moveTo>
                <a:cubicBezTo>
                  <a:pt x="154215" y="18611"/>
                  <a:pt x="53806" y="-7860"/>
                  <a:pt x="10903" y="18611"/>
                </a:cubicBezTo>
                <a:cubicBezTo>
                  <a:pt x="10903" y="18611"/>
                  <a:pt x="1775" y="108068"/>
                  <a:pt x="10903" y="133626"/>
                </a:cubicBezTo>
                <a:cubicBezTo>
                  <a:pt x="10903" y="133626"/>
                  <a:pt x="90318" y="30478"/>
                  <a:pt x="154215" y="18611"/>
                </a:cubicBezTo>
                <a:close/>
              </a:path>
            </a:pathLst>
          </a:custGeom>
          <a:solidFill>
            <a:srgbClr val="F2F2F2"/>
          </a:solidFill>
          <a:ln w="9525"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B7E167F6-E4FC-4ED5-8D78-3F42CC855B34}"/>
              </a:ext>
            </a:extLst>
          </p:cNvPr>
          <p:cNvSpPr/>
          <p:nvPr/>
        </p:nvSpPr>
        <p:spPr>
          <a:xfrm>
            <a:off x="8607591" y="4229981"/>
            <a:ext cx="264717" cy="301230"/>
          </a:xfrm>
          <a:custGeom>
            <a:avLst/>
            <a:gdLst>
              <a:gd name="connsiteX0" fmla="*/ 167502 w 264716"/>
              <a:gd name="connsiteY0" fmla="*/ 31492 h 301229"/>
              <a:gd name="connsiteX1" fmla="*/ 190323 w 264716"/>
              <a:gd name="connsiteY1" fmla="*/ 147420 h 301229"/>
              <a:gd name="connsiteX2" fmla="*/ 253307 w 264716"/>
              <a:gd name="connsiteY2" fmla="*/ 159287 h 301229"/>
              <a:gd name="connsiteX3" fmla="*/ 125513 w 264716"/>
              <a:gd name="connsiteY3" fmla="*/ 295296 h 301229"/>
              <a:gd name="connsiteX4" fmla="*/ 6847 w 264716"/>
              <a:gd name="connsiteY4" fmla="*/ 226835 h 301229"/>
              <a:gd name="connsiteX5" fmla="*/ 78046 w 264716"/>
              <a:gd name="connsiteY5" fmla="*/ 6846 h 301229"/>
              <a:gd name="connsiteX6" fmla="*/ 167502 w 264716"/>
              <a:gd name="connsiteY6" fmla="*/ 31492 h 301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716" h="301229">
                <a:moveTo>
                  <a:pt x="167502" y="31492"/>
                </a:moveTo>
                <a:cubicBezTo>
                  <a:pt x="167502" y="31492"/>
                  <a:pt x="211317" y="68918"/>
                  <a:pt x="190323" y="147420"/>
                </a:cubicBezTo>
                <a:cubicBezTo>
                  <a:pt x="190323" y="147420"/>
                  <a:pt x="226835" y="120948"/>
                  <a:pt x="253307" y="159287"/>
                </a:cubicBezTo>
                <a:cubicBezTo>
                  <a:pt x="279779" y="197625"/>
                  <a:pt x="226835" y="285255"/>
                  <a:pt x="125513" y="295296"/>
                </a:cubicBezTo>
                <a:cubicBezTo>
                  <a:pt x="23277" y="305337"/>
                  <a:pt x="6847" y="281604"/>
                  <a:pt x="6847" y="226835"/>
                </a:cubicBezTo>
                <a:cubicBezTo>
                  <a:pt x="6847" y="172066"/>
                  <a:pt x="5934" y="60702"/>
                  <a:pt x="78046" y="6846"/>
                </a:cubicBezTo>
                <a:lnTo>
                  <a:pt x="167502" y="31492"/>
                </a:lnTo>
                <a:close/>
              </a:path>
            </a:pathLst>
          </a:custGeom>
          <a:solidFill>
            <a:srgbClr val="FBC89C"/>
          </a:solidFill>
          <a:ln w="9525"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2430DF1B-99A9-4784-AD96-7E2AD903FE07}"/>
              </a:ext>
            </a:extLst>
          </p:cNvPr>
          <p:cNvSpPr/>
          <p:nvPr/>
        </p:nvSpPr>
        <p:spPr>
          <a:xfrm>
            <a:off x="8622187" y="3471430"/>
            <a:ext cx="401639" cy="894560"/>
          </a:xfrm>
          <a:custGeom>
            <a:avLst/>
            <a:gdLst>
              <a:gd name="connsiteX0" fmla="*/ 177552 w 401639"/>
              <a:gd name="connsiteY0" fmla="*/ 6846 h 894560"/>
              <a:gd name="connsiteX1" fmla="*/ 394802 w 401639"/>
              <a:gd name="connsiteY1" fmla="*/ 479685 h 894560"/>
              <a:gd name="connsiteX2" fmla="*/ 229582 w 401639"/>
              <a:gd name="connsiteY2" fmla="*/ 887714 h 894560"/>
              <a:gd name="connsiteX3" fmla="*/ 6855 w 401639"/>
              <a:gd name="connsiteY3" fmla="*/ 788217 h 894560"/>
              <a:gd name="connsiteX4" fmla="*/ 95398 w 401639"/>
              <a:gd name="connsiteY4" fmla="*/ 613869 h 894560"/>
              <a:gd name="connsiteX5" fmla="*/ 72578 w 401639"/>
              <a:gd name="connsiteY5" fmla="*/ 314466 h 894560"/>
              <a:gd name="connsiteX6" fmla="*/ 177552 w 401639"/>
              <a:gd name="connsiteY6" fmla="*/ 6846 h 8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639" h="894560">
                <a:moveTo>
                  <a:pt x="177552" y="6846"/>
                </a:moveTo>
                <a:cubicBezTo>
                  <a:pt x="177552" y="6846"/>
                  <a:pt x="425838" y="185758"/>
                  <a:pt x="394802" y="479685"/>
                </a:cubicBezTo>
                <a:cubicBezTo>
                  <a:pt x="363767" y="773612"/>
                  <a:pt x="229582" y="887714"/>
                  <a:pt x="229582" y="887714"/>
                </a:cubicBezTo>
                <a:cubicBezTo>
                  <a:pt x="229582" y="887714"/>
                  <a:pt x="52496" y="887714"/>
                  <a:pt x="6855" y="788217"/>
                </a:cubicBezTo>
                <a:cubicBezTo>
                  <a:pt x="6855" y="788217"/>
                  <a:pt x="4117" y="705151"/>
                  <a:pt x="95398" y="613869"/>
                </a:cubicBezTo>
                <a:cubicBezTo>
                  <a:pt x="186680" y="522588"/>
                  <a:pt x="198546" y="334547"/>
                  <a:pt x="72578" y="314466"/>
                </a:cubicBezTo>
                <a:cubicBezTo>
                  <a:pt x="72578" y="314466"/>
                  <a:pt x="-25094" y="104518"/>
                  <a:pt x="177552" y="6846"/>
                </a:cubicBezTo>
                <a:close/>
              </a:path>
            </a:pathLst>
          </a:custGeom>
          <a:solidFill>
            <a:srgbClr val="4D4D4D"/>
          </a:solidFill>
          <a:ln w="9525"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2A2CC4E4-9906-456C-84B5-7FD05F4AC138}"/>
              </a:ext>
            </a:extLst>
          </p:cNvPr>
          <p:cNvSpPr/>
          <p:nvPr/>
        </p:nvSpPr>
        <p:spPr>
          <a:xfrm>
            <a:off x="8629499" y="2953794"/>
            <a:ext cx="45641" cy="45641"/>
          </a:xfrm>
          <a:custGeom>
            <a:avLst/>
            <a:gdLst>
              <a:gd name="connsiteX0" fmla="*/ 41534 w 45640"/>
              <a:gd name="connsiteY0" fmla="*/ 24259 h 45640"/>
              <a:gd name="connsiteX1" fmla="*/ 24190 w 45640"/>
              <a:gd name="connsiteY1" fmla="*/ 41602 h 45640"/>
              <a:gd name="connsiteX2" fmla="*/ 6846 w 45640"/>
              <a:gd name="connsiteY2" fmla="*/ 24259 h 45640"/>
              <a:gd name="connsiteX3" fmla="*/ 24190 w 45640"/>
              <a:gd name="connsiteY3" fmla="*/ 6916 h 45640"/>
              <a:gd name="connsiteX4" fmla="*/ 41534 w 45640"/>
              <a:gd name="connsiteY4" fmla="*/ 24259 h 45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40" h="45640">
                <a:moveTo>
                  <a:pt x="41534" y="24259"/>
                </a:moveTo>
                <a:cubicBezTo>
                  <a:pt x="41534" y="34300"/>
                  <a:pt x="33318" y="41602"/>
                  <a:pt x="24190" y="41602"/>
                </a:cubicBezTo>
                <a:cubicBezTo>
                  <a:pt x="14149" y="41602"/>
                  <a:pt x="6846" y="33387"/>
                  <a:pt x="6846" y="24259"/>
                </a:cubicBezTo>
                <a:cubicBezTo>
                  <a:pt x="6846" y="14218"/>
                  <a:pt x="15062" y="6916"/>
                  <a:pt x="24190" y="6916"/>
                </a:cubicBezTo>
                <a:cubicBezTo>
                  <a:pt x="34231" y="6003"/>
                  <a:pt x="41534" y="14218"/>
                  <a:pt x="41534" y="24259"/>
                </a:cubicBezTo>
                <a:close/>
              </a:path>
            </a:pathLst>
          </a:custGeom>
          <a:solidFill>
            <a:srgbClr val="F2F2F2"/>
          </a:solidFill>
          <a:ln w="9525"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0578EC5B-A3F1-4BDB-AA00-A9B9F654C3ED}"/>
              </a:ext>
            </a:extLst>
          </p:cNvPr>
          <p:cNvSpPr/>
          <p:nvPr/>
        </p:nvSpPr>
        <p:spPr>
          <a:xfrm>
            <a:off x="3565166" y="3039643"/>
            <a:ext cx="200820" cy="100410"/>
          </a:xfrm>
          <a:custGeom>
            <a:avLst/>
            <a:gdLst>
              <a:gd name="connsiteX0" fmla="*/ 6872 w 200819"/>
              <a:gd name="connsiteY0" fmla="*/ 6872 h 100409"/>
              <a:gd name="connsiteX1" fmla="*/ 195825 w 200819"/>
              <a:gd name="connsiteY1" fmla="*/ 94502 h 100409"/>
            </a:gdLst>
            <a:ahLst/>
            <a:cxnLst>
              <a:cxn ang="0">
                <a:pos x="connsiteX0" y="connsiteY0"/>
              </a:cxn>
              <a:cxn ang="0">
                <a:pos x="connsiteX1" y="connsiteY1"/>
              </a:cxn>
            </a:cxnLst>
            <a:rect l="l" t="t" r="r" b="b"/>
            <a:pathLst>
              <a:path w="200819" h="100409">
                <a:moveTo>
                  <a:pt x="6872" y="6872"/>
                </a:moveTo>
                <a:cubicBezTo>
                  <a:pt x="6872" y="6872"/>
                  <a:pt x="61641" y="96328"/>
                  <a:pt x="195825" y="94502"/>
                </a:cubicBezTo>
              </a:path>
            </a:pathLst>
          </a:custGeom>
          <a:noFill/>
          <a:ln w="9560" cap="rnd">
            <a:solidFill>
              <a:srgbClr val="CCA37F"/>
            </a:solid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00C4801C-ACF1-4873-A270-C45B56BEC793}"/>
              </a:ext>
            </a:extLst>
          </p:cNvPr>
          <p:cNvSpPr/>
          <p:nvPr/>
        </p:nvSpPr>
        <p:spPr>
          <a:xfrm>
            <a:off x="3220553" y="2271368"/>
            <a:ext cx="867176" cy="711997"/>
          </a:xfrm>
          <a:custGeom>
            <a:avLst/>
            <a:gdLst>
              <a:gd name="connsiteX0" fmla="*/ 759513 w 867175"/>
              <a:gd name="connsiteY0" fmla="*/ 241148 h 711997"/>
              <a:gd name="connsiteX1" fmla="*/ 861749 w 867175"/>
              <a:gd name="connsiteY1" fmla="*/ 86882 h 711997"/>
              <a:gd name="connsiteX2" fmla="*/ 723001 w 867175"/>
              <a:gd name="connsiteY2" fmla="*/ 117005 h 711997"/>
              <a:gd name="connsiteX3" fmla="*/ 802416 w 867175"/>
              <a:gd name="connsiteY3" fmla="*/ 6554 h 711997"/>
              <a:gd name="connsiteX4" fmla="*/ 565083 w 867175"/>
              <a:gd name="connsiteY4" fmla="*/ 68626 h 711997"/>
              <a:gd name="connsiteX5" fmla="*/ 523094 w 867175"/>
              <a:gd name="connsiteY5" fmla="*/ 61323 h 711997"/>
              <a:gd name="connsiteX6" fmla="*/ 523094 w 867175"/>
              <a:gd name="connsiteY6" fmla="*/ 61323 h 711997"/>
              <a:gd name="connsiteX7" fmla="*/ 523094 w 867175"/>
              <a:gd name="connsiteY7" fmla="*/ 61323 h 711997"/>
              <a:gd name="connsiteX8" fmla="*/ 472889 w 867175"/>
              <a:gd name="connsiteY8" fmla="*/ 57672 h 711997"/>
              <a:gd name="connsiteX9" fmla="*/ 102285 w 867175"/>
              <a:gd name="connsiteY9" fmla="*/ 275835 h 711997"/>
              <a:gd name="connsiteX10" fmla="*/ 36562 w 867175"/>
              <a:gd name="connsiteY10" fmla="*/ 514993 h 711997"/>
              <a:gd name="connsiteX11" fmla="*/ 113239 w 867175"/>
              <a:gd name="connsiteY11" fmla="*/ 556070 h 711997"/>
              <a:gd name="connsiteX12" fmla="*/ 127844 w 867175"/>
              <a:gd name="connsiteY12" fmla="*/ 709423 h 711997"/>
              <a:gd name="connsiteX13" fmla="*/ 177136 w 867175"/>
              <a:gd name="connsiteY13" fmla="*/ 709423 h 711997"/>
              <a:gd name="connsiteX14" fmla="*/ 200869 w 867175"/>
              <a:gd name="connsiteY14" fmla="*/ 325128 h 711997"/>
              <a:gd name="connsiteX15" fmla="*/ 502099 w 867175"/>
              <a:gd name="connsiteY15" fmla="*/ 346122 h 711997"/>
              <a:gd name="connsiteX16" fmla="*/ 731216 w 867175"/>
              <a:gd name="connsiteY16" fmla="*/ 379897 h 711997"/>
              <a:gd name="connsiteX17" fmla="*/ 735780 w 867175"/>
              <a:gd name="connsiteY17" fmla="*/ 361640 h 711997"/>
              <a:gd name="connsiteX18" fmla="*/ 845318 w 867175"/>
              <a:gd name="connsiteY18" fmla="*/ 280399 h 711997"/>
              <a:gd name="connsiteX19" fmla="*/ 759513 w 867175"/>
              <a:gd name="connsiteY19" fmla="*/ 241148 h 71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7175" h="711997">
                <a:moveTo>
                  <a:pt x="759513" y="241148"/>
                </a:moveTo>
                <a:cubicBezTo>
                  <a:pt x="875441" y="200984"/>
                  <a:pt x="861749" y="86882"/>
                  <a:pt x="861749" y="86882"/>
                </a:cubicBezTo>
                <a:cubicBezTo>
                  <a:pt x="791462" y="152605"/>
                  <a:pt x="723001" y="117005"/>
                  <a:pt x="723001" y="117005"/>
                </a:cubicBezTo>
                <a:cubicBezTo>
                  <a:pt x="788723" y="91446"/>
                  <a:pt x="802416" y="6554"/>
                  <a:pt x="802416" y="6554"/>
                </a:cubicBezTo>
                <a:cubicBezTo>
                  <a:pt x="737606" y="76841"/>
                  <a:pt x="626242" y="75016"/>
                  <a:pt x="565083" y="68626"/>
                </a:cubicBezTo>
                <a:cubicBezTo>
                  <a:pt x="552304" y="65887"/>
                  <a:pt x="537699" y="63149"/>
                  <a:pt x="523094" y="61323"/>
                </a:cubicBezTo>
                <a:cubicBezTo>
                  <a:pt x="523094" y="61323"/>
                  <a:pt x="523094" y="61323"/>
                  <a:pt x="523094" y="61323"/>
                </a:cubicBezTo>
                <a:cubicBezTo>
                  <a:pt x="523094" y="61323"/>
                  <a:pt x="523094" y="61323"/>
                  <a:pt x="523094" y="61323"/>
                </a:cubicBezTo>
                <a:cubicBezTo>
                  <a:pt x="507576" y="59498"/>
                  <a:pt x="490232" y="58585"/>
                  <a:pt x="472889" y="57672"/>
                </a:cubicBezTo>
                <a:cubicBezTo>
                  <a:pt x="112326" y="49457"/>
                  <a:pt x="105937" y="193682"/>
                  <a:pt x="102285" y="275835"/>
                </a:cubicBezTo>
                <a:cubicBezTo>
                  <a:pt x="102285" y="275835"/>
                  <a:pt x="-58371" y="284051"/>
                  <a:pt x="36562" y="514993"/>
                </a:cubicBezTo>
                <a:cubicBezTo>
                  <a:pt x="36562" y="514993"/>
                  <a:pt x="84942" y="523209"/>
                  <a:pt x="113239" y="556070"/>
                </a:cubicBezTo>
                <a:cubicBezTo>
                  <a:pt x="113239" y="556070"/>
                  <a:pt x="115977" y="676562"/>
                  <a:pt x="127844" y="709423"/>
                </a:cubicBezTo>
                <a:lnTo>
                  <a:pt x="177136" y="709423"/>
                </a:lnTo>
                <a:cubicBezTo>
                  <a:pt x="177136" y="709423"/>
                  <a:pt x="62121" y="441055"/>
                  <a:pt x="200869" y="325128"/>
                </a:cubicBezTo>
                <a:cubicBezTo>
                  <a:pt x="339618" y="208287"/>
                  <a:pt x="502099" y="346122"/>
                  <a:pt x="502099" y="346122"/>
                </a:cubicBezTo>
                <a:cubicBezTo>
                  <a:pt x="502099" y="346122"/>
                  <a:pt x="682837" y="258492"/>
                  <a:pt x="731216" y="379897"/>
                </a:cubicBezTo>
                <a:cubicBezTo>
                  <a:pt x="731216" y="379897"/>
                  <a:pt x="733042" y="373507"/>
                  <a:pt x="735780" y="361640"/>
                </a:cubicBezTo>
                <a:cubicBezTo>
                  <a:pt x="824323" y="366204"/>
                  <a:pt x="845318" y="280399"/>
                  <a:pt x="845318" y="280399"/>
                </a:cubicBezTo>
                <a:cubicBezTo>
                  <a:pt x="793288" y="301394"/>
                  <a:pt x="759513" y="241148"/>
                  <a:pt x="759513" y="241148"/>
                </a:cubicBezTo>
                <a:close/>
              </a:path>
            </a:pathLst>
          </a:custGeom>
          <a:solidFill>
            <a:srgbClr val="333333"/>
          </a:solidFill>
          <a:ln w="911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325D5723-3A61-4EA7-A741-6AF978303B16}"/>
              </a:ext>
            </a:extLst>
          </p:cNvPr>
          <p:cNvSpPr/>
          <p:nvPr/>
        </p:nvSpPr>
        <p:spPr>
          <a:xfrm>
            <a:off x="3870364" y="3615720"/>
            <a:ext cx="301230" cy="310358"/>
          </a:xfrm>
          <a:custGeom>
            <a:avLst/>
            <a:gdLst>
              <a:gd name="connsiteX0" fmla="*/ 241148 w 301229"/>
              <a:gd name="connsiteY0" fmla="*/ 87110 h 310357"/>
              <a:gd name="connsiteX1" fmla="*/ 206461 w 301229"/>
              <a:gd name="connsiteY1" fmla="*/ 79808 h 310357"/>
              <a:gd name="connsiteX2" fmla="*/ 209200 w 301229"/>
              <a:gd name="connsiteY2" fmla="*/ 35079 h 310357"/>
              <a:gd name="connsiteX3" fmla="*/ 138913 w 301229"/>
              <a:gd name="connsiteY3" fmla="*/ 44207 h 310357"/>
              <a:gd name="connsiteX4" fmla="*/ 133436 w 301229"/>
              <a:gd name="connsiteY4" fmla="*/ 74331 h 310357"/>
              <a:gd name="connsiteX5" fmla="*/ 6554 w 301229"/>
              <a:gd name="connsiteY5" fmla="*/ 114494 h 310357"/>
              <a:gd name="connsiteX6" fmla="*/ 7467 w 301229"/>
              <a:gd name="connsiteY6" fmla="*/ 208514 h 310357"/>
              <a:gd name="connsiteX7" fmla="*/ 114267 w 301229"/>
              <a:gd name="connsiteY7" fmla="*/ 260545 h 310357"/>
              <a:gd name="connsiteX8" fmla="*/ 159908 w 301229"/>
              <a:gd name="connsiteY8" fmla="*/ 307099 h 310357"/>
              <a:gd name="connsiteX9" fmla="*/ 274923 w 301229"/>
              <a:gd name="connsiteY9" fmla="*/ 234074 h 310357"/>
              <a:gd name="connsiteX10" fmla="*/ 241148 w 301229"/>
              <a:gd name="connsiteY10" fmla="*/ 87110 h 3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9" h="310357">
                <a:moveTo>
                  <a:pt x="241148" y="87110"/>
                </a:moveTo>
                <a:cubicBezTo>
                  <a:pt x="231107" y="84372"/>
                  <a:pt x="220154" y="81633"/>
                  <a:pt x="206461" y="79808"/>
                </a:cubicBezTo>
                <a:cubicBezTo>
                  <a:pt x="211025" y="64290"/>
                  <a:pt x="212851" y="48772"/>
                  <a:pt x="209200" y="35079"/>
                </a:cubicBezTo>
                <a:cubicBezTo>
                  <a:pt x="198246" y="-6910"/>
                  <a:pt x="137087" y="-1433"/>
                  <a:pt x="138913" y="44207"/>
                </a:cubicBezTo>
                <a:cubicBezTo>
                  <a:pt x="138913" y="57900"/>
                  <a:pt x="137087" y="67028"/>
                  <a:pt x="133436" y="74331"/>
                </a:cubicBezTo>
                <a:cubicBezTo>
                  <a:pt x="89621" y="75243"/>
                  <a:pt x="43067" y="85284"/>
                  <a:pt x="6554" y="114494"/>
                </a:cubicBezTo>
                <a:lnTo>
                  <a:pt x="7467" y="208514"/>
                </a:lnTo>
                <a:cubicBezTo>
                  <a:pt x="7467" y="208514"/>
                  <a:pt x="33026" y="260545"/>
                  <a:pt x="114267" y="260545"/>
                </a:cubicBezTo>
                <a:cubicBezTo>
                  <a:pt x="114267" y="260545"/>
                  <a:pt x="113354" y="305273"/>
                  <a:pt x="159908" y="307099"/>
                </a:cubicBezTo>
                <a:cubicBezTo>
                  <a:pt x="215590" y="309837"/>
                  <a:pt x="246625" y="304360"/>
                  <a:pt x="274923" y="234074"/>
                </a:cubicBezTo>
                <a:cubicBezTo>
                  <a:pt x="315999" y="139141"/>
                  <a:pt x="295005" y="100802"/>
                  <a:pt x="241148" y="87110"/>
                </a:cubicBezTo>
                <a:close/>
              </a:path>
            </a:pathLst>
          </a:custGeom>
          <a:solidFill>
            <a:srgbClr val="FBC89C"/>
          </a:solidFill>
          <a:ln w="911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DE2F84FB-5A1C-41EE-B6D8-11D6001B8599}"/>
              </a:ext>
            </a:extLst>
          </p:cNvPr>
          <p:cNvSpPr/>
          <p:nvPr/>
        </p:nvSpPr>
        <p:spPr>
          <a:xfrm>
            <a:off x="3086120" y="3460069"/>
            <a:ext cx="885432" cy="547690"/>
          </a:xfrm>
          <a:custGeom>
            <a:avLst/>
            <a:gdLst>
              <a:gd name="connsiteX0" fmla="*/ 23120 w 885432"/>
              <a:gd name="connsiteY0" fmla="*/ 187079 h 547690"/>
              <a:gd name="connsiteX1" fmla="*/ 390072 w 885432"/>
              <a:gd name="connsiteY1" fmla="*/ 531211 h 547690"/>
              <a:gd name="connsiteX2" fmla="*/ 868388 w 885432"/>
              <a:gd name="connsiteY2" fmla="*/ 462750 h 547690"/>
              <a:gd name="connsiteX3" fmla="*/ 828224 w 885432"/>
              <a:gd name="connsiteY3" fmla="*/ 219940 h 547690"/>
              <a:gd name="connsiteX4" fmla="*/ 635620 w 885432"/>
              <a:gd name="connsiteY4" fmla="*/ 261017 h 547690"/>
              <a:gd name="connsiteX5" fmla="*/ 349908 w 885432"/>
              <a:gd name="connsiteY5" fmla="*/ 162433 h 547690"/>
              <a:gd name="connsiteX6" fmla="*/ 23120 w 885432"/>
              <a:gd name="connsiteY6" fmla="*/ 187079 h 5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432" h="547690">
                <a:moveTo>
                  <a:pt x="23120" y="187079"/>
                </a:moveTo>
                <a:cubicBezTo>
                  <a:pt x="23120" y="187079"/>
                  <a:pt x="96145" y="486483"/>
                  <a:pt x="390072" y="531211"/>
                </a:cubicBezTo>
                <a:cubicBezTo>
                  <a:pt x="683999" y="575939"/>
                  <a:pt x="868388" y="462750"/>
                  <a:pt x="868388" y="462750"/>
                </a:cubicBezTo>
                <a:cubicBezTo>
                  <a:pt x="868388" y="462750"/>
                  <a:pt x="914029" y="290227"/>
                  <a:pt x="828224" y="219940"/>
                </a:cubicBezTo>
                <a:cubicBezTo>
                  <a:pt x="828224" y="219940"/>
                  <a:pt x="747897" y="196207"/>
                  <a:pt x="635620" y="261017"/>
                </a:cubicBezTo>
                <a:cubicBezTo>
                  <a:pt x="523344" y="326740"/>
                  <a:pt x="373642" y="320350"/>
                  <a:pt x="349908" y="162433"/>
                </a:cubicBezTo>
                <a:cubicBezTo>
                  <a:pt x="317047" y="-60294"/>
                  <a:pt x="-78203" y="-37474"/>
                  <a:pt x="23120" y="187079"/>
                </a:cubicBezTo>
                <a:close/>
              </a:path>
            </a:pathLst>
          </a:custGeom>
          <a:solidFill>
            <a:srgbClr val="4D4D4D"/>
          </a:solidFill>
          <a:ln w="911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F1186933-CB49-477E-A89D-270EBD992C99}"/>
              </a:ext>
            </a:extLst>
          </p:cNvPr>
          <p:cNvSpPr/>
          <p:nvPr/>
        </p:nvSpPr>
        <p:spPr>
          <a:xfrm>
            <a:off x="6222625" y="6074163"/>
            <a:ext cx="401639" cy="401639"/>
          </a:xfrm>
          <a:custGeom>
            <a:avLst/>
            <a:gdLst>
              <a:gd name="connsiteX0" fmla="*/ 36745 w 401639"/>
              <a:gd name="connsiteY0" fmla="*/ 22072 h 401639"/>
              <a:gd name="connsiteX1" fmla="*/ 14837 w 401639"/>
              <a:gd name="connsiteY1" fmla="*/ 259405 h 401639"/>
              <a:gd name="connsiteX2" fmla="*/ 47698 w 401639"/>
              <a:gd name="connsiteY2" fmla="*/ 261231 h 401639"/>
              <a:gd name="connsiteX3" fmla="*/ 386354 w 401639"/>
              <a:gd name="connsiteY3" fmla="*/ 389937 h 401639"/>
              <a:gd name="connsiteX4" fmla="*/ 211093 w 401639"/>
              <a:gd name="connsiteY4" fmla="*/ 6554 h 401639"/>
              <a:gd name="connsiteX5" fmla="*/ 36745 w 401639"/>
              <a:gd name="connsiteY5" fmla="*/ 22072 h 40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639" h="401639">
                <a:moveTo>
                  <a:pt x="36745" y="22072"/>
                </a:moveTo>
                <a:cubicBezTo>
                  <a:pt x="36745" y="22072"/>
                  <a:pt x="-12547" y="154431"/>
                  <a:pt x="14837" y="259405"/>
                </a:cubicBezTo>
                <a:lnTo>
                  <a:pt x="47698" y="261231"/>
                </a:lnTo>
                <a:cubicBezTo>
                  <a:pt x="47698" y="261231"/>
                  <a:pt x="119811" y="438317"/>
                  <a:pt x="386354" y="389937"/>
                </a:cubicBezTo>
                <a:cubicBezTo>
                  <a:pt x="386354" y="389937"/>
                  <a:pt x="458466" y="242974"/>
                  <a:pt x="211093" y="6554"/>
                </a:cubicBezTo>
                <a:lnTo>
                  <a:pt x="36745" y="22072"/>
                </a:lnTo>
                <a:close/>
              </a:path>
            </a:pathLst>
          </a:custGeom>
          <a:solidFill>
            <a:srgbClr val="333333"/>
          </a:solidFill>
          <a:ln w="911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FF0F98D6-ADCF-4664-85C0-4B2F66CF7FD2}"/>
              </a:ext>
            </a:extLst>
          </p:cNvPr>
          <p:cNvSpPr/>
          <p:nvPr/>
        </p:nvSpPr>
        <p:spPr>
          <a:xfrm>
            <a:off x="6219173" y="4642142"/>
            <a:ext cx="410768" cy="1542660"/>
          </a:xfrm>
          <a:custGeom>
            <a:avLst/>
            <a:gdLst>
              <a:gd name="connsiteX0" fmla="*/ 405324 w 410767"/>
              <a:gd name="connsiteY0" fmla="*/ 141462 h 1542660"/>
              <a:gd name="connsiteX1" fmla="*/ 254709 w 410767"/>
              <a:gd name="connsiteY1" fmla="*/ 1479652 h 1542660"/>
              <a:gd name="connsiteX2" fmla="*/ 10074 w 410767"/>
              <a:gd name="connsiteY2" fmla="*/ 1518903 h 1542660"/>
              <a:gd name="connsiteX3" fmla="*/ 34721 w 410767"/>
              <a:gd name="connsiteY3" fmla="*/ 163370 h 1542660"/>
              <a:gd name="connsiteX4" fmla="*/ 405324 w 410767"/>
              <a:gd name="connsiteY4" fmla="*/ 141462 h 154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767" h="1542660">
                <a:moveTo>
                  <a:pt x="405324" y="141462"/>
                </a:moveTo>
                <a:cubicBezTo>
                  <a:pt x="405324" y="141462"/>
                  <a:pt x="386155" y="1153776"/>
                  <a:pt x="254709" y="1479652"/>
                </a:cubicBezTo>
                <a:cubicBezTo>
                  <a:pt x="254709" y="1479652"/>
                  <a:pt x="125089" y="1589190"/>
                  <a:pt x="10074" y="1518903"/>
                </a:cubicBezTo>
                <a:cubicBezTo>
                  <a:pt x="-23700" y="1094443"/>
                  <a:pt x="200853" y="545840"/>
                  <a:pt x="34721" y="163370"/>
                </a:cubicBezTo>
                <a:cubicBezTo>
                  <a:pt x="34721" y="163370"/>
                  <a:pt x="269314" y="-174372"/>
                  <a:pt x="405324" y="141462"/>
                </a:cubicBezTo>
                <a:close/>
              </a:path>
            </a:pathLst>
          </a:custGeom>
          <a:solidFill>
            <a:srgbClr val="1A1A1A"/>
          </a:solidFill>
          <a:ln w="911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7E12967F-678D-4408-B5F7-901038435082}"/>
              </a:ext>
            </a:extLst>
          </p:cNvPr>
          <p:cNvSpPr/>
          <p:nvPr/>
        </p:nvSpPr>
        <p:spPr>
          <a:xfrm>
            <a:off x="5803823" y="6154626"/>
            <a:ext cx="401639" cy="410768"/>
          </a:xfrm>
          <a:custGeom>
            <a:avLst/>
            <a:gdLst>
              <a:gd name="connsiteX0" fmla="*/ 362440 w 401639"/>
              <a:gd name="connsiteY0" fmla="*/ 14635 h 410767"/>
              <a:gd name="connsiteX1" fmla="*/ 388912 w 401639"/>
              <a:gd name="connsiteY1" fmla="*/ 270224 h 410767"/>
              <a:gd name="connsiteX2" fmla="*/ 356050 w 401639"/>
              <a:gd name="connsiteY2" fmla="*/ 272049 h 410767"/>
              <a:gd name="connsiteX3" fmla="*/ 15570 w 401639"/>
              <a:gd name="connsiteY3" fmla="*/ 395280 h 410767"/>
              <a:gd name="connsiteX4" fmla="*/ 197220 w 401639"/>
              <a:gd name="connsiteY4" fmla="*/ 15548 h 410767"/>
              <a:gd name="connsiteX5" fmla="*/ 362440 w 401639"/>
              <a:gd name="connsiteY5" fmla="*/ 14635 h 41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639" h="410767">
                <a:moveTo>
                  <a:pt x="362440" y="14635"/>
                </a:moveTo>
                <a:cubicBezTo>
                  <a:pt x="393476" y="32891"/>
                  <a:pt x="417209" y="166162"/>
                  <a:pt x="388912" y="270224"/>
                </a:cubicBezTo>
                <a:lnTo>
                  <a:pt x="356050" y="272049"/>
                </a:lnTo>
                <a:cubicBezTo>
                  <a:pt x="356050" y="272049"/>
                  <a:pt x="281199" y="447310"/>
                  <a:pt x="15570" y="395280"/>
                </a:cubicBezTo>
                <a:cubicBezTo>
                  <a:pt x="15570" y="395280"/>
                  <a:pt x="-54717" y="247403"/>
                  <a:pt x="197220" y="15548"/>
                </a:cubicBezTo>
                <a:cubicBezTo>
                  <a:pt x="197220" y="14635"/>
                  <a:pt x="331404" y="-3621"/>
                  <a:pt x="362440" y="14635"/>
                </a:cubicBezTo>
                <a:close/>
              </a:path>
            </a:pathLst>
          </a:custGeom>
          <a:solidFill>
            <a:srgbClr val="333333"/>
          </a:solidFill>
          <a:ln w="911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DE0713FE-7EF7-4D38-8C93-C1828427743B}"/>
              </a:ext>
            </a:extLst>
          </p:cNvPr>
          <p:cNvSpPr/>
          <p:nvPr/>
        </p:nvSpPr>
        <p:spPr>
          <a:xfrm>
            <a:off x="5914949" y="4435657"/>
            <a:ext cx="721125" cy="1853018"/>
          </a:xfrm>
          <a:custGeom>
            <a:avLst/>
            <a:gdLst>
              <a:gd name="connsiteX0" fmla="*/ 710460 w 721125"/>
              <a:gd name="connsiteY0" fmla="*/ 10206 h 1853018"/>
              <a:gd name="connsiteX1" fmla="*/ 695856 w 721125"/>
              <a:gd name="connsiteY1" fmla="*/ 431014 h 1853018"/>
              <a:gd name="connsiteX2" fmla="*/ 350811 w 721125"/>
              <a:gd name="connsiteY2" fmla="*/ 651003 h 1853018"/>
              <a:gd name="connsiteX3" fmla="*/ 296955 w 721125"/>
              <a:gd name="connsiteY3" fmla="*/ 1841316 h 1853018"/>
              <a:gd name="connsiteX4" fmla="*/ 33151 w 721125"/>
              <a:gd name="connsiteY4" fmla="*/ 1786547 h 1853018"/>
              <a:gd name="connsiteX5" fmla="*/ 39540 w 721125"/>
              <a:gd name="connsiteY5" fmla="*/ 6554 h 1853018"/>
              <a:gd name="connsiteX6" fmla="*/ 710460 w 721125"/>
              <a:gd name="connsiteY6" fmla="*/ 10206 h 185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125" h="1853018">
                <a:moveTo>
                  <a:pt x="710460" y="10206"/>
                </a:moveTo>
                <a:cubicBezTo>
                  <a:pt x="710460" y="10206"/>
                  <a:pt x="726891" y="344297"/>
                  <a:pt x="695856" y="431014"/>
                </a:cubicBezTo>
                <a:cubicBezTo>
                  <a:pt x="695856" y="431014"/>
                  <a:pt x="466739" y="387199"/>
                  <a:pt x="350811" y="651003"/>
                </a:cubicBezTo>
                <a:cubicBezTo>
                  <a:pt x="254965" y="870992"/>
                  <a:pt x="299693" y="1428723"/>
                  <a:pt x="296955" y="1841316"/>
                </a:cubicBezTo>
                <a:cubicBezTo>
                  <a:pt x="296955" y="1841316"/>
                  <a:pt x="191981" y="1888783"/>
                  <a:pt x="33151" y="1786547"/>
                </a:cubicBezTo>
                <a:cubicBezTo>
                  <a:pt x="33151" y="1786547"/>
                  <a:pt x="-30747" y="498563"/>
                  <a:pt x="39540" y="6554"/>
                </a:cubicBezTo>
                <a:lnTo>
                  <a:pt x="710460" y="10206"/>
                </a:lnTo>
                <a:close/>
              </a:path>
            </a:pathLst>
          </a:custGeom>
          <a:solidFill>
            <a:srgbClr val="333333"/>
          </a:solidFill>
          <a:ln w="911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951EBD5-8CC6-4EAD-9A63-764AEC585FFB}"/>
              </a:ext>
            </a:extLst>
          </p:cNvPr>
          <p:cNvSpPr/>
          <p:nvPr/>
        </p:nvSpPr>
        <p:spPr>
          <a:xfrm>
            <a:off x="5894992" y="2820884"/>
            <a:ext cx="146051" cy="319486"/>
          </a:xfrm>
          <a:custGeom>
            <a:avLst/>
            <a:gdLst>
              <a:gd name="connsiteX0" fmla="*/ 6554 w 146050"/>
              <a:gd name="connsiteY0" fmla="*/ 6554 h 319485"/>
              <a:gd name="connsiteX1" fmla="*/ 17508 w 146050"/>
              <a:gd name="connsiteY1" fmla="*/ 302307 h 319485"/>
              <a:gd name="connsiteX2" fmla="*/ 39416 w 146050"/>
              <a:gd name="connsiteY2" fmla="*/ 284964 h 319485"/>
              <a:gd name="connsiteX3" fmla="*/ 55846 w 146050"/>
              <a:gd name="connsiteY3" fmla="*/ 314174 h 319485"/>
              <a:gd name="connsiteX4" fmla="*/ 64062 w 146050"/>
              <a:gd name="connsiteY4" fmla="*/ 299569 h 319485"/>
              <a:gd name="connsiteX5" fmla="*/ 79580 w 146050"/>
              <a:gd name="connsiteY5" fmla="*/ 314174 h 319485"/>
              <a:gd name="connsiteX6" fmla="*/ 112441 w 146050"/>
              <a:gd name="connsiteY6" fmla="*/ 288615 h 319485"/>
              <a:gd name="connsiteX7" fmla="*/ 6554 w 146050"/>
              <a:gd name="connsiteY7" fmla="*/ 6554 h 3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050" h="319485">
                <a:moveTo>
                  <a:pt x="6554" y="6554"/>
                </a:moveTo>
                <a:cubicBezTo>
                  <a:pt x="6554" y="6554"/>
                  <a:pt x="73190" y="196420"/>
                  <a:pt x="17508" y="302307"/>
                </a:cubicBezTo>
                <a:lnTo>
                  <a:pt x="39416" y="284964"/>
                </a:lnTo>
                <a:lnTo>
                  <a:pt x="55846" y="314174"/>
                </a:lnTo>
                <a:lnTo>
                  <a:pt x="64062" y="299569"/>
                </a:lnTo>
                <a:lnTo>
                  <a:pt x="79580" y="314174"/>
                </a:lnTo>
                <a:lnTo>
                  <a:pt x="112441" y="288615"/>
                </a:lnTo>
                <a:cubicBezTo>
                  <a:pt x="113354" y="287702"/>
                  <a:pt x="221979" y="92359"/>
                  <a:pt x="6554" y="6554"/>
                </a:cubicBezTo>
                <a:close/>
              </a:path>
            </a:pathLst>
          </a:custGeom>
          <a:solidFill>
            <a:srgbClr val="E09E51"/>
          </a:solidFill>
          <a:ln w="911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819D17D0-1AB9-45F3-8A71-EE113A9BF8A6}"/>
              </a:ext>
            </a:extLst>
          </p:cNvPr>
          <p:cNvSpPr/>
          <p:nvPr/>
        </p:nvSpPr>
        <p:spPr>
          <a:xfrm>
            <a:off x="5926027" y="4553410"/>
            <a:ext cx="702869" cy="109538"/>
          </a:xfrm>
          <a:custGeom>
            <a:avLst/>
            <a:gdLst>
              <a:gd name="connsiteX0" fmla="*/ 7467 w 702868"/>
              <a:gd name="connsiteY0" fmla="*/ 109703 h 109538"/>
              <a:gd name="connsiteX1" fmla="*/ 6554 w 702868"/>
              <a:gd name="connsiteY1" fmla="*/ 20247 h 109538"/>
              <a:gd name="connsiteX2" fmla="*/ 699382 w 702868"/>
              <a:gd name="connsiteY2" fmla="*/ 6554 h 109538"/>
              <a:gd name="connsiteX3" fmla="*/ 703034 w 702868"/>
              <a:gd name="connsiteY3" fmla="*/ 108790 h 109538"/>
              <a:gd name="connsiteX4" fmla="*/ 7467 w 702868"/>
              <a:gd name="connsiteY4" fmla="*/ 108790 h 109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868" h="109538">
                <a:moveTo>
                  <a:pt x="7467" y="109703"/>
                </a:moveTo>
                <a:cubicBezTo>
                  <a:pt x="16595" y="51282"/>
                  <a:pt x="6554" y="20247"/>
                  <a:pt x="6554" y="20247"/>
                </a:cubicBezTo>
                <a:lnTo>
                  <a:pt x="699382" y="6554"/>
                </a:lnTo>
                <a:cubicBezTo>
                  <a:pt x="703946" y="35765"/>
                  <a:pt x="702121" y="71364"/>
                  <a:pt x="703034" y="108790"/>
                </a:cubicBezTo>
                <a:lnTo>
                  <a:pt x="7467" y="108790"/>
                </a:lnTo>
                <a:close/>
              </a:path>
            </a:pathLst>
          </a:custGeom>
          <a:solidFill>
            <a:srgbClr val="1A1A1A"/>
          </a:solidFill>
          <a:ln w="911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D9BB1401-8885-46FC-9575-02D36797241C}"/>
              </a:ext>
            </a:extLst>
          </p:cNvPr>
          <p:cNvSpPr/>
          <p:nvPr/>
        </p:nvSpPr>
        <p:spPr>
          <a:xfrm>
            <a:off x="6001791" y="3356684"/>
            <a:ext cx="593331" cy="994970"/>
          </a:xfrm>
          <a:custGeom>
            <a:avLst/>
            <a:gdLst>
              <a:gd name="connsiteX0" fmla="*/ 385373 w 593330"/>
              <a:gd name="connsiteY0" fmla="*/ 23922 h 994970"/>
              <a:gd name="connsiteX1" fmla="*/ 584367 w 593330"/>
              <a:gd name="connsiteY1" fmla="*/ 996072 h 994970"/>
              <a:gd name="connsiteX2" fmla="*/ 148041 w 593330"/>
              <a:gd name="connsiteY2" fmla="*/ 996072 h 994970"/>
              <a:gd name="connsiteX3" fmla="*/ 6554 w 593330"/>
              <a:gd name="connsiteY3" fmla="*/ 28486 h 994970"/>
              <a:gd name="connsiteX4" fmla="*/ 385373 w 593330"/>
              <a:gd name="connsiteY4" fmla="*/ 23922 h 994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330" h="994970">
                <a:moveTo>
                  <a:pt x="385373" y="23922"/>
                </a:moveTo>
                <a:cubicBezTo>
                  <a:pt x="385373" y="23922"/>
                  <a:pt x="640049" y="328802"/>
                  <a:pt x="584367" y="996072"/>
                </a:cubicBezTo>
                <a:lnTo>
                  <a:pt x="148041" y="996072"/>
                </a:lnTo>
                <a:lnTo>
                  <a:pt x="6554" y="28486"/>
                </a:lnTo>
                <a:cubicBezTo>
                  <a:pt x="6554" y="29398"/>
                  <a:pt x="271271" y="-18068"/>
                  <a:pt x="385373" y="23922"/>
                </a:cubicBezTo>
                <a:close/>
              </a:path>
            </a:pathLst>
          </a:custGeom>
          <a:solidFill>
            <a:srgbClr val="FFFFFF"/>
          </a:solidFill>
          <a:ln w="911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A22C909E-8F0A-4794-9948-2301A62E9FCD}"/>
              </a:ext>
            </a:extLst>
          </p:cNvPr>
          <p:cNvSpPr/>
          <p:nvPr/>
        </p:nvSpPr>
        <p:spPr>
          <a:xfrm>
            <a:off x="5875531" y="4413457"/>
            <a:ext cx="9128" cy="9128"/>
          </a:xfrm>
          <a:custGeom>
            <a:avLst/>
            <a:gdLst>
              <a:gd name="connsiteX0" fmla="*/ 9585 w 9128"/>
              <a:gd name="connsiteY0" fmla="*/ 6846 h 9128"/>
              <a:gd name="connsiteX1" fmla="*/ 6846 w 9128"/>
              <a:gd name="connsiteY1" fmla="*/ 6846 h 9128"/>
              <a:gd name="connsiteX2" fmla="*/ 9585 w 9128"/>
              <a:gd name="connsiteY2" fmla="*/ 6846 h 9128"/>
            </a:gdLst>
            <a:ahLst/>
            <a:cxnLst>
              <a:cxn ang="0">
                <a:pos x="connsiteX0" y="connsiteY0"/>
              </a:cxn>
              <a:cxn ang="0">
                <a:pos x="connsiteX1" y="connsiteY1"/>
              </a:cxn>
              <a:cxn ang="0">
                <a:pos x="connsiteX2" y="connsiteY2"/>
              </a:cxn>
            </a:cxnLst>
            <a:rect l="l" t="t" r="r" b="b"/>
            <a:pathLst>
              <a:path w="9128" h="9128">
                <a:moveTo>
                  <a:pt x="9585" y="6846"/>
                </a:moveTo>
                <a:lnTo>
                  <a:pt x="6846" y="6846"/>
                </a:lnTo>
                <a:cubicBezTo>
                  <a:pt x="6846" y="6846"/>
                  <a:pt x="7759" y="6846"/>
                  <a:pt x="9585" y="6846"/>
                </a:cubicBezTo>
                <a:close/>
              </a:path>
            </a:pathLst>
          </a:custGeom>
          <a:solidFill>
            <a:srgbClr val="333333"/>
          </a:solidFill>
          <a:ln w="9525"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BA7E9359-37D3-4584-8D88-4E56CF11FA75}"/>
              </a:ext>
            </a:extLst>
          </p:cNvPr>
          <p:cNvSpPr/>
          <p:nvPr/>
        </p:nvSpPr>
        <p:spPr>
          <a:xfrm>
            <a:off x="5749496" y="3400832"/>
            <a:ext cx="921945" cy="1223175"/>
          </a:xfrm>
          <a:custGeom>
            <a:avLst/>
            <a:gdLst>
              <a:gd name="connsiteX0" fmla="*/ 736253 w 921944"/>
              <a:gd name="connsiteY0" fmla="*/ 35455 h 1223174"/>
              <a:gd name="connsiteX1" fmla="*/ 644971 w 921944"/>
              <a:gd name="connsiteY1" fmla="*/ 8071 h 1223174"/>
              <a:gd name="connsiteX2" fmla="*/ 730776 w 921944"/>
              <a:gd name="connsiteY2" fmla="*/ 719155 h 1223174"/>
              <a:gd name="connsiteX3" fmla="*/ 721648 w 921944"/>
              <a:gd name="connsiteY3" fmla="*/ 790355 h 1223174"/>
              <a:gd name="connsiteX4" fmla="*/ 131056 w 921944"/>
              <a:gd name="connsiteY4" fmla="*/ 19024 h 1223174"/>
              <a:gd name="connsiteX5" fmla="*/ 8738 w 921944"/>
              <a:gd name="connsiteY5" fmla="*/ 96614 h 1223174"/>
              <a:gd name="connsiteX6" fmla="*/ 194953 w 921944"/>
              <a:gd name="connsiteY6" fmla="*/ 756580 h 1223174"/>
              <a:gd name="connsiteX7" fmla="*/ 154789 w 921944"/>
              <a:gd name="connsiteY7" fmla="*/ 1214815 h 1223174"/>
              <a:gd name="connsiteX8" fmla="*/ 743555 w 921944"/>
              <a:gd name="connsiteY8" fmla="*/ 1222117 h 1223174"/>
              <a:gd name="connsiteX9" fmla="*/ 894170 w 921944"/>
              <a:gd name="connsiteY9" fmla="*/ 1214815 h 1223174"/>
              <a:gd name="connsiteX10" fmla="*/ 736253 w 921944"/>
              <a:gd name="connsiteY10" fmla="*/ 35455 h 122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1944" h="1223174">
                <a:moveTo>
                  <a:pt x="736253" y="35455"/>
                </a:moveTo>
                <a:cubicBezTo>
                  <a:pt x="683310" y="-1970"/>
                  <a:pt x="644971" y="8071"/>
                  <a:pt x="644971" y="8071"/>
                </a:cubicBezTo>
                <a:cubicBezTo>
                  <a:pt x="738991" y="284654"/>
                  <a:pt x="722561" y="533853"/>
                  <a:pt x="730776" y="719155"/>
                </a:cubicBezTo>
                <a:cubicBezTo>
                  <a:pt x="727125" y="741063"/>
                  <a:pt x="724387" y="765709"/>
                  <a:pt x="721648" y="790355"/>
                </a:cubicBezTo>
                <a:cubicBezTo>
                  <a:pt x="662315" y="553935"/>
                  <a:pt x="484316" y="174203"/>
                  <a:pt x="131056" y="19024"/>
                </a:cubicBezTo>
                <a:cubicBezTo>
                  <a:pt x="131056" y="19024"/>
                  <a:pt x="33384" y="45496"/>
                  <a:pt x="8738" y="96614"/>
                </a:cubicBezTo>
                <a:cubicBezTo>
                  <a:pt x="-15908" y="146819"/>
                  <a:pt x="208645" y="479084"/>
                  <a:pt x="194953" y="756580"/>
                </a:cubicBezTo>
                <a:cubicBezTo>
                  <a:pt x="183999" y="993913"/>
                  <a:pt x="165743" y="1212989"/>
                  <a:pt x="154789" y="1214815"/>
                </a:cubicBezTo>
                <a:cubicBezTo>
                  <a:pt x="154789" y="1214815"/>
                  <a:pt x="743555" y="1223030"/>
                  <a:pt x="743555" y="1222117"/>
                </a:cubicBezTo>
                <a:lnTo>
                  <a:pt x="894170" y="1214815"/>
                </a:lnTo>
                <a:cubicBezTo>
                  <a:pt x="988191" y="692683"/>
                  <a:pt x="736253" y="35455"/>
                  <a:pt x="736253" y="35455"/>
                </a:cubicBezTo>
                <a:close/>
              </a:path>
            </a:pathLst>
          </a:custGeom>
          <a:solidFill>
            <a:srgbClr val="333333"/>
          </a:solidFill>
          <a:ln w="9525"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836EC3BA-898D-43BF-AA99-5A96D9969679}"/>
              </a:ext>
            </a:extLst>
          </p:cNvPr>
          <p:cNvSpPr/>
          <p:nvPr/>
        </p:nvSpPr>
        <p:spPr>
          <a:xfrm>
            <a:off x="5981367" y="3039491"/>
            <a:ext cx="346870" cy="483793"/>
          </a:xfrm>
          <a:custGeom>
            <a:avLst/>
            <a:gdLst>
              <a:gd name="connsiteX0" fmla="*/ 9635 w 346870"/>
              <a:gd name="connsiteY0" fmla="*/ 7937 h 483792"/>
              <a:gd name="connsiteX1" fmla="*/ 319993 w 346870"/>
              <a:gd name="connsiteY1" fmla="*/ 193238 h 483792"/>
              <a:gd name="connsiteX2" fmla="*/ 328208 w 346870"/>
              <a:gd name="connsiteY2" fmla="*/ 330161 h 483792"/>
              <a:gd name="connsiteX3" fmla="*/ 301737 w 346870"/>
              <a:gd name="connsiteY3" fmla="*/ 330161 h 483792"/>
              <a:gd name="connsiteX4" fmla="*/ 343726 w 346870"/>
              <a:gd name="connsiteY4" fmla="*/ 482601 h 483792"/>
              <a:gd name="connsiteX5" fmla="*/ 221409 w 346870"/>
              <a:gd name="connsiteY5" fmla="*/ 329248 h 483792"/>
              <a:gd name="connsiteX6" fmla="*/ 60753 w 346870"/>
              <a:gd name="connsiteY6" fmla="*/ 329248 h 483792"/>
              <a:gd name="connsiteX7" fmla="*/ 9635 w 346870"/>
              <a:gd name="connsiteY7" fmla="*/ 7937 h 48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870" h="483792">
                <a:moveTo>
                  <a:pt x="9635" y="7937"/>
                </a:moveTo>
                <a:cubicBezTo>
                  <a:pt x="61666" y="-12145"/>
                  <a:pt x="319993" y="193238"/>
                  <a:pt x="319993" y="193238"/>
                </a:cubicBezTo>
                <a:cubicBezTo>
                  <a:pt x="257009" y="262612"/>
                  <a:pt x="306301" y="283607"/>
                  <a:pt x="328208" y="330161"/>
                </a:cubicBezTo>
                <a:lnTo>
                  <a:pt x="301737" y="330161"/>
                </a:lnTo>
                <a:lnTo>
                  <a:pt x="343726" y="482601"/>
                </a:lnTo>
                <a:lnTo>
                  <a:pt x="221409" y="329248"/>
                </a:lnTo>
                <a:lnTo>
                  <a:pt x="60753" y="329248"/>
                </a:lnTo>
                <a:cubicBezTo>
                  <a:pt x="-12272" y="117475"/>
                  <a:pt x="9635" y="7937"/>
                  <a:pt x="9635" y="7937"/>
                </a:cubicBezTo>
                <a:close/>
              </a:path>
            </a:pathLst>
          </a:custGeom>
          <a:solidFill>
            <a:srgbClr val="FBC89C"/>
          </a:solidFill>
          <a:ln w="911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3C6FD825-4C5F-4334-BFC1-8A4AB0855ED4}"/>
              </a:ext>
            </a:extLst>
          </p:cNvPr>
          <p:cNvSpPr/>
          <p:nvPr/>
        </p:nvSpPr>
        <p:spPr>
          <a:xfrm>
            <a:off x="6358702" y="3379783"/>
            <a:ext cx="209948" cy="839791"/>
          </a:xfrm>
          <a:custGeom>
            <a:avLst/>
            <a:gdLst>
              <a:gd name="connsiteX0" fmla="*/ 6554 w 209947"/>
              <a:gd name="connsiteY0" fmla="*/ 8125 h 839791"/>
              <a:gd name="connsiteX1" fmla="*/ 111528 w 209947"/>
              <a:gd name="connsiteY1" fmla="*/ 840614 h 839791"/>
              <a:gd name="connsiteX2" fmla="*/ 208287 w 209947"/>
              <a:gd name="connsiteY2" fmla="*/ 299314 h 839791"/>
              <a:gd name="connsiteX3" fmla="*/ 117005 w 209947"/>
              <a:gd name="connsiteY3" fmla="*/ 209858 h 839791"/>
              <a:gd name="connsiteX4" fmla="*/ 147128 w 209947"/>
              <a:gd name="connsiteY4" fmla="*/ 65632 h 839791"/>
              <a:gd name="connsiteX5" fmla="*/ 6554 w 209947"/>
              <a:gd name="connsiteY5" fmla="*/ 8125 h 83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947" h="839791">
                <a:moveTo>
                  <a:pt x="6554" y="8125"/>
                </a:moveTo>
                <a:cubicBezTo>
                  <a:pt x="6554" y="8125"/>
                  <a:pt x="124308" y="229027"/>
                  <a:pt x="111528" y="840614"/>
                </a:cubicBezTo>
                <a:cubicBezTo>
                  <a:pt x="117918" y="840614"/>
                  <a:pt x="208287" y="299314"/>
                  <a:pt x="208287" y="299314"/>
                </a:cubicBezTo>
                <a:lnTo>
                  <a:pt x="117005" y="209858"/>
                </a:lnTo>
                <a:lnTo>
                  <a:pt x="147128" y="65632"/>
                </a:lnTo>
                <a:cubicBezTo>
                  <a:pt x="147128" y="64720"/>
                  <a:pt x="90534" y="-4654"/>
                  <a:pt x="6554" y="8125"/>
                </a:cubicBezTo>
                <a:close/>
              </a:path>
            </a:pathLst>
          </a:custGeom>
          <a:solidFill>
            <a:srgbClr val="4D4D4D"/>
          </a:solidFill>
          <a:ln w="911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F28C737E-17E4-44B8-A278-899C9F25361C}"/>
              </a:ext>
            </a:extLst>
          </p:cNvPr>
          <p:cNvSpPr/>
          <p:nvPr/>
        </p:nvSpPr>
        <p:spPr>
          <a:xfrm>
            <a:off x="5842048" y="3378555"/>
            <a:ext cx="629844" cy="848920"/>
          </a:xfrm>
          <a:custGeom>
            <a:avLst/>
            <a:gdLst>
              <a:gd name="connsiteX0" fmla="*/ 193682 w 629843"/>
              <a:gd name="connsiteY0" fmla="*/ 7527 h 848919"/>
              <a:gd name="connsiteX1" fmla="*/ 630008 w 629843"/>
              <a:gd name="connsiteY1" fmla="*/ 846405 h 848919"/>
              <a:gd name="connsiteX2" fmla="*/ 216502 w 629843"/>
              <a:gd name="connsiteY2" fmla="*/ 334315 h 848919"/>
              <a:gd name="connsiteX3" fmla="*/ 250276 w 629843"/>
              <a:gd name="connsiteY3" fmla="*/ 222038 h 848919"/>
              <a:gd name="connsiteX4" fmla="*/ 6554 w 629843"/>
              <a:gd name="connsiteY4" fmla="*/ 45865 h 848919"/>
              <a:gd name="connsiteX5" fmla="*/ 193682 w 629843"/>
              <a:gd name="connsiteY5" fmla="*/ 7527 h 84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843" h="848919">
                <a:moveTo>
                  <a:pt x="193682" y="7527"/>
                </a:moveTo>
                <a:cubicBezTo>
                  <a:pt x="193682" y="7527"/>
                  <a:pt x="659218" y="280459"/>
                  <a:pt x="630008" y="846405"/>
                </a:cubicBezTo>
                <a:cubicBezTo>
                  <a:pt x="630008" y="846405"/>
                  <a:pt x="481219" y="533309"/>
                  <a:pt x="216502" y="334315"/>
                </a:cubicBezTo>
                <a:lnTo>
                  <a:pt x="250276" y="222038"/>
                </a:lnTo>
                <a:cubicBezTo>
                  <a:pt x="250276" y="222038"/>
                  <a:pt x="124308" y="66860"/>
                  <a:pt x="6554" y="45865"/>
                </a:cubicBezTo>
                <a:cubicBezTo>
                  <a:pt x="7467" y="45865"/>
                  <a:pt x="105138" y="-689"/>
                  <a:pt x="193682" y="7527"/>
                </a:cubicBezTo>
                <a:close/>
              </a:path>
            </a:pathLst>
          </a:custGeom>
          <a:solidFill>
            <a:srgbClr val="4D4D4D"/>
          </a:solidFill>
          <a:ln w="911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79A9C76E-47F7-4197-9F17-FBDCF182D597}"/>
              </a:ext>
            </a:extLst>
          </p:cNvPr>
          <p:cNvSpPr/>
          <p:nvPr/>
        </p:nvSpPr>
        <p:spPr>
          <a:xfrm>
            <a:off x="6554045" y="2625541"/>
            <a:ext cx="100410" cy="100410"/>
          </a:xfrm>
          <a:custGeom>
            <a:avLst/>
            <a:gdLst>
              <a:gd name="connsiteX0" fmla="*/ 28462 w 100409"/>
              <a:gd name="connsiteY0" fmla="*/ 8380 h 100409"/>
              <a:gd name="connsiteX1" fmla="*/ 33939 w 100409"/>
              <a:gd name="connsiteY1" fmla="*/ 7467 h 100409"/>
              <a:gd name="connsiteX2" fmla="*/ 39416 w 100409"/>
              <a:gd name="connsiteY2" fmla="*/ 6554 h 100409"/>
              <a:gd name="connsiteX3" fmla="*/ 49457 w 100409"/>
              <a:gd name="connsiteY3" fmla="*/ 6554 h 100409"/>
              <a:gd name="connsiteX4" fmla="*/ 59498 w 100409"/>
              <a:gd name="connsiteY4" fmla="*/ 8380 h 100409"/>
              <a:gd name="connsiteX5" fmla="*/ 68626 w 100409"/>
              <a:gd name="connsiteY5" fmla="*/ 12031 h 100409"/>
              <a:gd name="connsiteX6" fmla="*/ 73190 w 100409"/>
              <a:gd name="connsiteY6" fmla="*/ 13857 h 100409"/>
              <a:gd name="connsiteX7" fmla="*/ 77754 w 100409"/>
              <a:gd name="connsiteY7" fmla="*/ 16595 h 100409"/>
              <a:gd name="connsiteX8" fmla="*/ 85056 w 100409"/>
              <a:gd name="connsiteY8" fmla="*/ 22985 h 100409"/>
              <a:gd name="connsiteX9" fmla="*/ 91446 w 100409"/>
              <a:gd name="connsiteY9" fmla="*/ 30288 h 100409"/>
              <a:gd name="connsiteX10" fmla="*/ 96010 w 100409"/>
              <a:gd name="connsiteY10" fmla="*/ 38503 h 100409"/>
              <a:gd name="connsiteX11" fmla="*/ 92359 w 100409"/>
              <a:gd name="connsiteY11" fmla="*/ 35764 h 100409"/>
              <a:gd name="connsiteX12" fmla="*/ 88708 w 100409"/>
              <a:gd name="connsiteY12" fmla="*/ 33026 h 100409"/>
              <a:gd name="connsiteX13" fmla="*/ 81405 w 100409"/>
              <a:gd name="connsiteY13" fmla="*/ 28462 h 100409"/>
              <a:gd name="connsiteX14" fmla="*/ 74103 w 100409"/>
              <a:gd name="connsiteY14" fmla="*/ 24811 h 100409"/>
              <a:gd name="connsiteX15" fmla="*/ 70452 w 100409"/>
              <a:gd name="connsiteY15" fmla="*/ 23898 h 100409"/>
              <a:gd name="connsiteX16" fmla="*/ 66800 w 100409"/>
              <a:gd name="connsiteY16" fmla="*/ 22985 h 100409"/>
              <a:gd name="connsiteX17" fmla="*/ 59498 w 100409"/>
              <a:gd name="connsiteY17" fmla="*/ 22072 h 100409"/>
              <a:gd name="connsiteX18" fmla="*/ 60411 w 100409"/>
              <a:gd name="connsiteY18" fmla="*/ 22985 h 100409"/>
              <a:gd name="connsiteX19" fmla="*/ 75928 w 100409"/>
              <a:gd name="connsiteY19" fmla="*/ 46718 h 100409"/>
              <a:gd name="connsiteX20" fmla="*/ 81405 w 100409"/>
              <a:gd name="connsiteY20" fmla="*/ 73190 h 100409"/>
              <a:gd name="connsiteX21" fmla="*/ 80492 w 100409"/>
              <a:gd name="connsiteY21" fmla="*/ 85969 h 100409"/>
              <a:gd name="connsiteX22" fmla="*/ 77754 w 100409"/>
              <a:gd name="connsiteY22" fmla="*/ 98749 h 100409"/>
              <a:gd name="connsiteX23" fmla="*/ 72277 w 100409"/>
              <a:gd name="connsiteY23" fmla="*/ 74103 h 100409"/>
              <a:gd name="connsiteX24" fmla="*/ 68626 w 100409"/>
              <a:gd name="connsiteY24" fmla="*/ 63149 h 100409"/>
              <a:gd name="connsiteX25" fmla="*/ 63149 w 100409"/>
              <a:gd name="connsiteY25" fmla="*/ 53108 h 100409"/>
              <a:gd name="connsiteX26" fmla="*/ 49457 w 100409"/>
              <a:gd name="connsiteY26" fmla="*/ 35764 h 100409"/>
              <a:gd name="connsiteX27" fmla="*/ 41241 w 100409"/>
              <a:gd name="connsiteY27" fmla="*/ 29375 h 100409"/>
              <a:gd name="connsiteX28" fmla="*/ 36677 w 100409"/>
              <a:gd name="connsiteY28" fmla="*/ 26636 h 100409"/>
              <a:gd name="connsiteX29" fmla="*/ 32113 w 100409"/>
              <a:gd name="connsiteY29" fmla="*/ 24811 h 100409"/>
              <a:gd name="connsiteX30" fmla="*/ 6554 w 100409"/>
              <a:gd name="connsiteY30" fmla="*/ 15683 h 100409"/>
              <a:gd name="connsiteX31" fmla="*/ 28462 w 100409"/>
              <a:gd name="connsiteY31" fmla="*/ 8380 h 1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0409" h="100409">
                <a:moveTo>
                  <a:pt x="28462" y="8380"/>
                </a:moveTo>
                <a:cubicBezTo>
                  <a:pt x="30287" y="7467"/>
                  <a:pt x="32113" y="7467"/>
                  <a:pt x="33939" y="7467"/>
                </a:cubicBezTo>
                <a:cubicBezTo>
                  <a:pt x="35764" y="7467"/>
                  <a:pt x="37590" y="6554"/>
                  <a:pt x="39416" y="6554"/>
                </a:cubicBezTo>
                <a:cubicBezTo>
                  <a:pt x="43067" y="6554"/>
                  <a:pt x="45805" y="6554"/>
                  <a:pt x="49457" y="6554"/>
                </a:cubicBezTo>
                <a:cubicBezTo>
                  <a:pt x="53108" y="6554"/>
                  <a:pt x="55846" y="7467"/>
                  <a:pt x="59498" y="8380"/>
                </a:cubicBezTo>
                <a:cubicBezTo>
                  <a:pt x="63149" y="9293"/>
                  <a:pt x="65887" y="10206"/>
                  <a:pt x="68626" y="12031"/>
                </a:cubicBezTo>
                <a:cubicBezTo>
                  <a:pt x="70452" y="12944"/>
                  <a:pt x="71364" y="12944"/>
                  <a:pt x="73190" y="13857"/>
                </a:cubicBezTo>
                <a:cubicBezTo>
                  <a:pt x="75016" y="14770"/>
                  <a:pt x="75928" y="15683"/>
                  <a:pt x="77754" y="16595"/>
                </a:cubicBezTo>
                <a:cubicBezTo>
                  <a:pt x="80492" y="18421"/>
                  <a:pt x="83231" y="20247"/>
                  <a:pt x="85056" y="22985"/>
                </a:cubicBezTo>
                <a:cubicBezTo>
                  <a:pt x="87795" y="24811"/>
                  <a:pt x="89620" y="27549"/>
                  <a:pt x="91446" y="30288"/>
                </a:cubicBezTo>
                <a:cubicBezTo>
                  <a:pt x="93272" y="33026"/>
                  <a:pt x="94185" y="35764"/>
                  <a:pt x="96010" y="38503"/>
                </a:cubicBezTo>
                <a:lnTo>
                  <a:pt x="92359" y="35764"/>
                </a:lnTo>
                <a:cubicBezTo>
                  <a:pt x="91446" y="34852"/>
                  <a:pt x="89620" y="33939"/>
                  <a:pt x="88708" y="33026"/>
                </a:cubicBezTo>
                <a:cubicBezTo>
                  <a:pt x="85969" y="31200"/>
                  <a:pt x="84144" y="30288"/>
                  <a:pt x="81405" y="28462"/>
                </a:cubicBezTo>
                <a:cubicBezTo>
                  <a:pt x="78667" y="27549"/>
                  <a:pt x="75928" y="25724"/>
                  <a:pt x="74103" y="24811"/>
                </a:cubicBezTo>
                <a:cubicBezTo>
                  <a:pt x="73190" y="23898"/>
                  <a:pt x="71364" y="23898"/>
                  <a:pt x="70452" y="23898"/>
                </a:cubicBezTo>
                <a:cubicBezTo>
                  <a:pt x="69539" y="23898"/>
                  <a:pt x="67713" y="22985"/>
                  <a:pt x="66800" y="22985"/>
                </a:cubicBezTo>
                <a:cubicBezTo>
                  <a:pt x="64062" y="22072"/>
                  <a:pt x="62236" y="22072"/>
                  <a:pt x="59498" y="22072"/>
                </a:cubicBezTo>
                <a:cubicBezTo>
                  <a:pt x="59498" y="22072"/>
                  <a:pt x="60411" y="22985"/>
                  <a:pt x="60411" y="22985"/>
                </a:cubicBezTo>
                <a:cubicBezTo>
                  <a:pt x="67713" y="29375"/>
                  <a:pt x="72277" y="37590"/>
                  <a:pt x="75928" y="46718"/>
                </a:cubicBezTo>
                <a:cubicBezTo>
                  <a:pt x="79580" y="55847"/>
                  <a:pt x="80492" y="64062"/>
                  <a:pt x="81405" y="73190"/>
                </a:cubicBezTo>
                <a:cubicBezTo>
                  <a:pt x="81405" y="77754"/>
                  <a:pt x="81405" y="82318"/>
                  <a:pt x="80492" y="85969"/>
                </a:cubicBezTo>
                <a:cubicBezTo>
                  <a:pt x="79580" y="90534"/>
                  <a:pt x="78667" y="94185"/>
                  <a:pt x="77754" y="98749"/>
                </a:cubicBezTo>
                <a:cubicBezTo>
                  <a:pt x="75928" y="90534"/>
                  <a:pt x="74103" y="82318"/>
                  <a:pt x="72277" y="74103"/>
                </a:cubicBezTo>
                <a:cubicBezTo>
                  <a:pt x="71364" y="70452"/>
                  <a:pt x="69539" y="66800"/>
                  <a:pt x="68626" y="63149"/>
                </a:cubicBezTo>
                <a:cubicBezTo>
                  <a:pt x="66800" y="59498"/>
                  <a:pt x="65887" y="55847"/>
                  <a:pt x="63149" y="53108"/>
                </a:cubicBezTo>
                <a:cubicBezTo>
                  <a:pt x="59498" y="46718"/>
                  <a:pt x="54934" y="40329"/>
                  <a:pt x="49457" y="35764"/>
                </a:cubicBezTo>
                <a:cubicBezTo>
                  <a:pt x="46718" y="33026"/>
                  <a:pt x="43980" y="31200"/>
                  <a:pt x="41241" y="29375"/>
                </a:cubicBezTo>
                <a:cubicBezTo>
                  <a:pt x="39416" y="28462"/>
                  <a:pt x="38503" y="27549"/>
                  <a:pt x="36677" y="26636"/>
                </a:cubicBezTo>
                <a:cubicBezTo>
                  <a:pt x="34851" y="25724"/>
                  <a:pt x="33026" y="24811"/>
                  <a:pt x="32113" y="24811"/>
                </a:cubicBezTo>
                <a:lnTo>
                  <a:pt x="6554" y="15683"/>
                </a:lnTo>
                <a:lnTo>
                  <a:pt x="28462" y="8380"/>
                </a:lnTo>
                <a:close/>
              </a:path>
            </a:pathLst>
          </a:custGeom>
          <a:solidFill>
            <a:srgbClr val="E09E51"/>
          </a:solidFill>
          <a:ln w="9119"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FB17A58F-B047-4D14-979B-E48A0F4BD433}"/>
              </a:ext>
            </a:extLst>
          </p:cNvPr>
          <p:cNvSpPr/>
          <p:nvPr/>
        </p:nvSpPr>
        <p:spPr>
          <a:xfrm>
            <a:off x="5981052" y="3039954"/>
            <a:ext cx="292101" cy="282973"/>
          </a:xfrm>
          <a:custGeom>
            <a:avLst/>
            <a:gdLst>
              <a:gd name="connsiteX0" fmla="*/ 9950 w 292101"/>
              <a:gd name="connsiteY0" fmla="*/ 7473 h 282973"/>
              <a:gd name="connsiteX1" fmla="*/ 225375 w 292101"/>
              <a:gd name="connsiteY1" fmla="*/ 145308 h 282973"/>
              <a:gd name="connsiteX2" fmla="*/ 292923 w 292101"/>
              <a:gd name="connsiteY2" fmla="*/ 230200 h 282973"/>
              <a:gd name="connsiteX3" fmla="*/ 196165 w 292101"/>
              <a:gd name="connsiteY3" fmla="*/ 211944 h 282973"/>
              <a:gd name="connsiteX4" fmla="*/ 47376 w 292101"/>
              <a:gd name="connsiteY4" fmla="*/ 283144 h 282973"/>
              <a:gd name="connsiteX5" fmla="*/ 9950 w 292101"/>
              <a:gd name="connsiteY5" fmla="*/ 7473 h 2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1" h="282973">
                <a:moveTo>
                  <a:pt x="9950" y="7473"/>
                </a:moveTo>
                <a:cubicBezTo>
                  <a:pt x="39160" y="-3481"/>
                  <a:pt x="140483" y="85975"/>
                  <a:pt x="225375" y="145308"/>
                </a:cubicBezTo>
                <a:cubicBezTo>
                  <a:pt x="225375" y="171780"/>
                  <a:pt x="281970" y="208293"/>
                  <a:pt x="292923" y="230200"/>
                </a:cubicBezTo>
                <a:cubicBezTo>
                  <a:pt x="278319" y="225636"/>
                  <a:pt x="212596" y="211944"/>
                  <a:pt x="196165" y="211944"/>
                </a:cubicBezTo>
                <a:cubicBezTo>
                  <a:pt x="134093" y="211944"/>
                  <a:pt x="80237" y="235677"/>
                  <a:pt x="47376" y="283144"/>
                </a:cubicBezTo>
                <a:cubicBezTo>
                  <a:pt x="-10132" y="102406"/>
                  <a:pt x="9950" y="7473"/>
                  <a:pt x="9950" y="7473"/>
                </a:cubicBezTo>
                <a:close/>
              </a:path>
            </a:pathLst>
          </a:custGeom>
          <a:solidFill>
            <a:srgbClr val="CCA37F"/>
          </a:solidFill>
          <a:ln w="9119"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FB4A5D6F-C54F-44A4-AD58-C25CFA5F0720}"/>
              </a:ext>
            </a:extLst>
          </p:cNvPr>
          <p:cNvSpPr/>
          <p:nvPr/>
        </p:nvSpPr>
        <p:spPr>
          <a:xfrm>
            <a:off x="5850405" y="2531920"/>
            <a:ext cx="739382" cy="757638"/>
          </a:xfrm>
          <a:custGeom>
            <a:avLst/>
            <a:gdLst>
              <a:gd name="connsiteX0" fmla="*/ 117777 w 739381"/>
              <a:gd name="connsiteY0" fmla="*/ 295518 h 757637"/>
              <a:gd name="connsiteX1" fmla="*/ 510288 w 739381"/>
              <a:gd name="connsiteY1" fmla="*/ 72791 h 757637"/>
              <a:gd name="connsiteX2" fmla="*/ 735754 w 739381"/>
              <a:gd name="connsiteY2" fmla="*/ 112042 h 757637"/>
              <a:gd name="connsiteX3" fmla="*/ 716585 w 739381"/>
              <a:gd name="connsiteY3" fmla="*/ 529199 h 757637"/>
              <a:gd name="connsiteX4" fmla="*/ 553191 w 739381"/>
              <a:gd name="connsiteY4" fmla="*/ 759229 h 757637"/>
              <a:gd name="connsiteX5" fmla="*/ 136033 w 739381"/>
              <a:gd name="connsiteY5" fmla="*/ 603137 h 757637"/>
              <a:gd name="connsiteX6" fmla="*/ 118690 w 739381"/>
              <a:gd name="connsiteY6" fmla="*/ 425138 h 757637"/>
              <a:gd name="connsiteX7" fmla="*/ 76700 w 739381"/>
              <a:gd name="connsiteY7" fmla="*/ 437005 h 757637"/>
              <a:gd name="connsiteX8" fmla="*/ 56618 w 739381"/>
              <a:gd name="connsiteY8" fmla="*/ 393189 h 757637"/>
              <a:gd name="connsiteX9" fmla="*/ 18280 w 739381"/>
              <a:gd name="connsiteY9" fmla="*/ 268134 h 757637"/>
              <a:gd name="connsiteX10" fmla="*/ 117777 w 739381"/>
              <a:gd name="connsiteY10" fmla="*/ 295518 h 75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9381" h="757637">
                <a:moveTo>
                  <a:pt x="117777" y="295518"/>
                </a:moveTo>
                <a:cubicBezTo>
                  <a:pt x="117777" y="295518"/>
                  <a:pt x="65746" y="-159978"/>
                  <a:pt x="510288" y="72791"/>
                </a:cubicBezTo>
                <a:cubicBezTo>
                  <a:pt x="510288" y="72791"/>
                  <a:pt x="721149" y="-36747"/>
                  <a:pt x="735754" y="112042"/>
                </a:cubicBezTo>
                <a:cubicBezTo>
                  <a:pt x="759487" y="353938"/>
                  <a:pt x="691026" y="234359"/>
                  <a:pt x="716585" y="529199"/>
                </a:cubicBezTo>
                <a:cubicBezTo>
                  <a:pt x="727539" y="653342"/>
                  <a:pt x="589703" y="753752"/>
                  <a:pt x="553191" y="759229"/>
                </a:cubicBezTo>
                <a:cubicBezTo>
                  <a:pt x="470124" y="770183"/>
                  <a:pt x="271130" y="686204"/>
                  <a:pt x="136033" y="603137"/>
                </a:cubicBezTo>
                <a:cubicBezTo>
                  <a:pt x="98608" y="580317"/>
                  <a:pt x="124167" y="477169"/>
                  <a:pt x="118690" y="425138"/>
                </a:cubicBezTo>
                <a:cubicBezTo>
                  <a:pt x="118690" y="425138"/>
                  <a:pt x="111387" y="453435"/>
                  <a:pt x="76700" y="437005"/>
                </a:cubicBezTo>
                <a:cubicBezTo>
                  <a:pt x="63008" y="430615"/>
                  <a:pt x="73962" y="413271"/>
                  <a:pt x="56618" y="393189"/>
                </a:cubicBezTo>
                <a:cubicBezTo>
                  <a:pt x="31972" y="363979"/>
                  <a:pt x="-15494" y="324728"/>
                  <a:pt x="18280" y="268134"/>
                </a:cubicBezTo>
                <a:cubicBezTo>
                  <a:pt x="49316" y="217929"/>
                  <a:pt x="117777" y="295518"/>
                  <a:pt x="117777" y="295518"/>
                </a:cubicBezTo>
                <a:close/>
              </a:path>
            </a:pathLst>
          </a:custGeom>
          <a:solidFill>
            <a:srgbClr val="FBC89C"/>
          </a:solidFill>
          <a:ln w="9119"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06FD7A3F-9F24-420E-A59E-18081082B8EE}"/>
              </a:ext>
            </a:extLst>
          </p:cNvPr>
          <p:cNvSpPr/>
          <p:nvPr/>
        </p:nvSpPr>
        <p:spPr>
          <a:xfrm>
            <a:off x="6244600" y="3127590"/>
            <a:ext cx="73025" cy="36513"/>
          </a:xfrm>
          <a:custGeom>
            <a:avLst/>
            <a:gdLst>
              <a:gd name="connsiteX0" fmla="*/ 67713 w 73025"/>
              <a:gd name="connsiteY0" fmla="*/ 26636 h 36512"/>
              <a:gd name="connsiteX1" fmla="*/ 56759 w 73025"/>
              <a:gd name="connsiteY1" fmla="*/ 26636 h 36512"/>
              <a:gd name="connsiteX2" fmla="*/ 46719 w 73025"/>
              <a:gd name="connsiteY2" fmla="*/ 25723 h 36512"/>
              <a:gd name="connsiteX3" fmla="*/ 41242 w 73025"/>
              <a:gd name="connsiteY3" fmla="*/ 24811 h 36512"/>
              <a:gd name="connsiteX4" fmla="*/ 35765 w 73025"/>
              <a:gd name="connsiteY4" fmla="*/ 22985 h 36512"/>
              <a:gd name="connsiteX5" fmla="*/ 24811 w 73025"/>
              <a:gd name="connsiteY5" fmla="*/ 18421 h 36512"/>
              <a:gd name="connsiteX6" fmla="*/ 15683 w 73025"/>
              <a:gd name="connsiteY6" fmla="*/ 12944 h 36512"/>
              <a:gd name="connsiteX7" fmla="*/ 9293 w 73025"/>
              <a:gd name="connsiteY7" fmla="*/ 8380 h 36512"/>
              <a:gd name="connsiteX8" fmla="*/ 6554 w 73025"/>
              <a:gd name="connsiteY8" fmla="*/ 6554 h 36512"/>
              <a:gd name="connsiteX9" fmla="*/ 8380 w 73025"/>
              <a:gd name="connsiteY9" fmla="*/ 9293 h 36512"/>
              <a:gd name="connsiteX10" fmla="*/ 12944 w 73025"/>
              <a:gd name="connsiteY10" fmla="*/ 15683 h 36512"/>
              <a:gd name="connsiteX11" fmla="*/ 21160 w 73025"/>
              <a:gd name="connsiteY11" fmla="*/ 23898 h 36512"/>
              <a:gd name="connsiteX12" fmla="*/ 26636 w 73025"/>
              <a:gd name="connsiteY12" fmla="*/ 27549 h 36512"/>
              <a:gd name="connsiteX13" fmla="*/ 33026 w 73025"/>
              <a:gd name="connsiteY13" fmla="*/ 30287 h 36512"/>
              <a:gd name="connsiteX14" fmla="*/ 39416 w 73025"/>
              <a:gd name="connsiteY14" fmla="*/ 32113 h 36512"/>
              <a:gd name="connsiteX15" fmla="*/ 45806 w 73025"/>
              <a:gd name="connsiteY15" fmla="*/ 33026 h 36512"/>
              <a:gd name="connsiteX16" fmla="*/ 52195 w 73025"/>
              <a:gd name="connsiteY16" fmla="*/ 33026 h 36512"/>
              <a:gd name="connsiteX17" fmla="*/ 57672 w 73025"/>
              <a:gd name="connsiteY17" fmla="*/ 32113 h 36512"/>
              <a:gd name="connsiteX18" fmla="*/ 67713 w 73025"/>
              <a:gd name="connsiteY18" fmla="*/ 26636 h 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25" h="36512">
                <a:moveTo>
                  <a:pt x="67713" y="26636"/>
                </a:moveTo>
                <a:cubicBezTo>
                  <a:pt x="67713" y="26636"/>
                  <a:pt x="63149" y="26636"/>
                  <a:pt x="56759" y="26636"/>
                </a:cubicBezTo>
                <a:cubicBezTo>
                  <a:pt x="54021" y="26636"/>
                  <a:pt x="50370" y="25723"/>
                  <a:pt x="46719" y="25723"/>
                </a:cubicBezTo>
                <a:cubicBezTo>
                  <a:pt x="44893" y="25723"/>
                  <a:pt x="43067" y="24811"/>
                  <a:pt x="41242" y="24811"/>
                </a:cubicBezTo>
                <a:cubicBezTo>
                  <a:pt x="39416" y="24811"/>
                  <a:pt x="37590" y="23898"/>
                  <a:pt x="35765" y="22985"/>
                </a:cubicBezTo>
                <a:cubicBezTo>
                  <a:pt x="32113" y="22072"/>
                  <a:pt x="28462" y="20247"/>
                  <a:pt x="24811" y="18421"/>
                </a:cubicBezTo>
                <a:cubicBezTo>
                  <a:pt x="21160" y="16595"/>
                  <a:pt x="18421" y="14770"/>
                  <a:pt x="15683" y="12944"/>
                </a:cubicBezTo>
                <a:cubicBezTo>
                  <a:pt x="12944" y="11118"/>
                  <a:pt x="11118" y="9293"/>
                  <a:pt x="9293" y="8380"/>
                </a:cubicBezTo>
                <a:cubicBezTo>
                  <a:pt x="7467" y="7467"/>
                  <a:pt x="6554" y="6554"/>
                  <a:pt x="6554" y="6554"/>
                </a:cubicBezTo>
                <a:cubicBezTo>
                  <a:pt x="6554" y="6554"/>
                  <a:pt x="6554" y="7467"/>
                  <a:pt x="8380" y="9293"/>
                </a:cubicBezTo>
                <a:cubicBezTo>
                  <a:pt x="9293" y="11118"/>
                  <a:pt x="10206" y="13857"/>
                  <a:pt x="12944" y="15683"/>
                </a:cubicBezTo>
                <a:cubicBezTo>
                  <a:pt x="14770" y="18421"/>
                  <a:pt x="17508" y="21159"/>
                  <a:pt x="21160" y="23898"/>
                </a:cubicBezTo>
                <a:cubicBezTo>
                  <a:pt x="22985" y="24811"/>
                  <a:pt x="24811" y="26636"/>
                  <a:pt x="26636" y="27549"/>
                </a:cubicBezTo>
                <a:cubicBezTo>
                  <a:pt x="28462" y="28462"/>
                  <a:pt x="31201" y="29375"/>
                  <a:pt x="33026" y="30287"/>
                </a:cubicBezTo>
                <a:cubicBezTo>
                  <a:pt x="34852" y="31200"/>
                  <a:pt x="37590" y="32113"/>
                  <a:pt x="39416" y="32113"/>
                </a:cubicBezTo>
                <a:cubicBezTo>
                  <a:pt x="41242" y="33026"/>
                  <a:pt x="43980" y="33026"/>
                  <a:pt x="45806" y="33026"/>
                </a:cubicBezTo>
                <a:cubicBezTo>
                  <a:pt x="47631" y="33026"/>
                  <a:pt x="50370" y="33026"/>
                  <a:pt x="52195" y="33026"/>
                </a:cubicBezTo>
                <a:cubicBezTo>
                  <a:pt x="54021" y="33026"/>
                  <a:pt x="55847" y="32113"/>
                  <a:pt x="57672" y="32113"/>
                </a:cubicBezTo>
                <a:cubicBezTo>
                  <a:pt x="64062" y="30287"/>
                  <a:pt x="67713" y="26636"/>
                  <a:pt x="67713" y="26636"/>
                </a:cubicBezTo>
                <a:close/>
              </a:path>
            </a:pathLst>
          </a:custGeom>
          <a:solidFill>
            <a:srgbClr val="CCA37F"/>
          </a:solidFill>
          <a:ln w="9119"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01CC5F2A-1EF3-45D9-BF50-A2579834C829}"/>
              </a:ext>
            </a:extLst>
          </p:cNvPr>
          <p:cNvSpPr/>
          <p:nvPr/>
        </p:nvSpPr>
        <p:spPr>
          <a:xfrm>
            <a:off x="6320364" y="2735079"/>
            <a:ext cx="91282" cy="273845"/>
          </a:xfrm>
          <a:custGeom>
            <a:avLst/>
            <a:gdLst>
              <a:gd name="connsiteX0" fmla="*/ 62236 w 91281"/>
              <a:gd name="connsiteY0" fmla="*/ 6554 h 273845"/>
              <a:gd name="connsiteX1" fmla="*/ 54934 w 91281"/>
              <a:gd name="connsiteY1" fmla="*/ 36677 h 273845"/>
              <a:gd name="connsiteX2" fmla="*/ 50369 w 91281"/>
              <a:gd name="connsiteY2" fmla="*/ 67713 h 273845"/>
              <a:gd name="connsiteX3" fmla="*/ 48544 w 91281"/>
              <a:gd name="connsiteY3" fmla="*/ 83231 h 273845"/>
              <a:gd name="connsiteX4" fmla="*/ 47631 w 91281"/>
              <a:gd name="connsiteY4" fmla="*/ 98749 h 273845"/>
              <a:gd name="connsiteX5" fmla="*/ 46718 w 91281"/>
              <a:gd name="connsiteY5" fmla="*/ 114267 h 273845"/>
              <a:gd name="connsiteX6" fmla="*/ 46718 w 91281"/>
              <a:gd name="connsiteY6" fmla="*/ 129785 h 273845"/>
              <a:gd name="connsiteX7" fmla="*/ 47631 w 91281"/>
              <a:gd name="connsiteY7" fmla="*/ 145303 h 273845"/>
              <a:gd name="connsiteX8" fmla="*/ 49457 w 91281"/>
              <a:gd name="connsiteY8" fmla="*/ 160821 h 273845"/>
              <a:gd name="connsiteX9" fmla="*/ 52195 w 91281"/>
              <a:gd name="connsiteY9" fmla="*/ 176338 h 273845"/>
              <a:gd name="connsiteX10" fmla="*/ 55846 w 91281"/>
              <a:gd name="connsiteY10" fmla="*/ 191856 h 273845"/>
              <a:gd name="connsiteX11" fmla="*/ 60411 w 91281"/>
              <a:gd name="connsiteY11" fmla="*/ 207374 h 273845"/>
              <a:gd name="connsiteX12" fmla="*/ 63149 w 91281"/>
              <a:gd name="connsiteY12" fmla="*/ 214677 h 273845"/>
              <a:gd name="connsiteX13" fmla="*/ 66800 w 91281"/>
              <a:gd name="connsiteY13" fmla="*/ 221979 h 273845"/>
              <a:gd name="connsiteX14" fmla="*/ 74103 w 91281"/>
              <a:gd name="connsiteY14" fmla="*/ 235671 h 273845"/>
              <a:gd name="connsiteX15" fmla="*/ 83231 w 91281"/>
              <a:gd name="connsiteY15" fmla="*/ 248451 h 273845"/>
              <a:gd name="connsiteX16" fmla="*/ 83231 w 91281"/>
              <a:gd name="connsiteY16" fmla="*/ 244799 h 273845"/>
              <a:gd name="connsiteX17" fmla="*/ 76841 w 91281"/>
              <a:gd name="connsiteY17" fmla="*/ 253015 h 273845"/>
              <a:gd name="connsiteX18" fmla="*/ 68626 w 91281"/>
              <a:gd name="connsiteY18" fmla="*/ 260317 h 273845"/>
              <a:gd name="connsiteX19" fmla="*/ 59498 w 91281"/>
              <a:gd name="connsiteY19" fmla="*/ 265794 h 273845"/>
              <a:gd name="connsiteX20" fmla="*/ 49457 w 91281"/>
              <a:gd name="connsiteY20" fmla="*/ 269446 h 273845"/>
              <a:gd name="connsiteX21" fmla="*/ 43980 w 91281"/>
              <a:gd name="connsiteY21" fmla="*/ 270359 h 273845"/>
              <a:gd name="connsiteX22" fmla="*/ 38503 w 91281"/>
              <a:gd name="connsiteY22" fmla="*/ 270359 h 273845"/>
              <a:gd name="connsiteX23" fmla="*/ 33026 w 91281"/>
              <a:gd name="connsiteY23" fmla="*/ 270359 h 273845"/>
              <a:gd name="connsiteX24" fmla="*/ 27549 w 91281"/>
              <a:gd name="connsiteY24" fmla="*/ 269446 h 273845"/>
              <a:gd name="connsiteX25" fmla="*/ 16595 w 91281"/>
              <a:gd name="connsiteY25" fmla="*/ 266707 h 273845"/>
              <a:gd name="connsiteX26" fmla="*/ 6554 w 91281"/>
              <a:gd name="connsiteY26" fmla="*/ 263056 h 273845"/>
              <a:gd name="connsiteX27" fmla="*/ 16595 w 91281"/>
              <a:gd name="connsiteY27" fmla="*/ 268533 h 273845"/>
              <a:gd name="connsiteX28" fmla="*/ 27549 w 91281"/>
              <a:gd name="connsiteY28" fmla="*/ 272184 h 273845"/>
              <a:gd name="connsiteX29" fmla="*/ 33026 w 91281"/>
              <a:gd name="connsiteY29" fmla="*/ 273097 h 273845"/>
              <a:gd name="connsiteX30" fmla="*/ 38503 w 91281"/>
              <a:gd name="connsiteY30" fmla="*/ 274010 h 273845"/>
              <a:gd name="connsiteX31" fmla="*/ 43980 w 91281"/>
              <a:gd name="connsiteY31" fmla="*/ 274010 h 273845"/>
              <a:gd name="connsiteX32" fmla="*/ 49457 w 91281"/>
              <a:gd name="connsiteY32" fmla="*/ 273097 h 273845"/>
              <a:gd name="connsiteX33" fmla="*/ 60411 w 91281"/>
              <a:gd name="connsiteY33" fmla="*/ 270359 h 273845"/>
              <a:gd name="connsiteX34" fmla="*/ 70452 w 91281"/>
              <a:gd name="connsiteY34" fmla="*/ 264882 h 273845"/>
              <a:gd name="connsiteX35" fmla="*/ 79580 w 91281"/>
              <a:gd name="connsiteY35" fmla="*/ 257579 h 273845"/>
              <a:gd name="connsiteX36" fmla="*/ 87795 w 91281"/>
              <a:gd name="connsiteY36" fmla="*/ 248451 h 273845"/>
              <a:gd name="connsiteX37" fmla="*/ 88708 w 91281"/>
              <a:gd name="connsiteY37" fmla="*/ 246625 h 273845"/>
              <a:gd name="connsiteX38" fmla="*/ 86882 w 91281"/>
              <a:gd name="connsiteY38" fmla="*/ 243887 h 273845"/>
              <a:gd name="connsiteX39" fmla="*/ 78667 w 91281"/>
              <a:gd name="connsiteY39" fmla="*/ 231107 h 273845"/>
              <a:gd name="connsiteX40" fmla="*/ 71364 w 91281"/>
              <a:gd name="connsiteY40" fmla="*/ 217415 h 273845"/>
              <a:gd name="connsiteX41" fmla="*/ 68626 w 91281"/>
              <a:gd name="connsiteY41" fmla="*/ 210113 h 273845"/>
              <a:gd name="connsiteX42" fmla="*/ 65887 w 91281"/>
              <a:gd name="connsiteY42" fmla="*/ 202810 h 273845"/>
              <a:gd name="connsiteX43" fmla="*/ 61323 w 91281"/>
              <a:gd name="connsiteY43" fmla="*/ 188205 h 273845"/>
              <a:gd name="connsiteX44" fmla="*/ 57672 w 91281"/>
              <a:gd name="connsiteY44" fmla="*/ 173600 h 273845"/>
              <a:gd name="connsiteX45" fmla="*/ 54934 w 91281"/>
              <a:gd name="connsiteY45" fmla="*/ 158082 h 273845"/>
              <a:gd name="connsiteX46" fmla="*/ 53108 w 91281"/>
              <a:gd name="connsiteY46" fmla="*/ 142564 h 273845"/>
              <a:gd name="connsiteX47" fmla="*/ 52195 w 91281"/>
              <a:gd name="connsiteY47" fmla="*/ 127046 h 273845"/>
              <a:gd name="connsiteX48" fmla="*/ 51282 w 91281"/>
              <a:gd name="connsiteY48" fmla="*/ 111528 h 273845"/>
              <a:gd name="connsiteX49" fmla="*/ 51282 w 91281"/>
              <a:gd name="connsiteY49" fmla="*/ 96010 h 273845"/>
              <a:gd name="connsiteX50" fmla="*/ 51282 w 91281"/>
              <a:gd name="connsiteY50" fmla="*/ 80492 h 273845"/>
              <a:gd name="connsiteX51" fmla="*/ 52195 w 91281"/>
              <a:gd name="connsiteY51" fmla="*/ 64975 h 273845"/>
              <a:gd name="connsiteX52" fmla="*/ 54934 w 91281"/>
              <a:gd name="connsiteY52" fmla="*/ 33939 h 273845"/>
              <a:gd name="connsiteX53" fmla="*/ 62236 w 91281"/>
              <a:gd name="connsiteY53" fmla="*/ 6554 h 2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1281" h="273845">
                <a:moveTo>
                  <a:pt x="62236" y="6554"/>
                </a:moveTo>
                <a:cubicBezTo>
                  <a:pt x="59498" y="16595"/>
                  <a:pt x="56759" y="26636"/>
                  <a:pt x="54934" y="36677"/>
                </a:cubicBezTo>
                <a:cubicBezTo>
                  <a:pt x="53108" y="46718"/>
                  <a:pt x="51282" y="56759"/>
                  <a:pt x="50369" y="67713"/>
                </a:cubicBezTo>
                <a:cubicBezTo>
                  <a:pt x="49457" y="73190"/>
                  <a:pt x="49457" y="77754"/>
                  <a:pt x="48544" y="83231"/>
                </a:cubicBezTo>
                <a:lnTo>
                  <a:pt x="47631" y="98749"/>
                </a:lnTo>
                <a:lnTo>
                  <a:pt x="46718" y="114267"/>
                </a:lnTo>
                <a:cubicBezTo>
                  <a:pt x="46718" y="119744"/>
                  <a:pt x="46718" y="124308"/>
                  <a:pt x="46718" y="129785"/>
                </a:cubicBezTo>
                <a:cubicBezTo>
                  <a:pt x="46718" y="135261"/>
                  <a:pt x="46718" y="139826"/>
                  <a:pt x="47631" y="145303"/>
                </a:cubicBezTo>
                <a:cubicBezTo>
                  <a:pt x="48544" y="150779"/>
                  <a:pt x="48544" y="155344"/>
                  <a:pt x="49457" y="160821"/>
                </a:cubicBezTo>
                <a:lnTo>
                  <a:pt x="52195" y="176338"/>
                </a:lnTo>
                <a:lnTo>
                  <a:pt x="55846" y="191856"/>
                </a:lnTo>
                <a:cubicBezTo>
                  <a:pt x="56759" y="197333"/>
                  <a:pt x="59498" y="201897"/>
                  <a:pt x="60411" y="207374"/>
                </a:cubicBezTo>
                <a:lnTo>
                  <a:pt x="63149" y="214677"/>
                </a:lnTo>
                <a:cubicBezTo>
                  <a:pt x="64062" y="217415"/>
                  <a:pt x="65887" y="219241"/>
                  <a:pt x="66800" y="221979"/>
                </a:cubicBezTo>
                <a:cubicBezTo>
                  <a:pt x="69539" y="226543"/>
                  <a:pt x="71364" y="232020"/>
                  <a:pt x="74103" y="235671"/>
                </a:cubicBezTo>
                <a:lnTo>
                  <a:pt x="83231" y="248451"/>
                </a:lnTo>
                <a:lnTo>
                  <a:pt x="83231" y="244799"/>
                </a:lnTo>
                <a:cubicBezTo>
                  <a:pt x="81405" y="247538"/>
                  <a:pt x="79580" y="250276"/>
                  <a:pt x="76841" y="253015"/>
                </a:cubicBezTo>
                <a:cubicBezTo>
                  <a:pt x="74103" y="255753"/>
                  <a:pt x="71364" y="257579"/>
                  <a:pt x="68626" y="260317"/>
                </a:cubicBezTo>
                <a:cubicBezTo>
                  <a:pt x="65887" y="262143"/>
                  <a:pt x="62236" y="263969"/>
                  <a:pt x="59498" y="265794"/>
                </a:cubicBezTo>
                <a:cubicBezTo>
                  <a:pt x="55846" y="266707"/>
                  <a:pt x="53108" y="268533"/>
                  <a:pt x="49457" y="269446"/>
                </a:cubicBezTo>
                <a:cubicBezTo>
                  <a:pt x="47631" y="270359"/>
                  <a:pt x="45805" y="270359"/>
                  <a:pt x="43980" y="270359"/>
                </a:cubicBezTo>
                <a:cubicBezTo>
                  <a:pt x="42154" y="270359"/>
                  <a:pt x="40328" y="271271"/>
                  <a:pt x="38503" y="270359"/>
                </a:cubicBezTo>
                <a:lnTo>
                  <a:pt x="33026" y="270359"/>
                </a:lnTo>
                <a:lnTo>
                  <a:pt x="27549" y="269446"/>
                </a:lnTo>
                <a:cubicBezTo>
                  <a:pt x="23898" y="269446"/>
                  <a:pt x="20247" y="267620"/>
                  <a:pt x="16595" y="266707"/>
                </a:cubicBezTo>
                <a:cubicBezTo>
                  <a:pt x="12944" y="265794"/>
                  <a:pt x="9293" y="263969"/>
                  <a:pt x="6554" y="263056"/>
                </a:cubicBezTo>
                <a:cubicBezTo>
                  <a:pt x="10206" y="264882"/>
                  <a:pt x="12944" y="266707"/>
                  <a:pt x="16595" y="268533"/>
                </a:cubicBezTo>
                <a:cubicBezTo>
                  <a:pt x="20247" y="269446"/>
                  <a:pt x="23898" y="271271"/>
                  <a:pt x="27549" y="272184"/>
                </a:cubicBezTo>
                <a:lnTo>
                  <a:pt x="33026" y="273097"/>
                </a:lnTo>
                <a:lnTo>
                  <a:pt x="38503" y="274010"/>
                </a:lnTo>
                <a:cubicBezTo>
                  <a:pt x="40328" y="274010"/>
                  <a:pt x="42154" y="274010"/>
                  <a:pt x="43980" y="274010"/>
                </a:cubicBezTo>
                <a:cubicBezTo>
                  <a:pt x="45805" y="274010"/>
                  <a:pt x="47631" y="274010"/>
                  <a:pt x="49457" y="273097"/>
                </a:cubicBezTo>
                <a:cubicBezTo>
                  <a:pt x="53108" y="272184"/>
                  <a:pt x="56759" y="271271"/>
                  <a:pt x="60411" y="270359"/>
                </a:cubicBezTo>
                <a:cubicBezTo>
                  <a:pt x="64062" y="268533"/>
                  <a:pt x="67713" y="267620"/>
                  <a:pt x="70452" y="264882"/>
                </a:cubicBezTo>
                <a:cubicBezTo>
                  <a:pt x="74103" y="263056"/>
                  <a:pt x="76841" y="260317"/>
                  <a:pt x="79580" y="257579"/>
                </a:cubicBezTo>
                <a:cubicBezTo>
                  <a:pt x="82318" y="254841"/>
                  <a:pt x="85057" y="252102"/>
                  <a:pt x="87795" y="248451"/>
                </a:cubicBezTo>
                <a:lnTo>
                  <a:pt x="88708" y="246625"/>
                </a:lnTo>
                <a:lnTo>
                  <a:pt x="86882" y="243887"/>
                </a:lnTo>
                <a:lnTo>
                  <a:pt x="78667" y="231107"/>
                </a:lnTo>
                <a:cubicBezTo>
                  <a:pt x="75929" y="227456"/>
                  <a:pt x="74103" y="221979"/>
                  <a:pt x="71364" y="217415"/>
                </a:cubicBezTo>
                <a:cubicBezTo>
                  <a:pt x="70452" y="214677"/>
                  <a:pt x="68626" y="212851"/>
                  <a:pt x="68626" y="210113"/>
                </a:cubicBezTo>
                <a:lnTo>
                  <a:pt x="65887" y="202810"/>
                </a:lnTo>
                <a:cubicBezTo>
                  <a:pt x="64062" y="198246"/>
                  <a:pt x="62236" y="193682"/>
                  <a:pt x="61323" y="188205"/>
                </a:cubicBezTo>
                <a:lnTo>
                  <a:pt x="57672" y="173600"/>
                </a:lnTo>
                <a:lnTo>
                  <a:pt x="54934" y="158082"/>
                </a:lnTo>
                <a:cubicBezTo>
                  <a:pt x="54021" y="153518"/>
                  <a:pt x="54021" y="148041"/>
                  <a:pt x="53108" y="142564"/>
                </a:cubicBezTo>
                <a:cubicBezTo>
                  <a:pt x="52195" y="137087"/>
                  <a:pt x="52195" y="132523"/>
                  <a:pt x="52195" y="127046"/>
                </a:cubicBezTo>
                <a:cubicBezTo>
                  <a:pt x="52195" y="121569"/>
                  <a:pt x="51282" y="117005"/>
                  <a:pt x="51282" y="111528"/>
                </a:cubicBezTo>
                <a:lnTo>
                  <a:pt x="51282" y="96010"/>
                </a:lnTo>
                <a:lnTo>
                  <a:pt x="51282" y="80492"/>
                </a:lnTo>
                <a:cubicBezTo>
                  <a:pt x="51282" y="75016"/>
                  <a:pt x="52195" y="70452"/>
                  <a:pt x="52195" y="64975"/>
                </a:cubicBezTo>
                <a:cubicBezTo>
                  <a:pt x="53108" y="54934"/>
                  <a:pt x="54021" y="43980"/>
                  <a:pt x="54934" y="33939"/>
                </a:cubicBezTo>
                <a:cubicBezTo>
                  <a:pt x="59498" y="27549"/>
                  <a:pt x="60411" y="16595"/>
                  <a:pt x="62236" y="6554"/>
                </a:cubicBezTo>
                <a:close/>
              </a:path>
            </a:pathLst>
          </a:custGeom>
          <a:solidFill>
            <a:srgbClr val="CCA37F"/>
          </a:solidFill>
          <a:ln w="9119"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7337F2AE-E4E0-45E2-B1D5-955913B94AA3}"/>
              </a:ext>
            </a:extLst>
          </p:cNvPr>
          <p:cNvSpPr/>
          <p:nvPr/>
        </p:nvSpPr>
        <p:spPr>
          <a:xfrm>
            <a:off x="6453344" y="2812377"/>
            <a:ext cx="18256" cy="27385"/>
          </a:xfrm>
          <a:custGeom>
            <a:avLst/>
            <a:gdLst>
              <a:gd name="connsiteX0" fmla="*/ 16887 w 18256"/>
              <a:gd name="connsiteY0" fmla="*/ 16887 h 27384"/>
              <a:gd name="connsiteX1" fmla="*/ 13236 w 18256"/>
              <a:gd name="connsiteY1" fmla="*/ 24190 h 27384"/>
              <a:gd name="connsiteX2" fmla="*/ 6846 w 18256"/>
              <a:gd name="connsiteY2" fmla="*/ 6846 h 27384"/>
              <a:gd name="connsiteX3" fmla="*/ 16887 w 18256"/>
              <a:gd name="connsiteY3" fmla="*/ 16887 h 27384"/>
            </a:gdLst>
            <a:ahLst/>
            <a:cxnLst>
              <a:cxn ang="0">
                <a:pos x="connsiteX0" y="connsiteY0"/>
              </a:cxn>
              <a:cxn ang="0">
                <a:pos x="connsiteX1" y="connsiteY1"/>
              </a:cxn>
              <a:cxn ang="0">
                <a:pos x="connsiteX2" y="connsiteY2"/>
              </a:cxn>
              <a:cxn ang="0">
                <a:pos x="connsiteX3" y="connsiteY3"/>
              </a:cxn>
            </a:cxnLst>
            <a:rect l="l" t="t" r="r" b="b"/>
            <a:pathLst>
              <a:path w="18256" h="27384">
                <a:moveTo>
                  <a:pt x="16887" y="16887"/>
                </a:moveTo>
                <a:cubicBezTo>
                  <a:pt x="15061" y="20538"/>
                  <a:pt x="14149" y="23277"/>
                  <a:pt x="13236" y="24190"/>
                </a:cubicBezTo>
                <a:cubicBezTo>
                  <a:pt x="11410" y="22364"/>
                  <a:pt x="8672" y="15974"/>
                  <a:pt x="6846" y="6846"/>
                </a:cubicBezTo>
                <a:lnTo>
                  <a:pt x="16887" y="16887"/>
                </a:lnTo>
                <a:close/>
              </a:path>
            </a:pathLst>
          </a:custGeom>
          <a:solidFill>
            <a:srgbClr val="F2F2F2"/>
          </a:solidFill>
          <a:ln w="9525"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1A648CB1-96C4-46C8-AF25-BE4400460FEE}"/>
              </a:ext>
            </a:extLst>
          </p:cNvPr>
          <p:cNvSpPr/>
          <p:nvPr/>
        </p:nvSpPr>
        <p:spPr>
          <a:xfrm>
            <a:off x="6453344" y="2765823"/>
            <a:ext cx="27385" cy="36513"/>
          </a:xfrm>
          <a:custGeom>
            <a:avLst/>
            <a:gdLst>
              <a:gd name="connsiteX0" fmla="*/ 13236 w 27384"/>
              <a:gd name="connsiteY0" fmla="*/ 6846 h 36512"/>
              <a:gd name="connsiteX1" fmla="*/ 20538 w 27384"/>
              <a:gd name="connsiteY1" fmla="*/ 34231 h 36512"/>
              <a:gd name="connsiteX2" fmla="*/ 6846 w 27384"/>
              <a:gd name="connsiteY2" fmla="*/ 20538 h 36512"/>
              <a:gd name="connsiteX3" fmla="*/ 13236 w 27384"/>
              <a:gd name="connsiteY3" fmla="*/ 6846 h 36512"/>
            </a:gdLst>
            <a:ahLst/>
            <a:cxnLst>
              <a:cxn ang="0">
                <a:pos x="connsiteX0" y="connsiteY0"/>
              </a:cxn>
              <a:cxn ang="0">
                <a:pos x="connsiteX1" y="connsiteY1"/>
              </a:cxn>
              <a:cxn ang="0">
                <a:pos x="connsiteX2" y="connsiteY2"/>
              </a:cxn>
              <a:cxn ang="0">
                <a:pos x="connsiteX3" y="connsiteY3"/>
              </a:cxn>
            </a:cxnLst>
            <a:rect l="l" t="t" r="r" b="b"/>
            <a:pathLst>
              <a:path w="27384" h="36512">
                <a:moveTo>
                  <a:pt x="13236" y="6846"/>
                </a:moveTo>
                <a:cubicBezTo>
                  <a:pt x="15974" y="8672"/>
                  <a:pt x="20538" y="18713"/>
                  <a:pt x="20538" y="34231"/>
                </a:cubicBezTo>
                <a:lnTo>
                  <a:pt x="6846" y="20538"/>
                </a:lnTo>
                <a:cubicBezTo>
                  <a:pt x="8672" y="12323"/>
                  <a:pt x="11410" y="7759"/>
                  <a:pt x="13236" y="6846"/>
                </a:cubicBezTo>
                <a:close/>
              </a:path>
            </a:pathLst>
          </a:custGeom>
          <a:solidFill>
            <a:srgbClr val="F2F2F2"/>
          </a:solidFill>
          <a:ln w="9525"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4C419CE9-B168-4286-9909-540FF41E8E16}"/>
              </a:ext>
            </a:extLst>
          </p:cNvPr>
          <p:cNvSpPr/>
          <p:nvPr/>
        </p:nvSpPr>
        <p:spPr>
          <a:xfrm>
            <a:off x="6443303" y="2755782"/>
            <a:ext cx="45641" cy="91282"/>
          </a:xfrm>
          <a:custGeom>
            <a:avLst/>
            <a:gdLst>
              <a:gd name="connsiteX0" fmla="*/ 37882 w 45640"/>
              <a:gd name="connsiteY0" fmla="*/ 31492 h 91281"/>
              <a:gd name="connsiteX1" fmla="*/ 36969 w 45640"/>
              <a:gd name="connsiteY1" fmla="*/ 26928 h 91281"/>
              <a:gd name="connsiteX2" fmla="*/ 35144 w 45640"/>
              <a:gd name="connsiteY2" fmla="*/ 19626 h 91281"/>
              <a:gd name="connsiteX3" fmla="*/ 23277 w 45640"/>
              <a:gd name="connsiteY3" fmla="*/ 6846 h 91281"/>
              <a:gd name="connsiteX4" fmla="*/ 6846 w 45640"/>
              <a:gd name="connsiteY4" fmla="*/ 47923 h 91281"/>
              <a:gd name="connsiteX5" fmla="*/ 23277 w 45640"/>
              <a:gd name="connsiteY5" fmla="*/ 89000 h 91281"/>
              <a:gd name="connsiteX6" fmla="*/ 39708 w 45640"/>
              <a:gd name="connsiteY6" fmla="*/ 53400 h 91281"/>
              <a:gd name="connsiteX7" fmla="*/ 37882 w 45640"/>
              <a:gd name="connsiteY7" fmla="*/ 31492 h 91281"/>
              <a:gd name="connsiteX8" fmla="*/ 16887 w 45640"/>
              <a:gd name="connsiteY8" fmla="*/ 30579 h 91281"/>
              <a:gd name="connsiteX9" fmla="*/ 23277 w 45640"/>
              <a:gd name="connsiteY9" fmla="*/ 16887 h 91281"/>
              <a:gd name="connsiteX10" fmla="*/ 30579 w 45640"/>
              <a:gd name="connsiteY10" fmla="*/ 44272 h 91281"/>
              <a:gd name="connsiteX11" fmla="*/ 16887 w 45640"/>
              <a:gd name="connsiteY11" fmla="*/ 30579 h 91281"/>
              <a:gd name="connsiteX12" fmla="*/ 15974 w 45640"/>
              <a:gd name="connsiteY12" fmla="*/ 62528 h 91281"/>
              <a:gd name="connsiteX13" fmla="*/ 26928 w 45640"/>
              <a:gd name="connsiteY13" fmla="*/ 73482 h 91281"/>
              <a:gd name="connsiteX14" fmla="*/ 23277 w 45640"/>
              <a:gd name="connsiteY14" fmla="*/ 80784 h 91281"/>
              <a:gd name="connsiteX15" fmla="*/ 15974 w 45640"/>
              <a:gd name="connsiteY15" fmla="*/ 62528 h 9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40" h="91281">
                <a:moveTo>
                  <a:pt x="37882" y="31492"/>
                </a:moveTo>
                <a:cubicBezTo>
                  <a:pt x="36969" y="27841"/>
                  <a:pt x="36969" y="27841"/>
                  <a:pt x="36969" y="26928"/>
                </a:cubicBezTo>
                <a:cubicBezTo>
                  <a:pt x="36969" y="26928"/>
                  <a:pt x="35144" y="19626"/>
                  <a:pt x="35144" y="19626"/>
                </a:cubicBezTo>
                <a:cubicBezTo>
                  <a:pt x="32405" y="12323"/>
                  <a:pt x="27841" y="6846"/>
                  <a:pt x="23277" y="6846"/>
                </a:cubicBezTo>
                <a:cubicBezTo>
                  <a:pt x="14149" y="6846"/>
                  <a:pt x="6846" y="25102"/>
                  <a:pt x="6846" y="47923"/>
                </a:cubicBezTo>
                <a:cubicBezTo>
                  <a:pt x="6846" y="70743"/>
                  <a:pt x="14149" y="89000"/>
                  <a:pt x="23277" y="89000"/>
                </a:cubicBezTo>
                <a:cubicBezTo>
                  <a:pt x="31492" y="89000"/>
                  <a:pt x="39708" y="70743"/>
                  <a:pt x="39708" y="53400"/>
                </a:cubicBezTo>
                <a:cubicBezTo>
                  <a:pt x="39708" y="36056"/>
                  <a:pt x="38795" y="35144"/>
                  <a:pt x="37882" y="31492"/>
                </a:cubicBezTo>
                <a:close/>
                <a:moveTo>
                  <a:pt x="16887" y="30579"/>
                </a:moveTo>
                <a:cubicBezTo>
                  <a:pt x="18713" y="23277"/>
                  <a:pt x="21451" y="17800"/>
                  <a:pt x="23277" y="16887"/>
                </a:cubicBezTo>
                <a:cubicBezTo>
                  <a:pt x="26015" y="18713"/>
                  <a:pt x="30579" y="28754"/>
                  <a:pt x="30579" y="44272"/>
                </a:cubicBezTo>
                <a:lnTo>
                  <a:pt x="16887" y="30579"/>
                </a:lnTo>
                <a:close/>
                <a:moveTo>
                  <a:pt x="15974" y="62528"/>
                </a:moveTo>
                <a:lnTo>
                  <a:pt x="26928" y="73482"/>
                </a:lnTo>
                <a:cubicBezTo>
                  <a:pt x="25102" y="77133"/>
                  <a:pt x="24190" y="79871"/>
                  <a:pt x="23277" y="80784"/>
                </a:cubicBezTo>
                <a:cubicBezTo>
                  <a:pt x="21451" y="78959"/>
                  <a:pt x="17800" y="72569"/>
                  <a:pt x="15974" y="62528"/>
                </a:cubicBezTo>
                <a:close/>
              </a:path>
            </a:pathLst>
          </a:custGeom>
          <a:solidFill>
            <a:srgbClr val="333333"/>
          </a:solidFill>
          <a:ln w="9525"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D71AB7DF-C6F1-4A51-9A78-573CA550014E}"/>
              </a:ext>
            </a:extLst>
          </p:cNvPr>
          <p:cNvSpPr/>
          <p:nvPr/>
        </p:nvSpPr>
        <p:spPr>
          <a:xfrm>
            <a:off x="6184975" y="2812377"/>
            <a:ext cx="18256" cy="27385"/>
          </a:xfrm>
          <a:custGeom>
            <a:avLst/>
            <a:gdLst>
              <a:gd name="connsiteX0" fmla="*/ 16887 w 18256"/>
              <a:gd name="connsiteY0" fmla="*/ 16887 h 27384"/>
              <a:gd name="connsiteX1" fmla="*/ 13236 w 18256"/>
              <a:gd name="connsiteY1" fmla="*/ 24190 h 27384"/>
              <a:gd name="connsiteX2" fmla="*/ 6846 w 18256"/>
              <a:gd name="connsiteY2" fmla="*/ 6846 h 27384"/>
              <a:gd name="connsiteX3" fmla="*/ 16887 w 18256"/>
              <a:gd name="connsiteY3" fmla="*/ 16887 h 27384"/>
            </a:gdLst>
            <a:ahLst/>
            <a:cxnLst>
              <a:cxn ang="0">
                <a:pos x="connsiteX0" y="connsiteY0"/>
              </a:cxn>
              <a:cxn ang="0">
                <a:pos x="connsiteX1" y="connsiteY1"/>
              </a:cxn>
              <a:cxn ang="0">
                <a:pos x="connsiteX2" y="connsiteY2"/>
              </a:cxn>
              <a:cxn ang="0">
                <a:pos x="connsiteX3" y="connsiteY3"/>
              </a:cxn>
            </a:cxnLst>
            <a:rect l="l" t="t" r="r" b="b"/>
            <a:pathLst>
              <a:path w="18256" h="27384">
                <a:moveTo>
                  <a:pt x="16887" y="16887"/>
                </a:moveTo>
                <a:cubicBezTo>
                  <a:pt x="15062" y="20538"/>
                  <a:pt x="14149" y="23277"/>
                  <a:pt x="13236" y="24190"/>
                </a:cubicBezTo>
                <a:cubicBezTo>
                  <a:pt x="11410" y="22364"/>
                  <a:pt x="8672" y="15974"/>
                  <a:pt x="6846" y="6846"/>
                </a:cubicBezTo>
                <a:lnTo>
                  <a:pt x="16887" y="16887"/>
                </a:lnTo>
                <a:close/>
              </a:path>
            </a:pathLst>
          </a:custGeom>
          <a:solidFill>
            <a:srgbClr val="F2F2F2"/>
          </a:solidFill>
          <a:ln w="9525"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650ACB02-0ECD-4A7E-AEB5-61684C547A1A}"/>
              </a:ext>
            </a:extLst>
          </p:cNvPr>
          <p:cNvSpPr/>
          <p:nvPr/>
        </p:nvSpPr>
        <p:spPr>
          <a:xfrm>
            <a:off x="6184975" y="2765823"/>
            <a:ext cx="27385" cy="36513"/>
          </a:xfrm>
          <a:custGeom>
            <a:avLst/>
            <a:gdLst>
              <a:gd name="connsiteX0" fmla="*/ 13236 w 27384"/>
              <a:gd name="connsiteY0" fmla="*/ 6846 h 36512"/>
              <a:gd name="connsiteX1" fmla="*/ 20538 w 27384"/>
              <a:gd name="connsiteY1" fmla="*/ 34231 h 36512"/>
              <a:gd name="connsiteX2" fmla="*/ 6846 w 27384"/>
              <a:gd name="connsiteY2" fmla="*/ 20538 h 36512"/>
              <a:gd name="connsiteX3" fmla="*/ 13236 w 27384"/>
              <a:gd name="connsiteY3" fmla="*/ 6846 h 36512"/>
            </a:gdLst>
            <a:ahLst/>
            <a:cxnLst>
              <a:cxn ang="0">
                <a:pos x="connsiteX0" y="connsiteY0"/>
              </a:cxn>
              <a:cxn ang="0">
                <a:pos x="connsiteX1" y="connsiteY1"/>
              </a:cxn>
              <a:cxn ang="0">
                <a:pos x="connsiteX2" y="connsiteY2"/>
              </a:cxn>
              <a:cxn ang="0">
                <a:pos x="connsiteX3" y="connsiteY3"/>
              </a:cxn>
            </a:cxnLst>
            <a:rect l="l" t="t" r="r" b="b"/>
            <a:pathLst>
              <a:path w="27384" h="36512">
                <a:moveTo>
                  <a:pt x="13236" y="6846"/>
                </a:moveTo>
                <a:cubicBezTo>
                  <a:pt x="15974" y="8672"/>
                  <a:pt x="20538" y="18713"/>
                  <a:pt x="20538" y="34231"/>
                </a:cubicBezTo>
                <a:lnTo>
                  <a:pt x="6846" y="20538"/>
                </a:lnTo>
                <a:cubicBezTo>
                  <a:pt x="8672" y="12323"/>
                  <a:pt x="11410" y="7759"/>
                  <a:pt x="13236" y="6846"/>
                </a:cubicBezTo>
                <a:close/>
              </a:path>
            </a:pathLst>
          </a:custGeom>
          <a:solidFill>
            <a:srgbClr val="F2F2F2"/>
          </a:solidFill>
          <a:ln w="9525"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2388F599-2156-4E8B-82FF-899C64049E7F}"/>
              </a:ext>
            </a:extLst>
          </p:cNvPr>
          <p:cNvSpPr/>
          <p:nvPr/>
        </p:nvSpPr>
        <p:spPr>
          <a:xfrm>
            <a:off x="6175847" y="2755782"/>
            <a:ext cx="45641" cy="91282"/>
          </a:xfrm>
          <a:custGeom>
            <a:avLst/>
            <a:gdLst>
              <a:gd name="connsiteX0" fmla="*/ 37882 w 45640"/>
              <a:gd name="connsiteY0" fmla="*/ 31492 h 91281"/>
              <a:gd name="connsiteX1" fmla="*/ 36969 w 45640"/>
              <a:gd name="connsiteY1" fmla="*/ 26928 h 91281"/>
              <a:gd name="connsiteX2" fmla="*/ 35144 w 45640"/>
              <a:gd name="connsiteY2" fmla="*/ 19626 h 91281"/>
              <a:gd name="connsiteX3" fmla="*/ 23277 w 45640"/>
              <a:gd name="connsiteY3" fmla="*/ 6846 h 91281"/>
              <a:gd name="connsiteX4" fmla="*/ 6846 w 45640"/>
              <a:gd name="connsiteY4" fmla="*/ 47923 h 91281"/>
              <a:gd name="connsiteX5" fmla="*/ 23277 w 45640"/>
              <a:gd name="connsiteY5" fmla="*/ 89000 h 91281"/>
              <a:gd name="connsiteX6" fmla="*/ 39708 w 45640"/>
              <a:gd name="connsiteY6" fmla="*/ 53400 h 91281"/>
              <a:gd name="connsiteX7" fmla="*/ 37882 w 45640"/>
              <a:gd name="connsiteY7" fmla="*/ 31492 h 91281"/>
              <a:gd name="connsiteX8" fmla="*/ 15974 w 45640"/>
              <a:gd name="connsiteY8" fmla="*/ 30579 h 91281"/>
              <a:gd name="connsiteX9" fmla="*/ 22364 w 45640"/>
              <a:gd name="connsiteY9" fmla="*/ 16887 h 91281"/>
              <a:gd name="connsiteX10" fmla="*/ 29667 w 45640"/>
              <a:gd name="connsiteY10" fmla="*/ 44272 h 91281"/>
              <a:gd name="connsiteX11" fmla="*/ 15974 w 45640"/>
              <a:gd name="connsiteY11" fmla="*/ 30579 h 91281"/>
              <a:gd name="connsiteX12" fmla="*/ 15974 w 45640"/>
              <a:gd name="connsiteY12" fmla="*/ 62528 h 91281"/>
              <a:gd name="connsiteX13" fmla="*/ 26928 w 45640"/>
              <a:gd name="connsiteY13" fmla="*/ 73482 h 91281"/>
              <a:gd name="connsiteX14" fmla="*/ 23277 w 45640"/>
              <a:gd name="connsiteY14" fmla="*/ 80784 h 91281"/>
              <a:gd name="connsiteX15" fmla="*/ 15974 w 45640"/>
              <a:gd name="connsiteY15" fmla="*/ 62528 h 9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40" h="91281">
                <a:moveTo>
                  <a:pt x="37882" y="31492"/>
                </a:moveTo>
                <a:cubicBezTo>
                  <a:pt x="36969" y="27841"/>
                  <a:pt x="36969" y="27841"/>
                  <a:pt x="36969" y="26928"/>
                </a:cubicBezTo>
                <a:cubicBezTo>
                  <a:pt x="36969" y="26928"/>
                  <a:pt x="35144" y="19626"/>
                  <a:pt x="35144" y="19626"/>
                </a:cubicBezTo>
                <a:cubicBezTo>
                  <a:pt x="32405" y="12323"/>
                  <a:pt x="27841" y="6846"/>
                  <a:pt x="23277" y="6846"/>
                </a:cubicBezTo>
                <a:cubicBezTo>
                  <a:pt x="14149" y="6846"/>
                  <a:pt x="6846" y="25102"/>
                  <a:pt x="6846" y="47923"/>
                </a:cubicBezTo>
                <a:cubicBezTo>
                  <a:pt x="6846" y="70743"/>
                  <a:pt x="14149" y="89000"/>
                  <a:pt x="23277" y="89000"/>
                </a:cubicBezTo>
                <a:cubicBezTo>
                  <a:pt x="31492" y="89000"/>
                  <a:pt x="39708" y="70743"/>
                  <a:pt x="39708" y="53400"/>
                </a:cubicBezTo>
                <a:cubicBezTo>
                  <a:pt x="38795" y="36056"/>
                  <a:pt x="37882" y="35144"/>
                  <a:pt x="37882" y="31492"/>
                </a:cubicBezTo>
                <a:close/>
                <a:moveTo>
                  <a:pt x="15974" y="30579"/>
                </a:moveTo>
                <a:cubicBezTo>
                  <a:pt x="17800" y="23277"/>
                  <a:pt x="20538" y="17800"/>
                  <a:pt x="22364" y="16887"/>
                </a:cubicBezTo>
                <a:cubicBezTo>
                  <a:pt x="25102" y="18713"/>
                  <a:pt x="29667" y="28754"/>
                  <a:pt x="29667" y="44272"/>
                </a:cubicBezTo>
                <a:lnTo>
                  <a:pt x="15974" y="30579"/>
                </a:lnTo>
                <a:close/>
                <a:moveTo>
                  <a:pt x="15974" y="62528"/>
                </a:moveTo>
                <a:lnTo>
                  <a:pt x="26928" y="73482"/>
                </a:lnTo>
                <a:cubicBezTo>
                  <a:pt x="25102" y="77133"/>
                  <a:pt x="24190" y="79871"/>
                  <a:pt x="23277" y="80784"/>
                </a:cubicBezTo>
                <a:cubicBezTo>
                  <a:pt x="20538" y="78959"/>
                  <a:pt x="17800" y="72569"/>
                  <a:pt x="15974" y="62528"/>
                </a:cubicBezTo>
                <a:close/>
              </a:path>
            </a:pathLst>
          </a:custGeom>
          <a:solidFill>
            <a:srgbClr val="333333"/>
          </a:solidFill>
          <a:ln w="9525"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86A53C60-8E86-4022-8657-36D63B9EEBDF}"/>
              </a:ext>
            </a:extLst>
          </p:cNvPr>
          <p:cNvSpPr/>
          <p:nvPr/>
        </p:nvSpPr>
        <p:spPr>
          <a:xfrm>
            <a:off x="6417123" y="2657997"/>
            <a:ext cx="127794" cy="45641"/>
          </a:xfrm>
          <a:custGeom>
            <a:avLst/>
            <a:gdLst>
              <a:gd name="connsiteX0" fmla="*/ 128872 w 127794"/>
              <a:gd name="connsiteY0" fmla="*/ 43473 h 45640"/>
              <a:gd name="connsiteX1" fmla="*/ 113354 w 127794"/>
              <a:gd name="connsiteY1" fmla="*/ 27042 h 45640"/>
              <a:gd name="connsiteX2" fmla="*/ 104226 w 127794"/>
              <a:gd name="connsiteY2" fmla="*/ 20652 h 45640"/>
              <a:gd name="connsiteX3" fmla="*/ 93272 w 127794"/>
              <a:gd name="connsiteY3" fmla="*/ 14263 h 45640"/>
              <a:gd name="connsiteX4" fmla="*/ 80492 w 127794"/>
              <a:gd name="connsiteY4" fmla="*/ 9699 h 45640"/>
              <a:gd name="connsiteX5" fmla="*/ 66800 w 127794"/>
              <a:gd name="connsiteY5" fmla="*/ 6960 h 45640"/>
              <a:gd name="connsiteX6" fmla="*/ 52195 w 127794"/>
              <a:gd name="connsiteY6" fmla="*/ 6960 h 45640"/>
              <a:gd name="connsiteX7" fmla="*/ 38503 w 127794"/>
              <a:gd name="connsiteY7" fmla="*/ 9699 h 45640"/>
              <a:gd name="connsiteX8" fmla="*/ 27549 w 127794"/>
              <a:gd name="connsiteY8" fmla="*/ 16088 h 45640"/>
              <a:gd name="connsiteX9" fmla="*/ 19334 w 127794"/>
              <a:gd name="connsiteY9" fmla="*/ 23391 h 45640"/>
              <a:gd name="connsiteX10" fmla="*/ 9293 w 127794"/>
              <a:gd name="connsiteY10" fmla="*/ 37083 h 45640"/>
              <a:gd name="connsiteX11" fmla="*/ 6554 w 127794"/>
              <a:gd name="connsiteY11" fmla="*/ 42560 h 45640"/>
              <a:gd name="connsiteX12" fmla="*/ 7467 w 127794"/>
              <a:gd name="connsiteY12" fmla="*/ 43473 h 45640"/>
              <a:gd name="connsiteX13" fmla="*/ 8380 w 127794"/>
              <a:gd name="connsiteY13" fmla="*/ 43473 h 45640"/>
              <a:gd name="connsiteX14" fmla="*/ 8380 w 127794"/>
              <a:gd name="connsiteY14" fmla="*/ 43473 h 45640"/>
              <a:gd name="connsiteX15" fmla="*/ 13857 w 127794"/>
              <a:gd name="connsiteY15" fmla="*/ 40734 h 45640"/>
              <a:gd name="connsiteX16" fmla="*/ 20247 w 127794"/>
              <a:gd name="connsiteY16" fmla="*/ 37996 h 45640"/>
              <a:gd name="connsiteX17" fmla="*/ 27549 w 127794"/>
              <a:gd name="connsiteY17" fmla="*/ 34345 h 45640"/>
              <a:gd name="connsiteX18" fmla="*/ 32113 w 127794"/>
              <a:gd name="connsiteY18" fmla="*/ 32519 h 45640"/>
              <a:gd name="connsiteX19" fmla="*/ 36677 w 127794"/>
              <a:gd name="connsiteY19" fmla="*/ 30693 h 45640"/>
              <a:gd name="connsiteX20" fmla="*/ 46718 w 127794"/>
              <a:gd name="connsiteY20" fmla="*/ 27042 h 45640"/>
              <a:gd name="connsiteX21" fmla="*/ 56759 w 127794"/>
              <a:gd name="connsiteY21" fmla="*/ 23391 h 45640"/>
              <a:gd name="connsiteX22" fmla="*/ 67713 w 127794"/>
              <a:gd name="connsiteY22" fmla="*/ 21565 h 45640"/>
              <a:gd name="connsiteX23" fmla="*/ 79580 w 127794"/>
              <a:gd name="connsiteY23" fmla="*/ 21565 h 45640"/>
              <a:gd name="connsiteX24" fmla="*/ 90533 w 127794"/>
              <a:gd name="connsiteY24" fmla="*/ 24304 h 45640"/>
              <a:gd name="connsiteX25" fmla="*/ 109703 w 127794"/>
              <a:gd name="connsiteY25" fmla="*/ 32519 h 45640"/>
              <a:gd name="connsiteX26" fmla="*/ 127046 w 127794"/>
              <a:gd name="connsiteY26" fmla="*/ 44386 h 45640"/>
              <a:gd name="connsiteX27" fmla="*/ 127959 w 127794"/>
              <a:gd name="connsiteY27" fmla="*/ 44386 h 45640"/>
              <a:gd name="connsiteX28" fmla="*/ 128872 w 127794"/>
              <a:gd name="connsiteY28" fmla="*/ 43473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128872" y="43473"/>
                </a:moveTo>
                <a:cubicBezTo>
                  <a:pt x="128872" y="43473"/>
                  <a:pt x="124308" y="36170"/>
                  <a:pt x="113354" y="27042"/>
                </a:cubicBezTo>
                <a:cubicBezTo>
                  <a:pt x="110615" y="25216"/>
                  <a:pt x="107877" y="22478"/>
                  <a:pt x="104226" y="20652"/>
                </a:cubicBezTo>
                <a:cubicBezTo>
                  <a:pt x="101487" y="17914"/>
                  <a:pt x="96923" y="17001"/>
                  <a:pt x="93272" y="14263"/>
                </a:cubicBezTo>
                <a:cubicBezTo>
                  <a:pt x="89620" y="12437"/>
                  <a:pt x="85056" y="10611"/>
                  <a:pt x="80492" y="9699"/>
                </a:cubicBezTo>
                <a:cubicBezTo>
                  <a:pt x="75928" y="8786"/>
                  <a:pt x="71364" y="6960"/>
                  <a:pt x="66800" y="6960"/>
                </a:cubicBezTo>
                <a:cubicBezTo>
                  <a:pt x="62236" y="6047"/>
                  <a:pt x="57672" y="6960"/>
                  <a:pt x="52195" y="6960"/>
                </a:cubicBezTo>
                <a:cubicBezTo>
                  <a:pt x="47631" y="6960"/>
                  <a:pt x="43067" y="8786"/>
                  <a:pt x="38503" y="9699"/>
                </a:cubicBezTo>
                <a:cubicBezTo>
                  <a:pt x="33939" y="11524"/>
                  <a:pt x="30287" y="13350"/>
                  <a:pt x="27549" y="16088"/>
                </a:cubicBezTo>
                <a:cubicBezTo>
                  <a:pt x="23898" y="17914"/>
                  <a:pt x="21159" y="21565"/>
                  <a:pt x="19334" y="23391"/>
                </a:cubicBezTo>
                <a:cubicBezTo>
                  <a:pt x="13857" y="27955"/>
                  <a:pt x="11118" y="33432"/>
                  <a:pt x="9293" y="37083"/>
                </a:cubicBezTo>
                <a:cubicBezTo>
                  <a:pt x="7467" y="40734"/>
                  <a:pt x="6554" y="42560"/>
                  <a:pt x="6554" y="42560"/>
                </a:cubicBezTo>
                <a:cubicBezTo>
                  <a:pt x="6554" y="43473"/>
                  <a:pt x="6554" y="43473"/>
                  <a:pt x="7467" y="43473"/>
                </a:cubicBezTo>
                <a:cubicBezTo>
                  <a:pt x="7467" y="43473"/>
                  <a:pt x="7467" y="43473"/>
                  <a:pt x="8380" y="43473"/>
                </a:cubicBezTo>
                <a:lnTo>
                  <a:pt x="8380" y="43473"/>
                </a:lnTo>
                <a:cubicBezTo>
                  <a:pt x="8380" y="43473"/>
                  <a:pt x="11118" y="42560"/>
                  <a:pt x="13857" y="40734"/>
                </a:cubicBezTo>
                <a:cubicBezTo>
                  <a:pt x="15683" y="39821"/>
                  <a:pt x="17508" y="38909"/>
                  <a:pt x="20247" y="37996"/>
                </a:cubicBezTo>
                <a:cubicBezTo>
                  <a:pt x="22072" y="36170"/>
                  <a:pt x="24811" y="35257"/>
                  <a:pt x="27549" y="34345"/>
                </a:cubicBezTo>
                <a:cubicBezTo>
                  <a:pt x="29375" y="33432"/>
                  <a:pt x="30287" y="33432"/>
                  <a:pt x="32113" y="32519"/>
                </a:cubicBezTo>
                <a:cubicBezTo>
                  <a:pt x="33939" y="31606"/>
                  <a:pt x="34851" y="30693"/>
                  <a:pt x="36677" y="30693"/>
                </a:cubicBezTo>
                <a:cubicBezTo>
                  <a:pt x="40328" y="29781"/>
                  <a:pt x="43067" y="27955"/>
                  <a:pt x="46718" y="27042"/>
                </a:cubicBezTo>
                <a:cubicBezTo>
                  <a:pt x="50369" y="26129"/>
                  <a:pt x="53108" y="24304"/>
                  <a:pt x="56759" y="23391"/>
                </a:cubicBezTo>
                <a:cubicBezTo>
                  <a:pt x="60411" y="22478"/>
                  <a:pt x="64062" y="21565"/>
                  <a:pt x="67713" y="21565"/>
                </a:cubicBezTo>
                <a:cubicBezTo>
                  <a:pt x="71364" y="20652"/>
                  <a:pt x="75928" y="21565"/>
                  <a:pt x="79580" y="21565"/>
                </a:cubicBezTo>
                <a:cubicBezTo>
                  <a:pt x="83231" y="21565"/>
                  <a:pt x="86882" y="23391"/>
                  <a:pt x="90533" y="24304"/>
                </a:cubicBezTo>
                <a:cubicBezTo>
                  <a:pt x="97836" y="27042"/>
                  <a:pt x="104226" y="29781"/>
                  <a:pt x="109703" y="32519"/>
                </a:cubicBezTo>
                <a:cubicBezTo>
                  <a:pt x="120656" y="38909"/>
                  <a:pt x="127046" y="44386"/>
                  <a:pt x="127046" y="44386"/>
                </a:cubicBezTo>
                <a:cubicBezTo>
                  <a:pt x="127046" y="44386"/>
                  <a:pt x="127959" y="44386"/>
                  <a:pt x="127959" y="44386"/>
                </a:cubicBezTo>
                <a:cubicBezTo>
                  <a:pt x="128872" y="44386"/>
                  <a:pt x="128872" y="44386"/>
                  <a:pt x="128872" y="43473"/>
                </a:cubicBezTo>
                <a:close/>
              </a:path>
            </a:pathLst>
          </a:custGeom>
          <a:solidFill>
            <a:srgbClr val="E09E51"/>
          </a:solidFill>
          <a:ln w="9119"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622C9BB0-842A-47E1-9C76-C0531C82A4EF}"/>
              </a:ext>
            </a:extLst>
          </p:cNvPr>
          <p:cNvSpPr/>
          <p:nvPr/>
        </p:nvSpPr>
        <p:spPr>
          <a:xfrm>
            <a:off x="6145103" y="2639740"/>
            <a:ext cx="127794" cy="45641"/>
          </a:xfrm>
          <a:custGeom>
            <a:avLst/>
            <a:gdLst>
              <a:gd name="connsiteX0" fmla="*/ 6554 w 127794"/>
              <a:gd name="connsiteY0" fmla="*/ 43473 h 45640"/>
              <a:gd name="connsiteX1" fmla="*/ 22072 w 127794"/>
              <a:gd name="connsiteY1" fmla="*/ 27042 h 45640"/>
              <a:gd name="connsiteX2" fmla="*/ 31201 w 127794"/>
              <a:gd name="connsiteY2" fmla="*/ 20652 h 45640"/>
              <a:gd name="connsiteX3" fmla="*/ 42154 w 127794"/>
              <a:gd name="connsiteY3" fmla="*/ 14263 h 45640"/>
              <a:gd name="connsiteX4" fmla="*/ 54934 w 127794"/>
              <a:gd name="connsiteY4" fmla="*/ 9699 h 45640"/>
              <a:gd name="connsiteX5" fmla="*/ 68626 w 127794"/>
              <a:gd name="connsiteY5" fmla="*/ 6960 h 45640"/>
              <a:gd name="connsiteX6" fmla="*/ 83231 w 127794"/>
              <a:gd name="connsiteY6" fmla="*/ 6960 h 45640"/>
              <a:gd name="connsiteX7" fmla="*/ 96923 w 127794"/>
              <a:gd name="connsiteY7" fmla="*/ 9699 h 45640"/>
              <a:gd name="connsiteX8" fmla="*/ 108790 w 127794"/>
              <a:gd name="connsiteY8" fmla="*/ 16088 h 45640"/>
              <a:gd name="connsiteX9" fmla="*/ 117005 w 127794"/>
              <a:gd name="connsiteY9" fmla="*/ 23391 h 45640"/>
              <a:gd name="connsiteX10" fmla="*/ 127046 w 127794"/>
              <a:gd name="connsiteY10" fmla="*/ 37083 h 45640"/>
              <a:gd name="connsiteX11" fmla="*/ 129785 w 127794"/>
              <a:gd name="connsiteY11" fmla="*/ 42560 h 45640"/>
              <a:gd name="connsiteX12" fmla="*/ 128872 w 127794"/>
              <a:gd name="connsiteY12" fmla="*/ 43473 h 45640"/>
              <a:gd name="connsiteX13" fmla="*/ 127959 w 127794"/>
              <a:gd name="connsiteY13" fmla="*/ 43473 h 45640"/>
              <a:gd name="connsiteX14" fmla="*/ 127959 w 127794"/>
              <a:gd name="connsiteY14" fmla="*/ 43473 h 45640"/>
              <a:gd name="connsiteX15" fmla="*/ 122482 w 127794"/>
              <a:gd name="connsiteY15" fmla="*/ 40734 h 45640"/>
              <a:gd name="connsiteX16" fmla="*/ 116092 w 127794"/>
              <a:gd name="connsiteY16" fmla="*/ 37996 h 45640"/>
              <a:gd name="connsiteX17" fmla="*/ 108790 w 127794"/>
              <a:gd name="connsiteY17" fmla="*/ 34345 h 45640"/>
              <a:gd name="connsiteX18" fmla="*/ 104226 w 127794"/>
              <a:gd name="connsiteY18" fmla="*/ 32519 h 45640"/>
              <a:gd name="connsiteX19" fmla="*/ 99662 w 127794"/>
              <a:gd name="connsiteY19" fmla="*/ 30693 h 45640"/>
              <a:gd name="connsiteX20" fmla="*/ 89621 w 127794"/>
              <a:gd name="connsiteY20" fmla="*/ 27042 h 45640"/>
              <a:gd name="connsiteX21" fmla="*/ 79580 w 127794"/>
              <a:gd name="connsiteY21" fmla="*/ 23391 h 45640"/>
              <a:gd name="connsiteX22" fmla="*/ 68626 w 127794"/>
              <a:gd name="connsiteY22" fmla="*/ 21565 h 45640"/>
              <a:gd name="connsiteX23" fmla="*/ 56759 w 127794"/>
              <a:gd name="connsiteY23" fmla="*/ 21565 h 45640"/>
              <a:gd name="connsiteX24" fmla="*/ 45806 w 127794"/>
              <a:gd name="connsiteY24" fmla="*/ 24304 h 45640"/>
              <a:gd name="connsiteX25" fmla="*/ 26636 w 127794"/>
              <a:gd name="connsiteY25" fmla="*/ 32519 h 45640"/>
              <a:gd name="connsiteX26" fmla="*/ 9293 w 127794"/>
              <a:gd name="connsiteY26" fmla="*/ 44386 h 45640"/>
              <a:gd name="connsiteX27" fmla="*/ 8380 w 127794"/>
              <a:gd name="connsiteY27" fmla="*/ 44386 h 45640"/>
              <a:gd name="connsiteX28" fmla="*/ 6554 w 127794"/>
              <a:gd name="connsiteY28" fmla="*/ 43473 h 4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794" h="45640">
                <a:moveTo>
                  <a:pt x="6554" y="43473"/>
                </a:moveTo>
                <a:cubicBezTo>
                  <a:pt x="6554" y="43473"/>
                  <a:pt x="11118" y="36170"/>
                  <a:pt x="22072" y="27042"/>
                </a:cubicBezTo>
                <a:cubicBezTo>
                  <a:pt x="24811" y="25216"/>
                  <a:pt x="27549" y="22478"/>
                  <a:pt x="31201" y="20652"/>
                </a:cubicBezTo>
                <a:cubicBezTo>
                  <a:pt x="33939" y="17914"/>
                  <a:pt x="38503" y="17001"/>
                  <a:pt x="42154" y="14263"/>
                </a:cubicBezTo>
                <a:cubicBezTo>
                  <a:pt x="45806" y="12437"/>
                  <a:pt x="50370" y="10611"/>
                  <a:pt x="54934" y="9699"/>
                </a:cubicBezTo>
                <a:cubicBezTo>
                  <a:pt x="59498" y="8786"/>
                  <a:pt x="64062" y="6960"/>
                  <a:pt x="68626" y="6960"/>
                </a:cubicBezTo>
                <a:cubicBezTo>
                  <a:pt x="73190" y="6047"/>
                  <a:pt x="77754" y="6960"/>
                  <a:pt x="83231" y="6960"/>
                </a:cubicBezTo>
                <a:cubicBezTo>
                  <a:pt x="87795" y="6960"/>
                  <a:pt x="92359" y="8786"/>
                  <a:pt x="96923" y="9699"/>
                </a:cubicBezTo>
                <a:cubicBezTo>
                  <a:pt x="101487" y="11524"/>
                  <a:pt x="105139" y="13350"/>
                  <a:pt x="108790" y="16088"/>
                </a:cubicBezTo>
                <a:cubicBezTo>
                  <a:pt x="112441" y="17914"/>
                  <a:pt x="115180" y="21565"/>
                  <a:pt x="117005" y="23391"/>
                </a:cubicBezTo>
                <a:cubicBezTo>
                  <a:pt x="122482" y="27955"/>
                  <a:pt x="125221" y="33432"/>
                  <a:pt x="127046" y="37083"/>
                </a:cubicBezTo>
                <a:cubicBezTo>
                  <a:pt x="128872" y="40734"/>
                  <a:pt x="129785" y="42560"/>
                  <a:pt x="129785" y="42560"/>
                </a:cubicBezTo>
                <a:cubicBezTo>
                  <a:pt x="129785" y="43473"/>
                  <a:pt x="129785" y="43473"/>
                  <a:pt x="128872" y="43473"/>
                </a:cubicBezTo>
                <a:cubicBezTo>
                  <a:pt x="128872" y="43473"/>
                  <a:pt x="128872" y="43473"/>
                  <a:pt x="127959" y="43473"/>
                </a:cubicBezTo>
                <a:lnTo>
                  <a:pt x="127959" y="43473"/>
                </a:lnTo>
                <a:cubicBezTo>
                  <a:pt x="127959" y="43473"/>
                  <a:pt x="125221" y="42560"/>
                  <a:pt x="122482" y="40734"/>
                </a:cubicBezTo>
                <a:cubicBezTo>
                  <a:pt x="120656" y="39821"/>
                  <a:pt x="118831" y="38909"/>
                  <a:pt x="116092" y="37996"/>
                </a:cubicBezTo>
                <a:cubicBezTo>
                  <a:pt x="114267" y="36170"/>
                  <a:pt x="111528" y="35257"/>
                  <a:pt x="108790" y="34345"/>
                </a:cubicBezTo>
                <a:cubicBezTo>
                  <a:pt x="106964" y="33432"/>
                  <a:pt x="106051" y="33432"/>
                  <a:pt x="104226" y="32519"/>
                </a:cubicBezTo>
                <a:cubicBezTo>
                  <a:pt x="102400" y="31606"/>
                  <a:pt x="101487" y="30693"/>
                  <a:pt x="99662" y="30693"/>
                </a:cubicBezTo>
                <a:cubicBezTo>
                  <a:pt x="96011" y="29781"/>
                  <a:pt x="93272" y="27955"/>
                  <a:pt x="89621" y="27042"/>
                </a:cubicBezTo>
                <a:cubicBezTo>
                  <a:pt x="85970" y="26129"/>
                  <a:pt x="83231" y="24304"/>
                  <a:pt x="79580" y="23391"/>
                </a:cubicBezTo>
                <a:cubicBezTo>
                  <a:pt x="75929" y="22478"/>
                  <a:pt x="72277" y="21565"/>
                  <a:pt x="68626" y="21565"/>
                </a:cubicBezTo>
                <a:cubicBezTo>
                  <a:pt x="64975" y="20652"/>
                  <a:pt x="60411" y="21565"/>
                  <a:pt x="56759" y="21565"/>
                </a:cubicBezTo>
                <a:cubicBezTo>
                  <a:pt x="53108" y="21565"/>
                  <a:pt x="49457" y="23391"/>
                  <a:pt x="45806" y="24304"/>
                </a:cubicBezTo>
                <a:cubicBezTo>
                  <a:pt x="38503" y="27042"/>
                  <a:pt x="32113" y="29781"/>
                  <a:pt x="26636" y="32519"/>
                </a:cubicBezTo>
                <a:cubicBezTo>
                  <a:pt x="15683" y="38909"/>
                  <a:pt x="9293" y="44386"/>
                  <a:pt x="9293" y="44386"/>
                </a:cubicBezTo>
                <a:cubicBezTo>
                  <a:pt x="9293" y="44386"/>
                  <a:pt x="8380" y="44386"/>
                  <a:pt x="8380" y="44386"/>
                </a:cubicBezTo>
                <a:cubicBezTo>
                  <a:pt x="6554" y="44386"/>
                  <a:pt x="6554" y="43473"/>
                  <a:pt x="6554" y="43473"/>
                </a:cubicBezTo>
                <a:close/>
              </a:path>
            </a:pathLst>
          </a:custGeom>
          <a:solidFill>
            <a:srgbClr val="E09E51"/>
          </a:solidFill>
          <a:ln w="9119"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D409E059-12A6-4364-A259-7118C2F84815}"/>
              </a:ext>
            </a:extLst>
          </p:cNvPr>
          <p:cNvSpPr/>
          <p:nvPr/>
        </p:nvSpPr>
        <p:spPr>
          <a:xfrm>
            <a:off x="5977145" y="3362184"/>
            <a:ext cx="228204" cy="118666"/>
          </a:xfrm>
          <a:custGeom>
            <a:avLst/>
            <a:gdLst>
              <a:gd name="connsiteX0" fmla="*/ 225630 w 228204"/>
              <a:gd name="connsiteY0" fmla="*/ 6554 h 118666"/>
              <a:gd name="connsiteX1" fmla="*/ 202810 w 228204"/>
              <a:gd name="connsiteY1" fmla="*/ 117918 h 118666"/>
              <a:gd name="connsiteX2" fmla="*/ 6554 w 228204"/>
              <a:gd name="connsiteY2" fmla="*/ 23898 h 118666"/>
              <a:gd name="connsiteX3" fmla="*/ 65887 w 228204"/>
              <a:gd name="connsiteY3" fmla="*/ 6554 h 118666"/>
              <a:gd name="connsiteX4" fmla="*/ 225630 w 228204"/>
              <a:gd name="connsiteY4" fmla="*/ 6554 h 11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04" h="118666">
                <a:moveTo>
                  <a:pt x="225630" y="6554"/>
                </a:moveTo>
                <a:cubicBezTo>
                  <a:pt x="225630" y="6554"/>
                  <a:pt x="177251" y="49457"/>
                  <a:pt x="202810" y="117918"/>
                </a:cubicBezTo>
                <a:lnTo>
                  <a:pt x="6554" y="23898"/>
                </a:lnTo>
                <a:cubicBezTo>
                  <a:pt x="6554" y="23898"/>
                  <a:pt x="33939" y="6554"/>
                  <a:pt x="65887" y="6554"/>
                </a:cubicBezTo>
                <a:cubicBezTo>
                  <a:pt x="96923" y="6554"/>
                  <a:pt x="225630" y="6554"/>
                  <a:pt x="225630" y="6554"/>
                </a:cubicBezTo>
                <a:close/>
              </a:path>
            </a:pathLst>
          </a:custGeom>
          <a:solidFill>
            <a:srgbClr val="F2F2F2"/>
          </a:solidFill>
          <a:ln w="9119"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9EFEE6EE-8337-4436-A8C4-8EC60CCBB8F5}"/>
              </a:ext>
            </a:extLst>
          </p:cNvPr>
          <p:cNvSpPr/>
          <p:nvPr/>
        </p:nvSpPr>
        <p:spPr>
          <a:xfrm>
            <a:off x="6277462" y="3350419"/>
            <a:ext cx="155179" cy="136923"/>
          </a:xfrm>
          <a:custGeom>
            <a:avLst/>
            <a:gdLst>
              <a:gd name="connsiteX0" fmla="*/ 6554 w 155178"/>
              <a:gd name="connsiteY0" fmla="*/ 18320 h 136922"/>
              <a:gd name="connsiteX1" fmla="*/ 150780 w 155178"/>
              <a:gd name="connsiteY1" fmla="*/ 18320 h 136922"/>
              <a:gd name="connsiteX2" fmla="*/ 150780 w 155178"/>
              <a:gd name="connsiteY2" fmla="*/ 134247 h 136922"/>
              <a:gd name="connsiteX3" fmla="*/ 6554 w 155178"/>
              <a:gd name="connsiteY3" fmla="*/ 18320 h 136922"/>
            </a:gdLst>
            <a:ahLst/>
            <a:cxnLst>
              <a:cxn ang="0">
                <a:pos x="connsiteX0" y="connsiteY0"/>
              </a:cxn>
              <a:cxn ang="0">
                <a:pos x="connsiteX1" y="connsiteY1"/>
              </a:cxn>
              <a:cxn ang="0">
                <a:pos x="connsiteX2" y="connsiteY2"/>
              </a:cxn>
              <a:cxn ang="0">
                <a:pos x="connsiteX3" y="connsiteY3"/>
              </a:cxn>
            </a:cxnLst>
            <a:rect l="l" t="t" r="r" b="b"/>
            <a:pathLst>
              <a:path w="155178" h="136922">
                <a:moveTo>
                  <a:pt x="6554" y="18320"/>
                </a:moveTo>
                <a:cubicBezTo>
                  <a:pt x="6554" y="18320"/>
                  <a:pt x="107877" y="-8152"/>
                  <a:pt x="150780" y="18320"/>
                </a:cubicBezTo>
                <a:cubicBezTo>
                  <a:pt x="150780" y="18320"/>
                  <a:pt x="159908" y="108688"/>
                  <a:pt x="150780" y="134247"/>
                </a:cubicBezTo>
                <a:cubicBezTo>
                  <a:pt x="150780" y="133335"/>
                  <a:pt x="70452" y="30186"/>
                  <a:pt x="6554" y="18320"/>
                </a:cubicBezTo>
                <a:close/>
              </a:path>
            </a:pathLst>
          </a:custGeom>
          <a:solidFill>
            <a:srgbClr val="F2F2F2"/>
          </a:solidFill>
          <a:ln w="9119"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601BB3AE-6407-4EB1-8A12-713F7F424228}"/>
              </a:ext>
            </a:extLst>
          </p:cNvPr>
          <p:cNvSpPr/>
          <p:nvPr/>
        </p:nvSpPr>
        <p:spPr>
          <a:xfrm>
            <a:off x="4926493" y="3119375"/>
            <a:ext cx="209948" cy="118666"/>
          </a:xfrm>
          <a:custGeom>
            <a:avLst/>
            <a:gdLst>
              <a:gd name="connsiteX0" fmla="*/ 6554 w 209947"/>
              <a:gd name="connsiteY0" fmla="*/ 6554 h 118666"/>
              <a:gd name="connsiteX1" fmla="*/ 90534 w 209947"/>
              <a:gd name="connsiteY1" fmla="*/ 108790 h 118666"/>
              <a:gd name="connsiteX2" fmla="*/ 208287 w 209947"/>
              <a:gd name="connsiteY2" fmla="*/ 70452 h 118666"/>
              <a:gd name="connsiteX3" fmla="*/ 6554 w 209947"/>
              <a:gd name="connsiteY3" fmla="*/ 6554 h 118666"/>
            </a:gdLst>
            <a:ahLst/>
            <a:cxnLst>
              <a:cxn ang="0">
                <a:pos x="connsiteX0" y="connsiteY0"/>
              </a:cxn>
              <a:cxn ang="0">
                <a:pos x="connsiteX1" y="connsiteY1"/>
              </a:cxn>
              <a:cxn ang="0">
                <a:pos x="connsiteX2" y="connsiteY2"/>
              </a:cxn>
              <a:cxn ang="0">
                <a:pos x="connsiteX3" y="connsiteY3"/>
              </a:cxn>
            </a:cxnLst>
            <a:rect l="l" t="t" r="r" b="b"/>
            <a:pathLst>
              <a:path w="209947" h="118666">
                <a:moveTo>
                  <a:pt x="6554" y="6554"/>
                </a:moveTo>
                <a:cubicBezTo>
                  <a:pt x="6554" y="6554"/>
                  <a:pt x="16595" y="84144"/>
                  <a:pt x="90534" y="108790"/>
                </a:cubicBezTo>
                <a:cubicBezTo>
                  <a:pt x="164472" y="132523"/>
                  <a:pt x="208287" y="70452"/>
                  <a:pt x="208287" y="70452"/>
                </a:cubicBezTo>
                <a:cubicBezTo>
                  <a:pt x="208287" y="70452"/>
                  <a:pt x="91446" y="95098"/>
                  <a:pt x="6554" y="6554"/>
                </a:cubicBezTo>
                <a:close/>
              </a:path>
            </a:pathLst>
          </a:custGeom>
          <a:solidFill>
            <a:srgbClr val="F2F2F2"/>
          </a:solidFill>
          <a:ln w="9119"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640C9743-F753-4438-A4B1-724405F0948A}"/>
              </a:ext>
            </a:extLst>
          </p:cNvPr>
          <p:cNvSpPr/>
          <p:nvPr/>
        </p:nvSpPr>
        <p:spPr>
          <a:xfrm>
            <a:off x="5833778" y="2313848"/>
            <a:ext cx="830663" cy="611587"/>
          </a:xfrm>
          <a:custGeom>
            <a:avLst/>
            <a:gdLst>
              <a:gd name="connsiteX0" fmla="*/ 84199 w 830663"/>
              <a:gd name="connsiteY0" fmla="*/ 208710 h 611587"/>
              <a:gd name="connsiteX1" fmla="*/ 380864 w 830663"/>
              <a:gd name="connsiteY1" fmla="*/ 7890 h 611587"/>
              <a:gd name="connsiteX2" fmla="*/ 831796 w 830663"/>
              <a:gd name="connsiteY2" fmla="*/ 332853 h 611587"/>
              <a:gd name="connsiteX3" fmla="*/ 187347 w 830663"/>
              <a:gd name="connsiteY3" fmla="*/ 278084 h 611587"/>
              <a:gd name="connsiteX4" fmla="*/ 173655 w 830663"/>
              <a:gd name="connsiteY4" fmla="*/ 609436 h 611587"/>
              <a:gd name="connsiteX5" fmla="*/ 134404 w 830663"/>
              <a:gd name="connsiteY5" fmla="*/ 609436 h 611587"/>
              <a:gd name="connsiteX6" fmla="*/ 126188 w 830663"/>
              <a:gd name="connsiteY6" fmla="*/ 512678 h 611587"/>
              <a:gd name="connsiteX7" fmla="*/ 44035 w 830663"/>
              <a:gd name="connsiteY7" fmla="*/ 474339 h 611587"/>
              <a:gd name="connsiteX8" fmla="*/ 84199 w 830663"/>
              <a:gd name="connsiteY8" fmla="*/ 208710 h 61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663" h="611587">
                <a:moveTo>
                  <a:pt x="84199" y="208710"/>
                </a:moveTo>
                <a:cubicBezTo>
                  <a:pt x="84199" y="208710"/>
                  <a:pt x="69594" y="23408"/>
                  <a:pt x="380864" y="7890"/>
                </a:cubicBezTo>
                <a:cubicBezTo>
                  <a:pt x="692135" y="-6715"/>
                  <a:pt x="801673" y="98259"/>
                  <a:pt x="831796" y="332853"/>
                </a:cubicBezTo>
                <a:cubicBezTo>
                  <a:pt x="831796" y="332853"/>
                  <a:pt x="609981" y="372104"/>
                  <a:pt x="187347" y="278084"/>
                </a:cubicBezTo>
                <a:cubicBezTo>
                  <a:pt x="187347" y="278084"/>
                  <a:pt x="213819" y="509939"/>
                  <a:pt x="173655" y="609436"/>
                </a:cubicBezTo>
                <a:lnTo>
                  <a:pt x="134404" y="609436"/>
                </a:lnTo>
                <a:lnTo>
                  <a:pt x="126188" y="512678"/>
                </a:lnTo>
                <a:cubicBezTo>
                  <a:pt x="126188" y="512678"/>
                  <a:pt x="91502" y="468863"/>
                  <a:pt x="44035" y="474339"/>
                </a:cubicBezTo>
                <a:cubicBezTo>
                  <a:pt x="44035" y="476165"/>
                  <a:pt x="-62764" y="227879"/>
                  <a:pt x="84199" y="208710"/>
                </a:cubicBezTo>
                <a:close/>
              </a:path>
            </a:pathLst>
          </a:custGeom>
          <a:solidFill>
            <a:srgbClr val="E09E51"/>
          </a:solidFill>
          <a:ln w="9119"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0207ABC4-E4A2-46C4-9E48-917E72C3327F}"/>
              </a:ext>
            </a:extLst>
          </p:cNvPr>
          <p:cNvSpPr/>
          <p:nvPr/>
        </p:nvSpPr>
        <p:spPr>
          <a:xfrm>
            <a:off x="6205349" y="3028093"/>
            <a:ext cx="209948" cy="118666"/>
          </a:xfrm>
          <a:custGeom>
            <a:avLst/>
            <a:gdLst>
              <a:gd name="connsiteX0" fmla="*/ 6554 w 209947"/>
              <a:gd name="connsiteY0" fmla="*/ 6554 h 118666"/>
              <a:gd name="connsiteX1" fmla="*/ 90534 w 209947"/>
              <a:gd name="connsiteY1" fmla="*/ 108790 h 118666"/>
              <a:gd name="connsiteX2" fmla="*/ 208287 w 209947"/>
              <a:gd name="connsiteY2" fmla="*/ 70452 h 118666"/>
              <a:gd name="connsiteX3" fmla="*/ 6554 w 209947"/>
              <a:gd name="connsiteY3" fmla="*/ 6554 h 118666"/>
            </a:gdLst>
            <a:ahLst/>
            <a:cxnLst>
              <a:cxn ang="0">
                <a:pos x="connsiteX0" y="connsiteY0"/>
              </a:cxn>
              <a:cxn ang="0">
                <a:pos x="connsiteX1" y="connsiteY1"/>
              </a:cxn>
              <a:cxn ang="0">
                <a:pos x="connsiteX2" y="connsiteY2"/>
              </a:cxn>
              <a:cxn ang="0">
                <a:pos x="connsiteX3" y="connsiteY3"/>
              </a:cxn>
            </a:cxnLst>
            <a:rect l="l" t="t" r="r" b="b"/>
            <a:pathLst>
              <a:path w="209947" h="118666">
                <a:moveTo>
                  <a:pt x="6554" y="6554"/>
                </a:moveTo>
                <a:cubicBezTo>
                  <a:pt x="6554" y="6554"/>
                  <a:pt x="16595" y="84144"/>
                  <a:pt x="90534" y="108790"/>
                </a:cubicBezTo>
                <a:cubicBezTo>
                  <a:pt x="164472" y="132523"/>
                  <a:pt x="208287" y="70452"/>
                  <a:pt x="208287" y="70452"/>
                </a:cubicBezTo>
                <a:cubicBezTo>
                  <a:pt x="208287" y="70452"/>
                  <a:pt x="91446" y="95098"/>
                  <a:pt x="6554" y="6554"/>
                </a:cubicBezTo>
                <a:close/>
              </a:path>
            </a:pathLst>
          </a:custGeom>
          <a:solidFill>
            <a:srgbClr val="F2F2F2"/>
          </a:solidFill>
          <a:ln w="9119"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0E77B67A-1888-45E5-A69E-3D9DD1849B4A}"/>
              </a:ext>
            </a:extLst>
          </p:cNvPr>
          <p:cNvSpPr/>
          <p:nvPr/>
        </p:nvSpPr>
        <p:spPr>
          <a:xfrm>
            <a:off x="5751547" y="4202888"/>
            <a:ext cx="255589" cy="292101"/>
          </a:xfrm>
          <a:custGeom>
            <a:avLst/>
            <a:gdLst>
              <a:gd name="connsiteX0" fmla="*/ 97056 w 255588"/>
              <a:gd name="connsiteY0" fmla="*/ 30288 h 292101"/>
              <a:gd name="connsiteX1" fmla="*/ 74236 w 255588"/>
              <a:gd name="connsiteY1" fmla="*/ 144390 h 292101"/>
              <a:gd name="connsiteX2" fmla="*/ 13077 w 255588"/>
              <a:gd name="connsiteY2" fmla="*/ 156256 h 292101"/>
              <a:gd name="connsiteX3" fmla="*/ 139045 w 255588"/>
              <a:gd name="connsiteY3" fmla="*/ 290440 h 292101"/>
              <a:gd name="connsiteX4" fmla="*/ 255886 w 255588"/>
              <a:gd name="connsiteY4" fmla="*/ 222892 h 292101"/>
              <a:gd name="connsiteX5" fmla="*/ 185599 w 255588"/>
              <a:gd name="connsiteY5" fmla="*/ 6554 h 292101"/>
              <a:gd name="connsiteX6" fmla="*/ 97056 w 255588"/>
              <a:gd name="connsiteY6" fmla="*/ 30288 h 29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588" h="292101">
                <a:moveTo>
                  <a:pt x="97056" y="30288"/>
                </a:moveTo>
                <a:cubicBezTo>
                  <a:pt x="97056" y="30288"/>
                  <a:pt x="54154" y="66800"/>
                  <a:pt x="74236" y="144390"/>
                </a:cubicBezTo>
                <a:cubicBezTo>
                  <a:pt x="74236" y="144390"/>
                  <a:pt x="38636" y="118831"/>
                  <a:pt x="13077" y="156256"/>
                </a:cubicBezTo>
                <a:cubicBezTo>
                  <a:pt x="-12482" y="193682"/>
                  <a:pt x="38636" y="280399"/>
                  <a:pt x="139045" y="290440"/>
                </a:cubicBezTo>
                <a:cubicBezTo>
                  <a:pt x="239455" y="300482"/>
                  <a:pt x="255886" y="276748"/>
                  <a:pt x="255886" y="222892"/>
                </a:cubicBezTo>
                <a:cubicBezTo>
                  <a:pt x="255886" y="169036"/>
                  <a:pt x="256799" y="58585"/>
                  <a:pt x="185599" y="6554"/>
                </a:cubicBezTo>
                <a:lnTo>
                  <a:pt x="97056" y="30288"/>
                </a:lnTo>
                <a:close/>
              </a:path>
            </a:pathLst>
          </a:custGeom>
          <a:solidFill>
            <a:srgbClr val="FBC89C"/>
          </a:solidFill>
          <a:ln w="9119"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043CED04-D133-4558-8846-0BFF85B2C2CA}"/>
              </a:ext>
            </a:extLst>
          </p:cNvPr>
          <p:cNvSpPr/>
          <p:nvPr/>
        </p:nvSpPr>
        <p:spPr>
          <a:xfrm>
            <a:off x="5560918" y="3454379"/>
            <a:ext cx="392511" cy="876304"/>
          </a:xfrm>
          <a:custGeom>
            <a:avLst/>
            <a:gdLst>
              <a:gd name="connsiteX0" fmla="*/ 222875 w 392511"/>
              <a:gd name="connsiteY0" fmla="*/ 6554 h 876304"/>
              <a:gd name="connsiteX1" fmla="*/ 9276 w 392511"/>
              <a:gd name="connsiteY1" fmla="*/ 472091 h 876304"/>
              <a:gd name="connsiteX2" fmla="*/ 172670 w 392511"/>
              <a:gd name="connsiteY2" fmla="*/ 873730 h 876304"/>
              <a:gd name="connsiteX3" fmla="*/ 391746 w 392511"/>
              <a:gd name="connsiteY3" fmla="*/ 775146 h 876304"/>
              <a:gd name="connsiteX4" fmla="*/ 305029 w 392511"/>
              <a:gd name="connsiteY4" fmla="*/ 603537 h 876304"/>
              <a:gd name="connsiteX5" fmla="*/ 327849 w 392511"/>
              <a:gd name="connsiteY5" fmla="*/ 308697 h 876304"/>
              <a:gd name="connsiteX6" fmla="*/ 222875 w 392511"/>
              <a:gd name="connsiteY6" fmla="*/ 6554 h 87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11" h="876304">
                <a:moveTo>
                  <a:pt x="222875" y="6554"/>
                </a:moveTo>
                <a:cubicBezTo>
                  <a:pt x="222875" y="6554"/>
                  <a:pt x="-21760" y="182728"/>
                  <a:pt x="9276" y="472091"/>
                </a:cubicBezTo>
                <a:cubicBezTo>
                  <a:pt x="40312" y="761454"/>
                  <a:pt x="172670" y="873730"/>
                  <a:pt x="172670" y="873730"/>
                </a:cubicBezTo>
                <a:cubicBezTo>
                  <a:pt x="172670" y="873730"/>
                  <a:pt x="347018" y="873730"/>
                  <a:pt x="391746" y="775146"/>
                </a:cubicBezTo>
                <a:cubicBezTo>
                  <a:pt x="391746" y="775146"/>
                  <a:pt x="394485" y="693905"/>
                  <a:pt x="305029" y="603537"/>
                </a:cubicBezTo>
                <a:cubicBezTo>
                  <a:pt x="214660" y="513168"/>
                  <a:pt x="203706" y="327866"/>
                  <a:pt x="327849" y="308697"/>
                </a:cubicBezTo>
                <a:cubicBezTo>
                  <a:pt x="326936" y="309610"/>
                  <a:pt x="422782" y="103313"/>
                  <a:pt x="222875" y="6554"/>
                </a:cubicBezTo>
                <a:close/>
              </a:path>
            </a:pathLst>
          </a:custGeom>
          <a:solidFill>
            <a:srgbClr val="4D4D4D"/>
          </a:solidFill>
          <a:ln w="9119"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3AFDA72D-8C78-41E6-ACA6-428130977988}"/>
              </a:ext>
            </a:extLst>
          </p:cNvPr>
          <p:cNvSpPr/>
          <p:nvPr/>
        </p:nvSpPr>
        <p:spPr>
          <a:xfrm>
            <a:off x="7073438" y="3247765"/>
            <a:ext cx="301230" cy="355999"/>
          </a:xfrm>
          <a:custGeom>
            <a:avLst/>
            <a:gdLst>
              <a:gd name="connsiteX0" fmla="*/ 213764 w 301229"/>
              <a:gd name="connsiteY0" fmla="*/ 96328 h 355998"/>
              <a:gd name="connsiteX1" fmla="*/ 142564 w 301229"/>
              <a:gd name="connsiteY1" fmla="*/ 108195 h 355998"/>
              <a:gd name="connsiteX2" fmla="*/ 85969 w 301229"/>
              <a:gd name="connsiteY2" fmla="*/ 50687 h 355998"/>
              <a:gd name="connsiteX3" fmla="*/ 75929 w 301229"/>
              <a:gd name="connsiteY3" fmla="*/ 131015 h 355998"/>
              <a:gd name="connsiteX4" fmla="*/ 54934 w 301229"/>
              <a:gd name="connsiteY4" fmla="*/ 142881 h 355998"/>
              <a:gd name="connsiteX5" fmla="*/ 54021 w 301229"/>
              <a:gd name="connsiteY5" fmla="*/ 142881 h 355998"/>
              <a:gd name="connsiteX6" fmla="*/ 54021 w 301229"/>
              <a:gd name="connsiteY6" fmla="*/ 142881 h 355998"/>
              <a:gd name="connsiteX7" fmla="*/ 6554 w 301229"/>
              <a:gd name="connsiteY7" fmla="*/ 192174 h 355998"/>
              <a:gd name="connsiteX8" fmla="*/ 41241 w 301229"/>
              <a:gd name="connsiteY8" fmla="*/ 277066 h 355998"/>
              <a:gd name="connsiteX9" fmla="*/ 136174 w 301229"/>
              <a:gd name="connsiteY9" fmla="*/ 324532 h 355998"/>
              <a:gd name="connsiteX10" fmla="*/ 177251 w 301229"/>
              <a:gd name="connsiteY10" fmla="*/ 345527 h 355998"/>
              <a:gd name="connsiteX11" fmla="*/ 295005 w 301229"/>
              <a:gd name="connsiteY11" fmla="*/ 204040 h 355998"/>
              <a:gd name="connsiteX12" fmla="*/ 213764 w 301229"/>
              <a:gd name="connsiteY12" fmla="*/ 96328 h 35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229" h="355998">
                <a:moveTo>
                  <a:pt x="213764" y="96328"/>
                </a:moveTo>
                <a:cubicBezTo>
                  <a:pt x="195507" y="98153"/>
                  <a:pt x="169949" y="101805"/>
                  <a:pt x="142564" y="108195"/>
                </a:cubicBezTo>
                <a:cubicBezTo>
                  <a:pt x="172687" y="15087"/>
                  <a:pt x="66800" y="-35118"/>
                  <a:pt x="85969" y="50687"/>
                </a:cubicBezTo>
                <a:cubicBezTo>
                  <a:pt x="96010" y="95415"/>
                  <a:pt x="86882" y="119148"/>
                  <a:pt x="75929" y="131015"/>
                </a:cubicBezTo>
                <a:cubicBezTo>
                  <a:pt x="68626" y="134666"/>
                  <a:pt x="61323" y="139230"/>
                  <a:pt x="54934" y="142881"/>
                </a:cubicBezTo>
                <a:lnTo>
                  <a:pt x="54021" y="142881"/>
                </a:lnTo>
                <a:cubicBezTo>
                  <a:pt x="54021" y="142881"/>
                  <a:pt x="54021" y="142881"/>
                  <a:pt x="54021" y="142881"/>
                </a:cubicBezTo>
                <a:cubicBezTo>
                  <a:pt x="34852" y="155661"/>
                  <a:pt x="18421" y="171179"/>
                  <a:pt x="6554" y="192174"/>
                </a:cubicBezTo>
                <a:lnTo>
                  <a:pt x="41241" y="277066"/>
                </a:lnTo>
                <a:cubicBezTo>
                  <a:pt x="41241" y="277066"/>
                  <a:pt x="61323" y="353742"/>
                  <a:pt x="136174" y="324532"/>
                </a:cubicBezTo>
                <a:cubicBezTo>
                  <a:pt x="136174" y="324532"/>
                  <a:pt x="136174" y="324532"/>
                  <a:pt x="177251" y="345527"/>
                </a:cubicBezTo>
                <a:cubicBezTo>
                  <a:pt x="217415" y="366522"/>
                  <a:pt x="297743" y="304450"/>
                  <a:pt x="295005" y="204040"/>
                </a:cubicBezTo>
                <a:cubicBezTo>
                  <a:pt x="293179" y="103630"/>
                  <a:pt x="267620" y="89938"/>
                  <a:pt x="213764" y="96328"/>
                </a:cubicBezTo>
                <a:close/>
              </a:path>
            </a:pathLst>
          </a:custGeom>
          <a:solidFill>
            <a:srgbClr val="FBC89C"/>
          </a:solidFill>
          <a:ln w="9119"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10DC0FE9-113E-427B-857B-FA4446B57AB5}"/>
              </a:ext>
            </a:extLst>
          </p:cNvPr>
          <p:cNvSpPr/>
          <p:nvPr/>
        </p:nvSpPr>
        <p:spPr>
          <a:xfrm>
            <a:off x="6196221" y="3362184"/>
            <a:ext cx="146051" cy="118666"/>
          </a:xfrm>
          <a:custGeom>
            <a:avLst/>
            <a:gdLst>
              <a:gd name="connsiteX0" fmla="*/ 87795 w 146050"/>
              <a:gd name="connsiteY0" fmla="*/ 6554 h 118666"/>
              <a:gd name="connsiteX1" fmla="*/ 6554 w 146050"/>
              <a:gd name="connsiteY1" fmla="*/ 6554 h 118666"/>
              <a:gd name="connsiteX2" fmla="*/ 11118 w 146050"/>
              <a:gd name="connsiteY2" fmla="*/ 75016 h 118666"/>
              <a:gd name="connsiteX3" fmla="*/ 54934 w 146050"/>
              <a:gd name="connsiteY3" fmla="*/ 114267 h 118666"/>
              <a:gd name="connsiteX4" fmla="*/ 121569 w 146050"/>
              <a:gd name="connsiteY4" fmla="*/ 106964 h 118666"/>
              <a:gd name="connsiteX5" fmla="*/ 140739 w 146050"/>
              <a:gd name="connsiteY5" fmla="*/ 58585 h 118666"/>
              <a:gd name="connsiteX6" fmla="*/ 129785 w 146050"/>
              <a:gd name="connsiteY6" fmla="*/ 24811 h 118666"/>
              <a:gd name="connsiteX7" fmla="*/ 87795 w 146050"/>
              <a:gd name="connsiteY7" fmla="*/ 6554 h 1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050" h="118666">
                <a:moveTo>
                  <a:pt x="87795" y="6554"/>
                </a:moveTo>
                <a:lnTo>
                  <a:pt x="6554" y="6554"/>
                </a:lnTo>
                <a:lnTo>
                  <a:pt x="11118" y="75016"/>
                </a:lnTo>
                <a:lnTo>
                  <a:pt x="54934" y="114267"/>
                </a:lnTo>
                <a:lnTo>
                  <a:pt x="121569" y="106964"/>
                </a:lnTo>
                <a:lnTo>
                  <a:pt x="140739" y="58585"/>
                </a:lnTo>
                <a:lnTo>
                  <a:pt x="129785" y="24811"/>
                </a:lnTo>
                <a:cubicBezTo>
                  <a:pt x="129785" y="24811"/>
                  <a:pt x="95098" y="6554"/>
                  <a:pt x="87795" y="6554"/>
                </a:cubicBezTo>
                <a:close/>
              </a:path>
            </a:pathLst>
          </a:custGeom>
          <a:solidFill>
            <a:srgbClr val="C1272D"/>
          </a:solidFill>
          <a:ln w="9119"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618AE16A-482E-4741-A20C-69A036209861}"/>
              </a:ext>
            </a:extLst>
          </p:cNvPr>
          <p:cNvSpPr/>
          <p:nvPr/>
        </p:nvSpPr>
        <p:spPr>
          <a:xfrm>
            <a:off x="6244600" y="3463507"/>
            <a:ext cx="228204" cy="638972"/>
          </a:xfrm>
          <a:custGeom>
            <a:avLst/>
            <a:gdLst>
              <a:gd name="connsiteX0" fmla="*/ 6554 w 228204"/>
              <a:gd name="connsiteY0" fmla="*/ 12944 h 638971"/>
              <a:gd name="connsiteX1" fmla="*/ 101488 w 228204"/>
              <a:gd name="connsiteY1" fmla="*/ 245713 h 638971"/>
              <a:gd name="connsiteX2" fmla="*/ 226543 w 228204"/>
              <a:gd name="connsiteY2" fmla="*/ 638224 h 638971"/>
              <a:gd name="connsiteX3" fmla="*/ 190943 w 228204"/>
              <a:gd name="connsiteY3" fmla="*/ 180902 h 638971"/>
              <a:gd name="connsiteX4" fmla="*/ 74103 w 228204"/>
              <a:gd name="connsiteY4" fmla="*/ 6554 h 638971"/>
              <a:gd name="connsiteX5" fmla="*/ 6554 w 228204"/>
              <a:gd name="connsiteY5" fmla="*/ 12944 h 6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204" h="638971">
                <a:moveTo>
                  <a:pt x="6554" y="12944"/>
                </a:moveTo>
                <a:lnTo>
                  <a:pt x="101488" y="245713"/>
                </a:lnTo>
                <a:cubicBezTo>
                  <a:pt x="101488" y="245713"/>
                  <a:pt x="221066" y="451096"/>
                  <a:pt x="226543" y="638224"/>
                </a:cubicBezTo>
                <a:cubicBezTo>
                  <a:pt x="226543" y="638224"/>
                  <a:pt x="228369" y="420973"/>
                  <a:pt x="190943" y="180902"/>
                </a:cubicBezTo>
                <a:cubicBezTo>
                  <a:pt x="190943" y="180902"/>
                  <a:pt x="110616" y="44893"/>
                  <a:pt x="74103" y="6554"/>
                </a:cubicBezTo>
                <a:lnTo>
                  <a:pt x="6554" y="12944"/>
                </a:lnTo>
                <a:close/>
              </a:path>
            </a:pathLst>
          </a:custGeom>
          <a:solidFill>
            <a:srgbClr val="ED1C24"/>
          </a:solidFill>
          <a:ln w="9119" cap="flat">
            <a:noFill/>
            <a:prstDash val="solid"/>
            <a:miter/>
          </a:ln>
        </p:spPr>
        <p:txBody>
          <a:bodyPr rtlCol="0" anchor="ctr"/>
          <a:lstStyle/>
          <a:p>
            <a:endParaRPr lang="zh-CN" altLang="en-US"/>
          </a:p>
        </p:txBody>
      </p:sp>
      <p:sp>
        <p:nvSpPr>
          <p:cNvPr id="146" name="文本框 145">
            <a:extLst>
              <a:ext uri="{FF2B5EF4-FFF2-40B4-BE49-F238E27FC236}">
                <a16:creationId xmlns:a16="http://schemas.microsoft.com/office/drawing/2014/main" id="{B63FA3F9-3C77-4307-AD4B-A6F3DB30111F}"/>
              </a:ext>
            </a:extLst>
          </p:cNvPr>
          <p:cNvSpPr txBox="1"/>
          <p:nvPr/>
        </p:nvSpPr>
        <p:spPr>
          <a:xfrm>
            <a:off x="3406653" y="639054"/>
            <a:ext cx="4843793" cy="584775"/>
          </a:xfrm>
          <a:prstGeom prst="rect">
            <a:avLst/>
          </a:prstGeom>
          <a:noFill/>
        </p:spPr>
        <p:txBody>
          <a:bodyPr wrap="square" rtlCol="0">
            <a:spAutoFit/>
          </a:bodyPr>
          <a:lstStyle/>
          <a:p>
            <a:r>
              <a:rPr lang="zh-CN" altLang="en-US" sz="3200" dirty="0">
                <a:solidFill>
                  <a:srgbClr val="55A1B9"/>
                </a:solidFill>
                <a:latin typeface="方正兰亭粗黑简体" panose="02000000000000000000" pitchFamily="2" charset="-122"/>
                <a:ea typeface="方正兰亭粗黑简体" panose="02000000000000000000" pitchFamily="2" charset="-122"/>
              </a:rPr>
              <a:t>讲信用的才合作</a:t>
            </a:r>
          </a:p>
        </p:txBody>
      </p:sp>
      <p:sp>
        <p:nvSpPr>
          <p:cNvPr id="147" name="文本框 146">
            <a:extLst>
              <a:ext uri="{FF2B5EF4-FFF2-40B4-BE49-F238E27FC236}">
                <a16:creationId xmlns:a16="http://schemas.microsoft.com/office/drawing/2014/main" id="{7E82A273-140D-4340-BEAE-E1CA634E5D31}"/>
              </a:ext>
            </a:extLst>
          </p:cNvPr>
          <p:cNvSpPr txBox="1"/>
          <p:nvPr/>
        </p:nvSpPr>
        <p:spPr>
          <a:xfrm>
            <a:off x="5407852" y="1232872"/>
            <a:ext cx="3221648" cy="584775"/>
          </a:xfrm>
          <a:prstGeom prst="rect">
            <a:avLst/>
          </a:prstGeom>
          <a:noFill/>
        </p:spPr>
        <p:txBody>
          <a:bodyPr wrap="square" rtlCol="0">
            <a:spAutoFit/>
          </a:bodyPr>
          <a:lstStyle/>
          <a:p>
            <a:r>
              <a:rPr lang="zh-CN" altLang="en-US" sz="3200" dirty="0">
                <a:solidFill>
                  <a:srgbClr val="55A1B9"/>
                </a:solidFill>
                <a:latin typeface="方正兰亭粗黑简体" panose="02000000000000000000" pitchFamily="2" charset="-122"/>
                <a:ea typeface="方正兰亭粗黑简体" panose="02000000000000000000" pitchFamily="2" charset="-122"/>
              </a:rPr>
              <a:t>我们都是平等的！</a:t>
            </a:r>
          </a:p>
        </p:txBody>
      </p:sp>
    </p:spTree>
    <p:extLst>
      <p:ext uri="{BB962C8B-B14F-4D97-AF65-F5344CB8AC3E}">
        <p14:creationId xmlns:p14="http://schemas.microsoft.com/office/powerpoint/2010/main" val="342108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a:extLst>
              <a:ext uri="{FF2B5EF4-FFF2-40B4-BE49-F238E27FC236}">
                <a16:creationId xmlns:a16="http://schemas.microsoft.com/office/drawing/2014/main" id="{7382B16A-1F85-47B9-937B-529739A05CC8}"/>
              </a:ext>
            </a:extLst>
          </p:cNvPr>
          <p:cNvSpPr/>
          <p:nvPr/>
        </p:nvSpPr>
        <p:spPr>
          <a:xfrm>
            <a:off x="6141914" y="3542469"/>
            <a:ext cx="4805039" cy="2150759"/>
          </a:xfrm>
          <a:prstGeom prst="roundRect">
            <a:avLst/>
          </a:prstGeom>
          <a:ln w="25400">
            <a:gradFill>
              <a:gsLst>
                <a:gs pos="0">
                  <a:schemeClr val="accent1">
                    <a:lumMod val="5000"/>
                    <a:lumOff val="95000"/>
                    <a:alpha val="0"/>
                  </a:schemeClr>
                </a:gs>
                <a:gs pos="100000">
                  <a:srgbClr val="A6A6A6"/>
                </a:gs>
              </a:gsLst>
              <a:lin ang="0" scaled="0"/>
            </a:gra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85DBA13F-9926-4192-B081-8F55B00D9A5F}"/>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754C3F8-5FF0-4012-988D-8A15FC905C1E}"/>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9F7C340-F9A6-4968-BFB2-F96A35FA3355}"/>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C96C99A-36C1-4FE1-AC63-F4213534FF5F}"/>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08C4DE5-BD43-4D1E-8274-4A1EB77282E9}"/>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24AF3-7592-4A1E-9907-2C1E88161AC4}"/>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6DF7B73-14A6-4980-BCCA-FB41A4401298}"/>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7F884238-498A-4F5F-9755-3566E18CE845}"/>
              </a:ext>
            </a:extLst>
          </p:cNvPr>
          <p:cNvSpPr/>
          <p:nvPr/>
        </p:nvSpPr>
        <p:spPr>
          <a:xfrm>
            <a:off x="3739394" y="1308128"/>
            <a:ext cx="4805039" cy="792422"/>
          </a:xfrm>
          <a:custGeom>
            <a:avLst/>
            <a:gdLst>
              <a:gd name="connsiteX0" fmla="*/ 0 w 3086100"/>
              <a:gd name="connsiteY0" fmla="*/ 172758 h 945066"/>
              <a:gd name="connsiteX1" fmla="*/ 172758 w 3086100"/>
              <a:gd name="connsiteY1" fmla="*/ 0 h 945066"/>
              <a:gd name="connsiteX2" fmla="*/ 2913342 w 3086100"/>
              <a:gd name="connsiteY2" fmla="*/ 0 h 945066"/>
              <a:gd name="connsiteX3" fmla="*/ 3086100 w 3086100"/>
              <a:gd name="connsiteY3" fmla="*/ 172758 h 945066"/>
              <a:gd name="connsiteX4" fmla="*/ 3086100 w 3086100"/>
              <a:gd name="connsiteY4" fmla="*/ 772308 h 945066"/>
              <a:gd name="connsiteX5" fmla="*/ 2913342 w 3086100"/>
              <a:gd name="connsiteY5" fmla="*/ 945066 h 945066"/>
              <a:gd name="connsiteX6" fmla="*/ 172758 w 3086100"/>
              <a:gd name="connsiteY6" fmla="*/ 945066 h 945066"/>
              <a:gd name="connsiteX7" fmla="*/ 0 w 3086100"/>
              <a:gd name="connsiteY7" fmla="*/ 772308 h 945066"/>
              <a:gd name="connsiteX8" fmla="*/ 0 w 3086100"/>
              <a:gd name="connsiteY8" fmla="*/ 172758 h 945066"/>
              <a:gd name="connsiteX0" fmla="*/ 0 w 3086100"/>
              <a:gd name="connsiteY0" fmla="*/ 245910 h 1018218"/>
              <a:gd name="connsiteX1" fmla="*/ 172758 w 3086100"/>
              <a:gd name="connsiteY1" fmla="*/ 73152 h 1018218"/>
              <a:gd name="connsiteX2" fmla="*/ 2980398 w 3086100"/>
              <a:gd name="connsiteY2" fmla="*/ 0 h 1018218"/>
              <a:gd name="connsiteX3" fmla="*/ 3086100 w 3086100"/>
              <a:gd name="connsiteY3" fmla="*/ 245910 h 1018218"/>
              <a:gd name="connsiteX4" fmla="*/ 3086100 w 3086100"/>
              <a:gd name="connsiteY4" fmla="*/ 845460 h 1018218"/>
              <a:gd name="connsiteX5" fmla="*/ 2913342 w 3086100"/>
              <a:gd name="connsiteY5" fmla="*/ 1018218 h 1018218"/>
              <a:gd name="connsiteX6" fmla="*/ 172758 w 3086100"/>
              <a:gd name="connsiteY6" fmla="*/ 1018218 h 1018218"/>
              <a:gd name="connsiteX7" fmla="*/ 0 w 3086100"/>
              <a:gd name="connsiteY7" fmla="*/ 845460 h 1018218"/>
              <a:gd name="connsiteX8" fmla="*/ 0 w 3086100"/>
              <a:gd name="connsiteY8" fmla="*/ 245910 h 101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6100" h="1018218">
                <a:moveTo>
                  <a:pt x="0" y="245910"/>
                </a:moveTo>
                <a:cubicBezTo>
                  <a:pt x="0" y="150498"/>
                  <a:pt x="77346" y="73152"/>
                  <a:pt x="172758" y="73152"/>
                </a:cubicBezTo>
                <a:cubicBezTo>
                  <a:pt x="1086286" y="73152"/>
                  <a:pt x="2066870" y="0"/>
                  <a:pt x="2980398" y="0"/>
                </a:cubicBezTo>
                <a:cubicBezTo>
                  <a:pt x="3075810" y="0"/>
                  <a:pt x="3086100" y="150498"/>
                  <a:pt x="3086100" y="245910"/>
                </a:cubicBezTo>
                <a:lnTo>
                  <a:pt x="3086100" y="845460"/>
                </a:lnTo>
                <a:cubicBezTo>
                  <a:pt x="3086100" y="940872"/>
                  <a:pt x="3008754" y="1018218"/>
                  <a:pt x="2913342" y="1018218"/>
                </a:cubicBezTo>
                <a:lnTo>
                  <a:pt x="172758" y="1018218"/>
                </a:lnTo>
                <a:cubicBezTo>
                  <a:pt x="77346" y="1018218"/>
                  <a:pt x="0" y="940872"/>
                  <a:pt x="0" y="845460"/>
                </a:cubicBezTo>
                <a:lnTo>
                  <a:pt x="0" y="245910"/>
                </a:lnTo>
                <a:close/>
              </a:path>
            </a:pathLst>
          </a:custGeom>
          <a:solidFill>
            <a:srgbClr val="FEC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D4F3625-4E83-4BA5-973C-C7F00F12E9AB}"/>
              </a:ext>
            </a:extLst>
          </p:cNvPr>
          <p:cNvSpPr txBox="1"/>
          <p:nvPr/>
        </p:nvSpPr>
        <p:spPr>
          <a:xfrm>
            <a:off x="4012789" y="1496366"/>
            <a:ext cx="4281980" cy="584775"/>
          </a:xfrm>
          <a:prstGeom prst="rect">
            <a:avLst/>
          </a:prstGeom>
          <a:noFill/>
        </p:spPr>
        <p:txBody>
          <a:bodyPr wrap="square" rtlCol="0">
            <a:spAutoFit/>
          </a:bodyPr>
          <a:lstStyle/>
          <a:p>
            <a:r>
              <a:rPr lang="zh-CN" altLang="en-US" sz="3200" dirty="0">
                <a:solidFill>
                  <a:schemeClr val="bg1"/>
                </a:solidFill>
                <a:latin typeface="思源黑体" panose="020B0800000000000000" pitchFamily="34" charset="-122"/>
                <a:ea typeface="思源黑体" panose="020B0800000000000000" pitchFamily="34" charset="-122"/>
              </a:rPr>
              <a:t>区块链应用的发展历史</a:t>
            </a:r>
          </a:p>
        </p:txBody>
      </p:sp>
      <p:cxnSp>
        <p:nvCxnSpPr>
          <p:cNvPr id="17" name="直接连接符 16">
            <a:extLst>
              <a:ext uri="{FF2B5EF4-FFF2-40B4-BE49-F238E27FC236}">
                <a16:creationId xmlns:a16="http://schemas.microsoft.com/office/drawing/2014/main" id="{BCDBCCF9-A9C2-4EE3-9569-7886C7F25EF8}"/>
              </a:ext>
            </a:extLst>
          </p:cNvPr>
          <p:cNvCxnSpPr>
            <a:cxnSpLocks/>
          </p:cNvCxnSpPr>
          <p:nvPr/>
        </p:nvCxnSpPr>
        <p:spPr>
          <a:xfrm flipV="1">
            <a:off x="3806045" y="3550920"/>
            <a:ext cx="3497123" cy="1"/>
          </a:xfrm>
          <a:prstGeom prst="line">
            <a:avLst/>
          </a:prstGeom>
          <a:ln w="25400">
            <a:solidFill>
              <a:schemeClr val="bg1">
                <a:lumMod val="6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55277C7-3FD7-42D4-A169-DE347ED19A8E}"/>
              </a:ext>
            </a:extLst>
          </p:cNvPr>
          <p:cNvCxnSpPr>
            <a:cxnSpLocks/>
          </p:cNvCxnSpPr>
          <p:nvPr/>
        </p:nvCxnSpPr>
        <p:spPr>
          <a:xfrm>
            <a:off x="9071811" y="3537547"/>
            <a:ext cx="1748589" cy="13373"/>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A4AF9ACB-1D5E-4CC1-BCBA-E93415CA6A09}"/>
              </a:ext>
            </a:extLst>
          </p:cNvPr>
          <p:cNvSpPr txBox="1"/>
          <p:nvPr/>
        </p:nvSpPr>
        <p:spPr>
          <a:xfrm>
            <a:off x="2112173" y="4249746"/>
            <a:ext cx="1579188" cy="707886"/>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区块链</a:t>
            </a:r>
            <a:r>
              <a:rPr lang="en-US" altLang="zh-CN" sz="2000" dirty="0">
                <a:solidFill>
                  <a:srgbClr val="F37670"/>
                </a:solidFill>
                <a:latin typeface="方正兰亭粗黑简体" panose="02000000000000000000" pitchFamily="2" charset="-122"/>
                <a:ea typeface="方正兰亭粗黑简体" panose="02000000000000000000" pitchFamily="2" charset="-122"/>
              </a:rPr>
              <a:t>1.0</a:t>
            </a:r>
            <a:r>
              <a:rPr lang="zh-CN" altLang="en-US" sz="2000" dirty="0">
                <a:solidFill>
                  <a:srgbClr val="F37670"/>
                </a:solidFill>
                <a:latin typeface="方正兰亭粗黑简体" panose="02000000000000000000" pitchFamily="2" charset="-122"/>
                <a:ea typeface="方正兰亭粗黑简体" panose="02000000000000000000" pitchFamily="2" charset="-122"/>
              </a:rPr>
              <a:t>：可编程货币</a:t>
            </a:r>
          </a:p>
        </p:txBody>
      </p:sp>
      <p:sp>
        <p:nvSpPr>
          <p:cNvPr id="38" name="文本框 37">
            <a:extLst>
              <a:ext uri="{FF2B5EF4-FFF2-40B4-BE49-F238E27FC236}">
                <a16:creationId xmlns:a16="http://schemas.microsoft.com/office/drawing/2014/main" id="{BB19143F-5272-4AA1-A608-013BF31238F2}"/>
              </a:ext>
            </a:extLst>
          </p:cNvPr>
          <p:cNvSpPr txBox="1"/>
          <p:nvPr/>
        </p:nvSpPr>
        <p:spPr>
          <a:xfrm>
            <a:off x="7566218" y="4249746"/>
            <a:ext cx="1692174" cy="707886"/>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区块链</a:t>
            </a:r>
            <a:r>
              <a:rPr lang="en-US" altLang="zh-CN" sz="2000" dirty="0">
                <a:solidFill>
                  <a:srgbClr val="F37670"/>
                </a:solidFill>
                <a:latin typeface="方正兰亭粗黑简体" panose="02000000000000000000" pitchFamily="2" charset="-122"/>
                <a:ea typeface="方正兰亭粗黑简体" panose="02000000000000000000" pitchFamily="2" charset="-122"/>
              </a:rPr>
              <a:t>2.0</a:t>
            </a:r>
            <a:r>
              <a:rPr lang="zh-CN" altLang="en-US" sz="2000" dirty="0">
                <a:solidFill>
                  <a:srgbClr val="F37670"/>
                </a:solidFill>
                <a:latin typeface="方正兰亭粗黑简体" panose="02000000000000000000" pitchFamily="2" charset="-122"/>
                <a:ea typeface="方正兰亭粗黑简体" panose="02000000000000000000" pitchFamily="2" charset="-122"/>
              </a:rPr>
              <a:t>：可编程金融</a:t>
            </a:r>
          </a:p>
        </p:txBody>
      </p:sp>
      <p:cxnSp>
        <p:nvCxnSpPr>
          <p:cNvPr id="68" name="直接连接符 67">
            <a:extLst>
              <a:ext uri="{FF2B5EF4-FFF2-40B4-BE49-F238E27FC236}">
                <a16:creationId xmlns:a16="http://schemas.microsoft.com/office/drawing/2014/main" id="{0B296A5D-9885-439A-A9A4-9CF0CE77972C}"/>
              </a:ext>
            </a:extLst>
          </p:cNvPr>
          <p:cNvCxnSpPr>
            <a:cxnSpLocks/>
          </p:cNvCxnSpPr>
          <p:nvPr/>
        </p:nvCxnSpPr>
        <p:spPr>
          <a:xfrm>
            <a:off x="6256421" y="5693228"/>
            <a:ext cx="4068679" cy="0"/>
          </a:xfrm>
          <a:prstGeom prst="line">
            <a:avLst/>
          </a:prstGeom>
          <a:ln w="25400">
            <a:solidFill>
              <a:schemeClr val="bg1">
                <a:lumMod val="65000"/>
              </a:schemeClr>
            </a:solidFill>
            <a:prstDash val="dashDot"/>
            <a:head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0E7A1295-E43D-4480-B463-4D39AFA63F87}"/>
              </a:ext>
            </a:extLst>
          </p:cNvPr>
          <p:cNvSpPr txBox="1"/>
          <p:nvPr/>
        </p:nvSpPr>
        <p:spPr>
          <a:xfrm>
            <a:off x="4176015" y="6334292"/>
            <a:ext cx="2991384" cy="400110"/>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区块链</a:t>
            </a:r>
            <a:r>
              <a:rPr lang="en-US" altLang="zh-CN" sz="2000" dirty="0">
                <a:solidFill>
                  <a:srgbClr val="F37670"/>
                </a:solidFill>
                <a:latin typeface="方正兰亭粗黑简体" panose="02000000000000000000" pitchFamily="2" charset="-122"/>
                <a:ea typeface="方正兰亭粗黑简体" panose="02000000000000000000" pitchFamily="2" charset="-122"/>
              </a:rPr>
              <a:t>3.0</a:t>
            </a:r>
            <a:r>
              <a:rPr lang="zh-CN" altLang="en-US" sz="2000" dirty="0">
                <a:solidFill>
                  <a:srgbClr val="F37670"/>
                </a:solidFill>
                <a:latin typeface="方正兰亭粗黑简体" panose="02000000000000000000" pitchFamily="2" charset="-122"/>
                <a:ea typeface="方正兰亭粗黑简体" panose="02000000000000000000" pitchFamily="2" charset="-122"/>
              </a:rPr>
              <a:t>：可编程社会</a:t>
            </a:r>
          </a:p>
        </p:txBody>
      </p:sp>
      <p:grpSp>
        <p:nvGrpSpPr>
          <p:cNvPr id="61" name="组合 18">
            <a:extLst>
              <a:ext uri="{FF2B5EF4-FFF2-40B4-BE49-F238E27FC236}">
                <a16:creationId xmlns:a16="http://schemas.microsoft.com/office/drawing/2014/main" id="{45ECC797-A816-4273-AFF8-CD6C5D390E9C}"/>
              </a:ext>
            </a:extLst>
          </p:cNvPr>
          <p:cNvGrpSpPr>
            <a:grpSpLocks/>
          </p:cNvGrpSpPr>
          <p:nvPr/>
        </p:nvGrpSpPr>
        <p:grpSpPr bwMode="auto">
          <a:xfrm>
            <a:off x="2310511" y="2986246"/>
            <a:ext cx="928437" cy="970645"/>
            <a:chOff x="0" y="0"/>
            <a:chExt cx="871174" cy="874617"/>
          </a:xfrm>
        </p:grpSpPr>
        <p:sp>
          <p:nvSpPr>
            <p:cNvPr id="62" name="Oval 9">
              <a:extLst>
                <a:ext uri="{FF2B5EF4-FFF2-40B4-BE49-F238E27FC236}">
                  <a16:creationId xmlns:a16="http://schemas.microsoft.com/office/drawing/2014/main" id="{164B201F-AAB0-4C8D-B6D3-7F9ACDBF9CD1}"/>
                </a:ext>
              </a:extLst>
            </p:cNvPr>
            <p:cNvSpPr>
              <a:spLocks noChangeArrowheads="1"/>
            </p:cNvSpPr>
            <p:nvPr/>
          </p:nvSpPr>
          <p:spPr bwMode="auto">
            <a:xfrm>
              <a:off x="0" y="0"/>
              <a:ext cx="871174" cy="874617"/>
            </a:xfrm>
            <a:prstGeom prst="ellipse">
              <a:avLst/>
            </a:prstGeom>
            <a:noFill/>
            <a:ln w="9525">
              <a:solidFill>
                <a:srgbClr val="6AE7FF"/>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ym typeface="宋体" panose="02010600030101010101" pitchFamily="2" charset="-122"/>
              </a:endParaRPr>
            </a:p>
          </p:txBody>
        </p:sp>
        <p:sp>
          <p:nvSpPr>
            <p:cNvPr id="64" name="Freeform 24">
              <a:hlinkClick r:id="rId3"/>
              <a:extLst>
                <a:ext uri="{FF2B5EF4-FFF2-40B4-BE49-F238E27FC236}">
                  <a16:creationId xmlns:a16="http://schemas.microsoft.com/office/drawing/2014/main" id="{FDE3B09B-1285-4A26-A193-ED7399A88010}"/>
                </a:ext>
              </a:extLst>
            </p:cNvPr>
            <p:cNvSpPr>
              <a:spLocks noEditPoints="1" noChangeArrowheads="1"/>
            </p:cNvSpPr>
            <p:nvPr/>
          </p:nvSpPr>
          <p:spPr bwMode="auto">
            <a:xfrm>
              <a:off x="111555" y="267445"/>
              <a:ext cx="687388" cy="414338"/>
            </a:xfrm>
            <a:custGeom>
              <a:avLst/>
              <a:gdLst>
                <a:gd name="T0" fmla="*/ 2147483646 w 183"/>
                <a:gd name="T1" fmla="*/ 2147483646 h 110"/>
                <a:gd name="T2" fmla="*/ 2147483646 w 183"/>
                <a:gd name="T3" fmla="*/ 2147483646 h 110"/>
                <a:gd name="T4" fmla="*/ 2147483646 w 183"/>
                <a:gd name="T5" fmla="*/ 2147483646 h 110"/>
                <a:gd name="T6" fmla="*/ 2147483646 w 183"/>
                <a:gd name="T7" fmla="*/ 2147483646 h 110"/>
                <a:gd name="T8" fmla="*/ 2147483646 w 183"/>
                <a:gd name="T9" fmla="*/ 2147483646 h 110"/>
                <a:gd name="T10" fmla="*/ 2147483646 w 183"/>
                <a:gd name="T11" fmla="*/ 2147483646 h 110"/>
                <a:gd name="T12" fmla="*/ 2147483646 w 183"/>
                <a:gd name="T13" fmla="*/ 2147483646 h 110"/>
                <a:gd name="T14" fmla="*/ 2147483646 w 183"/>
                <a:gd name="T15" fmla="*/ 2147483646 h 110"/>
                <a:gd name="T16" fmla="*/ 2147483646 w 183"/>
                <a:gd name="T17" fmla="*/ 2147483646 h 110"/>
                <a:gd name="T18" fmla="*/ 2147483646 w 183"/>
                <a:gd name="T19" fmla="*/ 2147483646 h 110"/>
                <a:gd name="T20" fmla="*/ 2147483646 w 183"/>
                <a:gd name="T21" fmla="*/ 2147483646 h 110"/>
                <a:gd name="T22" fmla="*/ 2147483646 w 183"/>
                <a:gd name="T23" fmla="*/ 2147483646 h 110"/>
                <a:gd name="T24" fmla="*/ 2147483646 w 183"/>
                <a:gd name="T25" fmla="*/ 2147483646 h 110"/>
                <a:gd name="T26" fmla="*/ 2147483646 w 183"/>
                <a:gd name="T27" fmla="*/ 2147483646 h 110"/>
                <a:gd name="T28" fmla="*/ 2147483646 w 183"/>
                <a:gd name="T29" fmla="*/ 2147483646 h 110"/>
                <a:gd name="T30" fmla="*/ 2147483646 w 183"/>
                <a:gd name="T31" fmla="*/ 2147483646 h 110"/>
                <a:gd name="T32" fmla="*/ 2147483646 w 183"/>
                <a:gd name="T33" fmla="*/ 2147483646 h 110"/>
                <a:gd name="T34" fmla="*/ 2147483646 w 183"/>
                <a:gd name="T35" fmla="*/ 2147483646 h 110"/>
                <a:gd name="T36" fmla="*/ 2147483646 w 183"/>
                <a:gd name="T37" fmla="*/ 2147483646 h 110"/>
                <a:gd name="T38" fmla="*/ 2147483646 w 183"/>
                <a:gd name="T39" fmla="*/ 2147483646 h 110"/>
                <a:gd name="T40" fmla="*/ 2147483646 w 183"/>
                <a:gd name="T41" fmla="*/ 2147483646 h 110"/>
                <a:gd name="T42" fmla="*/ 2147483646 w 183"/>
                <a:gd name="T43" fmla="*/ 2147483646 h 110"/>
                <a:gd name="T44" fmla="*/ 2147483646 w 183"/>
                <a:gd name="T45" fmla="*/ 2147483646 h 110"/>
                <a:gd name="T46" fmla="*/ 2147483646 w 183"/>
                <a:gd name="T47" fmla="*/ 2147483646 h 110"/>
                <a:gd name="T48" fmla="*/ 2147483646 w 183"/>
                <a:gd name="T49" fmla="*/ 2147483646 h 110"/>
                <a:gd name="T50" fmla="*/ 2147483646 w 183"/>
                <a:gd name="T51" fmla="*/ 2147483646 h 110"/>
                <a:gd name="T52" fmla="*/ 2147483646 w 183"/>
                <a:gd name="T53" fmla="*/ 2147483646 h 110"/>
                <a:gd name="T54" fmla="*/ 2147483646 w 183"/>
                <a:gd name="T55" fmla="*/ 2147483646 h 110"/>
                <a:gd name="T56" fmla="*/ 2147483646 w 183"/>
                <a:gd name="T57" fmla="*/ 2147483646 h 110"/>
                <a:gd name="T58" fmla="*/ 2147483646 w 183"/>
                <a:gd name="T59" fmla="*/ 2147483646 h 110"/>
                <a:gd name="T60" fmla="*/ 2147483646 w 183"/>
                <a:gd name="T61" fmla="*/ 2147483646 h 110"/>
                <a:gd name="T62" fmla="*/ 2147483646 w 183"/>
                <a:gd name="T63" fmla="*/ 2147483646 h 110"/>
                <a:gd name="T64" fmla="*/ 2147483646 w 183"/>
                <a:gd name="T65" fmla="*/ 2147483646 h 110"/>
                <a:gd name="T66" fmla="*/ 2147483646 w 183"/>
                <a:gd name="T67" fmla="*/ 2147483646 h 110"/>
                <a:gd name="T68" fmla="*/ 2147483646 w 183"/>
                <a:gd name="T69" fmla="*/ 2147483646 h 110"/>
                <a:gd name="T70" fmla="*/ 2147483646 w 183"/>
                <a:gd name="T71" fmla="*/ 2147483646 h 110"/>
                <a:gd name="T72" fmla="*/ 2147483646 w 183"/>
                <a:gd name="T73" fmla="*/ 2147483646 h 110"/>
                <a:gd name="T74" fmla="*/ 2147483646 w 183"/>
                <a:gd name="T75" fmla="*/ 2147483646 h 110"/>
                <a:gd name="T76" fmla="*/ 2147483646 w 183"/>
                <a:gd name="T77" fmla="*/ 2147483646 h 110"/>
                <a:gd name="T78" fmla="*/ 2147483646 w 183"/>
                <a:gd name="T79" fmla="*/ 2147483646 h 110"/>
                <a:gd name="T80" fmla="*/ 2147483646 w 183"/>
                <a:gd name="T81" fmla="*/ 2147483646 h 110"/>
                <a:gd name="T82" fmla="*/ 2147483646 w 183"/>
                <a:gd name="T83" fmla="*/ 2147483646 h 110"/>
                <a:gd name="T84" fmla="*/ 2147483646 w 183"/>
                <a:gd name="T85" fmla="*/ 2147483646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grpSp>
        <p:nvGrpSpPr>
          <p:cNvPr id="69" name="组合 68">
            <a:extLst>
              <a:ext uri="{FF2B5EF4-FFF2-40B4-BE49-F238E27FC236}">
                <a16:creationId xmlns:a16="http://schemas.microsoft.com/office/drawing/2014/main" id="{66AF87C3-84AB-4BC2-ABD3-CD89E01183ED}"/>
              </a:ext>
            </a:extLst>
          </p:cNvPr>
          <p:cNvGrpSpPr/>
          <p:nvPr/>
        </p:nvGrpSpPr>
        <p:grpSpPr>
          <a:xfrm>
            <a:off x="7602087" y="2978976"/>
            <a:ext cx="1151784" cy="1067988"/>
            <a:chOff x="3381108" y="2279458"/>
            <a:chExt cx="1462088" cy="1463675"/>
          </a:xfrm>
          <a:solidFill>
            <a:srgbClr val="6AE7FF">
              <a:alpha val="50000"/>
            </a:srgbClr>
          </a:solidFill>
        </p:grpSpPr>
        <p:sp>
          <p:nvSpPr>
            <p:cNvPr id="70" name="Freeform 19">
              <a:extLst>
                <a:ext uri="{FF2B5EF4-FFF2-40B4-BE49-F238E27FC236}">
                  <a16:creationId xmlns:a16="http://schemas.microsoft.com/office/drawing/2014/main" id="{90842C0F-1A90-47A6-B7A9-52BB40FF5C39}"/>
                </a:ext>
              </a:extLst>
            </p:cNvPr>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a:lstStyle/>
            <a:p>
              <a:pPr eaLnBrk="1" hangingPunct="1">
                <a:defRPr/>
              </a:pPr>
              <a:endParaRPr lang="zh-CN" altLang="en-US">
                <a:solidFill>
                  <a:schemeClr val="bg1">
                    <a:lumMod val="65000"/>
                  </a:schemeClr>
                </a:solidFill>
                <a:latin typeface="微软雅黑" panose="020B0503020204020204" charset="-122"/>
                <a:ea typeface="微软雅黑" panose="020B0503020204020204" charset="-122"/>
              </a:endParaRPr>
            </a:p>
          </p:txBody>
        </p:sp>
        <p:sp>
          <p:nvSpPr>
            <p:cNvPr id="73" name="Freeform 20">
              <a:extLst>
                <a:ext uri="{FF2B5EF4-FFF2-40B4-BE49-F238E27FC236}">
                  <a16:creationId xmlns:a16="http://schemas.microsoft.com/office/drawing/2014/main" id="{A4B24363-01EA-46B2-B66A-0C712E1202FC}"/>
                </a:ext>
              </a:extLst>
            </p:cNvPr>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a:lstStyle/>
            <a:p>
              <a:pPr eaLnBrk="1" hangingPunct="1">
                <a:defRPr/>
              </a:pPr>
              <a:endParaRPr lang="zh-CN" altLang="en-US">
                <a:solidFill>
                  <a:schemeClr val="bg1">
                    <a:lumMod val="65000"/>
                  </a:schemeClr>
                </a:solidFill>
                <a:latin typeface="微软雅黑" panose="020B0503020204020204" charset="-122"/>
                <a:ea typeface="微软雅黑" panose="020B0503020204020204" charset="-122"/>
              </a:endParaRPr>
            </a:p>
          </p:txBody>
        </p:sp>
      </p:grpSp>
      <p:grpSp>
        <p:nvGrpSpPr>
          <p:cNvPr id="75" name="组合 74">
            <a:extLst>
              <a:ext uri="{FF2B5EF4-FFF2-40B4-BE49-F238E27FC236}">
                <a16:creationId xmlns:a16="http://schemas.microsoft.com/office/drawing/2014/main" id="{00C0615D-8B43-4FE3-8E1A-6221A1C42BA1}"/>
              </a:ext>
            </a:extLst>
          </p:cNvPr>
          <p:cNvGrpSpPr>
            <a:grpSpLocks/>
          </p:cNvGrpSpPr>
          <p:nvPr/>
        </p:nvGrpSpPr>
        <p:grpSpPr bwMode="auto">
          <a:xfrm>
            <a:off x="4941887" y="4853837"/>
            <a:ext cx="1154113" cy="1364109"/>
            <a:chOff x="4000500" y="1714500"/>
            <a:chExt cx="3905250" cy="4005263"/>
          </a:xfrm>
        </p:grpSpPr>
        <p:grpSp>
          <p:nvGrpSpPr>
            <p:cNvPr id="76" name="组合 4">
              <a:extLst>
                <a:ext uri="{FF2B5EF4-FFF2-40B4-BE49-F238E27FC236}">
                  <a16:creationId xmlns:a16="http://schemas.microsoft.com/office/drawing/2014/main" id="{61FFCED5-DB94-4AD7-A268-B342A62741E2}"/>
                </a:ext>
              </a:extLst>
            </p:cNvPr>
            <p:cNvGrpSpPr>
              <a:grpSpLocks/>
            </p:cNvGrpSpPr>
            <p:nvPr/>
          </p:nvGrpSpPr>
          <p:grpSpPr bwMode="auto">
            <a:xfrm>
              <a:off x="4000500" y="1714500"/>
              <a:ext cx="3905250" cy="4005263"/>
              <a:chOff x="857223" y="954920"/>
              <a:chExt cx="3357586" cy="3406892"/>
            </a:xfrm>
          </p:grpSpPr>
          <p:sp>
            <p:nvSpPr>
              <p:cNvPr id="81" name="椭圆 80">
                <a:extLst>
                  <a:ext uri="{FF2B5EF4-FFF2-40B4-BE49-F238E27FC236}">
                    <a16:creationId xmlns:a16="http://schemas.microsoft.com/office/drawing/2014/main" id="{EFEA1417-8E01-40E4-A44C-5E4F3ABDC278}"/>
                  </a:ext>
                </a:extLst>
              </p:cNvPr>
              <p:cNvSpPr/>
              <p:nvPr/>
            </p:nvSpPr>
            <p:spPr>
              <a:xfrm rot="1906325">
                <a:off x="2062946" y="954920"/>
                <a:ext cx="1031050" cy="3356474"/>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 name="椭圆 81">
                <a:extLst>
                  <a:ext uri="{FF2B5EF4-FFF2-40B4-BE49-F238E27FC236}">
                    <a16:creationId xmlns:a16="http://schemas.microsoft.com/office/drawing/2014/main" id="{D35D0CFA-9AB6-4F79-BF1B-B208952F1663}"/>
                  </a:ext>
                </a:extLst>
              </p:cNvPr>
              <p:cNvSpPr/>
              <p:nvPr/>
            </p:nvSpPr>
            <p:spPr>
              <a:xfrm rot="19526860">
                <a:off x="2109040" y="1005338"/>
                <a:ext cx="1031051" cy="3356474"/>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椭圆 82">
                <a:extLst>
                  <a:ext uri="{FF2B5EF4-FFF2-40B4-BE49-F238E27FC236}">
                    <a16:creationId xmlns:a16="http://schemas.microsoft.com/office/drawing/2014/main" id="{67397540-2E73-4D20-B647-6BAF657DA0CF}"/>
                  </a:ext>
                </a:extLst>
              </p:cNvPr>
              <p:cNvSpPr/>
              <p:nvPr/>
            </p:nvSpPr>
            <p:spPr>
              <a:xfrm rot="16200000">
                <a:off x="2035426" y="965168"/>
                <a:ext cx="1001181"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8" name="椭圆 77">
              <a:extLst>
                <a:ext uri="{FF2B5EF4-FFF2-40B4-BE49-F238E27FC236}">
                  <a16:creationId xmlns:a16="http://schemas.microsoft.com/office/drawing/2014/main" id="{C0F06BE1-88C9-4A35-BF1E-0F611AE15CEE}"/>
                </a:ext>
              </a:extLst>
            </p:cNvPr>
            <p:cNvSpPr/>
            <p:nvPr/>
          </p:nvSpPr>
          <p:spPr>
            <a:xfrm>
              <a:off x="6190149" y="2284664"/>
              <a:ext cx="191876" cy="191937"/>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椭圆 78">
              <a:extLst>
                <a:ext uri="{FF2B5EF4-FFF2-40B4-BE49-F238E27FC236}">
                  <a16:creationId xmlns:a16="http://schemas.microsoft.com/office/drawing/2014/main" id="{18285F42-B8E5-4133-924D-6CAB501F7BB5}"/>
                </a:ext>
              </a:extLst>
            </p:cNvPr>
            <p:cNvSpPr/>
            <p:nvPr/>
          </p:nvSpPr>
          <p:spPr>
            <a:xfrm>
              <a:off x="7143888" y="4762904"/>
              <a:ext cx="189056" cy="189113"/>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椭圆 79">
              <a:extLst>
                <a:ext uri="{FF2B5EF4-FFF2-40B4-BE49-F238E27FC236}">
                  <a16:creationId xmlns:a16="http://schemas.microsoft.com/office/drawing/2014/main" id="{375AC055-AC9F-471F-86FD-E8F571E7B302}"/>
                </a:ext>
              </a:extLst>
            </p:cNvPr>
            <p:cNvSpPr/>
            <p:nvPr/>
          </p:nvSpPr>
          <p:spPr>
            <a:xfrm>
              <a:off x="4271384" y="3933061"/>
              <a:ext cx="189056" cy="191937"/>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21712613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a:extLst>
              <a:ext uri="{FF2B5EF4-FFF2-40B4-BE49-F238E27FC236}">
                <a16:creationId xmlns:a16="http://schemas.microsoft.com/office/drawing/2014/main" id="{7382B16A-1F85-47B9-937B-529739A05CC8}"/>
              </a:ext>
            </a:extLst>
          </p:cNvPr>
          <p:cNvSpPr/>
          <p:nvPr/>
        </p:nvSpPr>
        <p:spPr>
          <a:xfrm>
            <a:off x="6141914" y="3542469"/>
            <a:ext cx="4805039" cy="2150759"/>
          </a:xfrm>
          <a:prstGeom prst="roundRect">
            <a:avLst/>
          </a:prstGeom>
          <a:ln w="25400">
            <a:gradFill>
              <a:gsLst>
                <a:gs pos="0">
                  <a:schemeClr val="accent1">
                    <a:lumMod val="5000"/>
                    <a:lumOff val="95000"/>
                    <a:alpha val="0"/>
                  </a:schemeClr>
                </a:gs>
                <a:gs pos="100000">
                  <a:srgbClr val="A6A6A6"/>
                </a:gs>
              </a:gsLst>
              <a:lin ang="0" scaled="0"/>
            </a:gra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85DBA13F-9926-4192-B081-8F55B00D9A5F}"/>
              </a:ext>
            </a:extLst>
          </p:cNvPr>
          <p:cNvSpPr/>
          <p:nvPr/>
        </p:nvSpPr>
        <p:spPr>
          <a:xfrm>
            <a:off x="-4419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754C3F8-5FF0-4012-988D-8A15FC905C1E}"/>
              </a:ext>
            </a:extLst>
          </p:cNvPr>
          <p:cNvSpPr/>
          <p:nvPr/>
        </p:nvSpPr>
        <p:spPr>
          <a:xfrm>
            <a:off x="13716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9F7C340-F9A6-4968-BFB2-F96A35FA3355}"/>
              </a:ext>
            </a:extLst>
          </p:cNvPr>
          <p:cNvSpPr/>
          <p:nvPr/>
        </p:nvSpPr>
        <p:spPr>
          <a:xfrm>
            <a:off x="318516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C96C99A-36C1-4FE1-AC63-F4213534FF5F}"/>
              </a:ext>
            </a:extLst>
          </p:cNvPr>
          <p:cNvSpPr/>
          <p:nvPr/>
        </p:nvSpPr>
        <p:spPr>
          <a:xfrm>
            <a:off x="499872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08C4DE5-BD43-4D1E-8274-4A1EB77282E9}"/>
              </a:ext>
            </a:extLst>
          </p:cNvPr>
          <p:cNvSpPr/>
          <p:nvPr/>
        </p:nvSpPr>
        <p:spPr>
          <a:xfrm>
            <a:off x="681228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24AF3-7592-4A1E-9907-2C1E88161AC4}"/>
              </a:ext>
            </a:extLst>
          </p:cNvPr>
          <p:cNvSpPr/>
          <p:nvPr/>
        </p:nvSpPr>
        <p:spPr>
          <a:xfrm>
            <a:off x="862584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6DF7B73-14A6-4980-BCCA-FB41A4401298}"/>
              </a:ext>
            </a:extLst>
          </p:cNvPr>
          <p:cNvSpPr/>
          <p:nvPr/>
        </p:nvSpPr>
        <p:spPr>
          <a:xfrm>
            <a:off x="10439400" y="-1943542"/>
            <a:ext cx="2758440" cy="2758440"/>
          </a:xfrm>
          <a:prstGeom prst="ellipse">
            <a:avLst/>
          </a:prstGeom>
          <a:solidFill>
            <a:srgbClr val="F3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D4F3625-4E83-4BA5-973C-C7F00F12E9AB}"/>
              </a:ext>
            </a:extLst>
          </p:cNvPr>
          <p:cNvSpPr txBox="1"/>
          <p:nvPr/>
        </p:nvSpPr>
        <p:spPr>
          <a:xfrm>
            <a:off x="4789831" y="1671463"/>
            <a:ext cx="3379611" cy="461665"/>
          </a:xfrm>
          <a:prstGeom prst="rect">
            <a:avLst/>
          </a:prstGeom>
          <a:noFill/>
        </p:spPr>
        <p:txBody>
          <a:bodyPr wrap="square" rtlCol="0">
            <a:spAutoFit/>
          </a:bodyPr>
          <a:lstStyle/>
          <a:p>
            <a:r>
              <a:rPr lang="zh-CN" altLang="en-US" sz="2400" dirty="0">
                <a:solidFill>
                  <a:schemeClr val="bg1"/>
                </a:solidFill>
                <a:latin typeface="方正兰亭粗黑简体" panose="02000000000000000000" pitchFamily="2" charset="-122"/>
                <a:ea typeface="方正兰亭粗黑简体" panose="02000000000000000000" pitchFamily="2" charset="-122"/>
              </a:rPr>
              <a:t>区块链应用的发展历史</a:t>
            </a:r>
          </a:p>
        </p:txBody>
      </p:sp>
      <p:cxnSp>
        <p:nvCxnSpPr>
          <p:cNvPr id="17" name="直接连接符 16">
            <a:extLst>
              <a:ext uri="{FF2B5EF4-FFF2-40B4-BE49-F238E27FC236}">
                <a16:creationId xmlns:a16="http://schemas.microsoft.com/office/drawing/2014/main" id="{BCDBCCF9-A9C2-4EE3-9569-7886C7F25EF8}"/>
              </a:ext>
            </a:extLst>
          </p:cNvPr>
          <p:cNvCxnSpPr>
            <a:cxnSpLocks/>
          </p:cNvCxnSpPr>
          <p:nvPr/>
        </p:nvCxnSpPr>
        <p:spPr>
          <a:xfrm flipV="1">
            <a:off x="3806045" y="3550920"/>
            <a:ext cx="3497123" cy="1"/>
          </a:xfrm>
          <a:prstGeom prst="line">
            <a:avLst/>
          </a:prstGeom>
          <a:ln w="25400">
            <a:solidFill>
              <a:schemeClr val="bg1">
                <a:lumMod val="6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55277C7-3FD7-42D4-A169-DE347ED19A8E}"/>
              </a:ext>
            </a:extLst>
          </p:cNvPr>
          <p:cNvCxnSpPr>
            <a:cxnSpLocks/>
          </p:cNvCxnSpPr>
          <p:nvPr/>
        </p:nvCxnSpPr>
        <p:spPr>
          <a:xfrm>
            <a:off x="9071811" y="3537547"/>
            <a:ext cx="1748589" cy="13373"/>
          </a:xfrm>
          <a:prstGeom prst="line">
            <a:avLst/>
          </a:prstGeom>
          <a:ln w="254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A4AF9ACB-1D5E-4CC1-BCBA-E93415CA6A09}"/>
              </a:ext>
            </a:extLst>
          </p:cNvPr>
          <p:cNvSpPr txBox="1"/>
          <p:nvPr/>
        </p:nvSpPr>
        <p:spPr>
          <a:xfrm>
            <a:off x="2112173" y="4249746"/>
            <a:ext cx="1579188" cy="707886"/>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区块链</a:t>
            </a:r>
            <a:r>
              <a:rPr lang="en-US" altLang="zh-CN" sz="2000" dirty="0">
                <a:solidFill>
                  <a:srgbClr val="F37670"/>
                </a:solidFill>
                <a:latin typeface="方正兰亭粗黑简体" panose="02000000000000000000" pitchFamily="2" charset="-122"/>
                <a:ea typeface="方正兰亭粗黑简体" panose="02000000000000000000" pitchFamily="2" charset="-122"/>
              </a:rPr>
              <a:t>1.0</a:t>
            </a:r>
            <a:r>
              <a:rPr lang="zh-CN" altLang="en-US" sz="2000" dirty="0">
                <a:solidFill>
                  <a:srgbClr val="F37670"/>
                </a:solidFill>
                <a:latin typeface="方正兰亭粗黑简体" panose="02000000000000000000" pitchFamily="2" charset="-122"/>
                <a:ea typeface="方正兰亭粗黑简体" panose="02000000000000000000" pitchFamily="2" charset="-122"/>
              </a:rPr>
              <a:t>：可编程货币</a:t>
            </a:r>
          </a:p>
        </p:txBody>
      </p:sp>
      <p:sp>
        <p:nvSpPr>
          <p:cNvPr id="38" name="文本框 37">
            <a:extLst>
              <a:ext uri="{FF2B5EF4-FFF2-40B4-BE49-F238E27FC236}">
                <a16:creationId xmlns:a16="http://schemas.microsoft.com/office/drawing/2014/main" id="{BB19143F-5272-4AA1-A608-013BF31238F2}"/>
              </a:ext>
            </a:extLst>
          </p:cNvPr>
          <p:cNvSpPr txBox="1"/>
          <p:nvPr/>
        </p:nvSpPr>
        <p:spPr>
          <a:xfrm>
            <a:off x="7566218" y="4249746"/>
            <a:ext cx="1692174" cy="707886"/>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区块链</a:t>
            </a:r>
            <a:r>
              <a:rPr lang="en-US" altLang="zh-CN" sz="2000" dirty="0">
                <a:solidFill>
                  <a:srgbClr val="F37670"/>
                </a:solidFill>
                <a:latin typeface="方正兰亭粗黑简体" panose="02000000000000000000" pitchFamily="2" charset="-122"/>
                <a:ea typeface="方正兰亭粗黑简体" panose="02000000000000000000" pitchFamily="2" charset="-122"/>
              </a:rPr>
              <a:t>2.0</a:t>
            </a:r>
            <a:r>
              <a:rPr lang="zh-CN" altLang="en-US" sz="2000" dirty="0">
                <a:solidFill>
                  <a:srgbClr val="F37670"/>
                </a:solidFill>
                <a:latin typeface="方正兰亭粗黑简体" panose="02000000000000000000" pitchFamily="2" charset="-122"/>
                <a:ea typeface="方正兰亭粗黑简体" panose="02000000000000000000" pitchFamily="2" charset="-122"/>
              </a:rPr>
              <a:t>：可编程金融</a:t>
            </a:r>
          </a:p>
        </p:txBody>
      </p:sp>
      <p:cxnSp>
        <p:nvCxnSpPr>
          <p:cNvPr id="68" name="直接连接符 67">
            <a:extLst>
              <a:ext uri="{FF2B5EF4-FFF2-40B4-BE49-F238E27FC236}">
                <a16:creationId xmlns:a16="http://schemas.microsoft.com/office/drawing/2014/main" id="{0B296A5D-9885-439A-A9A4-9CF0CE77972C}"/>
              </a:ext>
            </a:extLst>
          </p:cNvPr>
          <p:cNvCxnSpPr>
            <a:cxnSpLocks/>
          </p:cNvCxnSpPr>
          <p:nvPr/>
        </p:nvCxnSpPr>
        <p:spPr>
          <a:xfrm>
            <a:off x="6256421" y="5693228"/>
            <a:ext cx="4068679" cy="0"/>
          </a:xfrm>
          <a:prstGeom prst="line">
            <a:avLst/>
          </a:prstGeom>
          <a:ln w="25400">
            <a:solidFill>
              <a:schemeClr val="bg1">
                <a:lumMod val="65000"/>
              </a:schemeClr>
            </a:solidFill>
            <a:prstDash val="dashDot"/>
            <a:head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0E7A1295-E43D-4480-B463-4D39AFA63F87}"/>
              </a:ext>
            </a:extLst>
          </p:cNvPr>
          <p:cNvSpPr txBox="1"/>
          <p:nvPr/>
        </p:nvSpPr>
        <p:spPr>
          <a:xfrm>
            <a:off x="4176015" y="6334292"/>
            <a:ext cx="2991384" cy="400110"/>
          </a:xfrm>
          <a:prstGeom prst="rect">
            <a:avLst/>
          </a:prstGeom>
          <a:noFill/>
        </p:spPr>
        <p:txBody>
          <a:bodyPr wrap="square" rtlCol="0">
            <a:spAutoFit/>
          </a:bodyPr>
          <a:lstStyle/>
          <a:p>
            <a:r>
              <a:rPr lang="zh-CN" altLang="en-US" sz="2000" dirty="0">
                <a:solidFill>
                  <a:srgbClr val="F37670"/>
                </a:solidFill>
                <a:latin typeface="方正兰亭粗黑简体" panose="02000000000000000000" pitchFamily="2" charset="-122"/>
                <a:ea typeface="方正兰亭粗黑简体" panose="02000000000000000000" pitchFamily="2" charset="-122"/>
              </a:rPr>
              <a:t>区块链</a:t>
            </a:r>
            <a:r>
              <a:rPr lang="en-US" altLang="zh-CN" sz="2000" dirty="0">
                <a:solidFill>
                  <a:srgbClr val="F37670"/>
                </a:solidFill>
                <a:latin typeface="方正兰亭粗黑简体" panose="02000000000000000000" pitchFamily="2" charset="-122"/>
                <a:ea typeface="方正兰亭粗黑简体" panose="02000000000000000000" pitchFamily="2" charset="-122"/>
              </a:rPr>
              <a:t>3.0</a:t>
            </a:r>
            <a:r>
              <a:rPr lang="zh-CN" altLang="en-US" sz="2000" dirty="0">
                <a:solidFill>
                  <a:srgbClr val="F37670"/>
                </a:solidFill>
                <a:latin typeface="方正兰亭粗黑简体" panose="02000000000000000000" pitchFamily="2" charset="-122"/>
                <a:ea typeface="方正兰亭粗黑简体" panose="02000000000000000000" pitchFamily="2" charset="-122"/>
              </a:rPr>
              <a:t>：可编程社会</a:t>
            </a:r>
          </a:p>
        </p:txBody>
      </p:sp>
      <p:grpSp>
        <p:nvGrpSpPr>
          <p:cNvPr id="61" name="组合 18">
            <a:extLst>
              <a:ext uri="{FF2B5EF4-FFF2-40B4-BE49-F238E27FC236}">
                <a16:creationId xmlns:a16="http://schemas.microsoft.com/office/drawing/2014/main" id="{45ECC797-A816-4273-AFF8-CD6C5D390E9C}"/>
              </a:ext>
            </a:extLst>
          </p:cNvPr>
          <p:cNvGrpSpPr>
            <a:grpSpLocks/>
          </p:cNvGrpSpPr>
          <p:nvPr/>
        </p:nvGrpSpPr>
        <p:grpSpPr bwMode="auto">
          <a:xfrm>
            <a:off x="2310511" y="2986246"/>
            <a:ext cx="928437" cy="970645"/>
            <a:chOff x="0" y="0"/>
            <a:chExt cx="871174" cy="874617"/>
          </a:xfrm>
        </p:grpSpPr>
        <p:sp>
          <p:nvSpPr>
            <p:cNvPr id="62" name="Oval 9">
              <a:extLst>
                <a:ext uri="{FF2B5EF4-FFF2-40B4-BE49-F238E27FC236}">
                  <a16:creationId xmlns:a16="http://schemas.microsoft.com/office/drawing/2014/main" id="{164B201F-AAB0-4C8D-B6D3-7F9ACDBF9CD1}"/>
                </a:ext>
              </a:extLst>
            </p:cNvPr>
            <p:cNvSpPr>
              <a:spLocks noChangeArrowheads="1"/>
            </p:cNvSpPr>
            <p:nvPr/>
          </p:nvSpPr>
          <p:spPr bwMode="auto">
            <a:xfrm>
              <a:off x="0" y="0"/>
              <a:ext cx="871174" cy="874617"/>
            </a:xfrm>
            <a:prstGeom prst="ellipse">
              <a:avLst/>
            </a:prstGeom>
            <a:noFill/>
            <a:ln w="9525">
              <a:solidFill>
                <a:srgbClr val="6AE7FF"/>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ym typeface="宋体" panose="02010600030101010101" pitchFamily="2" charset="-122"/>
              </a:endParaRPr>
            </a:p>
          </p:txBody>
        </p:sp>
        <p:sp>
          <p:nvSpPr>
            <p:cNvPr id="64" name="Freeform 24">
              <a:hlinkClick r:id="rId3"/>
              <a:extLst>
                <a:ext uri="{FF2B5EF4-FFF2-40B4-BE49-F238E27FC236}">
                  <a16:creationId xmlns:a16="http://schemas.microsoft.com/office/drawing/2014/main" id="{FDE3B09B-1285-4A26-A193-ED7399A88010}"/>
                </a:ext>
              </a:extLst>
            </p:cNvPr>
            <p:cNvSpPr>
              <a:spLocks noEditPoints="1" noChangeArrowheads="1"/>
            </p:cNvSpPr>
            <p:nvPr/>
          </p:nvSpPr>
          <p:spPr bwMode="auto">
            <a:xfrm>
              <a:off x="111555" y="267445"/>
              <a:ext cx="687388" cy="414338"/>
            </a:xfrm>
            <a:custGeom>
              <a:avLst/>
              <a:gdLst>
                <a:gd name="T0" fmla="*/ 2147483646 w 183"/>
                <a:gd name="T1" fmla="*/ 2147483646 h 110"/>
                <a:gd name="T2" fmla="*/ 2147483646 w 183"/>
                <a:gd name="T3" fmla="*/ 2147483646 h 110"/>
                <a:gd name="T4" fmla="*/ 2147483646 w 183"/>
                <a:gd name="T5" fmla="*/ 2147483646 h 110"/>
                <a:gd name="T6" fmla="*/ 2147483646 w 183"/>
                <a:gd name="T7" fmla="*/ 2147483646 h 110"/>
                <a:gd name="T8" fmla="*/ 2147483646 w 183"/>
                <a:gd name="T9" fmla="*/ 2147483646 h 110"/>
                <a:gd name="T10" fmla="*/ 2147483646 w 183"/>
                <a:gd name="T11" fmla="*/ 2147483646 h 110"/>
                <a:gd name="T12" fmla="*/ 2147483646 w 183"/>
                <a:gd name="T13" fmla="*/ 2147483646 h 110"/>
                <a:gd name="T14" fmla="*/ 2147483646 w 183"/>
                <a:gd name="T15" fmla="*/ 2147483646 h 110"/>
                <a:gd name="T16" fmla="*/ 2147483646 w 183"/>
                <a:gd name="T17" fmla="*/ 2147483646 h 110"/>
                <a:gd name="T18" fmla="*/ 2147483646 w 183"/>
                <a:gd name="T19" fmla="*/ 2147483646 h 110"/>
                <a:gd name="T20" fmla="*/ 2147483646 w 183"/>
                <a:gd name="T21" fmla="*/ 2147483646 h 110"/>
                <a:gd name="T22" fmla="*/ 2147483646 w 183"/>
                <a:gd name="T23" fmla="*/ 2147483646 h 110"/>
                <a:gd name="T24" fmla="*/ 2147483646 w 183"/>
                <a:gd name="T25" fmla="*/ 2147483646 h 110"/>
                <a:gd name="T26" fmla="*/ 2147483646 w 183"/>
                <a:gd name="T27" fmla="*/ 2147483646 h 110"/>
                <a:gd name="T28" fmla="*/ 2147483646 w 183"/>
                <a:gd name="T29" fmla="*/ 2147483646 h 110"/>
                <a:gd name="T30" fmla="*/ 2147483646 w 183"/>
                <a:gd name="T31" fmla="*/ 2147483646 h 110"/>
                <a:gd name="T32" fmla="*/ 2147483646 w 183"/>
                <a:gd name="T33" fmla="*/ 2147483646 h 110"/>
                <a:gd name="T34" fmla="*/ 2147483646 w 183"/>
                <a:gd name="T35" fmla="*/ 2147483646 h 110"/>
                <a:gd name="T36" fmla="*/ 2147483646 w 183"/>
                <a:gd name="T37" fmla="*/ 2147483646 h 110"/>
                <a:gd name="T38" fmla="*/ 2147483646 w 183"/>
                <a:gd name="T39" fmla="*/ 2147483646 h 110"/>
                <a:gd name="T40" fmla="*/ 2147483646 w 183"/>
                <a:gd name="T41" fmla="*/ 2147483646 h 110"/>
                <a:gd name="T42" fmla="*/ 2147483646 w 183"/>
                <a:gd name="T43" fmla="*/ 2147483646 h 110"/>
                <a:gd name="T44" fmla="*/ 2147483646 w 183"/>
                <a:gd name="T45" fmla="*/ 2147483646 h 110"/>
                <a:gd name="T46" fmla="*/ 2147483646 w 183"/>
                <a:gd name="T47" fmla="*/ 2147483646 h 110"/>
                <a:gd name="T48" fmla="*/ 2147483646 w 183"/>
                <a:gd name="T49" fmla="*/ 2147483646 h 110"/>
                <a:gd name="T50" fmla="*/ 2147483646 w 183"/>
                <a:gd name="T51" fmla="*/ 2147483646 h 110"/>
                <a:gd name="T52" fmla="*/ 2147483646 w 183"/>
                <a:gd name="T53" fmla="*/ 2147483646 h 110"/>
                <a:gd name="T54" fmla="*/ 2147483646 w 183"/>
                <a:gd name="T55" fmla="*/ 2147483646 h 110"/>
                <a:gd name="T56" fmla="*/ 2147483646 w 183"/>
                <a:gd name="T57" fmla="*/ 2147483646 h 110"/>
                <a:gd name="T58" fmla="*/ 2147483646 w 183"/>
                <a:gd name="T59" fmla="*/ 2147483646 h 110"/>
                <a:gd name="T60" fmla="*/ 2147483646 w 183"/>
                <a:gd name="T61" fmla="*/ 2147483646 h 110"/>
                <a:gd name="T62" fmla="*/ 2147483646 w 183"/>
                <a:gd name="T63" fmla="*/ 2147483646 h 110"/>
                <a:gd name="T64" fmla="*/ 2147483646 w 183"/>
                <a:gd name="T65" fmla="*/ 2147483646 h 110"/>
                <a:gd name="T66" fmla="*/ 2147483646 w 183"/>
                <a:gd name="T67" fmla="*/ 2147483646 h 110"/>
                <a:gd name="T68" fmla="*/ 2147483646 w 183"/>
                <a:gd name="T69" fmla="*/ 2147483646 h 110"/>
                <a:gd name="T70" fmla="*/ 2147483646 w 183"/>
                <a:gd name="T71" fmla="*/ 2147483646 h 110"/>
                <a:gd name="T72" fmla="*/ 2147483646 w 183"/>
                <a:gd name="T73" fmla="*/ 2147483646 h 110"/>
                <a:gd name="T74" fmla="*/ 2147483646 w 183"/>
                <a:gd name="T75" fmla="*/ 2147483646 h 110"/>
                <a:gd name="T76" fmla="*/ 2147483646 w 183"/>
                <a:gd name="T77" fmla="*/ 2147483646 h 110"/>
                <a:gd name="T78" fmla="*/ 2147483646 w 183"/>
                <a:gd name="T79" fmla="*/ 2147483646 h 110"/>
                <a:gd name="T80" fmla="*/ 2147483646 w 183"/>
                <a:gd name="T81" fmla="*/ 2147483646 h 110"/>
                <a:gd name="T82" fmla="*/ 2147483646 w 183"/>
                <a:gd name="T83" fmla="*/ 2147483646 h 110"/>
                <a:gd name="T84" fmla="*/ 2147483646 w 183"/>
                <a:gd name="T85" fmla="*/ 2147483646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grpSp>
        <p:nvGrpSpPr>
          <p:cNvPr id="69" name="组合 68">
            <a:extLst>
              <a:ext uri="{FF2B5EF4-FFF2-40B4-BE49-F238E27FC236}">
                <a16:creationId xmlns:a16="http://schemas.microsoft.com/office/drawing/2014/main" id="{66AF87C3-84AB-4BC2-ABD3-CD89E01183ED}"/>
              </a:ext>
            </a:extLst>
          </p:cNvPr>
          <p:cNvGrpSpPr/>
          <p:nvPr/>
        </p:nvGrpSpPr>
        <p:grpSpPr>
          <a:xfrm>
            <a:off x="7602087" y="2978976"/>
            <a:ext cx="1151784" cy="1067988"/>
            <a:chOff x="3381108" y="2279458"/>
            <a:chExt cx="1462088" cy="1463675"/>
          </a:xfrm>
          <a:solidFill>
            <a:srgbClr val="6AE7FF">
              <a:alpha val="50000"/>
            </a:srgbClr>
          </a:solidFill>
        </p:grpSpPr>
        <p:sp>
          <p:nvSpPr>
            <p:cNvPr id="70" name="Freeform 19">
              <a:extLst>
                <a:ext uri="{FF2B5EF4-FFF2-40B4-BE49-F238E27FC236}">
                  <a16:creationId xmlns:a16="http://schemas.microsoft.com/office/drawing/2014/main" id="{90842C0F-1A90-47A6-B7A9-52BB40FF5C39}"/>
                </a:ext>
              </a:extLst>
            </p:cNvPr>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a:lstStyle/>
            <a:p>
              <a:pPr eaLnBrk="1" hangingPunct="1">
                <a:defRPr/>
              </a:pPr>
              <a:endParaRPr lang="zh-CN" altLang="en-US">
                <a:solidFill>
                  <a:schemeClr val="bg1">
                    <a:lumMod val="65000"/>
                  </a:schemeClr>
                </a:solidFill>
                <a:latin typeface="微软雅黑" panose="020B0503020204020204" charset="-122"/>
                <a:ea typeface="微软雅黑" panose="020B0503020204020204" charset="-122"/>
              </a:endParaRPr>
            </a:p>
          </p:txBody>
        </p:sp>
        <p:sp>
          <p:nvSpPr>
            <p:cNvPr id="73" name="Freeform 20">
              <a:extLst>
                <a:ext uri="{FF2B5EF4-FFF2-40B4-BE49-F238E27FC236}">
                  <a16:creationId xmlns:a16="http://schemas.microsoft.com/office/drawing/2014/main" id="{A4B24363-01EA-46B2-B66A-0C712E1202FC}"/>
                </a:ext>
              </a:extLst>
            </p:cNvPr>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a:lstStyle/>
            <a:p>
              <a:pPr eaLnBrk="1" hangingPunct="1">
                <a:defRPr/>
              </a:pPr>
              <a:endParaRPr lang="zh-CN" altLang="en-US">
                <a:solidFill>
                  <a:schemeClr val="bg1">
                    <a:lumMod val="65000"/>
                  </a:schemeClr>
                </a:solidFill>
                <a:latin typeface="微软雅黑" panose="020B0503020204020204" charset="-122"/>
                <a:ea typeface="微软雅黑" panose="020B0503020204020204" charset="-122"/>
              </a:endParaRPr>
            </a:p>
          </p:txBody>
        </p:sp>
      </p:grpSp>
      <p:grpSp>
        <p:nvGrpSpPr>
          <p:cNvPr id="75" name="组合 74">
            <a:extLst>
              <a:ext uri="{FF2B5EF4-FFF2-40B4-BE49-F238E27FC236}">
                <a16:creationId xmlns:a16="http://schemas.microsoft.com/office/drawing/2014/main" id="{00C0615D-8B43-4FE3-8E1A-6221A1C42BA1}"/>
              </a:ext>
            </a:extLst>
          </p:cNvPr>
          <p:cNvGrpSpPr>
            <a:grpSpLocks/>
          </p:cNvGrpSpPr>
          <p:nvPr/>
        </p:nvGrpSpPr>
        <p:grpSpPr bwMode="auto">
          <a:xfrm>
            <a:off x="4941887" y="4853837"/>
            <a:ext cx="1154113" cy="1364109"/>
            <a:chOff x="4000500" y="1714500"/>
            <a:chExt cx="3905250" cy="4005263"/>
          </a:xfrm>
        </p:grpSpPr>
        <p:grpSp>
          <p:nvGrpSpPr>
            <p:cNvPr id="76" name="组合 4">
              <a:extLst>
                <a:ext uri="{FF2B5EF4-FFF2-40B4-BE49-F238E27FC236}">
                  <a16:creationId xmlns:a16="http://schemas.microsoft.com/office/drawing/2014/main" id="{61FFCED5-DB94-4AD7-A268-B342A62741E2}"/>
                </a:ext>
              </a:extLst>
            </p:cNvPr>
            <p:cNvGrpSpPr>
              <a:grpSpLocks/>
            </p:cNvGrpSpPr>
            <p:nvPr/>
          </p:nvGrpSpPr>
          <p:grpSpPr bwMode="auto">
            <a:xfrm>
              <a:off x="4000500" y="1714500"/>
              <a:ext cx="3905250" cy="4005263"/>
              <a:chOff x="857223" y="954920"/>
              <a:chExt cx="3357586" cy="3406892"/>
            </a:xfrm>
          </p:grpSpPr>
          <p:sp>
            <p:nvSpPr>
              <p:cNvPr id="81" name="椭圆 80">
                <a:extLst>
                  <a:ext uri="{FF2B5EF4-FFF2-40B4-BE49-F238E27FC236}">
                    <a16:creationId xmlns:a16="http://schemas.microsoft.com/office/drawing/2014/main" id="{EFEA1417-8E01-40E4-A44C-5E4F3ABDC278}"/>
                  </a:ext>
                </a:extLst>
              </p:cNvPr>
              <p:cNvSpPr/>
              <p:nvPr/>
            </p:nvSpPr>
            <p:spPr>
              <a:xfrm rot="1906325">
                <a:off x="2062946" y="954920"/>
                <a:ext cx="1031050" cy="3356474"/>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 name="椭圆 81">
                <a:extLst>
                  <a:ext uri="{FF2B5EF4-FFF2-40B4-BE49-F238E27FC236}">
                    <a16:creationId xmlns:a16="http://schemas.microsoft.com/office/drawing/2014/main" id="{D35D0CFA-9AB6-4F79-BF1B-B208952F1663}"/>
                  </a:ext>
                </a:extLst>
              </p:cNvPr>
              <p:cNvSpPr/>
              <p:nvPr/>
            </p:nvSpPr>
            <p:spPr>
              <a:xfrm rot="19526860">
                <a:off x="2109040" y="1005338"/>
                <a:ext cx="1031051" cy="3356474"/>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椭圆 82">
                <a:extLst>
                  <a:ext uri="{FF2B5EF4-FFF2-40B4-BE49-F238E27FC236}">
                    <a16:creationId xmlns:a16="http://schemas.microsoft.com/office/drawing/2014/main" id="{67397540-2E73-4D20-B647-6BAF657DA0CF}"/>
                  </a:ext>
                </a:extLst>
              </p:cNvPr>
              <p:cNvSpPr/>
              <p:nvPr/>
            </p:nvSpPr>
            <p:spPr>
              <a:xfrm rot="16200000">
                <a:off x="2035426" y="965168"/>
                <a:ext cx="1001181"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8" name="椭圆 77">
              <a:extLst>
                <a:ext uri="{FF2B5EF4-FFF2-40B4-BE49-F238E27FC236}">
                  <a16:creationId xmlns:a16="http://schemas.microsoft.com/office/drawing/2014/main" id="{C0F06BE1-88C9-4A35-BF1E-0F611AE15CEE}"/>
                </a:ext>
              </a:extLst>
            </p:cNvPr>
            <p:cNvSpPr/>
            <p:nvPr/>
          </p:nvSpPr>
          <p:spPr>
            <a:xfrm>
              <a:off x="6190149" y="2284664"/>
              <a:ext cx="191876" cy="191937"/>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椭圆 78">
              <a:extLst>
                <a:ext uri="{FF2B5EF4-FFF2-40B4-BE49-F238E27FC236}">
                  <a16:creationId xmlns:a16="http://schemas.microsoft.com/office/drawing/2014/main" id="{18285F42-B8E5-4133-924D-6CAB501F7BB5}"/>
                </a:ext>
              </a:extLst>
            </p:cNvPr>
            <p:cNvSpPr/>
            <p:nvPr/>
          </p:nvSpPr>
          <p:spPr>
            <a:xfrm>
              <a:off x="7143888" y="4762904"/>
              <a:ext cx="189056" cy="189113"/>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椭圆 79">
              <a:extLst>
                <a:ext uri="{FF2B5EF4-FFF2-40B4-BE49-F238E27FC236}">
                  <a16:creationId xmlns:a16="http://schemas.microsoft.com/office/drawing/2014/main" id="{375AC055-AC9F-471F-86FD-E8F571E7B302}"/>
                </a:ext>
              </a:extLst>
            </p:cNvPr>
            <p:cNvSpPr/>
            <p:nvPr/>
          </p:nvSpPr>
          <p:spPr>
            <a:xfrm>
              <a:off x="4271384" y="3933061"/>
              <a:ext cx="189056" cy="191937"/>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文本框 1">
            <a:extLst>
              <a:ext uri="{FF2B5EF4-FFF2-40B4-BE49-F238E27FC236}">
                <a16:creationId xmlns:a16="http://schemas.microsoft.com/office/drawing/2014/main" id="{D9734C69-32F6-4F27-8E9F-C882E7E387FC}"/>
              </a:ext>
            </a:extLst>
          </p:cNvPr>
          <p:cNvSpPr txBox="1"/>
          <p:nvPr/>
        </p:nvSpPr>
        <p:spPr>
          <a:xfrm>
            <a:off x="501110" y="2460753"/>
            <a:ext cx="4801314" cy="369332"/>
          </a:xfrm>
          <a:prstGeom prst="rect">
            <a:avLst/>
          </a:prstGeom>
          <a:noFill/>
        </p:spPr>
        <p:txBody>
          <a:bodyPr wrap="none" rtlCol="0">
            <a:spAutoFit/>
          </a:bodyPr>
          <a:lstStyle/>
          <a:p>
            <a:r>
              <a:rPr lang="zh-CN" altLang="en-US" dirty="0">
                <a:solidFill>
                  <a:srgbClr val="595959"/>
                </a:solidFill>
                <a:latin typeface="微软雅黑" panose="020B0503020204020204" pitchFamily="34" charset="-122"/>
                <a:ea typeface="微软雅黑" panose="020B0503020204020204" pitchFamily="34" charset="-122"/>
              </a:rPr>
              <a:t>去中心化的数字支付系统，无障碍的价值转换</a:t>
            </a:r>
            <a:endParaRPr lang="zh-CN" altLang="en-US" dirty="0"/>
          </a:p>
        </p:txBody>
      </p:sp>
      <p:sp>
        <p:nvSpPr>
          <p:cNvPr id="3" name="矩形 2">
            <a:extLst>
              <a:ext uri="{FF2B5EF4-FFF2-40B4-BE49-F238E27FC236}">
                <a16:creationId xmlns:a16="http://schemas.microsoft.com/office/drawing/2014/main" id="{24A3C496-2901-415B-B3FE-1A3007067B7A}"/>
              </a:ext>
            </a:extLst>
          </p:cNvPr>
          <p:cNvSpPr/>
          <p:nvPr/>
        </p:nvSpPr>
        <p:spPr>
          <a:xfrm>
            <a:off x="6777695" y="2462591"/>
            <a:ext cx="4108817" cy="369332"/>
          </a:xfrm>
          <a:prstGeom prst="rect">
            <a:avLst/>
          </a:prstGeom>
        </p:spPr>
        <p:txBody>
          <a:bodyPr wrap="none">
            <a:spAutoFit/>
          </a:bodyPr>
          <a:lstStyle/>
          <a:p>
            <a:r>
              <a:rPr lang="zh-CN" altLang="en-US" dirty="0">
                <a:solidFill>
                  <a:srgbClr val="595959"/>
                </a:solidFill>
                <a:latin typeface="微软雅黑" panose="020B0503020204020204" pitchFamily="34" charset="-122"/>
                <a:ea typeface="微软雅黑" panose="020B0503020204020204" pitchFamily="34" charset="-122"/>
              </a:rPr>
              <a:t>股票、清算、私募股权等众多金融领域</a:t>
            </a:r>
            <a:endParaRPr lang="zh-CN" altLang="en-US" dirty="0"/>
          </a:p>
        </p:txBody>
      </p:sp>
      <p:sp>
        <p:nvSpPr>
          <p:cNvPr id="5" name="矩形 4">
            <a:extLst>
              <a:ext uri="{FF2B5EF4-FFF2-40B4-BE49-F238E27FC236}">
                <a16:creationId xmlns:a16="http://schemas.microsoft.com/office/drawing/2014/main" id="{FA6A5A06-A645-4C26-8A2D-3E8BB3C0D6F0}"/>
              </a:ext>
            </a:extLst>
          </p:cNvPr>
          <p:cNvSpPr/>
          <p:nvPr/>
        </p:nvSpPr>
        <p:spPr>
          <a:xfrm>
            <a:off x="6245046" y="5870999"/>
            <a:ext cx="4801314" cy="369332"/>
          </a:xfrm>
          <a:prstGeom prst="rect">
            <a:avLst/>
          </a:prstGeom>
        </p:spPr>
        <p:txBody>
          <a:bodyPr wrap="none">
            <a:spAutoFit/>
          </a:bodyPr>
          <a:lstStyle/>
          <a:p>
            <a:r>
              <a:rPr lang="zh-CN" altLang="en-US" dirty="0">
                <a:solidFill>
                  <a:srgbClr val="595959"/>
                </a:solidFill>
                <a:latin typeface="微软雅黑" panose="020B0503020204020204" pitchFamily="34" charset="-122"/>
                <a:ea typeface="微软雅黑" panose="020B0503020204020204" pitchFamily="34" charset="-122"/>
              </a:rPr>
              <a:t>公证、仲裁、审计、物流、医疗、邮件等领域</a:t>
            </a:r>
            <a:endParaRPr lang="zh-CN" altLang="en-US" dirty="0"/>
          </a:p>
        </p:txBody>
      </p:sp>
      <p:sp>
        <p:nvSpPr>
          <p:cNvPr id="36" name="矩形: 圆角 12">
            <a:extLst>
              <a:ext uri="{FF2B5EF4-FFF2-40B4-BE49-F238E27FC236}">
                <a16:creationId xmlns:a16="http://schemas.microsoft.com/office/drawing/2014/main" id="{6EB32525-B1E2-438B-B34E-BC10EF986BEE}"/>
              </a:ext>
            </a:extLst>
          </p:cNvPr>
          <p:cNvSpPr/>
          <p:nvPr/>
        </p:nvSpPr>
        <p:spPr>
          <a:xfrm>
            <a:off x="3739394" y="1308128"/>
            <a:ext cx="4805039" cy="792422"/>
          </a:xfrm>
          <a:custGeom>
            <a:avLst/>
            <a:gdLst>
              <a:gd name="connsiteX0" fmla="*/ 0 w 3086100"/>
              <a:gd name="connsiteY0" fmla="*/ 172758 h 945066"/>
              <a:gd name="connsiteX1" fmla="*/ 172758 w 3086100"/>
              <a:gd name="connsiteY1" fmla="*/ 0 h 945066"/>
              <a:gd name="connsiteX2" fmla="*/ 2913342 w 3086100"/>
              <a:gd name="connsiteY2" fmla="*/ 0 h 945066"/>
              <a:gd name="connsiteX3" fmla="*/ 3086100 w 3086100"/>
              <a:gd name="connsiteY3" fmla="*/ 172758 h 945066"/>
              <a:gd name="connsiteX4" fmla="*/ 3086100 w 3086100"/>
              <a:gd name="connsiteY4" fmla="*/ 772308 h 945066"/>
              <a:gd name="connsiteX5" fmla="*/ 2913342 w 3086100"/>
              <a:gd name="connsiteY5" fmla="*/ 945066 h 945066"/>
              <a:gd name="connsiteX6" fmla="*/ 172758 w 3086100"/>
              <a:gd name="connsiteY6" fmla="*/ 945066 h 945066"/>
              <a:gd name="connsiteX7" fmla="*/ 0 w 3086100"/>
              <a:gd name="connsiteY7" fmla="*/ 772308 h 945066"/>
              <a:gd name="connsiteX8" fmla="*/ 0 w 3086100"/>
              <a:gd name="connsiteY8" fmla="*/ 172758 h 945066"/>
              <a:gd name="connsiteX0" fmla="*/ 0 w 3086100"/>
              <a:gd name="connsiteY0" fmla="*/ 245910 h 1018218"/>
              <a:gd name="connsiteX1" fmla="*/ 172758 w 3086100"/>
              <a:gd name="connsiteY1" fmla="*/ 73152 h 1018218"/>
              <a:gd name="connsiteX2" fmla="*/ 2980398 w 3086100"/>
              <a:gd name="connsiteY2" fmla="*/ 0 h 1018218"/>
              <a:gd name="connsiteX3" fmla="*/ 3086100 w 3086100"/>
              <a:gd name="connsiteY3" fmla="*/ 245910 h 1018218"/>
              <a:gd name="connsiteX4" fmla="*/ 3086100 w 3086100"/>
              <a:gd name="connsiteY4" fmla="*/ 845460 h 1018218"/>
              <a:gd name="connsiteX5" fmla="*/ 2913342 w 3086100"/>
              <a:gd name="connsiteY5" fmla="*/ 1018218 h 1018218"/>
              <a:gd name="connsiteX6" fmla="*/ 172758 w 3086100"/>
              <a:gd name="connsiteY6" fmla="*/ 1018218 h 1018218"/>
              <a:gd name="connsiteX7" fmla="*/ 0 w 3086100"/>
              <a:gd name="connsiteY7" fmla="*/ 845460 h 1018218"/>
              <a:gd name="connsiteX8" fmla="*/ 0 w 3086100"/>
              <a:gd name="connsiteY8" fmla="*/ 245910 h 101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6100" h="1018218">
                <a:moveTo>
                  <a:pt x="0" y="245910"/>
                </a:moveTo>
                <a:cubicBezTo>
                  <a:pt x="0" y="150498"/>
                  <a:pt x="77346" y="73152"/>
                  <a:pt x="172758" y="73152"/>
                </a:cubicBezTo>
                <a:cubicBezTo>
                  <a:pt x="1086286" y="73152"/>
                  <a:pt x="2066870" y="0"/>
                  <a:pt x="2980398" y="0"/>
                </a:cubicBezTo>
                <a:cubicBezTo>
                  <a:pt x="3075810" y="0"/>
                  <a:pt x="3086100" y="150498"/>
                  <a:pt x="3086100" y="245910"/>
                </a:cubicBezTo>
                <a:lnTo>
                  <a:pt x="3086100" y="845460"/>
                </a:lnTo>
                <a:cubicBezTo>
                  <a:pt x="3086100" y="940872"/>
                  <a:pt x="3008754" y="1018218"/>
                  <a:pt x="2913342" y="1018218"/>
                </a:cubicBezTo>
                <a:lnTo>
                  <a:pt x="172758" y="1018218"/>
                </a:lnTo>
                <a:cubicBezTo>
                  <a:pt x="77346" y="1018218"/>
                  <a:pt x="0" y="940872"/>
                  <a:pt x="0" y="845460"/>
                </a:cubicBezTo>
                <a:lnTo>
                  <a:pt x="0" y="245910"/>
                </a:lnTo>
                <a:close/>
              </a:path>
            </a:pathLst>
          </a:custGeom>
          <a:solidFill>
            <a:srgbClr val="FEC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448F3E32-9520-41E7-9AC4-6734AD08DF2F}"/>
              </a:ext>
            </a:extLst>
          </p:cNvPr>
          <p:cNvSpPr txBox="1"/>
          <p:nvPr/>
        </p:nvSpPr>
        <p:spPr>
          <a:xfrm>
            <a:off x="4012789" y="1496366"/>
            <a:ext cx="4281980" cy="584775"/>
          </a:xfrm>
          <a:prstGeom prst="rect">
            <a:avLst/>
          </a:prstGeom>
          <a:noFill/>
        </p:spPr>
        <p:txBody>
          <a:bodyPr wrap="square" rtlCol="0">
            <a:spAutoFit/>
          </a:bodyPr>
          <a:lstStyle/>
          <a:p>
            <a:r>
              <a:rPr lang="zh-CN" altLang="en-US" sz="3200" dirty="0">
                <a:solidFill>
                  <a:schemeClr val="bg1"/>
                </a:solidFill>
                <a:latin typeface="思源黑体" panose="020B0800000000000000" pitchFamily="34" charset="-122"/>
                <a:ea typeface="思源黑体" panose="020B0800000000000000" pitchFamily="34" charset="-122"/>
              </a:rPr>
              <a:t>区块链应用的发展历史</a:t>
            </a:r>
          </a:p>
        </p:txBody>
      </p:sp>
    </p:spTree>
    <p:extLst>
      <p:ext uri="{BB962C8B-B14F-4D97-AF65-F5344CB8AC3E}">
        <p14:creationId xmlns:p14="http://schemas.microsoft.com/office/powerpoint/2010/main" val="202619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TotalTime>
  <Words>2960</Words>
  <Application>Microsoft Office PowerPoint</Application>
  <PresentationFormat>宽屏</PresentationFormat>
  <Paragraphs>163</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等线</vt:lpstr>
      <vt:lpstr>等线 Light</vt:lpstr>
      <vt:lpstr>方正兰亭粗黑简体</vt:lpstr>
      <vt:lpstr>华文细黑</vt:lpstr>
      <vt:lpstr>思源黑体</vt:lpstr>
      <vt:lpstr>宋体</vt:lpstr>
      <vt:lpstr>微软雅黑</vt:lpstr>
      <vt:lpstr>微软雅黑</vt:lpstr>
      <vt:lpstr>Arial</vt:lpstr>
      <vt:lpstr>MV Boli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 wang</dc:creator>
  <cp:lastModifiedBy>wang tian</cp:lastModifiedBy>
  <cp:revision>105</cp:revision>
  <dcterms:created xsi:type="dcterms:W3CDTF">2018-03-10T04:28:19Z</dcterms:created>
  <dcterms:modified xsi:type="dcterms:W3CDTF">2020-06-08T14:59:56Z</dcterms:modified>
</cp:coreProperties>
</file>