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81" autoAdjust="0"/>
  </p:normalViewPr>
  <p:slideViewPr>
    <p:cSldViewPr snapToGrid="0">
      <p:cViewPr varScale="1">
        <p:scale>
          <a:sx n="69" d="100"/>
          <a:sy n="69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3A2B1-8566-477D-A062-C60269166A5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A399535-8B7C-4706-BAB8-9F8AB76E5812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Code </a:t>
          </a:r>
          <a:endParaRPr lang="en-US" sz="3600" dirty="0">
            <a:solidFill>
              <a:schemeClr val="bg1"/>
            </a:solidFill>
          </a:endParaRPr>
        </a:p>
      </dgm:t>
    </dgm:pt>
    <dgm:pt modelId="{648B6C44-04AC-455F-9731-D2D8CB9FF40B}" type="parTrans" cxnId="{68F564B7-48B7-4B57-A944-157B6E920078}">
      <dgm:prSet/>
      <dgm:spPr/>
      <dgm:t>
        <a:bodyPr/>
        <a:lstStyle/>
        <a:p>
          <a:endParaRPr lang="en-US"/>
        </a:p>
      </dgm:t>
    </dgm:pt>
    <dgm:pt modelId="{2BB0A65F-B92C-4106-A9A2-CDDF27EA8627}" type="sibTrans" cxnId="{68F564B7-48B7-4B57-A944-157B6E920078}">
      <dgm:prSet/>
      <dgm:spPr/>
      <dgm:t>
        <a:bodyPr/>
        <a:lstStyle/>
        <a:p>
          <a:endParaRPr lang="en-US"/>
        </a:p>
      </dgm:t>
    </dgm:pt>
    <dgm:pt modelId="{C3BE4DF2-24BD-4882-A574-67A60B5D6554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Design</a:t>
          </a:r>
          <a:endParaRPr lang="en-US" sz="3600" dirty="0">
            <a:solidFill>
              <a:schemeClr val="bg1"/>
            </a:solidFill>
          </a:endParaRPr>
        </a:p>
      </dgm:t>
    </dgm:pt>
    <dgm:pt modelId="{8D085121-CD3D-4BDB-A33B-0B72A8D5AD3A}" type="parTrans" cxnId="{92AC0CA4-3D05-4536-80FC-FA4AC97A8932}">
      <dgm:prSet/>
      <dgm:spPr/>
      <dgm:t>
        <a:bodyPr/>
        <a:lstStyle/>
        <a:p>
          <a:endParaRPr lang="en-US"/>
        </a:p>
      </dgm:t>
    </dgm:pt>
    <dgm:pt modelId="{1251C647-5718-4E38-9249-7B6DB535C95C}" type="sibTrans" cxnId="{92AC0CA4-3D05-4536-80FC-FA4AC97A8932}">
      <dgm:prSet/>
      <dgm:spPr/>
      <dgm:t>
        <a:bodyPr/>
        <a:lstStyle/>
        <a:p>
          <a:endParaRPr lang="en-US"/>
        </a:p>
      </dgm:t>
    </dgm:pt>
    <dgm:pt modelId="{0BF78044-2E2F-4C50-B41F-A444CA42A733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Requirement</a:t>
          </a:r>
          <a:endParaRPr lang="en-US" sz="3600" dirty="0">
            <a:solidFill>
              <a:schemeClr val="bg1"/>
            </a:solidFill>
          </a:endParaRPr>
        </a:p>
      </dgm:t>
    </dgm:pt>
    <dgm:pt modelId="{5E46AF55-C072-479E-9D57-1F788DB19060}" type="parTrans" cxnId="{530F5633-ECAB-4AD7-8FAD-094C8E76D4A7}">
      <dgm:prSet/>
      <dgm:spPr/>
      <dgm:t>
        <a:bodyPr/>
        <a:lstStyle/>
        <a:p>
          <a:endParaRPr lang="en-US"/>
        </a:p>
      </dgm:t>
    </dgm:pt>
    <dgm:pt modelId="{4240EC2A-3A1F-4DC9-9FCA-5EFB91F9C3E5}" type="sibTrans" cxnId="{530F5633-ECAB-4AD7-8FAD-094C8E76D4A7}">
      <dgm:prSet/>
      <dgm:spPr/>
      <dgm:t>
        <a:bodyPr/>
        <a:lstStyle/>
        <a:p>
          <a:endParaRPr lang="en-US"/>
        </a:p>
      </dgm:t>
    </dgm:pt>
    <dgm:pt modelId="{29EF8752-3312-4A56-8AEC-2531E6F8FF89}" type="pres">
      <dgm:prSet presAssocID="{52D3A2B1-8566-477D-A062-C60269166A5F}" presName="Name0" presStyleCnt="0">
        <dgm:presLayoutVars>
          <dgm:dir/>
          <dgm:animLvl val="lvl"/>
          <dgm:resizeHandles val="exact"/>
        </dgm:presLayoutVars>
      </dgm:prSet>
      <dgm:spPr/>
    </dgm:pt>
    <dgm:pt modelId="{CE97F141-57A6-49BC-88E2-2A16D6C9D336}" type="pres">
      <dgm:prSet presAssocID="{DA399535-8B7C-4706-BAB8-9F8AB76E5812}" presName="Name8" presStyleCnt="0"/>
      <dgm:spPr/>
    </dgm:pt>
    <dgm:pt modelId="{D4770C52-86E8-4CFA-ADFA-2C41C4743CB3}" type="pres">
      <dgm:prSet presAssocID="{DA399535-8B7C-4706-BAB8-9F8AB76E5812}" presName="level" presStyleLbl="node1" presStyleIdx="0" presStyleCnt="3" custScaleX="300000">
        <dgm:presLayoutVars>
          <dgm:chMax val="1"/>
          <dgm:bulletEnabled val="1"/>
        </dgm:presLayoutVars>
      </dgm:prSet>
      <dgm:spPr/>
    </dgm:pt>
    <dgm:pt modelId="{F101BFF7-2DD0-46E4-AD9A-F85E7A76CE66}" type="pres">
      <dgm:prSet presAssocID="{DA399535-8B7C-4706-BAB8-9F8AB76E581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DEB1522-2401-4C66-ABD2-C48C1906371C}" type="pres">
      <dgm:prSet presAssocID="{C3BE4DF2-24BD-4882-A574-67A60B5D6554}" presName="Name8" presStyleCnt="0"/>
      <dgm:spPr/>
    </dgm:pt>
    <dgm:pt modelId="{08E1D2DA-8A93-48ED-BAC3-70ECA00B1B24}" type="pres">
      <dgm:prSet presAssocID="{C3BE4DF2-24BD-4882-A574-67A60B5D6554}" presName="level" presStyleLbl="node1" presStyleIdx="1" presStyleCnt="3" custScaleX="150000">
        <dgm:presLayoutVars>
          <dgm:chMax val="1"/>
          <dgm:bulletEnabled val="1"/>
        </dgm:presLayoutVars>
      </dgm:prSet>
      <dgm:spPr/>
    </dgm:pt>
    <dgm:pt modelId="{B9ECD879-7479-44D7-98C0-9307791E9330}" type="pres">
      <dgm:prSet presAssocID="{C3BE4DF2-24BD-4882-A574-67A60B5D655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9B4C07-F30E-4705-9F8A-212FDA449081}" type="pres">
      <dgm:prSet presAssocID="{0BF78044-2E2F-4C50-B41F-A444CA42A733}" presName="Name8" presStyleCnt="0"/>
      <dgm:spPr/>
    </dgm:pt>
    <dgm:pt modelId="{849450E4-0DD8-48E5-8DFC-F74691C4C36C}" type="pres">
      <dgm:prSet presAssocID="{0BF78044-2E2F-4C50-B41F-A444CA42A73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7F398-9920-43E1-8987-22EDC0388466}" type="pres">
      <dgm:prSet presAssocID="{0BF78044-2E2F-4C50-B41F-A444CA42A7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651BF-A02E-48BE-9BB0-E8D36FE37FAA}" type="presOf" srcId="{0BF78044-2E2F-4C50-B41F-A444CA42A733}" destId="{4A67F398-9920-43E1-8987-22EDC0388466}" srcOrd="1" destOrd="0" presId="urn:microsoft.com/office/officeart/2005/8/layout/pyramid1"/>
    <dgm:cxn modelId="{68F564B7-48B7-4B57-A944-157B6E920078}" srcId="{52D3A2B1-8566-477D-A062-C60269166A5F}" destId="{DA399535-8B7C-4706-BAB8-9F8AB76E5812}" srcOrd="0" destOrd="0" parTransId="{648B6C44-04AC-455F-9731-D2D8CB9FF40B}" sibTransId="{2BB0A65F-B92C-4106-A9A2-CDDF27EA8627}"/>
    <dgm:cxn modelId="{92AC0CA4-3D05-4536-80FC-FA4AC97A8932}" srcId="{52D3A2B1-8566-477D-A062-C60269166A5F}" destId="{C3BE4DF2-24BD-4882-A574-67A60B5D6554}" srcOrd="1" destOrd="0" parTransId="{8D085121-CD3D-4BDB-A33B-0B72A8D5AD3A}" sibTransId="{1251C647-5718-4E38-9249-7B6DB535C95C}"/>
    <dgm:cxn modelId="{530F5633-ECAB-4AD7-8FAD-094C8E76D4A7}" srcId="{52D3A2B1-8566-477D-A062-C60269166A5F}" destId="{0BF78044-2E2F-4C50-B41F-A444CA42A733}" srcOrd="2" destOrd="0" parTransId="{5E46AF55-C072-479E-9D57-1F788DB19060}" sibTransId="{4240EC2A-3A1F-4DC9-9FCA-5EFB91F9C3E5}"/>
    <dgm:cxn modelId="{0D7AE9E3-5960-4BCD-B8C8-6D10B03F4DD0}" type="presOf" srcId="{DA399535-8B7C-4706-BAB8-9F8AB76E5812}" destId="{F101BFF7-2DD0-46E4-AD9A-F85E7A76CE66}" srcOrd="1" destOrd="0" presId="urn:microsoft.com/office/officeart/2005/8/layout/pyramid1"/>
    <dgm:cxn modelId="{A42C5754-28E6-4754-8CCB-29185EDAED5E}" type="presOf" srcId="{C3BE4DF2-24BD-4882-A574-67A60B5D6554}" destId="{08E1D2DA-8A93-48ED-BAC3-70ECA00B1B24}" srcOrd="0" destOrd="0" presId="urn:microsoft.com/office/officeart/2005/8/layout/pyramid1"/>
    <dgm:cxn modelId="{616C3DBD-DB17-4A6C-A456-C1E975C9FB49}" type="presOf" srcId="{C3BE4DF2-24BD-4882-A574-67A60B5D6554}" destId="{B9ECD879-7479-44D7-98C0-9307791E9330}" srcOrd="1" destOrd="0" presId="urn:microsoft.com/office/officeart/2005/8/layout/pyramid1"/>
    <dgm:cxn modelId="{5EB835C1-DDAB-4299-89AA-CD304443FFD5}" type="presOf" srcId="{DA399535-8B7C-4706-BAB8-9F8AB76E5812}" destId="{D4770C52-86E8-4CFA-ADFA-2C41C4743CB3}" srcOrd="0" destOrd="0" presId="urn:microsoft.com/office/officeart/2005/8/layout/pyramid1"/>
    <dgm:cxn modelId="{21A24FEB-CDCB-4001-87DD-2B49EC97AC19}" type="presOf" srcId="{52D3A2B1-8566-477D-A062-C60269166A5F}" destId="{29EF8752-3312-4A56-8AEC-2531E6F8FF89}" srcOrd="0" destOrd="0" presId="urn:microsoft.com/office/officeart/2005/8/layout/pyramid1"/>
    <dgm:cxn modelId="{95FFB460-9755-453A-88D8-B7A2D7552D42}" type="presOf" srcId="{0BF78044-2E2F-4C50-B41F-A444CA42A733}" destId="{849450E4-0DD8-48E5-8DFC-F74691C4C36C}" srcOrd="0" destOrd="0" presId="urn:microsoft.com/office/officeart/2005/8/layout/pyramid1"/>
    <dgm:cxn modelId="{BBCF993A-DBE4-4D70-B125-D08E77CEC4BC}" type="presParOf" srcId="{29EF8752-3312-4A56-8AEC-2531E6F8FF89}" destId="{CE97F141-57A6-49BC-88E2-2A16D6C9D336}" srcOrd="0" destOrd="0" presId="urn:microsoft.com/office/officeart/2005/8/layout/pyramid1"/>
    <dgm:cxn modelId="{A61CFFA9-120F-4E4E-8E49-663349862E8B}" type="presParOf" srcId="{CE97F141-57A6-49BC-88E2-2A16D6C9D336}" destId="{D4770C52-86E8-4CFA-ADFA-2C41C4743CB3}" srcOrd="0" destOrd="0" presId="urn:microsoft.com/office/officeart/2005/8/layout/pyramid1"/>
    <dgm:cxn modelId="{4C964DC4-707E-4F4F-87A1-3DDE3845875B}" type="presParOf" srcId="{CE97F141-57A6-49BC-88E2-2A16D6C9D336}" destId="{F101BFF7-2DD0-46E4-AD9A-F85E7A76CE66}" srcOrd="1" destOrd="0" presId="urn:microsoft.com/office/officeart/2005/8/layout/pyramid1"/>
    <dgm:cxn modelId="{03A08FFD-2116-4AFD-9EC8-A0E95A478547}" type="presParOf" srcId="{29EF8752-3312-4A56-8AEC-2531E6F8FF89}" destId="{2DEB1522-2401-4C66-ABD2-C48C1906371C}" srcOrd="1" destOrd="0" presId="urn:microsoft.com/office/officeart/2005/8/layout/pyramid1"/>
    <dgm:cxn modelId="{CC41CD53-D898-4FBC-AF5F-C9B6A922A46B}" type="presParOf" srcId="{2DEB1522-2401-4C66-ABD2-C48C1906371C}" destId="{08E1D2DA-8A93-48ED-BAC3-70ECA00B1B24}" srcOrd="0" destOrd="0" presId="urn:microsoft.com/office/officeart/2005/8/layout/pyramid1"/>
    <dgm:cxn modelId="{463D3379-C2B5-4F0E-A3D5-9DD37A5DEA66}" type="presParOf" srcId="{2DEB1522-2401-4C66-ABD2-C48C1906371C}" destId="{B9ECD879-7479-44D7-98C0-9307791E9330}" srcOrd="1" destOrd="0" presId="urn:microsoft.com/office/officeart/2005/8/layout/pyramid1"/>
    <dgm:cxn modelId="{B9BB602F-6C9B-4CF3-A5B1-EABC0A980639}" type="presParOf" srcId="{29EF8752-3312-4A56-8AEC-2531E6F8FF89}" destId="{0D9B4C07-F30E-4705-9F8A-212FDA449081}" srcOrd="2" destOrd="0" presId="urn:microsoft.com/office/officeart/2005/8/layout/pyramid1"/>
    <dgm:cxn modelId="{933A65CF-B637-4E09-AAB5-75B32101974B}" type="presParOf" srcId="{0D9B4C07-F30E-4705-9F8A-212FDA449081}" destId="{849450E4-0DD8-48E5-8DFC-F74691C4C36C}" srcOrd="0" destOrd="0" presId="urn:microsoft.com/office/officeart/2005/8/layout/pyramid1"/>
    <dgm:cxn modelId="{4D94852E-E7A0-49A1-8C32-C925C36C9A9D}" type="presParOf" srcId="{0D9B4C07-F30E-4705-9F8A-212FDA449081}" destId="{4A67F398-9920-43E1-8987-22EDC038846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B02C94-6D0A-412D-84FD-0511C64A4D0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710AF-BE06-4546-B3F8-260D14E025FE}">
      <dgm:prSet phldrT="[Text]"/>
      <dgm:spPr/>
      <dgm:t>
        <a:bodyPr/>
        <a:lstStyle/>
        <a:p>
          <a:r>
            <a:rPr lang="en-US" dirty="0" smtClean="0"/>
            <a:t>Clear Requirement</a:t>
          </a:r>
          <a:endParaRPr lang="en-US" dirty="0"/>
        </a:p>
      </dgm:t>
    </dgm:pt>
    <dgm:pt modelId="{9EFADE72-9542-42E7-8662-55F9F7EE9308}" type="parTrans" cxnId="{763965DB-81D8-4AD5-9BE6-0A7626606B06}">
      <dgm:prSet/>
      <dgm:spPr/>
      <dgm:t>
        <a:bodyPr/>
        <a:lstStyle/>
        <a:p>
          <a:endParaRPr lang="en-US"/>
        </a:p>
      </dgm:t>
    </dgm:pt>
    <dgm:pt modelId="{2D47853C-A918-414F-9D71-CE4F508878D2}" type="sibTrans" cxnId="{763965DB-81D8-4AD5-9BE6-0A7626606B06}">
      <dgm:prSet/>
      <dgm:spPr/>
      <dgm:t>
        <a:bodyPr/>
        <a:lstStyle/>
        <a:p>
          <a:endParaRPr lang="en-US"/>
        </a:p>
      </dgm:t>
    </dgm:pt>
    <dgm:pt modelId="{3DB9FA12-2479-48AD-9ED8-C858B6392985}">
      <dgm:prSet phldrT="[Text]"/>
      <dgm:spPr/>
      <dgm:t>
        <a:bodyPr/>
        <a:lstStyle/>
        <a:p>
          <a:r>
            <a:rPr lang="en-US" dirty="0" smtClean="0"/>
            <a:t>Now</a:t>
          </a:r>
          <a:endParaRPr lang="en-US" dirty="0"/>
        </a:p>
      </dgm:t>
    </dgm:pt>
    <dgm:pt modelId="{C4AD0F7B-E2D8-4537-9FFA-0E9CB5B97D53}" type="parTrans" cxnId="{BBEE3B78-613F-418F-A354-338157B168F4}">
      <dgm:prSet/>
      <dgm:spPr/>
      <dgm:t>
        <a:bodyPr/>
        <a:lstStyle/>
        <a:p>
          <a:endParaRPr lang="en-US"/>
        </a:p>
      </dgm:t>
    </dgm:pt>
    <dgm:pt modelId="{58C51E6B-6C6D-4ED7-A24E-72D5B2B2FA1F}" type="sibTrans" cxnId="{BBEE3B78-613F-418F-A354-338157B168F4}">
      <dgm:prSet/>
      <dgm:spPr/>
      <dgm:t>
        <a:bodyPr/>
        <a:lstStyle/>
        <a:p>
          <a:endParaRPr lang="en-US"/>
        </a:p>
      </dgm:t>
    </dgm:pt>
    <dgm:pt modelId="{B002C434-F9A2-4D3F-B071-6B92859C5C3A}">
      <dgm:prSet phldrT="[Text]"/>
      <dgm:spPr/>
      <dgm:t>
        <a:bodyPr/>
        <a:lstStyle/>
        <a:p>
          <a:r>
            <a:rPr lang="en-US" dirty="0" smtClean="0"/>
            <a:t>For see future</a:t>
          </a:r>
          <a:endParaRPr lang="en-US" dirty="0"/>
        </a:p>
      </dgm:t>
    </dgm:pt>
    <dgm:pt modelId="{722A1745-7A02-43E1-B352-786397920958}" type="parTrans" cxnId="{12146F37-C2FA-45E4-BB44-11E16B0936E1}">
      <dgm:prSet/>
      <dgm:spPr/>
      <dgm:t>
        <a:bodyPr/>
        <a:lstStyle/>
        <a:p>
          <a:endParaRPr lang="en-US"/>
        </a:p>
      </dgm:t>
    </dgm:pt>
    <dgm:pt modelId="{8F6855DE-6982-4F0B-8D4E-0CC5E31864BD}" type="sibTrans" cxnId="{12146F37-C2FA-45E4-BB44-11E16B0936E1}">
      <dgm:prSet/>
      <dgm:spPr/>
      <dgm:t>
        <a:bodyPr/>
        <a:lstStyle/>
        <a:p>
          <a:endParaRPr lang="en-US"/>
        </a:p>
      </dgm:t>
    </dgm:pt>
    <dgm:pt modelId="{44AE89FE-9198-4D83-9D80-E2A74D9328A0}">
      <dgm:prSet phldrT="[Text]"/>
      <dgm:spPr/>
      <dgm:t>
        <a:bodyPr/>
        <a:lstStyle/>
        <a:p>
          <a:r>
            <a:rPr lang="en-US" dirty="0" smtClean="0"/>
            <a:t>Design Carefully</a:t>
          </a:r>
          <a:endParaRPr lang="en-US" dirty="0"/>
        </a:p>
      </dgm:t>
    </dgm:pt>
    <dgm:pt modelId="{A7F9773C-E8DE-4F89-BCFE-0FA8AA58AEEA}" type="parTrans" cxnId="{A4C4C4CE-9650-4BB3-84C0-9B5F81D96C41}">
      <dgm:prSet/>
      <dgm:spPr/>
      <dgm:t>
        <a:bodyPr/>
        <a:lstStyle/>
        <a:p>
          <a:endParaRPr lang="en-US"/>
        </a:p>
      </dgm:t>
    </dgm:pt>
    <dgm:pt modelId="{7F5CAB40-038F-4FE1-A229-91709E248C9F}" type="sibTrans" cxnId="{A4C4C4CE-9650-4BB3-84C0-9B5F81D96C41}">
      <dgm:prSet/>
      <dgm:spPr/>
      <dgm:t>
        <a:bodyPr/>
        <a:lstStyle/>
        <a:p>
          <a:endParaRPr lang="en-US"/>
        </a:p>
      </dgm:t>
    </dgm:pt>
    <dgm:pt modelId="{ADA0B851-47B2-40E3-9E18-28BDF3BD66E1}">
      <dgm:prSet phldrT="[Text]"/>
      <dgm:spPr/>
      <dgm:t>
        <a:bodyPr/>
        <a:lstStyle/>
        <a:p>
          <a:r>
            <a:rPr lang="en-US" dirty="0" smtClean="0"/>
            <a:t>Simple</a:t>
          </a:r>
          <a:endParaRPr lang="en-US" dirty="0"/>
        </a:p>
      </dgm:t>
    </dgm:pt>
    <dgm:pt modelId="{37CBFDB6-498E-43DD-A422-B95A35B4689F}" type="parTrans" cxnId="{9F91E1A7-A833-4E66-85B2-EF37609A57EC}">
      <dgm:prSet/>
      <dgm:spPr/>
      <dgm:t>
        <a:bodyPr/>
        <a:lstStyle/>
        <a:p>
          <a:endParaRPr lang="en-US"/>
        </a:p>
      </dgm:t>
    </dgm:pt>
    <dgm:pt modelId="{6A2EF445-0C52-465D-A8FA-95AAB3277BD0}" type="sibTrans" cxnId="{9F91E1A7-A833-4E66-85B2-EF37609A57EC}">
      <dgm:prSet/>
      <dgm:spPr/>
      <dgm:t>
        <a:bodyPr/>
        <a:lstStyle/>
        <a:p>
          <a:endParaRPr lang="en-US"/>
        </a:p>
      </dgm:t>
    </dgm:pt>
    <dgm:pt modelId="{42B991CD-841F-4373-842E-0CC43A0D03F9}">
      <dgm:prSet phldrT="[Text]"/>
      <dgm:spPr/>
      <dgm:t>
        <a:bodyPr/>
        <a:lstStyle/>
        <a:p>
          <a:r>
            <a:rPr lang="en-US" dirty="0" smtClean="0"/>
            <a:t>Flexible</a:t>
          </a:r>
          <a:endParaRPr lang="en-US" dirty="0"/>
        </a:p>
      </dgm:t>
    </dgm:pt>
    <dgm:pt modelId="{62AAD356-BE7D-4137-B6E9-018F7E5387A3}" type="parTrans" cxnId="{5728EEF1-A07E-4ACC-9D95-86BB713BF9DE}">
      <dgm:prSet/>
      <dgm:spPr/>
      <dgm:t>
        <a:bodyPr/>
        <a:lstStyle/>
        <a:p>
          <a:endParaRPr lang="en-US"/>
        </a:p>
      </dgm:t>
    </dgm:pt>
    <dgm:pt modelId="{38FEC578-2541-4533-9FF0-E9C54B53A091}" type="sibTrans" cxnId="{5728EEF1-A07E-4ACC-9D95-86BB713BF9DE}">
      <dgm:prSet/>
      <dgm:spPr/>
      <dgm:t>
        <a:bodyPr/>
        <a:lstStyle/>
        <a:p>
          <a:endParaRPr lang="en-US"/>
        </a:p>
      </dgm:t>
    </dgm:pt>
    <dgm:pt modelId="{4A8C3E17-9596-4479-8226-8FB6146A8C3A}">
      <dgm:prSet phldrT="[Text]"/>
      <dgm:spPr/>
      <dgm:t>
        <a:bodyPr/>
        <a:lstStyle/>
        <a:p>
          <a:r>
            <a:rPr lang="en-US" dirty="0" smtClean="0"/>
            <a:t>Code Clearly</a:t>
          </a:r>
          <a:endParaRPr lang="en-US" dirty="0"/>
        </a:p>
      </dgm:t>
    </dgm:pt>
    <dgm:pt modelId="{ED439DBF-4EB5-4D07-8BF0-E06F61032DB4}" type="parTrans" cxnId="{0119DB89-397E-43C7-ADFA-1BE0C970F739}">
      <dgm:prSet/>
      <dgm:spPr/>
      <dgm:t>
        <a:bodyPr/>
        <a:lstStyle/>
        <a:p>
          <a:endParaRPr lang="en-US"/>
        </a:p>
      </dgm:t>
    </dgm:pt>
    <dgm:pt modelId="{F383AFE4-E7FC-479B-943A-46DCF4BF3934}" type="sibTrans" cxnId="{0119DB89-397E-43C7-ADFA-1BE0C970F739}">
      <dgm:prSet/>
      <dgm:spPr/>
      <dgm:t>
        <a:bodyPr/>
        <a:lstStyle/>
        <a:p>
          <a:endParaRPr lang="en-US"/>
        </a:p>
      </dgm:t>
    </dgm:pt>
    <dgm:pt modelId="{0E04E175-E31E-4F8E-9A33-709EB746C910}">
      <dgm:prSet phldrT="[Text]"/>
      <dgm:spPr/>
      <dgm:t>
        <a:bodyPr/>
        <a:lstStyle/>
        <a:p>
          <a:r>
            <a:rPr lang="en-US" dirty="0" smtClean="0"/>
            <a:t>Simple</a:t>
          </a:r>
          <a:endParaRPr lang="en-US" dirty="0"/>
        </a:p>
      </dgm:t>
    </dgm:pt>
    <dgm:pt modelId="{C3E6C5E5-F755-4D94-826E-C619AAD7D94B}" type="parTrans" cxnId="{F126C646-FDC7-4CB4-8EFD-545217E9504B}">
      <dgm:prSet/>
      <dgm:spPr/>
      <dgm:t>
        <a:bodyPr/>
        <a:lstStyle/>
        <a:p>
          <a:endParaRPr lang="en-US"/>
        </a:p>
      </dgm:t>
    </dgm:pt>
    <dgm:pt modelId="{CAB9FA5C-81B3-4E1F-A8F1-5B7C1C540B64}" type="sibTrans" cxnId="{F126C646-FDC7-4CB4-8EFD-545217E9504B}">
      <dgm:prSet/>
      <dgm:spPr/>
      <dgm:t>
        <a:bodyPr/>
        <a:lstStyle/>
        <a:p>
          <a:endParaRPr lang="en-US"/>
        </a:p>
      </dgm:t>
    </dgm:pt>
    <dgm:pt modelId="{1A84B515-318F-416B-9CAC-30A18F4DCF4E}">
      <dgm:prSet phldrT="[Text]"/>
      <dgm:spPr/>
      <dgm:t>
        <a:bodyPr/>
        <a:lstStyle/>
        <a:p>
          <a:r>
            <a:rPr lang="en-US" dirty="0" smtClean="0"/>
            <a:t>De-dupe</a:t>
          </a:r>
          <a:endParaRPr lang="en-US" dirty="0"/>
        </a:p>
      </dgm:t>
    </dgm:pt>
    <dgm:pt modelId="{0185E872-534A-408D-8B41-91A4CD366A08}" type="parTrans" cxnId="{759591DB-6798-4B66-AFE1-15FA3EDF3EA7}">
      <dgm:prSet/>
      <dgm:spPr/>
      <dgm:t>
        <a:bodyPr/>
        <a:lstStyle/>
        <a:p>
          <a:endParaRPr lang="en-US"/>
        </a:p>
      </dgm:t>
    </dgm:pt>
    <dgm:pt modelId="{C0C565EB-2C38-4899-B16C-DB638AE8DA4B}" type="sibTrans" cxnId="{759591DB-6798-4B66-AFE1-15FA3EDF3EA7}">
      <dgm:prSet/>
      <dgm:spPr/>
      <dgm:t>
        <a:bodyPr/>
        <a:lstStyle/>
        <a:p>
          <a:endParaRPr lang="en-US"/>
        </a:p>
      </dgm:t>
    </dgm:pt>
    <dgm:pt modelId="{156C4A1C-BD30-4E7B-A10B-FF17CE3A2473}" type="pres">
      <dgm:prSet presAssocID="{1DB02C94-6D0A-412D-84FD-0511C64A4D05}" presName="Name0" presStyleCnt="0">
        <dgm:presLayoutVars>
          <dgm:dir/>
          <dgm:resizeHandles val="exact"/>
        </dgm:presLayoutVars>
      </dgm:prSet>
      <dgm:spPr/>
    </dgm:pt>
    <dgm:pt modelId="{8D791726-DFC3-4FBB-8601-CC1BFF3930BD}" type="pres">
      <dgm:prSet presAssocID="{FFC710AF-BE06-4546-B3F8-260D14E025F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E1BC1-3BDC-4BDE-A377-061BE051CC4F}" type="pres">
      <dgm:prSet presAssocID="{2D47853C-A918-414F-9D71-CE4F508878D2}" presName="sibTrans" presStyleCnt="0"/>
      <dgm:spPr/>
    </dgm:pt>
    <dgm:pt modelId="{BA58CAAD-5F31-47EC-A257-D9A92535F846}" type="pres">
      <dgm:prSet presAssocID="{44AE89FE-9198-4D83-9D80-E2A74D9328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FEC2F-566A-4920-AEA4-21EC74BCD3DA}" type="pres">
      <dgm:prSet presAssocID="{7F5CAB40-038F-4FE1-A229-91709E248C9F}" presName="sibTrans" presStyleCnt="0"/>
      <dgm:spPr/>
    </dgm:pt>
    <dgm:pt modelId="{C5501FBE-0ECF-47DA-BF5A-9B22A9FC985E}" type="pres">
      <dgm:prSet presAssocID="{4A8C3E17-9596-4479-8226-8FB6146A8C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8EEF1-A07E-4ACC-9D95-86BB713BF9DE}" srcId="{44AE89FE-9198-4D83-9D80-E2A74D9328A0}" destId="{42B991CD-841F-4373-842E-0CC43A0D03F9}" srcOrd="1" destOrd="0" parTransId="{62AAD356-BE7D-4137-B6E9-018F7E5387A3}" sibTransId="{38FEC578-2541-4533-9FF0-E9C54B53A091}"/>
    <dgm:cxn modelId="{09E38900-EE4A-491D-8AED-967313126C73}" type="presOf" srcId="{0E04E175-E31E-4F8E-9A33-709EB746C910}" destId="{C5501FBE-0ECF-47DA-BF5A-9B22A9FC985E}" srcOrd="0" destOrd="1" presId="urn:microsoft.com/office/officeart/2005/8/layout/hList6"/>
    <dgm:cxn modelId="{D0F74F6A-0698-4359-94D5-40856E2C5A7A}" type="presOf" srcId="{42B991CD-841F-4373-842E-0CC43A0D03F9}" destId="{BA58CAAD-5F31-47EC-A257-D9A92535F846}" srcOrd="0" destOrd="2" presId="urn:microsoft.com/office/officeart/2005/8/layout/hList6"/>
    <dgm:cxn modelId="{F126C646-FDC7-4CB4-8EFD-545217E9504B}" srcId="{4A8C3E17-9596-4479-8226-8FB6146A8C3A}" destId="{0E04E175-E31E-4F8E-9A33-709EB746C910}" srcOrd="0" destOrd="0" parTransId="{C3E6C5E5-F755-4D94-826E-C619AAD7D94B}" sibTransId="{CAB9FA5C-81B3-4E1F-A8F1-5B7C1C540B64}"/>
    <dgm:cxn modelId="{0119DB89-397E-43C7-ADFA-1BE0C970F739}" srcId="{1DB02C94-6D0A-412D-84FD-0511C64A4D05}" destId="{4A8C3E17-9596-4479-8226-8FB6146A8C3A}" srcOrd="2" destOrd="0" parTransId="{ED439DBF-4EB5-4D07-8BF0-E06F61032DB4}" sibTransId="{F383AFE4-E7FC-479B-943A-46DCF4BF3934}"/>
    <dgm:cxn modelId="{3BC34B17-C049-412B-AF76-AEB9B38F020E}" type="presOf" srcId="{1A84B515-318F-416B-9CAC-30A18F4DCF4E}" destId="{C5501FBE-0ECF-47DA-BF5A-9B22A9FC985E}" srcOrd="0" destOrd="2" presId="urn:microsoft.com/office/officeart/2005/8/layout/hList6"/>
    <dgm:cxn modelId="{73F4080D-9A52-4A83-B67C-3D4AD5893D24}" type="presOf" srcId="{ADA0B851-47B2-40E3-9E18-28BDF3BD66E1}" destId="{BA58CAAD-5F31-47EC-A257-D9A92535F846}" srcOrd="0" destOrd="1" presId="urn:microsoft.com/office/officeart/2005/8/layout/hList6"/>
    <dgm:cxn modelId="{A0A82D97-B1F3-4CDD-9190-8F2F6EA683FB}" type="presOf" srcId="{4A8C3E17-9596-4479-8226-8FB6146A8C3A}" destId="{C5501FBE-0ECF-47DA-BF5A-9B22A9FC985E}" srcOrd="0" destOrd="0" presId="urn:microsoft.com/office/officeart/2005/8/layout/hList6"/>
    <dgm:cxn modelId="{9F91E1A7-A833-4E66-85B2-EF37609A57EC}" srcId="{44AE89FE-9198-4D83-9D80-E2A74D9328A0}" destId="{ADA0B851-47B2-40E3-9E18-28BDF3BD66E1}" srcOrd="0" destOrd="0" parTransId="{37CBFDB6-498E-43DD-A422-B95A35B4689F}" sibTransId="{6A2EF445-0C52-465D-A8FA-95AAB3277BD0}"/>
    <dgm:cxn modelId="{BBEE3B78-613F-418F-A354-338157B168F4}" srcId="{FFC710AF-BE06-4546-B3F8-260D14E025FE}" destId="{3DB9FA12-2479-48AD-9ED8-C858B6392985}" srcOrd="0" destOrd="0" parTransId="{C4AD0F7B-E2D8-4537-9FFA-0E9CB5B97D53}" sibTransId="{58C51E6B-6C6D-4ED7-A24E-72D5B2B2FA1F}"/>
    <dgm:cxn modelId="{A4C4C4CE-9650-4BB3-84C0-9B5F81D96C41}" srcId="{1DB02C94-6D0A-412D-84FD-0511C64A4D05}" destId="{44AE89FE-9198-4D83-9D80-E2A74D9328A0}" srcOrd="1" destOrd="0" parTransId="{A7F9773C-E8DE-4F89-BCFE-0FA8AA58AEEA}" sibTransId="{7F5CAB40-038F-4FE1-A229-91709E248C9F}"/>
    <dgm:cxn modelId="{18073014-67DD-494E-9D20-CB2F93D4F0BB}" type="presOf" srcId="{FFC710AF-BE06-4546-B3F8-260D14E025FE}" destId="{8D791726-DFC3-4FBB-8601-CC1BFF3930BD}" srcOrd="0" destOrd="0" presId="urn:microsoft.com/office/officeart/2005/8/layout/hList6"/>
    <dgm:cxn modelId="{759591DB-6798-4B66-AFE1-15FA3EDF3EA7}" srcId="{4A8C3E17-9596-4479-8226-8FB6146A8C3A}" destId="{1A84B515-318F-416B-9CAC-30A18F4DCF4E}" srcOrd="1" destOrd="0" parTransId="{0185E872-534A-408D-8B41-91A4CD366A08}" sibTransId="{C0C565EB-2C38-4899-B16C-DB638AE8DA4B}"/>
    <dgm:cxn modelId="{A18247F3-7E13-495E-8E11-2E7029B2FA5B}" type="presOf" srcId="{1DB02C94-6D0A-412D-84FD-0511C64A4D05}" destId="{156C4A1C-BD30-4E7B-A10B-FF17CE3A2473}" srcOrd="0" destOrd="0" presId="urn:microsoft.com/office/officeart/2005/8/layout/hList6"/>
    <dgm:cxn modelId="{4AD4F8B1-BCA8-4199-BDAC-84031A7DCC2F}" type="presOf" srcId="{3DB9FA12-2479-48AD-9ED8-C858B6392985}" destId="{8D791726-DFC3-4FBB-8601-CC1BFF3930BD}" srcOrd="0" destOrd="1" presId="urn:microsoft.com/office/officeart/2005/8/layout/hList6"/>
    <dgm:cxn modelId="{12146F37-C2FA-45E4-BB44-11E16B0936E1}" srcId="{FFC710AF-BE06-4546-B3F8-260D14E025FE}" destId="{B002C434-F9A2-4D3F-B071-6B92859C5C3A}" srcOrd="1" destOrd="0" parTransId="{722A1745-7A02-43E1-B352-786397920958}" sibTransId="{8F6855DE-6982-4F0B-8D4E-0CC5E31864BD}"/>
    <dgm:cxn modelId="{18FEC5C8-C74A-4992-B11D-BE3DD47920BF}" type="presOf" srcId="{B002C434-F9A2-4D3F-B071-6B92859C5C3A}" destId="{8D791726-DFC3-4FBB-8601-CC1BFF3930BD}" srcOrd="0" destOrd="2" presId="urn:microsoft.com/office/officeart/2005/8/layout/hList6"/>
    <dgm:cxn modelId="{8A0D4F25-6C39-45C7-B05F-C92F4777CB29}" type="presOf" srcId="{44AE89FE-9198-4D83-9D80-E2A74D9328A0}" destId="{BA58CAAD-5F31-47EC-A257-D9A92535F846}" srcOrd="0" destOrd="0" presId="urn:microsoft.com/office/officeart/2005/8/layout/hList6"/>
    <dgm:cxn modelId="{763965DB-81D8-4AD5-9BE6-0A7626606B06}" srcId="{1DB02C94-6D0A-412D-84FD-0511C64A4D05}" destId="{FFC710AF-BE06-4546-B3F8-260D14E025FE}" srcOrd="0" destOrd="0" parTransId="{9EFADE72-9542-42E7-8662-55F9F7EE9308}" sibTransId="{2D47853C-A918-414F-9D71-CE4F508878D2}"/>
    <dgm:cxn modelId="{77480129-A671-400C-A68C-966F9A51F78F}" type="presParOf" srcId="{156C4A1C-BD30-4E7B-A10B-FF17CE3A2473}" destId="{8D791726-DFC3-4FBB-8601-CC1BFF3930BD}" srcOrd="0" destOrd="0" presId="urn:microsoft.com/office/officeart/2005/8/layout/hList6"/>
    <dgm:cxn modelId="{4F7F92F9-E42C-498E-8CC1-322E9785721A}" type="presParOf" srcId="{156C4A1C-BD30-4E7B-A10B-FF17CE3A2473}" destId="{D79E1BC1-3BDC-4BDE-A377-061BE051CC4F}" srcOrd="1" destOrd="0" presId="urn:microsoft.com/office/officeart/2005/8/layout/hList6"/>
    <dgm:cxn modelId="{D4179865-63BD-4CB6-9C19-B8EAAA3CAABD}" type="presParOf" srcId="{156C4A1C-BD30-4E7B-A10B-FF17CE3A2473}" destId="{BA58CAAD-5F31-47EC-A257-D9A92535F846}" srcOrd="2" destOrd="0" presId="urn:microsoft.com/office/officeart/2005/8/layout/hList6"/>
    <dgm:cxn modelId="{DD11ED26-EEBB-4D45-AFED-C8010640A01E}" type="presParOf" srcId="{156C4A1C-BD30-4E7B-A10B-FF17CE3A2473}" destId="{D76FEC2F-566A-4920-AEA4-21EC74BCD3DA}" srcOrd="3" destOrd="0" presId="urn:microsoft.com/office/officeart/2005/8/layout/hList6"/>
    <dgm:cxn modelId="{DC708C17-94FF-4279-A3FA-21EC0B8F7C2E}" type="presParOf" srcId="{156C4A1C-BD30-4E7B-A10B-FF17CE3A2473}" destId="{C5501FBE-0ECF-47DA-BF5A-9B22A9FC985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70C52-86E8-4CFA-ADFA-2C41C4743CB3}">
      <dsp:nvSpPr>
        <dsp:cNvPr id="0" name=""/>
        <dsp:cNvSpPr/>
      </dsp:nvSpPr>
      <dsp:spPr>
        <a:xfrm>
          <a:off x="0" y="0"/>
          <a:ext cx="7704463" cy="1035585"/>
        </a:xfrm>
        <a:prstGeom prst="trapezoid">
          <a:avLst>
            <a:gd name="adj" fmla="val 123995"/>
          </a:avLst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Code 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0" y="0"/>
        <a:ext cx="7704463" cy="1035585"/>
      </dsp:txXfrm>
    </dsp:sp>
    <dsp:sp modelId="{08E1D2DA-8A93-48ED-BAC3-70ECA00B1B24}">
      <dsp:nvSpPr>
        <dsp:cNvPr id="0" name=""/>
        <dsp:cNvSpPr/>
      </dsp:nvSpPr>
      <dsp:spPr>
        <a:xfrm>
          <a:off x="0" y="1035585"/>
          <a:ext cx="7704463" cy="1035585"/>
        </a:xfrm>
        <a:prstGeom prst="trapezoid">
          <a:avLst>
            <a:gd name="adj" fmla="val 123995"/>
          </a:avLst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Design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1348281" y="1035585"/>
        <a:ext cx="5007900" cy="1035585"/>
      </dsp:txXfrm>
    </dsp:sp>
    <dsp:sp modelId="{849450E4-0DD8-48E5-8DFC-F74691C4C36C}">
      <dsp:nvSpPr>
        <dsp:cNvPr id="0" name=""/>
        <dsp:cNvSpPr/>
      </dsp:nvSpPr>
      <dsp:spPr>
        <a:xfrm>
          <a:off x="0" y="2071171"/>
          <a:ext cx="7704463" cy="1035585"/>
        </a:xfrm>
        <a:prstGeom prst="trapezoid">
          <a:avLst>
            <a:gd name="adj" fmla="val 123995"/>
          </a:avLst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Requirement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1348281" y="2071171"/>
        <a:ext cx="5007900" cy="103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91726-DFC3-4FBB-8601-CC1BFF3930BD}">
      <dsp:nvSpPr>
        <dsp:cNvPr id="0" name=""/>
        <dsp:cNvSpPr/>
      </dsp:nvSpPr>
      <dsp:spPr>
        <a:xfrm rot="16200000">
          <a:off x="29006" y="-27783"/>
          <a:ext cx="3124200" cy="31797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367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Clear Requirement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Now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For see future</a:t>
          </a:r>
          <a:endParaRPr lang="en-US" sz="2500" kern="1200" dirty="0"/>
        </a:p>
      </dsp:txBody>
      <dsp:txXfrm rot="5400000">
        <a:off x="1223" y="624840"/>
        <a:ext cx="3179766" cy="1874520"/>
      </dsp:txXfrm>
    </dsp:sp>
    <dsp:sp modelId="{BA58CAAD-5F31-47EC-A257-D9A92535F846}">
      <dsp:nvSpPr>
        <dsp:cNvPr id="0" name=""/>
        <dsp:cNvSpPr/>
      </dsp:nvSpPr>
      <dsp:spPr>
        <a:xfrm rot="16200000">
          <a:off x="3447256" y="-27783"/>
          <a:ext cx="3124200" cy="31797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367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 Carefully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Simple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Flexible</a:t>
          </a:r>
          <a:endParaRPr lang="en-US" sz="2500" kern="1200" dirty="0"/>
        </a:p>
      </dsp:txBody>
      <dsp:txXfrm rot="5400000">
        <a:off x="3419473" y="624840"/>
        <a:ext cx="3179766" cy="1874520"/>
      </dsp:txXfrm>
    </dsp:sp>
    <dsp:sp modelId="{C5501FBE-0ECF-47DA-BF5A-9B22A9FC985E}">
      <dsp:nvSpPr>
        <dsp:cNvPr id="0" name=""/>
        <dsp:cNvSpPr/>
      </dsp:nvSpPr>
      <dsp:spPr>
        <a:xfrm rot="16200000">
          <a:off x="6865505" y="-27783"/>
          <a:ext cx="3124200" cy="31797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367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Code Clearly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Simple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De-dupe</a:t>
          </a:r>
          <a:endParaRPr lang="en-US" sz="2500" kern="1200" dirty="0"/>
        </a:p>
      </dsp:txBody>
      <dsp:txXfrm rot="5400000">
        <a:off x="6837722" y="624840"/>
        <a:ext cx="3179766" cy="1874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A78F-AB46-4114-A470-8B3E424B638C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C050E-6296-41DE-B64F-694CF55EA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Code is awful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Design</a:t>
            </a:r>
            <a:r>
              <a:rPr lang="en-US" baseline="0" dirty="0" smtClean="0"/>
              <a:t> is awful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Requirement is awful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5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5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Refactoring – Improve the Design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Raynor Zhang</a:t>
            </a:r>
          </a:p>
          <a:p>
            <a:r>
              <a:rPr lang="en-US" dirty="0" smtClean="0"/>
              <a:t>2016 Oct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Review</a:t>
            </a:r>
          </a:p>
          <a:p>
            <a:r>
              <a:rPr lang="en-US" dirty="0" smtClean="0"/>
              <a:t>Refactor Principles</a:t>
            </a:r>
          </a:p>
          <a:p>
            <a:r>
              <a:rPr lang="en-US" dirty="0" smtClean="0"/>
              <a:t>Refactor Methods</a:t>
            </a:r>
          </a:p>
          <a:p>
            <a:r>
              <a:rPr lang="en-US" dirty="0" smtClean="0"/>
              <a:t>Samples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Refactor?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966158"/>
              </p:ext>
            </p:extLst>
          </p:nvPr>
        </p:nvGraphicFramePr>
        <p:xfrm>
          <a:off x="2641435" y="2666082"/>
          <a:ext cx="7704463" cy="310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19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29744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43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57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Refactoring – Improve the Design of Existing Code</vt:lpstr>
      <vt:lpstr>Contents</vt:lpstr>
      <vt:lpstr>Why Refactor?</vt:lpstr>
      <vt:lpstr>Refactor?</vt:lpstr>
      <vt:lpstr>Refactor!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– Improve the Design of Existing Code</dc:title>
  <dc:creator>Zhang, Raynor</dc:creator>
  <cp:lastModifiedBy>Zhang, Raynor</cp:lastModifiedBy>
  <cp:revision>15</cp:revision>
  <dcterms:created xsi:type="dcterms:W3CDTF">2016-10-10T13:36:16Z</dcterms:created>
  <dcterms:modified xsi:type="dcterms:W3CDTF">2016-10-10T14:46:29Z</dcterms:modified>
</cp:coreProperties>
</file>