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4D076-D2B5-4777-B524-04547C8B7AAF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– Improve the Design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Raynor Zhang</a:t>
            </a:r>
          </a:p>
          <a:p>
            <a:r>
              <a:rPr lang="en-US" dirty="0" smtClean="0"/>
              <a:t>2016 Oct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3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Refactoring – Improve the Design of Existing Code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– Improve the Design of Existing Code</dc:title>
  <dc:creator>Zhang, Raynor</dc:creator>
  <cp:lastModifiedBy>Zhang, Raynor</cp:lastModifiedBy>
  <cp:revision>2</cp:revision>
  <dcterms:created xsi:type="dcterms:W3CDTF">2016-10-10T13:36:16Z</dcterms:created>
  <dcterms:modified xsi:type="dcterms:W3CDTF">2016-10-10T13:40:58Z</dcterms:modified>
</cp:coreProperties>
</file>