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0"/>
  </p:notesMasterIdLst>
  <p:handoutMasterIdLst>
    <p:handoutMasterId r:id="rId21"/>
  </p:handoutMasterIdLst>
  <p:sldIdLst>
    <p:sldId id="3174" r:id="rId2"/>
    <p:sldId id="3175" r:id="rId3"/>
    <p:sldId id="3177" r:id="rId4"/>
    <p:sldId id="3137" r:id="rId5"/>
    <p:sldId id="3160" r:id="rId6"/>
    <p:sldId id="3138" r:id="rId7"/>
    <p:sldId id="3178" r:id="rId8"/>
    <p:sldId id="3163" r:id="rId9"/>
    <p:sldId id="3180" r:id="rId10"/>
    <p:sldId id="3139" r:id="rId11"/>
    <p:sldId id="3141" r:id="rId12"/>
    <p:sldId id="3181" r:id="rId13"/>
    <p:sldId id="3148" r:id="rId14"/>
    <p:sldId id="3154" r:id="rId15"/>
    <p:sldId id="3152" r:id="rId16"/>
    <p:sldId id="3155" r:id="rId17"/>
    <p:sldId id="3158" r:id="rId18"/>
    <p:sldId id="3182" r:id="rId19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10F"/>
    <a:srgbClr val="3B3838"/>
    <a:srgbClr val="F2F2F2"/>
    <a:srgbClr val="1D6DC2"/>
    <a:srgbClr val="08B689"/>
    <a:srgbClr val="79B50F"/>
    <a:srgbClr val="09B0DE"/>
    <a:srgbClr val="6669D2"/>
    <a:srgbClr val="33BE9B"/>
    <a:srgbClr val="33F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5" autoAdjust="0"/>
    <p:restoredTop sz="92986" autoAdjust="0"/>
  </p:normalViewPr>
  <p:slideViewPr>
    <p:cSldViewPr>
      <p:cViewPr varScale="1">
        <p:scale>
          <a:sx n="68" d="100"/>
          <a:sy n="68" d="100"/>
        </p:scale>
        <p:origin x="332" y="6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0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53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91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2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5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23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3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7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9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6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2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8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" y="5789"/>
            <a:ext cx="12855388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4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326647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39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7030"/>
            <a:ext cx="12877800" cy="7259386"/>
          </a:xfrm>
          <a:prstGeom prst="rect">
            <a:avLst/>
          </a:prstGeom>
        </p:spPr>
      </p:pic>
      <p:sp>
        <p:nvSpPr>
          <p:cNvPr id="11" name="Freeform 104"/>
          <p:cNvSpPr>
            <a:spLocks noEditPoints="1" noChangeArrowheads="1"/>
          </p:cNvSpPr>
          <p:nvPr/>
        </p:nvSpPr>
        <p:spPr bwMode="auto">
          <a:xfrm>
            <a:off x="9982200" y="5097463"/>
            <a:ext cx="434975" cy="436562"/>
          </a:xfrm>
          <a:custGeom>
            <a:avLst/>
            <a:gdLst>
              <a:gd name="T0" fmla="*/ 98 w 196"/>
              <a:gd name="T1" fmla="*/ 197 h 197"/>
              <a:gd name="T2" fmla="*/ 196 w 196"/>
              <a:gd name="T3" fmla="*/ 99 h 197"/>
              <a:gd name="T4" fmla="*/ 98 w 196"/>
              <a:gd name="T5" fmla="*/ 0 h 197"/>
              <a:gd name="T6" fmla="*/ 0 w 196"/>
              <a:gd name="T7" fmla="*/ 99 h 197"/>
              <a:gd name="T8" fmla="*/ 98 w 196"/>
              <a:gd name="T9" fmla="*/ 197 h 197"/>
              <a:gd name="T10" fmla="*/ 38 w 196"/>
              <a:gd name="T11" fmla="*/ 166 h 197"/>
              <a:gd name="T12" fmla="*/ 30 w 196"/>
              <a:gd name="T13" fmla="*/ 158 h 197"/>
              <a:gd name="T14" fmla="*/ 49 w 196"/>
              <a:gd name="T15" fmla="*/ 140 h 197"/>
              <a:gd name="T16" fmla="*/ 57 w 196"/>
              <a:gd name="T17" fmla="*/ 148 h 197"/>
              <a:gd name="T18" fmla="*/ 38 w 196"/>
              <a:gd name="T19" fmla="*/ 166 h 197"/>
              <a:gd name="T20" fmla="*/ 103 w 196"/>
              <a:gd name="T21" fmla="*/ 188 h 197"/>
              <a:gd name="T22" fmla="*/ 92 w 196"/>
              <a:gd name="T23" fmla="*/ 188 h 197"/>
              <a:gd name="T24" fmla="*/ 92 w 196"/>
              <a:gd name="T25" fmla="*/ 162 h 197"/>
              <a:gd name="T26" fmla="*/ 103 w 196"/>
              <a:gd name="T27" fmla="*/ 162 h 197"/>
              <a:gd name="T28" fmla="*/ 103 w 196"/>
              <a:gd name="T29" fmla="*/ 188 h 197"/>
              <a:gd name="T30" fmla="*/ 188 w 196"/>
              <a:gd name="T31" fmla="*/ 104 h 197"/>
              <a:gd name="T32" fmla="*/ 161 w 196"/>
              <a:gd name="T33" fmla="*/ 104 h 197"/>
              <a:gd name="T34" fmla="*/ 161 w 196"/>
              <a:gd name="T35" fmla="*/ 93 h 197"/>
              <a:gd name="T36" fmla="*/ 188 w 196"/>
              <a:gd name="T37" fmla="*/ 93 h 197"/>
              <a:gd name="T38" fmla="*/ 188 w 196"/>
              <a:gd name="T39" fmla="*/ 104 h 197"/>
              <a:gd name="T40" fmla="*/ 157 w 196"/>
              <a:gd name="T41" fmla="*/ 31 h 197"/>
              <a:gd name="T42" fmla="*/ 165 w 196"/>
              <a:gd name="T43" fmla="*/ 39 h 197"/>
              <a:gd name="T44" fmla="*/ 147 w 196"/>
              <a:gd name="T45" fmla="*/ 58 h 197"/>
              <a:gd name="T46" fmla="*/ 139 w 196"/>
              <a:gd name="T47" fmla="*/ 50 h 197"/>
              <a:gd name="T48" fmla="*/ 157 w 196"/>
              <a:gd name="T49" fmla="*/ 31 h 197"/>
              <a:gd name="T50" fmla="*/ 147 w 196"/>
              <a:gd name="T51" fmla="*/ 140 h 197"/>
              <a:gd name="T52" fmla="*/ 165 w 196"/>
              <a:gd name="T53" fmla="*/ 158 h 197"/>
              <a:gd name="T54" fmla="*/ 157 w 196"/>
              <a:gd name="T55" fmla="*/ 166 h 197"/>
              <a:gd name="T56" fmla="*/ 139 w 196"/>
              <a:gd name="T57" fmla="*/ 148 h 197"/>
              <a:gd name="T58" fmla="*/ 147 w 196"/>
              <a:gd name="T59" fmla="*/ 140 h 197"/>
              <a:gd name="T60" fmla="*/ 92 w 196"/>
              <a:gd name="T61" fmla="*/ 9 h 197"/>
              <a:gd name="T62" fmla="*/ 103 w 196"/>
              <a:gd name="T63" fmla="*/ 9 h 197"/>
              <a:gd name="T64" fmla="*/ 103 w 196"/>
              <a:gd name="T65" fmla="*/ 35 h 197"/>
              <a:gd name="T66" fmla="*/ 92 w 196"/>
              <a:gd name="T67" fmla="*/ 35 h 197"/>
              <a:gd name="T68" fmla="*/ 92 w 196"/>
              <a:gd name="T69" fmla="*/ 9 h 197"/>
              <a:gd name="T70" fmla="*/ 82 w 196"/>
              <a:gd name="T71" fmla="*/ 76 h 197"/>
              <a:gd name="T72" fmla="*/ 99 w 196"/>
              <a:gd name="T73" fmla="*/ 92 h 197"/>
              <a:gd name="T74" fmla="*/ 130 w 196"/>
              <a:gd name="T75" fmla="*/ 62 h 197"/>
              <a:gd name="T76" fmla="*/ 137 w 196"/>
              <a:gd name="T77" fmla="*/ 70 h 197"/>
              <a:gd name="T78" fmla="*/ 99 w 196"/>
              <a:gd name="T79" fmla="*/ 108 h 197"/>
              <a:gd name="T80" fmla="*/ 74 w 196"/>
              <a:gd name="T81" fmla="*/ 84 h 197"/>
              <a:gd name="T82" fmla="*/ 82 w 196"/>
              <a:gd name="T83" fmla="*/ 76 h 197"/>
              <a:gd name="T84" fmla="*/ 38 w 196"/>
              <a:gd name="T85" fmla="*/ 31 h 197"/>
              <a:gd name="T86" fmla="*/ 57 w 196"/>
              <a:gd name="T87" fmla="*/ 50 h 197"/>
              <a:gd name="T88" fmla="*/ 49 w 196"/>
              <a:gd name="T89" fmla="*/ 58 h 197"/>
              <a:gd name="T90" fmla="*/ 30 w 196"/>
              <a:gd name="T91" fmla="*/ 39 h 197"/>
              <a:gd name="T92" fmla="*/ 38 w 196"/>
              <a:gd name="T93" fmla="*/ 31 h 197"/>
              <a:gd name="T94" fmla="*/ 34 w 196"/>
              <a:gd name="T95" fmla="*/ 104 h 197"/>
              <a:gd name="T96" fmla="*/ 8 w 196"/>
              <a:gd name="T97" fmla="*/ 104 h 197"/>
              <a:gd name="T98" fmla="*/ 8 w 196"/>
              <a:gd name="T99" fmla="*/ 93 h 197"/>
              <a:gd name="T100" fmla="*/ 34 w 196"/>
              <a:gd name="T101" fmla="*/ 93 h 197"/>
              <a:gd name="T102" fmla="*/ 34 w 196"/>
              <a:gd name="T103" fmla="*/ 10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197">
                <a:moveTo>
                  <a:pt x="98" y="197"/>
                </a:moveTo>
                <a:cubicBezTo>
                  <a:pt x="152" y="197"/>
                  <a:pt x="196" y="153"/>
                  <a:pt x="196" y="99"/>
                </a:cubicBezTo>
                <a:cubicBezTo>
                  <a:pt x="196" y="44"/>
                  <a:pt x="152" y="0"/>
                  <a:pt x="98" y="0"/>
                </a:cubicBezTo>
                <a:cubicBezTo>
                  <a:pt x="43" y="0"/>
                  <a:pt x="0" y="44"/>
                  <a:pt x="0" y="99"/>
                </a:cubicBezTo>
                <a:cubicBezTo>
                  <a:pt x="0" y="153"/>
                  <a:pt x="43" y="197"/>
                  <a:pt x="98" y="197"/>
                </a:cubicBezTo>
                <a:moveTo>
                  <a:pt x="38" y="166"/>
                </a:moveTo>
                <a:cubicBezTo>
                  <a:pt x="30" y="158"/>
                  <a:pt x="30" y="158"/>
                  <a:pt x="30" y="158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7" y="148"/>
                  <a:pt x="57" y="148"/>
                  <a:pt x="57" y="148"/>
                </a:cubicBezTo>
                <a:lnTo>
                  <a:pt x="38" y="166"/>
                </a:lnTo>
                <a:close/>
                <a:moveTo>
                  <a:pt x="103" y="188"/>
                </a:moveTo>
                <a:cubicBezTo>
                  <a:pt x="92" y="188"/>
                  <a:pt x="92" y="188"/>
                  <a:pt x="92" y="188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103" y="162"/>
                  <a:pt x="103" y="162"/>
                  <a:pt x="103" y="162"/>
                </a:cubicBezTo>
                <a:lnTo>
                  <a:pt x="103" y="188"/>
                </a:lnTo>
                <a:close/>
                <a:moveTo>
                  <a:pt x="188" y="104"/>
                </a:moveTo>
                <a:cubicBezTo>
                  <a:pt x="161" y="104"/>
                  <a:pt x="161" y="104"/>
                  <a:pt x="161" y="10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88" y="93"/>
                  <a:pt x="188" y="93"/>
                  <a:pt x="188" y="93"/>
                </a:cubicBezTo>
                <a:lnTo>
                  <a:pt x="188" y="104"/>
                </a:lnTo>
                <a:close/>
                <a:moveTo>
                  <a:pt x="157" y="31"/>
                </a:moveTo>
                <a:cubicBezTo>
                  <a:pt x="165" y="39"/>
                  <a:pt x="165" y="39"/>
                  <a:pt x="165" y="3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39" y="50"/>
                  <a:pt x="139" y="50"/>
                  <a:pt x="139" y="50"/>
                </a:cubicBezTo>
                <a:lnTo>
                  <a:pt x="157" y="31"/>
                </a:lnTo>
                <a:close/>
                <a:moveTo>
                  <a:pt x="147" y="140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39" y="148"/>
                  <a:pt x="139" y="148"/>
                  <a:pt x="139" y="148"/>
                </a:cubicBezTo>
                <a:lnTo>
                  <a:pt x="147" y="140"/>
                </a:lnTo>
                <a:close/>
                <a:moveTo>
                  <a:pt x="92" y="9"/>
                </a:moveTo>
                <a:cubicBezTo>
                  <a:pt x="103" y="9"/>
                  <a:pt x="103" y="9"/>
                  <a:pt x="103" y="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9"/>
                </a:lnTo>
                <a:close/>
                <a:moveTo>
                  <a:pt x="82" y="76"/>
                </a:moveTo>
                <a:cubicBezTo>
                  <a:pt x="99" y="92"/>
                  <a:pt x="99" y="92"/>
                  <a:pt x="99" y="9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74" y="84"/>
                  <a:pt x="74" y="84"/>
                  <a:pt x="74" y="84"/>
                </a:cubicBezTo>
                <a:lnTo>
                  <a:pt x="82" y="76"/>
                </a:lnTo>
                <a:close/>
                <a:moveTo>
                  <a:pt x="38" y="31"/>
                </a:moveTo>
                <a:cubicBezTo>
                  <a:pt x="57" y="50"/>
                  <a:pt x="57" y="50"/>
                  <a:pt x="57" y="50"/>
                </a:cubicBezTo>
                <a:cubicBezTo>
                  <a:pt x="49" y="58"/>
                  <a:pt x="49" y="58"/>
                  <a:pt x="49" y="58"/>
                </a:cubicBezTo>
                <a:cubicBezTo>
                  <a:pt x="30" y="39"/>
                  <a:pt x="30" y="39"/>
                  <a:pt x="30" y="39"/>
                </a:cubicBezTo>
                <a:lnTo>
                  <a:pt x="38" y="31"/>
                </a:lnTo>
                <a:close/>
                <a:moveTo>
                  <a:pt x="34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93"/>
                  <a:pt x="8" y="93"/>
                  <a:pt x="8" y="93"/>
                </a:cubicBezTo>
                <a:cubicBezTo>
                  <a:pt x="34" y="93"/>
                  <a:pt x="34" y="93"/>
                  <a:pt x="34" y="93"/>
                </a:cubicBezTo>
                <a:lnTo>
                  <a:pt x="34" y="104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29"/>
          <p:cNvSpPr>
            <a:spLocks noEditPoints="1" noChangeArrowheads="1"/>
          </p:cNvSpPr>
          <p:nvPr/>
        </p:nvSpPr>
        <p:spPr bwMode="auto">
          <a:xfrm>
            <a:off x="5073650" y="1517650"/>
            <a:ext cx="363538" cy="641350"/>
          </a:xfrm>
          <a:custGeom>
            <a:avLst/>
            <a:gdLst>
              <a:gd name="T0" fmla="*/ 100 w 115"/>
              <a:gd name="T1" fmla="*/ 0 h 203"/>
              <a:gd name="T2" fmla="*/ 14 w 115"/>
              <a:gd name="T3" fmla="*/ 0 h 203"/>
              <a:gd name="T4" fmla="*/ 0 w 115"/>
              <a:gd name="T5" fmla="*/ 15 h 203"/>
              <a:gd name="T6" fmla="*/ 0 w 115"/>
              <a:gd name="T7" fmla="*/ 189 h 203"/>
              <a:gd name="T8" fmla="*/ 14 w 115"/>
              <a:gd name="T9" fmla="*/ 203 h 203"/>
              <a:gd name="T10" fmla="*/ 100 w 115"/>
              <a:gd name="T11" fmla="*/ 203 h 203"/>
              <a:gd name="T12" fmla="*/ 115 w 115"/>
              <a:gd name="T13" fmla="*/ 189 h 203"/>
              <a:gd name="T14" fmla="*/ 115 w 115"/>
              <a:gd name="T15" fmla="*/ 15 h 203"/>
              <a:gd name="T16" fmla="*/ 100 w 115"/>
              <a:gd name="T17" fmla="*/ 0 h 203"/>
              <a:gd name="T18" fmla="*/ 90 w 115"/>
              <a:gd name="T19" fmla="*/ 10 h 203"/>
              <a:gd name="T20" fmla="*/ 94 w 115"/>
              <a:gd name="T21" fmla="*/ 14 h 203"/>
              <a:gd name="T22" fmla="*/ 90 w 115"/>
              <a:gd name="T23" fmla="*/ 17 h 203"/>
              <a:gd name="T24" fmla="*/ 86 w 115"/>
              <a:gd name="T25" fmla="*/ 14 h 203"/>
              <a:gd name="T26" fmla="*/ 90 w 115"/>
              <a:gd name="T27" fmla="*/ 10 h 203"/>
              <a:gd name="T28" fmla="*/ 37 w 115"/>
              <a:gd name="T29" fmla="*/ 11 h 203"/>
              <a:gd name="T30" fmla="*/ 77 w 115"/>
              <a:gd name="T31" fmla="*/ 11 h 203"/>
              <a:gd name="T32" fmla="*/ 77 w 115"/>
              <a:gd name="T33" fmla="*/ 16 h 203"/>
              <a:gd name="T34" fmla="*/ 37 w 115"/>
              <a:gd name="T35" fmla="*/ 16 h 203"/>
              <a:gd name="T36" fmla="*/ 37 w 115"/>
              <a:gd name="T37" fmla="*/ 11 h 203"/>
              <a:gd name="T38" fmla="*/ 57 w 115"/>
              <a:gd name="T39" fmla="*/ 194 h 203"/>
              <a:gd name="T40" fmla="*/ 47 w 115"/>
              <a:gd name="T41" fmla="*/ 184 h 203"/>
              <a:gd name="T42" fmla="*/ 57 w 115"/>
              <a:gd name="T43" fmla="*/ 175 h 203"/>
              <a:gd name="T44" fmla="*/ 67 w 115"/>
              <a:gd name="T45" fmla="*/ 184 h 203"/>
              <a:gd name="T46" fmla="*/ 57 w 115"/>
              <a:gd name="T47" fmla="*/ 194 h 203"/>
              <a:gd name="T48" fmla="*/ 103 w 115"/>
              <a:gd name="T49" fmla="*/ 165 h 203"/>
              <a:gd name="T50" fmla="*/ 11 w 115"/>
              <a:gd name="T51" fmla="*/ 165 h 203"/>
              <a:gd name="T52" fmla="*/ 11 w 115"/>
              <a:gd name="T53" fmla="*/ 25 h 203"/>
              <a:gd name="T54" fmla="*/ 103 w 115"/>
              <a:gd name="T55" fmla="*/ 25 h 203"/>
              <a:gd name="T56" fmla="*/ 103 w 115"/>
              <a:gd name="T57" fmla="*/ 16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203">
                <a:moveTo>
                  <a:pt x="10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3"/>
                  <a:pt x="14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8" y="203"/>
                  <a:pt x="115" y="197"/>
                  <a:pt x="115" y="189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7"/>
                  <a:pt x="108" y="0"/>
                  <a:pt x="100" y="0"/>
                </a:cubicBezTo>
                <a:moveTo>
                  <a:pt x="90" y="10"/>
                </a:moveTo>
                <a:cubicBezTo>
                  <a:pt x="92" y="10"/>
                  <a:pt x="94" y="11"/>
                  <a:pt x="94" y="14"/>
                </a:cubicBezTo>
                <a:cubicBezTo>
                  <a:pt x="94" y="16"/>
                  <a:pt x="92" y="17"/>
                  <a:pt x="90" y="17"/>
                </a:cubicBezTo>
                <a:cubicBezTo>
                  <a:pt x="88" y="17"/>
                  <a:pt x="86" y="16"/>
                  <a:pt x="86" y="14"/>
                </a:cubicBezTo>
                <a:cubicBezTo>
                  <a:pt x="86" y="11"/>
                  <a:pt x="88" y="10"/>
                  <a:pt x="90" y="10"/>
                </a:cubicBezTo>
                <a:moveTo>
                  <a:pt x="37" y="11"/>
                </a:moveTo>
                <a:cubicBezTo>
                  <a:pt x="77" y="11"/>
                  <a:pt x="77" y="11"/>
                  <a:pt x="77" y="11"/>
                </a:cubicBezTo>
                <a:cubicBezTo>
                  <a:pt x="77" y="16"/>
                  <a:pt x="77" y="16"/>
                  <a:pt x="77" y="16"/>
                </a:cubicBezTo>
                <a:cubicBezTo>
                  <a:pt x="37" y="16"/>
                  <a:pt x="37" y="16"/>
                  <a:pt x="37" y="16"/>
                </a:cubicBezTo>
                <a:lnTo>
                  <a:pt x="37" y="11"/>
                </a:lnTo>
                <a:close/>
                <a:moveTo>
                  <a:pt x="57" y="194"/>
                </a:moveTo>
                <a:cubicBezTo>
                  <a:pt x="52" y="194"/>
                  <a:pt x="47" y="190"/>
                  <a:pt x="47" y="184"/>
                </a:cubicBezTo>
                <a:cubicBezTo>
                  <a:pt x="47" y="179"/>
                  <a:pt x="52" y="175"/>
                  <a:pt x="57" y="175"/>
                </a:cubicBezTo>
                <a:cubicBezTo>
                  <a:pt x="63" y="175"/>
                  <a:pt x="67" y="179"/>
                  <a:pt x="67" y="184"/>
                </a:cubicBezTo>
                <a:cubicBezTo>
                  <a:pt x="67" y="190"/>
                  <a:pt x="63" y="194"/>
                  <a:pt x="57" y="194"/>
                </a:cubicBezTo>
                <a:moveTo>
                  <a:pt x="103" y="165"/>
                </a:moveTo>
                <a:cubicBezTo>
                  <a:pt x="11" y="165"/>
                  <a:pt x="11" y="165"/>
                  <a:pt x="11" y="165"/>
                </a:cubicBezTo>
                <a:cubicBezTo>
                  <a:pt x="11" y="25"/>
                  <a:pt x="11" y="25"/>
                  <a:pt x="11" y="25"/>
                </a:cubicBezTo>
                <a:cubicBezTo>
                  <a:pt x="103" y="25"/>
                  <a:pt x="103" y="25"/>
                  <a:pt x="103" y="25"/>
                </a:cubicBezTo>
                <a:lnTo>
                  <a:pt x="103" y="165"/>
                </a:lnTo>
                <a:close/>
              </a:path>
            </a:pathLst>
          </a:custGeom>
          <a:solidFill>
            <a:srgbClr val="FB710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7"/>
          <p:cNvSpPr>
            <a:spLocks noChangeArrowheads="1"/>
          </p:cNvSpPr>
          <p:nvPr/>
        </p:nvSpPr>
        <p:spPr bwMode="auto">
          <a:xfrm>
            <a:off x="7018338" y="815975"/>
            <a:ext cx="590550" cy="477838"/>
          </a:xfrm>
          <a:custGeom>
            <a:avLst/>
            <a:gdLst>
              <a:gd name="T0" fmla="*/ 70 w 72"/>
              <a:gd name="T1" fmla="*/ 1 h 58"/>
              <a:gd name="T2" fmla="*/ 61 w 72"/>
              <a:gd name="T3" fmla="*/ 4 h 58"/>
              <a:gd name="T4" fmla="*/ 50 w 72"/>
              <a:gd name="T5" fmla="*/ 0 h 58"/>
              <a:gd name="T6" fmla="*/ 35 w 72"/>
              <a:gd name="T7" fmla="*/ 15 h 58"/>
              <a:gd name="T8" fmla="*/ 36 w 72"/>
              <a:gd name="T9" fmla="*/ 18 h 58"/>
              <a:gd name="T10" fmla="*/ 5 w 72"/>
              <a:gd name="T11" fmla="*/ 2 h 58"/>
              <a:gd name="T12" fmla="*/ 3 w 72"/>
              <a:gd name="T13" fmla="*/ 10 h 58"/>
              <a:gd name="T14" fmla="*/ 10 w 72"/>
              <a:gd name="T15" fmla="*/ 22 h 58"/>
              <a:gd name="T16" fmla="*/ 3 w 72"/>
              <a:gd name="T17" fmla="*/ 20 h 58"/>
              <a:gd name="T18" fmla="*/ 3 w 72"/>
              <a:gd name="T19" fmla="*/ 21 h 58"/>
              <a:gd name="T20" fmla="*/ 15 w 72"/>
              <a:gd name="T21" fmla="*/ 35 h 58"/>
              <a:gd name="T22" fmla="*/ 11 w 72"/>
              <a:gd name="T23" fmla="*/ 36 h 58"/>
              <a:gd name="T24" fmla="*/ 8 w 72"/>
              <a:gd name="T25" fmla="*/ 35 h 58"/>
              <a:gd name="T26" fmla="*/ 22 w 72"/>
              <a:gd name="T27" fmla="*/ 46 h 58"/>
              <a:gd name="T28" fmla="*/ 4 w 72"/>
              <a:gd name="T29" fmla="*/ 52 h 58"/>
              <a:gd name="T30" fmla="*/ 0 w 72"/>
              <a:gd name="T31" fmla="*/ 52 h 58"/>
              <a:gd name="T32" fmla="*/ 23 w 72"/>
              <a:gd name="T33" fmla="*/ 58 h 58"/>
              <a:gd name="T34" fmla="*/ 65 w 72"/>
              <a:gd name="T35" fmla="*/ 16 h 58"/>
              <a:gd name="T36" fmla="*/ 65 w 72"/>
              <a:gd name="T37" fmla="*/ 14 h 58"/>
              <a:gd name="T38" fmla="*/ 72 w 72"/>
              <a:gd name="T39" fmla="*/ 7 h 58"/>
              <a:gd name="T40" fmla="*/ 64 w 72"/>
              <a:gd name="T41" fmla="*/ 9 h 58"/>
              <a:gd name="T42" fmla="*/ 70 w 72"/>
              <a:gd name="T43" fmla="*/ 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58">
                <a:moveTo>
                  <a:pt x="70" y="1"/>
                </a:moveTo>
                <a:cubicBezTo>
                  <a:pt x="67" y="3"/>
                  <a:pt x="64" y="4"/>
                  <a:pt x="61" y="4"/>
                </a:cubicBezTo>
                <a:cubicBezTo>
                  <a:pt x="58" y="2"/>
                  <a:pt x="54" y="0"/>
                  <a:pt x="50" y="0"/>
                </a:cubicBezTo>
                <a:cubicBezTo>
                  <a:pt x="42" y="0"/>
                  <a:pt x="35" y="6"/>
                  <a:pt x="35" y="15"/>
                </a:cubicBezTo>
                <a:cubicBezTo>
                  <a:pt x="35" y="16"/>
                  <a:pt x="36" y="17"/>
                  <a:pt x="36" y="18"/>
                </a:cubicBezTo>
                <a:cubicBezTo>
                  <a:pt x="24" y="17"/>
                  <a:pt x="13" y="11"/>
                  <a:pt x="5" y="2"/>
                </a:cubicBezTo>
                <a:cubicBezTo>
                  <a:pt x="4" y="5"/>
                  <a:pt x="3" y="7"/>
                  <a:pt x="3" y="10"/>
                </a:cubicBezTo>
                <a:cubicBezTo>
                  <a:pt x="3" y="15"/>
                  <a:pt x="6" y="20"/>
                  <a:pt x="10" y="22"/>
                </a:cubicBezTo>
                <a:cubicBezTo>
                  <a:pt x="7" y="22"/>
                  <a:pt x="5" y="21"/>
                  <a:pt x="3" y="20"/>
                </a:cubicBezTo>
                <a:cubicBezTo>
                  <a:pt x="3" y="20"/>
                  <a:pt x="3" y="20"/>
                  <a:pt x="3" y="21"/>
                </a:cubicBezTo>
                <a:cubicBezTo>
                  <a:pt x="3" y="28"/>
                  <a:pt x="8" y="34"/>
                  <a:pt x="15" y="35"/>
                </a:cubicBezTo>
                <a:cubicBezTo>
                  <a:pt x="14" y="35"/>
                  <a:pt x="13" y="36"/>
                  <a:pt x="11" y="36"/>
                </a:cubicBezTo>
                <a:cubicBezTo>
                  <a:pt x="10" y="36"/>
                  <a:pt x="9" y="35"/>
                  <a:pt x="8" y="35"/>
                </a:cubicBezTo>
                <a:cubicBezTo>
                  <a:pt x="10" y="41"/>
                  <a:pt x="16" y="45"/>
                  <a:pt x="22" y="46"/>
                </a:cubicBezTo>
                <a:cubicBezTo>
                  <a:pt x="17" y="49"/>
                  <a:pt x="11" y="52"/>
                  <a:pt x="4" y="52"/>
                </a:cubicBezTo>
                <a:cubicBezTo>
                  <a:pt x="3" y="52"/>
                  <a:pt x="1" y="52"/>
                  <a:pt x="0" y="52"/>
                </a:cubicBezTo>
                <a:cubicBezTo>
                  <a:pt x="7" y="56"/>
                  <a:pt x="15" y="58"/>
                  <a:pt x="23" y="58"/>
                </a:cubicBezTo>
                <a:cubicBezTo>
                  <a:pt x="50" y="58"/>
                  <a:pt x="65" y="36"/>
                  <a:pt x="65" y="16"/>
                </a:cubicBezTo>
                <a:cubicBezTo>
                  <a:pt x="65" y="16"/>
                  <a:pt x="65" y="15"/>
                  <a:pt x="65" y="14"/>
                </a:cubicBezTo>
                <a:cubicBezTo>
                  <a:pt x="68" y="12"/>
                  <a:pt x="70" y="10"/>
                  <a:pt x="72" y="7"/>
                </a:cubicBezTo>
                <a:cubicBezTo>
                  <a:pt x="70" y="8"/>
                  <a:pt x="67" y="9"/>
                  <a:pt x="64" y="9"/>
                </a:cubicBezTo>
                <a:cubicBezTo>
                  <a:pt x="67" y="7"/>
                  <a:pt x="69" y="4"/>
                  <a:pt x="70" y="1"/>
                </a:cubicBezTo>
                <a:close/>
              </a:path>
            </a:pathLst>
          </a:custGeom>
          <a:solidFill>
            <a:srgbClr val="FB710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KSO_Shape"/>
          <p:cNvSpPr>
            <a:spLocks noChangeAspect="1" noChangeArrowheads="1"/>
          </p:cNvSpPr>
          <p:nvPr/>
        </p:nvSpPr>
        <p:spPr bwMode="auto">
          <a:xfrm>
            <a:off x="7643813" y="5418138"/>
            <a:ext cx="574675" cy="698500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B710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9" name="组合 12"/>
          <p:cNvGrpSpPr>
            <a:grpSpLocks/>
          </p:cNvGrpSpPr>
          <p:nvPr/>
        </p:nvGrpSpPr>
        <p:grpSpPr bwMode="auto">
          <a:xfrm rot="693576">
            <a:off x="10863263" y="868363"/>
            <a:ext cx="503237" cy="377825"/>
            <a:chOff x="3386138" y="4240213"/>
            <a:chExt cx="503238" cy="377825"/>
          </a:xfrm>
        </p:grpSpPr>
        <p:sp>
          <p:nvSpPr>
            <p:cNvPr id="20" name="Freeform 28"/>
            <p:cNvSpPr/>
            <p:nvPr/>
          </p:nvSpPr>
          <p:spPr bwMode="auto">
            <a:xfrm>
              <a:off x="3386138" y="4240213"/>
              <a:ext cx="503238" cy="377825"/>
            </a:xfrm>
            <a:custGeom>
              <a:avLst/>
              <a:gdLst>
                <a:gd name="T0" fmla="*/ 576 w 576"/>
                <a:gd name="T1" fmla="*/ 57 h 432"/>
                <a:gd name="T2" fmla="*/ 519 w 576"/>
                <a:gd name="T3" fmla="*/ 0 h 432"/>
                <a:gd name="T4" fmla="*/ 57 w 576"/>
                <a:gd name="T5" fmla="*/ 0 h 432"/>
                <a:gd name="T6" fmla="*/ 0 w 576"/>
                <a:gd name="T7" fmla="*/ 57 h 432"/>
                <a:gd name="T8" fmla="*/ 0 w 576"/>
                <a:gd name="T9" fmla="*/ 375 h 432"/>
                <a:gd name="T10" fmla="*/ 57 w 576"/>
                <a:gd name="T11" fmla="*/ 432 h 432"/>
                <a:gd name="T12" fmla="*/ 519 w 576"/>
                <a:gd name="T13" fmla="*/ 432 h 432"/>
                <a:gd name="T14" fmla="*/ 576 w 576"/>
                <a:gd name="T15" fmla="*/ 375 h 432"/>
                <a:gd name="T16" fmla="*/ 576 w 576"/>
                <a:gd name="T17" fmla="*/ 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32">
                  <a:moveTo>
                    <a:pt x="576" y="57"/>
                  </a:moveTo>
                  <a:cubicBezTo>
                    <a:pt x="576" y="26"/>
                    <a:pt x="550" y="0"/>
                    <a:pt x="51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406"/>
                    <a:pt x="26" y="432"/>
                    <a:pt x="57" y="432"/>
                  </a:cubicBezTo>
                  <a:cubicBezTo>
                    <a:pt x="519" y="432"/>
                    <a:pt x="519" y="432"/>
                    <a:pt x="519" y="432"/>
                  </a:cubicBezTo>
                  <a:cubicBezTo>
                    <a:pt x="550" y="432"/>
                    <a:pt x="576" y="406"/>
                    <a:pt x="576" y="375"/>
                  </a:cubicBezTo>
                  <a:lnTo>
                    <a:pt x="576" y="57"/>
                  </a:lnTo>
                  <a:close/>
                </a:path>
              </a:pathLst>
            </a:cu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3699771" y="4427921"/>
              <a:ext cx="157162" cy="157163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3416458" y="4429156"/>
              <a:ext cx="157163" cy="157162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31"/>
            <p:cNvSpPr/>
            <p:nvPr/>
          </p:nvSpPr>
          <p:spPr bwMode="auto">
            <a:xfrm>
              <a:off x="3417676" y="4271020"/>
              <a:ext cx="439738" cy="219075"/>
            </a:xfrm>
            <a:custGeom>
              <a:avLst/>
              <a:gdLst>
                <a:gd name="T0" fmla="*/ 277 w 277"/>
                <a:gd name="T1" fmla="*/ 1 h 138"/>
                <a:gd name="T2" fmla="*/ 139 w 277"/>
                <a:gd name="T3" fmla="*/ 138 h 138"/>
                <a:gd name="T4" fmla="*/ 0 w 277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38">
                  <a:moveTo>
                    <a:pt x="277" y="1"/>
                  </a:moveTo>
                  <a:lnTo>
                    <a:pt x="139" y="138"/>
                  </a:lnTo>
                  <a:lnTo>
                    <a:pt x="0" y="0"/>
                  </a:lnTo>
                </a:path>
              </a:pathLst>
            </a:cu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90" name="Group 25"/>
          <p:cNvGrpSpPr>
            <a:grpSpLocks noChangeAspect="1"/>
          </p:cNvGrpSpPr>
          <p:nvPr/>
        </p:nvGrpSpPr>
        <p:grpSpPr bwMode="auto">
          <a:xfrm>
            <a:off x="10446520" y="2868615"/>
            <a:ext cx="491801" cy="540000"/>
            <a:chOff x="5449" y="693"/>
            <a:chExt cx="551" cy="605"/>
          </a:xfrm>
          <a:solidFill>
            <a:srgbClr val="FB710F">
              <a:alpha val="20000"/>
            </a:srgbClr>
          </a:solidFill>
        </p:grpSpPr>
        <p:sp>
          <p:nvSpPr>
            <p:cNvPr id="191" name="Freeform 26"/>
            <p:cNvSpPr/>
            <p:nvPr/>
          </p:nvSpPr>
          <p:spPr bwMode="auto">
            <a:xfrm>
              <a:off x="5555" y="1002"/>
              <a:ext cx="125" cy="136"/>
            </a:xfrm>
            <a:custGeom>
              <a:avLst/>
              <a:gdLst>
                <a:gd name="T0" fmla="*/ 89 w 102"/>
                <a:gd name="T1" fmla="*/ 2 h 111"/>
                <a:gd name="T2" fmla="*/ 14 w 102"/>
                <a:gd name="T3" fmla="*/ 22 h 111"/>
                <a:gd name="T4" fmla="*/ 1 w 102"/>
                <a:gd name="T5" fmla="*/ 41 h 111"/>
                <a:gd name="T6" fmla="*/ 0 w 102"/>
                <a:gd name="T7" fmla="*/ 56 h 111"/>
                <a:gd name="T8" fmla="*/ 1 w 102"/>
                <a:gd name="T9" fmla="*/ 71 h 111"/>
                <a:gd name="T10" fmla="*/ 14 w 102"/>
                <a:gd name="T11" fmla="*/ 90 h 111"/>
                <a:gd name="T12" fmla="*/ 89 w 102"/>
                <a:gd name="T13" fmla="*/ 110 h 111"/>
                <a:gd name="T14" fmla="*/ 101 w 102"/>
                <a:gd name="T15" fmla="*/ 99 h 111"/>
                <a:gd name="T16" fmla="*/ 100 w 102"/>
                <a:gd name="T17" fmla="*/ 56 h 111"/>
                <a:gd name="T18" fmla="*/ 101 w 102"/>
                <a:gd name="T19" fmla="*/ 13 h 111"/>
                <a:gd name="T20" fmla="*/ 89 w 102"/>
                <a:gd name="T21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89" y="2"/>
                  </a:moveTo>
                  <a:cubicBezTo>
                    <a:pt x="59" y="7"/>
                    <a:pt x="33" y="14"/>
                    <a:pt x="14" y="22"/>
                  </a:cubicBezTo>
                  <a:cubicBezTo>
                    <a:pt x="7" y="25"/>
                    <a:pt x="1" y="34"/>
                    <a:pt x="1" y="41"/>
                  </a:cubicBezTo>
                  <a:cubicBezTo>
                    <a:pt x="0" y="46"/>
                    <a:pt x="0" y="51"/>
                    <a:pt x="0" y="56"/>
                  </a:cubicBezTo>
                  <a:cubicBezTo>
                    <a:pt x="0" y="61"/>
                    <a:pt x="0" y="66"/>
                    <a:pt x="1" y="71"/>
                  </a:cubicBezTo>
                  <a:cubicBezTo>
                    <a:pt x="1" y="78"/>
                    <a:pt x="7" y="87"/>
                    <a:pt x="14" y="90"/>
                  </a:cubicBezTo>
                  <a:cubicBezTo>
                    <a:pt x="33" y="98"/>
                    <a:pt x="59" y="105"/>
                    <a:pt x="89" y="110"/>
                  </a:cubicBezTo>
                  <a:cubicBezTo>
                    <a:pt x="97" y="111"/>
                    <a:pt x="102" y="106"/>
                    <a:pt x="101" y="99"/>
                  </a:cubicBezTo>
                  <a:cubicBezTo>
                    <a:pt x="100" y="85"/>
                    <a:pt x="100" y="70"/>
                    <a:pt x="100" y="56"/>
                  </a:cubicBezTo>
                  <a:cubicBezTo>
                    <a:pt x="100" y="42"/>
                    <a:pt x="100" y="27"/>
                    <a:pt x="101" y="13"/>
                  </a:cubicBezTo>
                  <a:cubicBezTo>
                    <a:pt x="102" y="6"/>
                    <a:pt x="97" y="0"/>
                    <a:pt x="8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27"/>
            <p:cNvSpPr/>
            <p:nvPr/>
          </p:nvSpPr>
          <p:spPr bwMode="auto">
            <a:xfrm>
              <a:off x="5568" y="1138"/>
              <a:ext cx="142" cy="143"/>
            </a:xfrm>
            <a:custGeom>
              <a:avLst/>
              <a:gdLst>
                <a:gd name="T0" fmla="*/ 106 w 116"/>
                <a:gd name="T1" fmla="*/ 114 h 117"/>
                <a:gd name="T2" fmla="*/ 114 w 116"/>
                <a:gd name="T3" fmla="*/ 106 h 117"/>
                <a:gd name="T4" fmla="*/ 97 w 116"/>
                <a:gd name="T5" fmla="*/ 35 h 117"/>
                <a:gd name="T6" fmla="*/ 81 w 116"/>
                <a:gd name="T7" fmla="*/ 20 h 117"/>
                <a:gd name="T8" fmla="*/ 10 w 116"/>
                <a:gd name="T9" fmla="*/ 3 h 117"/>
                <a:gd name="T10" fmla="*/ 2 w 116"/>
                <a:gd name="T11" fmla="*/ 11 h 117"/>
                <a:gd name="T12" fmla="*/ 106 w 116"/>
                <a:gd name="T13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114"/>
                  </a:moveTo>
                  <a:cubicBezTo>
                    <a:pt x="113" y="117"/>
                    <a:pt x="116" y="113"/>
                    <a:pt x="114" y="106"/>
                  </a:cubicBezTo>
                  <a:cubicBezTo>
                    <a:pt x="106" y="85"/>
                    <a:pt x="100" y="61"/>
                    <a:pt x="97" y="35"/>
                  </a:cubicBezTo>
                  <a:cubicBezTo>
                    <a:pt x="95" y="28"/>
                    <a:pt x="89" y="21"/>
                    <a:pt x="81" y="20"/>
                  </a:cubicBezTo>
                  <a:cubicBezTo>
                    <a:pt x="55" y="16"/>
                    <a:pt x="31" y="10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21" y="58"/>
                    <a:pt x="58" y="96"/>
                    <a:pt x="10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28"/>
            <p:cNvSpPr/>
            <p:nvPr/>
          </p:nvSpPr>
          <p:spPr bwMode="auto">
            <a:xfrm>
              <a:off x="5710" y="847"/>
              <a:ext cx="135" cy="125"/>
            </a:xfrm>
            <a:custGeom>
              <a:avLst/>
              <a:gdLst>
                <a:gd name="T0" fmla="*/ 22 w 111"/>
                <a:gd name="T1" fmla="*/ 15 h 102"/>
                <a:gd name="T2" fmla="*/ 1 w 111"/>
                <a:gd name="T3" fmla="*/ 90 h 102"/>
                <a:gd name="T4" fmla="*/ 12 w 111"/>
                <a:gd name="T5" fmla="*/ 102 h 102"/>
                <a:gd name="T6" fmla="*/ 55 w 111"/>
                <a:gd name="T7" fmla="*/ 100 h 102"/>
                <a:gd name="T8" fmla="*/ 98 w 111"/>
                <a:gd name="T9" fmla="*/ 102 h 102"/>
                <a:gd name="T10" fmla="*/ 110 w 111"/>
                <a:gd name="T11" fmla="*/ 90 h 102"/>
                <a:gd name="T12" fmla="*/ 89 w 111"/>
                <a:gd name="T13" fmla="*/ 15 h 102"/>
                <a:gd name="T14" fmla="*/ 70 w 111"/>
                <a:gd name="T15" fmla="*/ 1 h 102"/>
                <a:gd name="T16" fmla="*/ 55 w 111"/>
                <a:gd name="T17" fmla="*/ 0 h 102"/>
                <a:gd name="T18" fmla="*/ 41 w 111"/>
                <a:gd name="T19" fmla="*/ 1 h 102"/>
                <a:gd name="T20" fmla="*/ 22 w 111"/>
                <a:gd name="T21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22" y="15"/>
                  </a:moveTo>
                  <a:cubicBezTo>
                    <a:pt x="13" y="34"/>
                    <a:pt x="6" y="59"/>
                    <a:pt x="1" y="90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27" y="101"/>
                    <a:pt x="41" y="100"/>
                    <a:pt x="55" y="100"/>
                  </a:cubicBezTo>
                  <a:cubicBezTo>
                    <a:pt x="70" y="100"/>
                    <a:pt x="84" y="101"/>
                    <a:pt x="98" y="102"/>
                  </a:cubicBezTo>
                  <a:cubicBezTo>
                    <a:pt x="106" y="102"/>
                    <a:pt x="111" y="97"/>
                    <a:pt x="110" y="90"/>
                  </a:cubicBezTo>
                  <a:cubicBezTo>
                    <a:pt x="105" y="59"/>
                    <a:pt x="98" y="34"/>
                    <a:pt x="89" y="15"/>
                  </a:cubicBezTo>
                  <a:cubicBezTo>
                    <a:pt x="86" y="8"/>
                    <a:pt x="78" y="2"/>
                    <a:pt x="70" y="1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1" y="0"/>
                    <a:pt x="46" y="1"/>
                    <a:pt x="41" y="1"/>
                  </a:cubicBezTo>
                  <a:cubicBezTo>
                    <a:pt x="33" y="2"/>
                    <a:pt x="25" y="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29"/>
            <p:cNvSpPr/>
            <p:nvPr/>
          </p:nvSpPr>
          <p:spPr bwMode="auto">
            <a:xfrm>
              <a:off x="5568" y="860"/>
              <a:ext cx="142" cy="143"/>
            </a:xfrm>
            <a:custGeom>
              <a:avLst/>
              <a:gdLst>
                <a:gd name="T0" fmla="*/ 106 w 116"/>
                <a:gd name="T1" fmla="*/ 3 h 117"/>
                <a:gd name="T2" fmla="*/ 2 w 116"/>
                <a:gd name="T3" fmla="*/ 106 h 117"/>
                <a:gd name="T4" fmla="*/ 10 w 116"/>
                <a:gd name="T5" fmla="*/ 114 h 117"/>
                <a:gd name="T6" fmla="*/ 81 w 116"/>
                <a:gd name="T7" fmla="*/ 97 h 117"/>
                <a:gd name="T8" fmla="*/ 97 w 116"/>
                <a:gd name="T9" fmla="*/ 82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58" y="21"/>
                    <a:pt x="21" y="59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31" y="107"/>
                    <a:pt x="55" y="101"/>
                    <a:pt x="81" y="97"/>
                  </a:cubicBezTo>
                  <a:cubicBezTo>
                    <a:pt x="89" y="96"/>
                    <a:pt x="95" y="89"/>
                    <a:pt x="97" y="82"/>
                  </a:cubicBezTo>
                  <a:cubicBezTo>
                    <a:pt x="100" y="56"/>
                    <a:pt x="106" y="31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Freeform 30"/>
            <p:cNvSpPr/>
            <p:nvPr/>
          </p:nvSpPr>
          <p:spPr bwMode="auto">
            <a:xfrm>
              <a:off x="5845" y="860"/>
              <a:ext cx="143" cy="143"/>
            </a:xfrm>
            <a:custGeom>
              <a:avLst/>
              <a:gdLst>
                <a:gd name="T0" fmla="*/ 19 w 116"/>
                <a:gd name="T1" fmla="*/ 82 h 117"/>
                <a:gd name="T2" fmla="*/ 34 w 116"/>
                <a:gd name="T3" fmla="*/ 97 h 117"/>
                <a:gd name="T4" fmla="*/ 106 w 116"/>
                <a:gd name="T5" fmla="*/ 114 h 117"/>
                <a:gd name="T6" fmla="*/ 114 w 116"/>
                <a:gd name="T7" fmla="*/ 106 h 117"/>
                <a:gd name="T8" fmla="*/ 10 w 116"/>
                <a:gd name="T9" fmla="*/ 3 h 117"/>
                <a:gd name="T10" fmla="*/ 2 w 116"/>
                <a:gd name="T11" fmla="*/ 11 h 117"/>
                <a:gd name="T12" fmla="*/ 19 w 116"/>
                <a:gd name="T13" fmla="*/ 8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9" y="82"/>
                  </a:moveTo>
                  <a:cubicBezTo>
                    <a:pt x="21" y="89"/>
                    <a:pt x="27" y="96"/>
                    <a:pt x="34" y="97"/>
                  </a:cubicBezTo>
                  <a:cubicBezTo>
                    <a:pt x="61" y="101"/>
                    <a:pt x="85" y="107"/>
                    <a:pt x="106" y="114"/>
                  </a:cubicBezTo>
                  <a:cubicBezTo>
                    <a:pt x="113" y="117"/>
                    <a:pt x="116" y="113"/>
                    <a:pt x="114" y="106"/>
                  </a:cubicBezTo>
                  <a:cubicBezTo>
                    <a:pt x="95" y="59"/>
                    <a:pt x="58" y="21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10" y="31"/>
                    <a:pt x="15" y="56"/>
                    <a:pt x="1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Freeform 31"/>
            <p:cNvSpPr/>
            <p:nvPr/>
          </p:nvSpPr>
          <p:spPr bwMode="auto">
            <a:xfrm>
              <a:off x="5875" y="1002"/>
              <a:ext cx="125" cy="136"/>
            </a:xfrm>
            <a:custGeom>
              <a:avLst/>
              <a:gdLst>
                <a:gd name="T0" fmla="*/ 101 w 102"/>
                <a:gd name="T1" fmla="*/ 41 h 111"/>
                <a:gd name="T2" fmla="*/ 88 w 102"/>
                <a:gd name="T3" fmla="*/ 22 h 111"/>
                <a:gd name="T4" fmla="*/ 13 w 102"/>
                <a:gd name="T5" fmla="*/ 2 h 111"/>
                <a:gd name="T6" fmla="*/ 1 w 102"/>
                <a:gd name="T7" fmla="*/ 13 h 111"/>
                <a:gd name="T8" fmla="*/ 2 w 102"/>
                <a:gd name="T9" fmla="*/ 56 h 111"/>
                <a:gd name="T10" fmla="*/ 1 w 102"/>
                <a:gd name="T11" fmla="*/ 99 h 111"/>
                <a:gd name="T12" fmla="*/ 13 w 102"/>
                <a:gd name="T13" fmla="*/ 110 h 111"/>
                <a:gd name="T14" fmla="*/ 88 w 102"/>
                <a:gd name="T15" fmla="*/ 90 h 111"/>
                <a:gd name="T16" fmla="*/ 101 w 102"/>
                <a:gd name="T17" fmla="*/ 71 h 111"/>
                <a:gd name="T18" fmla="*/ 102 w 102"/>
                <a:gd name="T19" fmla="*/ 56 h 111"/>
                <a:gd name="T20" fmla="*/ 101 w 102"/>
                <a:gd name="T21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101" y="41"/>
                  </a:moveTo>
                  <a:cubicBezTo>
                    <a:pt x="101" y="34"/>
                    <a:pt x="95" y="25"/>
                    <a:pt x="88" y="22"/>
                  </a:cubicBezTo>
                  <a:cubicBezTo>
                    <a:pt x="69" y="14"/>
                    <a:pt x="43" y="7"/>
                    <a:pt x="13" y="2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1" y="27"/>
                    <a:pt x="2" y="42"/>
                    <a:pt x="2" y="56"/>
                  </a:cubicBezTo>
                  <a:cubicBezTo>
                    <a:pt x="2" y="70"/>
                    <a:pt x="1" y="85"/>
                    <a:pt x="1" y="99"/>
                  </a:cubicBezTo>
                  <a:cubicBezTo>
                    <a:pt x="0" y="106"/>
                    <a:pt x="5" y="111"/>
                    <a:pt x="13" y="110"/>
                  </a:cubicBezTo>
                  <a:cubicBezTo>
                    <a:pt x="43" y="105"/>
                    <a:pt x="69" y="98"/>
                    <a:pt x="88" y="90"/>
                  </a:cubicBezTo>
                  <a:cubicBezTo>
                    <a:pt x="95" y="87"/>
                    <a:pt x="101" y="78"/>
                    <a:pt x="101" y="71"/>
                  </a:cubicBezTo>
                  <a:cubicBezTo>
                    <a:pt x="102" y="66"/>
                    <a:pt x="102" y="61"/>
                    <a:pt x="102" y="56"/>
                  </a:cubicBezTo>
                  <a:cubicBezTo>
                    <a:pt x="102" y="51"/>
                    <a:pt x="102" y="46"/>
                    <a:pt x="10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32"/>
            <p:cNvSpPr/>
            <p:nvPr/>
          </p:nvSpPr>
          <p:spPr bwMode="auto">
            <a:xfrm>
              <a:off x="5702" y="994"/>
              <a:ext cx="151" cy="151"/>
            </a:xfrm>
            <a:custGeom>
              <a:avLst/>
              <a:gdLst>
                <a:gd name="T0" fmla="*/ 123 w 123"/>
                <a:gd name="T1" fmla="*/ 62 h 123"/>
                <a:gd name="T2" fmla="*/ 121 w 123"/>
                <a:gd name="T3" fmla="*/ 17 h 123"/>
                <a:gd name="T4" fmla="*/ 107 w 123"/>
                <a:gd name="T5" fmla="*/ 2 h 123"/>
                <a:gd name="T6" fmla="*/ 61 w 123"/>
                <a:gd name="T7" fmla="*/ 0 h 123"/>
                <a:gd name="T8" fmla="*/ 16 w 123"/>
                <a:gd name="T9" fmla="*/ 2 h 123"/>
                <a:gd name="T10" fmla="*/ 2 w 123"/>
                <a:gd name="T11" fmla="*/ 17 h 123"/>
                <a:gd name="T12" fmla="*/ 0 w 123"/>
                <a:gd name="T13" fmla="*/ 62 h 123"/>
                <a:gd name="T14" fmla="*/ 2 w 123"/>
                <a:gd name="T15" fmla="*/ 107 h 123"/>
                <a:gd name="T16" fmla="*/ 16 w 123"/>
                <a:gd name="T17" fmla="*/ 122 h 123"/>
                <a:gd name="T18" fmla="*/ 61 w 123"/>
                <a:gd name="T19" fmla="*/ 123 h 123"/>
                <a:gd name="T20" fmla="*/ 107 w 123"/>
                <a:gd name="T21" fmla="*/ 122 h 123"/>
                <a:gd name="T22" fmla="*/ 121 w 123"/>
                <a:gd name="T23" fmla="*/ 107 h 123"/>
                <a:gd name="T24" fmla="*/ 123 w 123"/>
                <a:gd name="T25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3">
                  <a:moveTo>
                    <a:pt x="123" y="62"/>
                  </a:moveTo>
                  <a:cubicBezTo>
                    <a:pt x="123" y="46"/>
                    <a:pt x="122" y="31"/>
                    <a:pt x="121" y="17"/>
                  </a:cubicBezTo>
                  <a:cubicBezTo>
                    <a:pt x="121" y="9"/>
                    <a:pt x="114" y="3"/>
                    <a:pt x="107" y="2"/>
                  </a:cubicBezTo>
                  <a:cubicBezTo>
                    <a:pt x="92" y="1"/>
                    <a:pt x="77" y="0"/>
                    <a:pt x="61" y="0"/>
                  </a:cubicBezTo>
                  <a:cubicBezTo>
                    <a:pt x="46" y="0"/>
                    <a:pt x="31" y="1"/>
                    <a:pt x="16" y="2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1" y="31"/>
                    <a:pt x="0" y="46"/>
                    <a:pt x="0" y="62"/>
                  </a:cubicBezTo>
                  <a:cubicBezTo>
                    <a:pt x="0" y="78"/>
                    <a:pt x="1" y="93"/>
                    <a:pt x="2" y="107"/>
                  </a:cubicBezTo>
                  <a:cubicBezTo>
                    <a:pt x="2" y="115"/>
                    <a:pt x="9" y="121"/>
                    <a:pt x="16" y="122"/>
                  </a:cubicBezTo>
                  <a:cubicBezTo>
                    <a:pt x="31" y="123"/>
                    <a:pt x="46" y="123"/>
                    <a:pt x="61" y="123"/>
                  </a:cubicBezTo>
                  <a:cubicBezTo>
                    <a:pt x="77" y="123"/>
                    <a:pt x="92" y="123"/>
                    <a:pt x="107" y="122"/>
                  </a:cubicBezTo>
                  <a:cubicBezTo>
                    <a:pt x="114" y="121"/>
                    <a:pt x="121" y="115"/>
                    <a:pt x="121" y="107"/>
                  </a:cubicBezTo>
                  <a:cubicBezTo>
                    <a:pt x="122" y="93"/>
                    <a:pt x="123" y="78"/>
                    <a:pt x="12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33"/>
            <p:cNvSpPr/>
            <p:nvPr/>
          </p:nvSpPr>
          <p:spPr bwMode="auto">
            <a:xfrm>
              <a:off x="5845" y="1138"/>
              <a:ext cx="143" cy="143"/>
            </a:xfrm>
            <a:custGeom>
              <a:avLst/>
              <a:gdLst>
                <a:gd name="T0" fmla="*/ 106 w 116"/>
                <a:gd name="T1" fmla="*/ 3 h 117"/>
                <a:gd name="T2" fmla="*/ 34 w 116"/>
                <a:gd name="T3" fmla="*/ 20 h 117"/>
                <a:gd name="T4" fmla="*/ 19 w 116"/>
                <a:gd name="T5" fmla="*/ 35 h 117"/>
                <a:gd name="T6" fmla="*/ 2 w 116"/>
                <a:gd name="T7" fmla="*/ 106 h 117"/>
                <a:gd name="T8" fmla="*/ 10 w 116"/>
                <a:gd name="T9" fmla="*/ 114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85" y="10"/>
                    <a:pt x="61" y="16"/>
                    <a:pt x="34" y="20"/>
                  </a:cubicBezTo>
                  <a:cubicBezTo>
                    <a:pt x="27" y="21"/>
                    <a:pt x="21" y="28"/>
                    <a:pt x="19" y="35"/>
                  </a:cubicBezTo>
                  <a:cubicBezTo>
                    <a:pt x="15" y="61"/>
                    <a:pt x="10" y="85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58" y="96"/>
                    <a:pt x="95" y="58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Freeform 34"/>
            <p:cNvSpPr/>
            <p:nvPr/>
          </p:nvSpPr>
          <p:spPr bwMode="auto">
            <a:xfrm>
              <a:off x="5710" y="1167"/>
              <a:ext cx="135" cy="125"/>
            </a:xfrm>
            <a:custGeom>
              <a:avLst/>
              <a:gdLst>
                <a:gd name="T0" fmla="*/ 98 w 111"/>
                <a:gd name="T1" fmla="*/ 1 h 102"/>
                <a:gd name="T2" fmla="*/ 55 w 111"/>
                <a:gd name="T3" fmla="*/ 2 h 102"/>
                <a:gd name="T4" fmla="*/ 12 w 111"/>
                <a:gd name="T5" fmla="*/ 1 h 102"/>
                <a:gd name="T6" fmla="*/ 1 w 111"/>
                <a:gd name="T7" fmla="*/ 13 h 102"/>
                <a:gd name="T8" fmla="*/ 22 w 111"/>
                <a:gd name="T9" fmla="*/ 88 h 102"/>
                <a:gd name="T10" fmla="*/ 41 w 111"/>
                <a:gd name="T11" fmla="*/ 102 h 102"/>
                <a:gd name="T12" fmla="*/ 55 w 111"/>
                <a:gd name="T13" fmla="*/ 102 h 102"/>
                <a:gd name="T14" fmla="*/ 70 w 111"/>
                <a:gd name="T15" fmla="*/ 102 h 102"/>
                <a:gd name="T16" fmla="*/ 89 w 111"/>
                <a:gd name="T17" fmla="*/ 88 h 102"/>
                <a:gd name="T18" fmla="*/ 110 w 111"/>
                <a:gd name="T19" fmla="*/ 13 h 102"/>
                <a:gd name="T20" fmla="*/ 98 w 111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98" y="1"/>
                  </a:moveTo>
                  <a:cubicBezTo>
                    <a:pt x="84" y="2"/>
                    <a:pt x="70" y="2"/>
                    <a:pt x="55" y="2"/>
                  </a:cubicBezTo>
                  <a:cubicBezTo>
                    <a:pt x="41" y="2"/>
                    <a:pt x="27" y="2"/>
                    <a:pt x="12" y="1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6" y="43"/>
                    <a:pt x="13" y="69"/>
                    <a:pt x="22" y="88"/>
                  </a:cubicBezTo>
                  <a:cubicBezTo>
                    <a:pt x="25" y="95"/>
                    <a:pt x="33" y="101"/>
                    <a:pt x="41" y="102"/>
                  </a:cubicBezTo>
                  <a:cubicBezTo>
                    <a:pt x="46" y="102"/>
                    <a:pt x="51" y="102"/>
                    <a:pt x="55" y="102"/>
                  </a:cubicBezTo>
                  <a:cubicBezTo>
                    <a:pt x="60" y="102"/>
                    <a:pt x="65" y="102"/>
                    <a:pt x="70" y="102"/>
                  </a:cubicBezTo>
                  <a:cubicBezTo>
                    <a:pt x="78" y="101"/>
                    <a:pt x="86" y="95"/>
                    <a:pt x="89" y="88"/>
                  </a:cubicBezTo>
                  <a:cubicBezTo>
                    <a:pt x="98" y="69"/>
                    <a:pt x="105" y="43"/>
                    <a:pt x="110" y="13"/>
                  </a:cubicBezTo>
                  <a:cubicBezTo>
                    <a:pt x="111" y="6"/>
                    <a:pt x="106" y="0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Freeform 35"/>
            <p:cNvSpPr/>
            <p:nvPr/>
          </p:nvSpPr>
          <p:spPr bwMode="auto">
            <a:xfrm>
              <a:off x="5592" y="693"/>
              <a:ext cx="185" cy="160"/>
            </a:xfrm>
            <a:custGeom>
              <a:avLst/>
              <a:gdLst>
                <a:gd name="T0" fmla="*/ 12 w 151"/>
                <a:gd name="T1" fmla="*/ 89 h 131"/>
                <a:gd name="T2" fmla="*/ 15 w 151"/>
                <a:gd name="T3" fmla="*/ 89 h 131"/>
                <a:gd name="T4" fmla="*/ 12 w 151"/>
                <a:gd name="T5" fmla="*/ 93 h 131"/>
                <a:gd name="T6" fmla="*/ 9 w 151"/>
                <a:gd name="T7" fmla="*/ 102 h 131"/>
                <a:gd name="T8" fmla="*/ 9 w 151"/>
                <a:gd name="T9" fmla="*/ 102 h 131"/>
                <a:gd name="T10" fmla="*/ 19 w 151"/>
                <a:gd name="T11" fmla="*/ 103 h 131"/>
                <a:gd name="T12" fmla="*/ 23 w 151"/>
                <a:gd name="T13" fmla="*/ 103 h 131"/>
                <a:gd name="T14" fmla="*/ 22 w 151"/>
                <a:gd name="T15" fmla="*/ 106 h 131"/>
                <a:gd name="T16" fmla="*/ 26 w 151"/>
                <a:gd name="T17" fmla="*/ 119 h 131"/>
                <a:gd name="T18" fmla="*/ 27 w 151"/>
                <a:gd name="T19" fmla="*/ 120 h 131"/>
                <a:gd name="T20" fmla="*/ 37 w 151"/>
                <a:gd name="T21" fmla="*/ 111 h 131"/>
                <a:gd name="T22" fmla="*/ 38 w 151"/>
                <a:gd name="T23" fmla="*/ 99 h 131"/>
                <a:gd name="T24" fmla="*/ 38 w 151"/>
                <a:gd name="T25" fmla="*/ 97 h 131"/>
                <a:gd name="T26" fmla="*/ 41 w 151"/>
                <a:gd name="T27" fmla="*/ 95 h 131"/>
                <a:gd name="T28" fmla="*/ 79 w 151"/>
                <a:gd name="T29" fmla="*/ 72 h 131"/>
                <a:gd name="T30" fmla="*/ 98 w 151"/>
                <a:gd name="T31" fmla="*/ 129 h 131"/>
                <a:gd name="T32" fmla="*/ 102 w 151"/>
                <a:gd name="T33" fmla="*/ 130 h 131"/>
                <a:gd name="T34" fmla="*/ 112 w 151"/>
                <a:gd name="T35" fmla="*/ 121 h 131"/>
                <a:gd name="T36" fmla="*/ 114 w 151"/>
                <a:gd name="T37" fmla="*/ 116 h 131"/>
                <a:gd name="T38" fmla="*/ 103 w 151"/>
                <a:gd name="T39" fmla="*/ 56 h 131"/>
                <a:gd name="T40" fmla="*/ 139 w 151"/>
                <a:gd name="T41" fmla="*/ 31 h 131"/>
                <a:gd name="T42" fmla="*/ 151 w 151"/>
                <a:gd name="T43" fmla="*/ 15 h 131"/>
                <a:gd name="T44" fmla="*/ 150 w 151"/>
                <a:gd name="T45" fmla="*/ 10 h 131"/>
                <a:gd name="T46" fmla="*/ 150 w 151"/>
                <a:gd name="T47" fmla="*/ 10 h 131"/>
                <a:gd name="T48" fmla="*/ 146 w 151"/>
                <a:gd name="T49" fmla="*/ 7 h 131"/>
                <a:gd name="T50" fmla="*/ 127 w 151"/>
                <a:gd name="T51" fmla="*/ 11 h 131"/>
                <a:gd name="T52" fmla="*/ 89 w 151"/>
                <a:gd name="T53" fmla="*/ 34 h 131"/>
                <a:gd name="T54" fmla="*/ 38 w 151"/>
                <a:gd name="T55" fmla="*/ 1 h 131"/>
                <a:gd name="T56" fmla="*/ 33 w 151"/>
                <a:gd name="T57" fmla="*/ 1 h 131"/>
                <a:gd name="T58" fmla="*/ 20 w 151"/>
                <a:gd name="T59" fmla="*/ 7 h 131"/>
                <a:gd name="T60" fmla="*/ 20 w 151"/>
                <a:gd name="T61" fmla="*/ 10 h 131"/>
                <a:gd name="T62" fmla="*/ 65 w 151"/>
                <a:gd name="T63" fmla="*/ 51 h 131"/>
                <a:gd name="T64" fmla="*/ 28 w 151"/>
                <a:gd name="T65" fmla="*/ 76 h 131"/>
                <a:gd name="T66" fmla="*/ 26 w 151"/>
                <a:gd name="T67" fmla="*/ 78 h 131"/>
                <a:gd name="T68" fmla="*/ 24 w 151"/>
                <a:gd name="T69" fmla="*/ 77 h 131"/>
                <a:gd name="T70" fmla="*/ 13 w 151"/>
                <a:gd name="T71" fmla="*/ 74 h 131"/>
                <a:gd name="T72" fmla="*/ 0 w 151"/>
                <a:gd name="T73" fmla="*/ 80 h 131"/>
                <a:gd name="T74" fmla="*/ 1 w 151"/>
                <a:gd name="T75" fmla="*/ 80 h 131"/>
                <a:gd name="T76" fmla="*/ 12 w 151"/>
                <a:gd name="T77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131">
                  <a:moveTo>
                    <a:pt x="12" y="89"/>
                  </a:moveTo>
                  <a:cubicBezTo>
                    <a:pt x="13" y="90"/>
                    <a:pt x="14" y="90"/>
                    <a:pt x="15" y="89"/>
                  </a:cubicBezTo>
                  <a:cubicBezTo>
                    <a:pt x="14" y="90"/>
                    <a:pt x="14" y="91"/>
                    <a:pt x="12" y="93"/>
                  </a:cubicBezTo>
                  <a:cubicBezTo>
                    <a:pt x="12" y="93"/>
                    <a:pt x="8" y="100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1" y="105"/>
                    <a:pt x="19" y="103"/>
                    <a:pt x="19" y="103"/>
                  </a:cubicBezTo>
                  <a:cubicBezTo>
                    <a:pt x="21" y="103"/>
                    <a:pt x="23" y="103"/>
                    <a:pt x="23" y="103"/>
                  </a:cubicBezTo>
                  <a:cubicBezTo>
                    <a:pt x="23" y="103"/>
                    <a:pt x="22" y="104"/>
                    <a:pt x="22" y="10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7" y="120"/>
                    <a:pt x="27" y="12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8"/>
                    <a:pt x="38" y="97"/>
                    <a:pt x="38" y="97"/>
                  </a:cubicBezTo>
                  <a:cubicBezTo>
                    <a:pt x="38" y="97"/>
                    <a:pt x="41" y="96"/>
                    <a:pt x="41" y="95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9" y="131"/>
                    <a:pt x="100" y="131"/>
                    <a:pt x="102" y="130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3" y="120"/>
                    <a:pt x="114" y="118"/>
                    <a:pt x="114" y="11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46" y="26"/>
                    <a:pt x="151" y="19"/>
                    <a:pt x="151" y="15"/>
                  </a:cubicBezTo>
                  <a:cubicBezTo>
                    <a:pt x="151" y="13"/>
                    <a:pt x="151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9" y="9"/>
                    <a:pt x="147" y="7"/>
                    <a:pt x="146" y="7"/>
                  </a:cubicBezTo>
                  <a:cubicBezTo>
                    <a:pt x="142" y="5"/>
                    <a:pt x="134" y="7"/>
                    <a:pt x="127" y="1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0"/>
                    <a:pt x="34" y="0"/>
                    <a:pt x="33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9"/>
                    <a:pt x="20" y="1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6" y="78"/>
                    <a:pt x="26" y="78"/>
                  </a:cubicBezTo>
                  <a:cubicBezTo>
                    <a:pt x="26" y="78"/>
                    <a:pt x="25" y="78"/>
                    <a:pt x="24" y="77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lnTo>
                    <a:pt x="1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Freeform 36"/>
            <p:cNvSpPr/>
            <p:nvPr/>
          </p:nvSpPr>
          <p:spPr bwMode="auto">
            <a:xfrm>
              <a:off x="5461" y="825"/>
              <a:ext cx="132" cy="206"/>
            </a:xfrm>
            <a:custGeom>
              <a:avLst/>
              <a:gdLst>
                <a:gd name="T0" fmla="*/ 0 w 108"/>
                <a:gd name="T1" fmla="*/ 168 h 168"/>
                <a:gd name="T2" fmla="*/ 3 w 108"/>
                <a:gd name="T3" fmla="*/ 151 h 168"/>
                <a:gd name="T4" fmla="*/ 4 w 108"/>
                <a:gd name="T5" fmla="*/ 145 h 168"/>
                <a:gd name="T6" fmla="*/ 6 w 108"/>
                <a:gd name="T7" fmla="*/ 137 h 168"/>
                <a:gd name="T8" fmla="*/ 8 w 108"/>
                <a:gd name="T9" fmla="*/ 133 h 168"/>
                <a:gd name="T10" fmla="*/ 11 w 108"/>
                <a:gd name="T11" fmla="*/ 121 h 168"/>
                <a:gd name="T12" fmla="*/ 15 w 108"/>
                <a:gd name="T13" fmla="*/ 113 h 168"/>
                <a:gd name="T14" fmla="*/ 21 w 108"/>
                <a:gd name="T15" fmla="*/ 98 h 168"/>
                <a:gd name="T16" fmla="*/ 26 w 108"/>
                <a:gd name="T17" fmla="*/ 88 h 168"/>
                <a:gd name="T18" fmla="*/ 28 w 108"/>
                <a:gd name="T19" fmla="*/ 85 h 168"/>
                <a:gd name="T20" fmla="*/ 32 w 108"/>
                <a:gd name="T21" fmla="*/ 79 h 168"/>
                <a:gd name="T22" fmla="*/ 36 w 108"/>
                <a:gd name="T23" fmla="*/ 72 h 168"/>
                <a:gd name="T24" fmla="*/ 44 w 108"/>
                <a:gd name="T25" fmla="*/ 60 h 168"/>
                <a:gd name="T26" fmla="*/ 56 w 108"/>
                <a:gd name="T27" fmla="*/ 44 h 168"/>
                <a:gd name="T28" fmla="*/ 64 w 108"/>
                <a:gd name="T29" fmla="*/ 35 h 168"/>
                <a:gd name="T30" fmla="*/ 68 w 108"/>
                <a:gd name="T31" fmla="*/ 31 h 168"/>
                <a:gd name="T32" fmla="*/ 78 w 108"/>
                <a:gd name="T33" fmla="*/ 21 h 168"/>
                <a:gd name="T34" fmla="*/ 90 w 108"/>
                <a:gd name="T35" fmla="*/ 11 h 168"/>
                <a:gd name="T36" fmla="*/ 101 w 108"/>
                <a:gd name="T37" fmla="*/ 2 h 168"/>
                <a:gd name="T38" fmla="*/ 103 w 108"/>
                <a:gd name="T39" fmla="*/ 0 h 168"/>
                <a:gd name="T40" fmla="*/ 108 w 108"/>
                <a:gd name="T41" fmla="*/ 7 h 168"/>
                <a:gd name="T42" fmla="*/ 105 w 108"/>
                <a:gd name="T43" fmla="*/ 9 h 168"/>
                <a:gd name="T44" fmla="*/ 94 w 108"/>
                <a:gd name="T45" fmla="*/ 17 h 168"/>
                <a:gd name="T46" fmla="*/ 94 w 108"/>
                <a:gd name="T47" fmla="*/ 17 h 168"/>
                <a:gd name="T48" fmla="*/ 83 w 108"/>
                <a:gd name="T49" fmla="*/ 27 h 168"/>
                <a:gd name="T50" fmla="*/ 73 w 108"/>
                <a:gd name="T51" fmla="*/ 36 h 168"/>
                <a:gd name="T52" fmla="*/ 61 w 108"/>
                <a:gd name="T53" fmla="*/ 48 h 168"/>
                <a:gd name="T54" fmla="*/ 60 w 108"/>
                <a:gd name="T55" fmla="*/ 48 h 168"/>
                <a:gd name="T56" fmla="*/ 48 w 108"/>
                <a:gd name="T57" fmla="*/ 63 h 168"/>
                <a:gd name="T58" fmla="*/ 40 w 108"/>
                <a:gd name="T59" fmla="*/ 74 h 168"/>
                <a:gd name="T60" fmla="*/ 36 w 108"/>
                <a:gd name="T61" fmla="*/ 80 h 168"/>
                <a:gd name="T62" fmla="*/ 31 w 108"/>
                <a:gd name="T63" fmla="*/ 87 h 168"/>
                <a:gd name="T64" fmla="*/ 29 w 108"/>
                <a:gd name="T65" fmla="*/ 90 h 168"/>
                <a:gd name="T66" fmla="*/ 24 w 108"/>
                <a:gd name="T67" fmla="*/ 100 h 168"/>
                <a:gd name="T68" fmla="*/ 17 w 108"/>
                <a:gd name="T69" fmla="*/ 113 h 168"/>
                <a:gd name="T70" fmla="*/ 13 w 108"/>
                <a:gd name="T71" fmla="*/ 121 h 168"/>
                <a:gd name="T72" fmla="*/ 13 w 108"/>
                <a:gd name="T73" fmla="*/ 122 h 168"/>
                <a:gd name="T74" fmla="*/ 9 w 108"/>
                <a:gd name="T75" fmla="*/ 133 h 168"/>
                <a:gd name="T76" fmla="*/ 8 w 108"/>
                <a:gd name="T77" fmla="*/ 137 h 168"/>
                <a:gd name="T78" fmla="*/ 5 w 108"/>
                <a:gd name="T79" fmla="*/ 146 h 168"/>
                <a:gd name="T80" fmla="*/ 3 w 108"/>
                <a:gd name="T81" fmla="*/ 152 h 168"/>
                <a:gd name="T82" fmla="*/ 0 w 108"/>
                <a:gd name="T8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8">
                  <a:moveTo>
                    <a:pt x="0" y="168"/>
                  </a:moveTo>
                  <a:cubicBezTo>
                    <a:pt x="0" y="162"/>
                    <a:pt x="2" y="157"/>
                    <a:pt x="3" y="151"/>
                  </a:cubicBezTo>
                  <a:cubicBezTo>
                    <a:pt x="3" y="149"/>
                    <a:pt x="4" y="147"/>
                    <a:pt x="4" y="145"/>
                  </a:cubicBezTo>
                  <a:cubicBezTo>
                    <a:pt x="5" y="142"/>
                    <a:pt x="5" y="140"/>
                    <a:pt x="6" y="137"/>
                  </a:cubicBezTo>
                  <a:cubicBezTo>
                    <a:pt x="7" y="136"/>
                    <a:pt x="7" y="134"/>
                    <a:pt x="8" y="133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18"/>
                    <a:pt x="14" y="116"/>
                    <a:pt x="15" y="113"/>
                  </a:cubicBezTo>
                  <a:cubicBezTo>
                    <a:pt x="17" y="108"/>
                    <a:pt x="19" y="103"/>
                    <a:pt x="21" y="9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7" y="87"/>
                    <a:pt x="27" y="86"/>
                    <a:pt x="28" y="85"/>
                  </a:cubicBezTo>
                  <a:cubicBezTo>
                    <a:pt x="29" y="83"/>
                    <a:pt x="30" y="80"/>
                    <a:pt x="32" y="79"/>
                  </a:cubicBezTo>
                  <a:cubicBezTo>
                    <a:pt x="33" y="76"/>
                    <a:pt x="35" y="74"/>
                    <a:pt x="36" y="72"/>
                  </a:cubicBezTo>
                  <a:cubicBezTo>
                    <a:pt x="39" y="68"/>
                    <a:pt x="41" y="64"/>
                    <a:pt x="44" y="6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1"/>
                    <a:pt x="62" y="38"/>
                    <a:pt x="64" y="35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2" y="27"/>
                    <a:pt x="75" y="24"/>
                    <a:pt x="78" y="2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4" y="7"/>
                    <a:pt x="98" y="5"/>
                    <a:pt x="101" y="2"/>
                  </a:cubicBezTo>
                  <a:cubicBezTo>
                    <a:pt x="102" y="2"/>
                    <a:pt x="103" y="1"/>
                    <a:pt x="103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8"/>
                    <a:pt x="106" y="9"/>
                    <a:pt x="105" y="9"/>
                  </a:cubicBezTo>
                  <a:cubicBezTo>
                    <a:pt x="102" y="11"/>
                    <a:pt x="99" y="14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9"/>
                    <a:pt x="76" y="32"/>
                    <a:pt x="73" y="3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5" y="66"/>
                    <a:pt x="42" y="70"/>
                    <a:pt x="40" y="74"/>
                  </a:cubicBezTo>
                  <a:cubicBezTo>
                    <a:pt x="39" y="76"/>
                    <a:pt x="37" y="78"/>
                    <a:pt x="36" y="80"/>
                  </a:cubicBezTo>
                  <a:cubicBezTo>
                    <a:pt x="34" y="82"/>
                    <a:pt x="32" y="85"/>
                    <a:pt x="31" y="87"/>
                  </a:cubicBezTo>
                  <a:cubicBezTo>
                    <a:pt x="30" y="88"/>
                    <a:pt x="30" y="89"/>
                    <a:pt x="29" y="9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1" y="104"/>
                    <a:pt x="19" y="109"/>
                    <a:pt x="17" y="113"/>
                  </a:cubicBezTo>
                  <a:cubicBezTo>
                    <a:pt x="16" y="116"/>
                    <a:pt x="15" y="119"/>
                    <a:pt x="13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8" y="136"/>
                    <a:pt x="8" y="137"/>
                  </a:cubicBezTo>
                  <a:cubicBezTo>
                    <a:pt x="7" y="140"/>
                    <a:pt x="6" y="143"/>
                    <a:pt x="5" y="146"/>
                  </a:cubicBezTo>
                  <a:cubicBezTo>
                    <a:pt x="4" y="148"/>
                    <a:pt x="4" y="150"/>
                    <a:pt x="3" y="152"/>
                  </a:cubicBezTo>
                  <a:cubicBezTo>
                    <a:pt x="2" y="157"/>
                    <a:pt x="1" y="162"/>
                    <a:pt x="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Freeform 37"/>
            <p:cNvSpPr>
              <a:spLocks noEditPoints="1"/>
            </p:cNvSpPr>
            <p:nvPr/>
          </p:nvSpPr>
          <p:spPr bwMode="auto">
            <a:xfrm>
              <a:off x="5449" y="812"/>
              <a:ext cx="305" cy="486"/>
            </a:xfrm>
            <a:custGeom>
              <a:avLst/>
              <a:gdLst>
                <a:gd name="T0" fmla="*/ 110 w 249"/>
                <a:gd name="T1" fmla="*/ 4 h 397"/>
                <a:gd name="T2" fmla="*/ 84 w 249"/>
                <a:gd name="T3" fmla="*/ 25 h 397"/>
                <a:gd name="T4" fmla="*/ 60 w 249"/>
                <a:gd name="T5" fmla="*/ 50 h 397"/>
                <a:gd name="T6" fmla="*/ 35 w 249"/>
                <a:gd name="T7" fmla="*/ 85 h 397"/>
                <a:gd name="T8" fmla="*/ 24 w 249"/>
                <a:gd name="T9" fmla="*/ 106 h 397"/>
                <a:gd name="T10" fmla="*/ 10 w 249"/>
                <a:gd name="T11" fmla="*/ 142 h 397"/>
                <a:gd name="T12" fmla="*/ 2 w 249"/>
                <a:gd name="T13" fmla="*/ 181 h 397"/>
                <a:gd name="T14" fmla="*/ 0 w 249"/>
                <a:gd name="T15" fmla="*/ 209 h 397"/>
                <a:gd name="T16" fmla="*/ 1 w 249"/>
                <a:gd name="T17" fmla="*/ 223 h 397"/>
                <a:gd name="T18" fmla="*/ 5 w 249"/>
                <a:gd name="T19" fmla="*/ 251 h 397"/>
                <a:gd name="T20" fmla="*/ 9 w 249"/>
                <a:gd name="T21" fmla="*/ 265 h 397"/>
                <a:gd name="T22" fmla="*/ 19 w 249"/>
                <a:gd name="T23" fmla="*/ 291 h 397"/>
                <a:gd name="T24" fmla="*/ 34 w 249"/>
                <a:gd name="T25" fmla="*/ 316 h 397"/>
                <a:gd name="T26" fmla="*/ 51 w 249"/>
                <a:gd name="T27" fmla="*/ 337 h 397"/>
                <a:gd name="T28" fmla="*/ 114 w 249"/>
                <a:gd name="T29" fmla="*/ 380 h 397"/>
                <a:gd name="T30" fmla="*/ 177 w 249"/>
                <a:gd name="T31" fmla="*/ 396 h 397"/>
                <a:gd name="T32" fmla="*/ 195 w 249"/>
                <a:gd name="T33" fmla="*/ 397 h 397"/>
                <a:gd name="T34" fmla="*/ 203 w 249"/>
                <a:gd name="T35" fmla="*/ 397 h 397"/>
                <a:gd name="T36" fmla="*/ 218 w 249"/>
                <a:gd name="T37" fmla="*/ 396 h 397"/>
                <a:gd name="T38" fmla="*/ 235 w 249"/>
                <a:gd name="T39" fmla="*/ 394 h 397"/>
                <a:gd name="T40" fmla="*/ 249 w 249"/>
                <a:gd name="T41" fmla="*/ 391 h 397"/>
                <a:gd name="T42" fmla="*/ 235 w 249"/>
                <a:gd name="T43" fmla="*/ 393 h 397"/>
                <a:gd name="T44" fmla="*/ 218 w 249"/>
                <a:gd name="T45" fmla="*/ 395 h 397"/>
                <a:gd name="T46" fmla="*/ 203 w 249"/>
                <a:gd name="T47" fmla="*/ 395 h 397"/>
                <a:gd name="T48" fmla="*/ 187 w 249"/>
                <a:gd name="T49" fmla="*/ 394 h 397"/>
                <a:gd name="T50" fmla="*/ 158 w 249"/>
                <a:gd name="T51" fmla="*/ 389 h 397"/>
                <a:gd name="T52" fmla="*/ 76 w 249"/>
                <a:gd name="T53" fmla="*/ 349 h 397"/>
                <a:gd name="T54" fmla="*/ 50 w 249"/>
                <a:gd name="T55" fmla="*/ 321 h 397"/>
                <a:gd name="T56" fmla="*/ 21 w 249"/>
                <a:gd name="T57" fmla="*/ 261 h 397"/>
                <a:gd name="T58" fmla="*/ 18 w 249"/>
                <a:gd name="T59" fmla="*/ 248 h 397"/>
                <a:gd name="T60" fmla="*/ 15 w 249"/>
                <a:gd name="T61" fmla="*/ 222 h 397"/>
                <a:gd name="T62" fmla="*/ 15 w 249"/>
                <a:gd name="T63" fmla="*/ 209 h 397"/>
                <a:gd name="T64" fmla="*/ 17 w 249"/>
                <a:gd name="T65" fmla="*/ 183 h 397"/>
                <a:gd name="T66" fmla="*/ 27 w 249"/>
                <a:gd name="T67" fmla="*/ 147 h 397"/>
                <a:gd name="T68" fmla="*/ 41 w 249"/>
                <a:gd name="T69" fmla="*/ 115 h 397"/>
                <a:gd name="T70" fmla="*/ 52 w 249"/>
                <a:gd name="T71" fmla="*/ 96 h 397"/>
                <a:gd name="T72" fmla="*/ 76 w 249"/>
                <a:gd name="T73" fmla="*/ 64 h 397"/>
                <a:gd name="T74" fmla="*/ 99 w 249"/>
                <a:gd name="T75" fmla="*/ 43 h 397"/>
                <a:gd name="T76" fmla="*/ 124 w 249"/>
                <a:gd name="T77" fmla="*/ 24 h 397"/>
                <a:gd name="T78" fmla="*/ 115 w 249"/>
                <a:gd name="T79" fmla="*/ 0 h 397"/>
                <a:gd name="T80" fmla="*/ 249 w 249"/>
                <a:gd name="T81" fmla="*/ 39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97">
                  <a:moveTo>
                    <a:pt x="115" y="0"/>
                  </a:moveTo>
                  <a:cubicBezTo>
                    <a:pt x="115" y="0"/>
                    <a:pt x="113" y="1"/>
                    <a:pt x="110" y="4"/>
                  </a:cubicBezTo>
                  <a:cubicBezTo>
                    <a:pt x="106" y="7"/>
                    <a:pt x="101" y="10"/>
                    <a:pt x="95" y="15"/>
                  </a:cubicBezTo>
                  <a:cubicBezTo>
                    <a:pt x="92" y="18"/>
                    <a:pt x="88" y="22"/>
                    <a:pt x="84" y="25"/>
                  </a:cubicBezTo>
                  <a:cubicBezTo>
                    <a:pt x="81" y="28"/>
                    <a:pt x="76" y="32"/>
                    <a:pt x="73" y="36"/>
                  </a:cubicBezTo>
                  <a:cubicBezTo>
                    <a:pt x="69" y="41"/>
                    <a:pt x="64" y="45"/>
                    <a:pt x="60" y="50"/>
                  </a:cubicBezTo>
                  <a:cubicBezTo>
                    <a:pt x="56" y="55"/>
                    <a:pt x="52" y="61"/>
                    <a:pt x="47" y="66"/>
                  </a:cubicBezTo>
                  <a:cubicBezTo>
                    <a:pt x="43" y="72"/>
                    <a:pt x="39" y="79"/>
                    <a:pt x="35" y="85"/>
                  </a:cubicBezTo>
                  <a:cubicBezTo>
                    <a:pt x="33" y="88"/>
                    <a:pt x="31" y="92"/>
                    <a:pt x="29" y="95"/>
                  </a:cubicBezTo>
                  <a:cubicBezTo>
                    <a:pt x="27" y="99"/>
                    <a:pt x="26" y="102"/>
                    <a:pt x="24" y="106"/>
                  </a:cubicBezTo>
                  <a:cubicBezTo>
                    <a:pt x="20" y="113"/>
                    <a:pt x="17" y="121"/>
                    <a:pt x="14" y="129"/>
                  </a:cubicBezTo>
                  <a:cubicBezTo>
                    <a:pt x="13" y="133"/>
                    <a:pt x="11" y="137"/>
                    <a:pt x="10" y="142"/>
                  </a:cubicBezTo>
                  <a:cubicBezTo>
                    <a:pt x="9" y="146"/>
                    <a:pt x="7" y="150"/>
                    <a:pt x="6" y="154"/>
                  </a:cubicBezTo>
                  <a:cubicBezTo>
                    <a:pt x="5" y="163"/>
                    <a:pt x="2" y="172"/>
                    <a:pt x="2" y="181"/>
                  </a:cubicBezTo>
                  <a:cubicBezTo>
                    <a:pt x="1" y="186"/>
                    <a:pt x="0" y="19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0" y="211"/>
                    <a:pt x="0" y="214"/>
                    <a:pt x="0" y="216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8"/>
                    <a:pt x="2" y="232"/>
                    <a:pt x="2" y="23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6" y="253"/>
                    <a:pt x="6" y="256"/>
                    <a:pt x="7" y="258"/>
                  </a:cubicBezTo>
                  <a:cubicBezTo>
                    <a:pt x="9" y="265"/>
                    <a:pt x="9" y="265"/>
                    <a:pt x="9" y="265"/>
                  </a:cubicBezTo>
                  <a:cubicBezTo>
                    <a:pt x="11" y="269"/>
                    <a:pt x="12" y="274"/>
                    <a:pt x="14" y="278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21" y="296"/>
                    <a:pt x="24" y="299"/>
                    <a:pt x="26" y="303"/>
                  </a:cubicBezTo>
                  <a:cubicBezTo>
                    <a:pt x="29" y="308"/>
                    <a:pt x="31" y="311"/>
                    <a:pt x="34" y="316"/>
                  </a:cubicBezTo>
                  <a:cubicBezTo>
                    <a:pt x="36" y="319"/>
                    <a:pt x="39" y="323"/>
                    <a:pt x="42" y="326"/>
                  </a:cubicBezTo>
                  <a:cubicBezTo>
                    <a:pt x="45" y="330"/>
                    <a:pt x="48" y="333"/>
                    <a:pt x="51" y="337"/>
                  </a:cubicBezTo>
                  <a:cubicBezTo>
                    <a:pt x="57" y="343"/>
                    <a:pt x="64" y="349"/>
                    <a:pt x="71" y="355"/>
                  </a:cubicBezTo>
                  <a:cubicBezTo>
                    <a:pt x="85" y="365"/>
                    <a:pt x="100" y="374"/>
                    <a:pt x="114" y="380"/>
                  </a:cubicBezTo>
                  <a:cubicBezTo>
                    <a:pt x="129" y="386"/>
                    <a:pt x="144" y="390"/>
                    <a:pt x="157" y="393"/>
                  </a:cubicBezTo>
                  <a:cubicBezTo>
                    <a:pt x="164" y="394"/>
                    <a:pt x="171" y="395"/>
                    <a:pt x="177" y="396"/>
                  </a:cubicBezTo>
                  <a:cubicBezTo>
                    <a:pt x="180" y="396"/>
                    <a:pt x="183" y="396"/>
                    <a:pt x="186" y="396"/>
                  </a:cubicBezTo>
                  <a:cubicBezTo>
                    <a:pt x="189" y="396"/>
                    <a:pt x="192" y="396"/>
                    <a:pt x="195" y="397"/>
                  </a:cubicBezTo>
                  <a:cubicBezTo>
                    <a:pt x="197" y="397"/>
                    <a:pt x="199" y="397"/>
                    <a:pt x="202" y="397"/>
                  </a:cubicBezTo>
                  <a:cubicBezTo>
                    <a:pt x="202" y="397"/>
                    <a:pt x="203" y="397"/>
                    <a:pt x="203" y="397"/>
                  </a:cubicBezTo>
                  <a:cubicBezTo>
                    <a:pt x="206" y="397"/>
                    <a:pt x="208" y="396"/>
                    <a:pt x="211" y="396"/>
                  </a:cubicBezTo>
                  <a:cubicBezTo>
                    <a:pt x="213" y="396"/>
                    <a:pt x="216" y="396"/>
                    <a:pt x="218" y="396"/>
                  </a:cubicBezTo>
                  <a:cubicBezTo>
                    <a:pt x="220" y="396"/>
                    <a:pt x="222" y="395"/>
                    <a:pt x="224" y="395"/>
                  </a:cubicBezTo>
                  <a:cubicBezTo>
                    <a:pt x="228" y="395"/>
                    <a:pt x="232" y="395"/>
                    <a:pt x="235" y="394"/>
                  </a:cubicBezTo>
                  <a:cubicBezTo>
                    <a:pt x="238" y="393"/>
                    <a:pt x="240" y="393"/>
                    <a:pt x="243" y="393"/>
                  </a:cubicBezTo>
                  <a:cubicBezTo>
                    <a:pt x="247" y="392"/>
                    <a:pt x="249" y="391"/>
                    <a:pt x="249" y="391"/>
                  </a:cubicBezTo>
                  <a:cubicBezTo>
                    <a:pt x="249" y="391"/>
                    <a:pt x="247" y="392"/>
                    <a:pt x="243" y="392"/>
                  </a:cubicBezTo>
                  <a:cubicBezTo>
                    <a:pt x="240" y="393"/>
                    <a:pt x="238" y="393"/>
                    <a:pt x="235" y="393"/>
                  </a:cubicBezTo>
                  <a:cubicBezTo>
                    <a:pt x="232" y="394"/>
                    <a:pt x="228" y="394"/>
                    <a:pt x="224" y="394"/>
                  </a:cubicBezTo>
                  <a:cubicBezTo>
                    <a:pt x="222" y="394"/>
                    <a:pt x="220" y="394"/>
                    <a:pt x="218" y="395"/>
                  </a:cubicBezTo>
                  <a:cubicBezTo>
                    <a:pt x="216" y="395"/>
                    <a:pt x="213" y="395"/>
                    <a:pt x="211" y="395"/>
                  </a:cubicBezTo>
                  <a:cubicBezTo>
                    <a:pt x="208" y="395"/>
                    <a:pt x="206" y="395"/>
                    <a:pt x="203" y="395"/>
                  </a:cubicBezTo>
                  <a:cubicBezTo>
                    <a:pt x="201" y="395"/>
                    <a:pt x="198" y="394"/>
                    <a:pt x="195" y="394"/>
                  </a:cubicBezTo>
                  <a:cubicBezTo>
                    <a:pt x="192" y="394"/>
                    <a:pt x="190" y="394"/>
                    <a:pt x="187" y="394"/>
                  </a:cubicBezTo>
                  <a:cubicBezTo>
                    <a:pt x="184" y="393"/>
                    <a:pt x="181" y="393"/>
                    <a:pt x="178" y="393"/>
                  </a:cubicBezTo>
                  <a:cubicBezTo>
                    <a:pt x="171" y="392"/>
                    <a:pt x="165" y="390"/>
                    <a:pt x="158" y="389"/>
                  </a:cubicBezTo>
                  <a:cubicBezTo>
                    <a:pt x="145" y="386"/>
                    <a:pt x="131" y="381"/>
                    <a:pt x="117" y="375"/>
                  </a:cubicBezTo>
                  <a:cubicBezTo>
                    <a:pt x="103" y="368"/>
                    <a:pt x="89" y="359"/>
                    <a:pt x="76" y="349"/>
                  </a:cubicBezTo>
                  <a:cubicBezTo>
                    <a:pt x="69" y="343"/>
                    <a:pt x="63" y="337"/>
                    <a:pt x="58" y="331"/>
                  </a:cubicBezTo>
                  <a:cubicBezTo>
                    <a:pt x="55" y="327"/>
                    <a:pt x="52" y="324"/>
                    <a:pt x="50" y="321"/>
                  </a:cubicBezTo>
                  <a:cubicBezTo>
                    <a:pt x="47" y="317"/>
                    <a:pt x="44" y="313"/>
                    <a:pt x="42" y="310"/>
                  </a:cubicBezTo>
                  <a:cubicBezTo>
                    <a:pt x="33" y="295"/>
                    <a:pt x="25" y="279"/>
                    <a:pt x="21" y="261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1"/>
                    <a:pt x="18" y="248"/>
                  </a:cubicBezTo>
                  <a:cubicBezTo>
                    <a:pt x="16" y="235"/>
                    <a:pt x="16" y="235"/>
                    <a:pt x="16" y="235"/>
                  </a:cubicBezTo>
                  <a:cubicBezTo>
                    <a:pt x="15" y="231"/>
                    <a:pt x="15" y="226"/>
                    <a:pt x="15" y="222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5" y="213"/>
                    <a:pt x="15" y="211"/>
                    <a:pt x="15" y="209"/>
                  </a:cubicBezTo>
                  <a:cubicBezTo>
                    <a:pt x="15" y="205"/>
                    <a:pt x="15" y="200"/>
                    <a:pt x="16" y="196"/>
                  </a:cubicBezTo>
                  <a:cubicBezTo>
                    <a:pt x="16" y="192"/>
                    <a:pt x="17" y="188"/>
                    <a:pt x="17" y="183"/>
                  </a:cubicBezTo>
                  <a:cubicBezTo>
                    <a:pt x="18" y="175"/>
                    <a:pt x="21" y="167"/>
                    <a:pt x="23" y="159"/>
                  </a:cubicBezTo>
                  <a:cubicBezTo>
                    <a:pt x="24" y="155"/>
                    <a:pt x="25" y="151"/>
                    <a:pt x="27" y="147"/>
                  </a:cubicBezTo>
                  <a:cubicBezTo>
                    <a:pt x="28" y="143"/>
                    <a:pt x="29" y="139"/>
                    <a:pt x="31" y="136"/>
                  </a:cubicBezTo>
                  <a:cubicBezTo>
                    <a:pt x="34" y="128"/>
                    <a:pt x="37" y="121"/>
                    <a:pt x="41" y="115"/>
                  </a:cubicBezTo>
                  <a:cubicBezTo>
                    <a:pt x="43" y="111"/>
                    <a:pt x="44" y="108"/>
                    <a:pt x="46" y="105"/>
                  </a:cubicBezTo>
                  <a:cubicBezTo>
                    <a:pt x="48" y="102"/>
                    <a:pt x="50" y="99"/>
                    <a:pt x="52" y="96"/>
                  </a:cubicBezTo>
                  <a:cubicBezTo>
                    <a:pt x="56" y="90"/>
                    <a:pt x="60" y="84"/>
                    <a:pt x="64" y="79"/>
                  </a:cubicBezTo>
                  <a:cubicBezTo>
                    <a:pt x="68" y="74"/>
                    <a:pt x="72" y="69"/>
                    <a:pt x="76" y="64"/>
                  </a:cubicBezTo>
                  <a:cubicBezTo>
                    <a:pt x="81" y="60"/>
                    <a:pt x="85" y="56"/>
                    <a:pt x="88" y="52"/>
                  </a:cubicBezTo>
                  <a:cubicBezTo>
                    <a:pt x="92" y="48"/>
                    <a:pt x="96" y="45"/>
                    <a:pt x="99" y="43"/>
                  </a:cubicBezTo>
                  <a:cubicBezTo>
                    <a:pt x="103" y="40"/>
                    <a:pt x="106" y="37"/>
                    <a:pt x="109" y="35"/>
                  </a:cubicBezTo>
                  <a:cubicBezTo>
                    <a:pt x="115" y="30"/>
                    <a:pt x="121" y="26"/>
                    <a:pt x="124" y="24"/>
                  </a:cubicBezTo>
                  <a:cubicBezTo>
                    <a:pt x="128" y="21"/>
                    <a:pt x="130" y="20"/>
                    <a:pt x="130" y="20"/>
                  </a:cubicBezTo>
                  <a:cubicBezTo>
                    <a:pt x="115" y="0"/>
                    <a:pt x="115" y="0"/>
                    <a:pt x="115" y="0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391"/>
                    <a:pt x="249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20650" y="735013"/>
            <a:ext cx="4802537" cy="6500812"/>
            <a:chOff x="133350" y="354013"/>
            <a:chExt cx="4802537" cy="6500812"/>
          </a:xfrm>
        </p:grpSpPr>
        <p:sp>
          <p:nvSpPr>
            <p:cNvPr id="14" name="KSO_Shape"/>
            <p:cNvSpPr>
              <a:spLocks noChangeAspect="1" noChangeArrowheads="1"/>
            </p:cNvSpPr>
            <p:nvPr/>
          </p:nvSpPr>
          <p:spPr bwMode="auto">
            <a:xfrm>
              <a:off x="3213100" y="354013"/>
              <a:ext cx="468313" cy="260350"/>
            </a:xfrm>
            <a:custGeom>
              <a:avLst/>
              <a:gdLst>
                <a:gd name="T0" fmla="*/ 905551 w 2263730"/>
                <a:gd name="T1" fmla="*/ 0 h 1265688"/>
                <a:gd name="T2" fmla="*/ 1073606 w 2263730"/>
                <a:gd name="T3" fmla="*/ 36122 h 1265688"/>
                <a:gd name="T4" fmla="*/ 695253 w 2263730"/>
                <a:gd name="T5" fmla="*/ 481416 h 1265688"/>
                <a:gd name="T6" fmla="*/ 584749 w 2263730"/>
                <a:gd name="T7" fmla="*/ 459054 h 1265688"/>
                <a:gd name="T8" fmla="*/ 536229 w 2263730"/>
                <a:gd name="T9" fmla="*/ 467989 h 1265688"/>
                <a:gd name="T10" fmla="*/ 398547 w 2263730"/>
                <a:gd name="T11" fmla="*/ 640069 h 1265688"/>
                <a:gd name="T12" fmla="*/ 150529 w 2263730"/>
                <a:gd name="T13" fmla="*/ 939037 h 1265688"/>
                <a:gd name="T14" fmla="*/ 360867 w 2263730"/>
                <a:gd name="T15" fmla="*/ 1221858 h 1265688"/>
                <a:gd name="T16" fmla="*/ 191624 w 2263730"/>
                <a:gd name="T17" fmla="*/ 959585 h 1265688"/>
                <a:gd name="T18" fmla="*/ 439642 w 2263730"/>
                <a:gd name="T19" fmla="*/ 660617 h 1265688"/>
                <a:gd name="T20" fmla="*/ 577324 w 2263730"/>
                <a:gd name="T21" fmla="*/ 488537 h 1265688"/>
                <a:gd name="T22" fmla="*/ 625844 w 2263730"/>
                <a:gd name="T23" fmla="*/ 479602 h 1265688"/>
                <a:gd name="T24" fmla="*/ 736348 w 2263730"/>
                <a:gd name="T25" fmla="*/ 501964 h 1265688"/>
                <a:gd name="T26" fmla="*/ 1329741 w 2263730"/>
                <a:gd name="T27" fmla="*/ 20548 h 1265688"/>
                <a:gd name="T28" fmla="*/ 1926075 w 2263730"/>
                <a:gd name="T29" fmla="*/ 554079 h 1265688"/>
                <a:gd name="T30" fmla="*/ 1917927 w 2263730"/>
                <a:gd name="T31" fmla="*/ 638343 h 1265688"/>
                <a:gd name="T32" fmla="*/ 2263730 w 2263730"/>
                <a:gd name="T33" fmla="*/ 959585 h 1265688"/>
                <a:gd name="T34" fmla="*/ 1992071 w 2263730"/>
                <a:gd name="T35" fmla="*/ 1265207 h 1265688"/>
                <a:gd name="T36" fmla="*/ 1990321 w 2263730"/>
                <a:gd name="T37" fmla="*/ 1265688 h 1265688"/>
                <a:gd name="T38" fmla="*/ 465245 w 2263730"/>
                <a:gd name="T39" fmla="*/ 1265688 h 1265688"/>
                <a:gd name="T40" fmla="*/ 370547 w 2263730"/>
                <a:gd name="T41" fmla="*/ 1265688 h 1265688"/>
                <a:gd name="T42" fmla="*/ 351179 w 2263730"/>
                <a:gd name="T43" fmla="*/ 1263493 h 1265688"/>
                <a:gd name="T44" fmla="*/ 329229 w 2263730"/>
                <a:gd name="T45" fmla="*/ 1265688 h 1265688"/>
                <a:gd name="T46" fmla="*/ 0 w 2263730"/>
                <a:gd name="T47" fmla="*/ 939037 h 1265688"/>
                <a:gd name="T48" fmla="*/ 197338 w 2263730"/>
                <a:gd name="T49" fmla="*/ 640069 h 1265688"/>
                <a:gd name="T50" fmla="*/ 306885 w 2263730"/>
                <a:gd name="T51" fmla="*/ 467989 h 1265688"/>
                <a:gd name="T52" fmla="*/ 345490 w 2263730"/>
                <a:gd name="T53" fmla="*/ 459054 h 1265688"/>
                <a:gd name="T54" fmla="*/ 433414 w 2263730"/>
                <a:gd name="T55" fmla="*/ 481416 h 1265688"/>
                <a:gd name="T56" fmla="*/ 905551 w 2263730"/>
                <a:gd name="T57" fmla="*/ 0 h 1265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3730" h="1265688">
                  <a:moveTo>
                    <a:pt x="905551" y="0"/>
                  </a:moveTo>
                  <a:cubicBezTo>
                    <a:pt x="964955" y="0"/>
                    <a:pt x="1021809" y="12275"/>
                    <a:pt x="1073606" y="36122"/>
                  </a:cubicBezTo>
                  <a:cubicBezTo>
                    <a:pt x="867772" y="107015"/>
                    <a:pt x="717264" y="277397"/>
                    <a:pt x="695253" y="481416"/>
                  </a:cubicBezTo>
                  <a:cubicBezTo>
                    <a:pt x="659529" y="464587"/>
                    <a:pt x="621677" y="456871"/>
                    <a:pt x="584749" y="459054"/>
                  </a:cubicBezTo>
                  <a:cubicBezTo>
                    <a:pt x="568316" y="460025"/>
                    <a:pt x="552067" y="462956"/>
                    <a:pt x="536229" y="467989"/>
                  </a:cubicBezTo>
                  <a:cubicBezTo>
                    <a:pt x="461080" y="491867"/>
                    <a:pt x="412084" y="557684"/>
                    <a:pt x="398547" y="640069"/>
                  </a:cubicBezTo>
                  <a:cubicBezTo>
                    <a:pt x="252469" y="690186"/>
                    <a:pt x="150529" y="805213"/>
                    <a:pt x="150529" y="939037"/>
                  </a:cubicBezTo>
                  <a:cubicBezTo>
                    <a:pt x="150529" y="1060859"/>
                    <a:pt x="235005" y="1167106"/>
                    <a:pt x="360867" y="1221858"/>
                  </a:cubicBezTo>
                  <a:cubicBezTo>
                    <a:pt x="258008" y="1163330"/>
                    <a:pt x="191624" y="1067577"/>
                    <a:pt x="191624" y="959585"/>
                  </a:cubicBezTo>
                  <a:cubicBezTo>
                    <a:pt x="191624" y="825761"/>
                    <a:pt x="293564" y="710734"/>
                    <a:pt x="439642" y="660617"/>
                  </a:cubicBezTo>
                  <a:cubicBezTo>
                    <a:pt x="453179" y="578232"/>
                    <a:pt x="502175" y="512415"/>
                    <a:pt x="577324" y="488537"/>
                  </a:cubicBezTo>
                  <a:cubicBezTo>
                    <a:pt x="593162" y="483504"/>
                    <a:pt x="609411" y="480573"/>
                    <a:pt x="625844" y="479602"/>
                  </a:cubicBezTo>
                  <a:cubicBezTo>
                    <a:pt x="662772" y="477419"/>
                    <a:pt x="700624" y="485135"/>
                    <a:pt x="736348" y="501964"/>
                  </a:cubicBezTo>
                  <a:cubicBezTo>
                    <a:pt x="765500" y="231754"/>
                    <a:pt x="1020053" y="20548"/>
                    <a:pt x="1329741" y="20548"/>
                  </a:cubicBezTo>
                  <a:cubicBezTo>
                    <a:pt x="1659087" y="20548"/>
                    <a:pt x="1926075" y="259418"/>
                    <a:pt x="1926075" y="554079"/>
                  </a:cubicBezTo>
                  <a:cubicBezTo>
                    <a:pt x="1926075" y="582788"/>
                    <a:pt x="1923540" y="610967"/>
                    <a:pt x="1917927" y="638343"/>
                  </a:cubicBezTo>
                  <a:cubicBezTo>
                    <a:pt x="2114194" y="662993"/>
                    <a:pt x="2263730" y="797503"/>
                    <a:pt x="2263730" y="959585"/>
                  </a:cubicBezTo>
                  <a:cubicBezTo>
                    <a:pt x="2263730" y="1100449"/>
                    <a:pt x="2150783" y="1220487"/>
                    <a:pt x="1992071" y="1265207"/>
                  </a:cubicBezTo>
                  <a:lnTo>
                    <a:pt x="1990321" y="1265688"/>
                  </a:lnTo>
                  <a:lnTo>
                    <a:pt x="465245" y="1265688"/>
                  </a:lnTo>
                  <a:lnTo>
                    <a:pt x="370547" y="1265688"/>
                  </a:lnTo>
                  <a:lnTo>
                    <a:pt x="351179" y="1263493"/>
                  </a:lnTo>
                  <a:cubicBezTo>
                    <a:pt x="343976" y="1265446"/>
                    <a:pt x="336631" y="1265688"/>
                    <a:pt x="329229" y="1265688"/>
                  </a:cubicBezTo>
                  <a:cubicBezTo>
                    <a:pt x="147401" y="1265688"/>
                    <a:pt x="0" y="1119441"/>
                    <a:pt x="0" y="939037"/>
                  </a:cubicBezTo>
                  <a:cubicBezTo>
                    <a:pt x="0" y="805213"/>
                    <a:pt x="81109" y="690186"/>
                    <a:pt x="197338" y="640069"/>
                  </a:cubicBezTo>
                  <a:cubicBezTo>
                    <a:pt x="208108" y="557684"/>
                    <a:pt x="247093" y="491867"/>
                    <a:pt x="306885" y="467989"/>
                  </a:cubicBezTo>
                  <a:cubicBezTo>
                    <a:pt x="319486" y="462956"/>
                    <a:pt x="332415" y="460025"/>
                    <a:pt x="345490" y="459054"/>
                  </a:cubicBezTo>
                  <a:cubicBezTo>
                    <a:pt x="374873" y="456871"/>
                    <a:pt x="404990" y="464587"/>
                    <a:pt x="433414" y="481416"/>
                  </a:cubicBezTo>
                  <a:cubicBezTo>
                    <a:pt x="456609" y="211206"/>
                    <a:pt x="659145" y="0"/>
                    <a:pt x="905551" y="0"/>
                  </a:cubicBezTo>
                  <a:close/>
                </a:path>
              </a:pathLst>
            </a:custGeom>
            <a:solidFill>
              <a:srgbClr val="FB710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 rot="20297297">
              <a:off x="588256" y="4452640"/>
              <a:ext cx="703090" cy="484891"/>
              <a:chOff x="2527354" y="3401309"/>
              <a:chExt cx="295908" cy="204075"/>
            </a:xfrm>
            <a:solidFill>
              <a:srgbClr val="FB710F">
                <a:alpha val="20000"/>
              </a:srgbClr>
            </a:solidFill>
          </p:grpSpPr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2527354" y="3577688"/>
                <a:ext cx="295908" cy="27696"/>
              </a:xfrm>
              <a:custGeom>
                <a:avLst/>
                <a:gdLst>
                  <a:gd name="T0" fmla="*/ 406 w 406"/>
                  <a:gd name="T1" fmla="*/ 0 h 38"/>
                  <a:gd name="T2" fmla="*/ 0 w 406"/>
                  <a:gd name="T3" fmla="*/ 0 h 38"/>
                  <a:gd name="T4" fmla="*/ 0 w 406"/>
                  <a:gd name="T5" fmla="*/ 38 h 38"/>
                  <a:gd name="T6" fmla="*/ 406 w 406"/>
                  <a:gd name="T7" fmla="*/ 38 h 38"/>
                  <a:gd name="T8" fmla="*/ 406 w 406"/>
                  <a:gd name="T9" fmla="*/ 0 h 38"/>
                  <a:gd name="T10" fmla="*/ 390 w 406"/>
                  <a:gd name="T11" fmla="*/ 23 h 38"/>
                  <a:gd name="T12" fmla="*/ 357 w 406"/>
                  <a:gd name="T13" fmla="*/ 23 h 38"/>
                  <a:gd name="T14" fmla="*/ 357 w 406"/>
                  <a:gd name="T15" fmla="*/ 14 h 38"/>
                  <a:gd name="T16" fmla="*/ 390 w 406"/>
                  <a:gd name="T17" fmla="*/ 14 h 38"/>
                  <a:gd name="T18" fmla="*/ 390 w 406"/>
                  <a:gd name="T1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6" h="38">
                    <a:moveTo>
                      <a:pt x="406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6" y="38"/>
                    </a:lnTo>
                    <a:lnTo>
                      <a:pt x="406" y="0"/>
                    </a:lnTo>
                    <a:close/>
                    <a:moveTo>
                      <a:pt x="390" y="23"/>
                    </a:moveTo>
                    <a:lnTo>
                      <a:pt x="357" y="23"/>
                    </a:lnTo>
                    <a:lnTo>
                      <a:pt x="357" y="14"/>
                    </a:lnTo>
                    <a:lnTo>
                      <a:pt x="390" y="14"/>
                    </a:lnTo>
                    <a:lnTo>
                      <a:pt x="390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2540474" y="3401309"/>
                <a:ext cx="268942" cy="167632"/>
              </a:xfrm>
              <a:custGeom>
                <a:avLst/>
                <a:gdLst>
                  <a:gd name="T0" fmla="*/ 369 w 369"/>
                  <a:gd name="T1" fmla="*/ 0 h 230"/>
                  <a:gd name="T2" fmla="*/ 0 w 369"/>
                  <a:gd name="T3" fmla="*/ 0 h 230"/>
                  <a:gd name="T4" fmla="*/ 0 w 369"/>
                  <a:gd name="T5" fmla="*/ 230 h 230"/>
                  <a:gd name="T6" fmla="*/ 369 w 369"/>
                  <a:gd name="T7" fmla="*/ 230 h 230"/>
                  <a:gd name="T8" fmla="*/ 369 w 369"/>
                  <a:gd name="T9" fmla="*/ 0 h 230"/>
                  <a:gd name="T10" fmla="*/ 329 w 369"/>
                  <a:gd name="T11" fmla="*/ 197 h 230"/>
                  <a:gd name="T12" fmla="*/ 43 w 369"/>
                  <a:gd name="T13" fmla="*/ 197 h 230"/>
                  <a:gd name="T14" fmla="*/ 43 w 369"/>
                  <a:gd name="T15" fmla="*/ 34 h 230"/>
                  <a:gd name="T16" fmla="*/ 329 w 369"/>
                  <a:gd name="T17" fmla="*/ 34 h 230"/>
                  <a:gd name="T18" fmla="*/ 329 w 369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230">
                    <a:moveTo>
                      <a:pt x="369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69" y="230"/>
                    </a:lnTo>
                    <a:lnTo>
                      <a:pt x="369" y="0"/>
                    </a:lnTo>
                    <a:close/>
                    <a:moveTo>
                      <a:pt x="329" y="197"/>
                    </a:moveTo>
                    <a:lnTo>
                      <a:pt x="43" y="197"/>
                    </a:lnTo>
                    <a:lnTo>
                      <a:pt x="43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5" name="Freeform 140"/>
            <p:cNvSpPr>
              <a:spLocks noChangeArrowheads="1"/>
            </p:cNvSpPr>
            <p:nvPr/>
          </p:nvSpPr>
          <p:spPr bwMode="auto">
            <a:xfrm>
              <a:off x="1003300" y="5408613"/>
              <a:ext cx="1130300" cy="1255712"/>
            </a:xfrm>
            <a:custGeom>
              <a:avLst/>
              <a:gdLst>
                <a:gd name="T0" fmla="*/ 0 w 279"/>
                <a:gd name="T1" fmla="*/ 278 h 310"/>
                <a:gd name="T2" fmla="*/ 147 w 279"/>
                <a:gd name="T3" fmla="*/ 310 h 310"/>
                <a:gd name="T4" fmla="*/ 172 w 279"/>
                <a:gd name="T5" fmla="*/ 194 h 310"/>
                <a:gd name="T6" fmla="*/ 279 w 279"/>
                <a:gd name="T7" fmla="*/ 48 h 310"/>
                <a:gd name="T8" fmla="*/ 62 w 279"/>
                <a:gd name="T9" fmla="*/ 0 h 310"/>
                <a:gd name="T10" fmla="*/ 0 w 279"/>
                <a:gd name="T11" fmla="*/ 27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310">
                  <a:moveTo>
                    <a:pt x="0" y="278"/>
                  </a:moveTo>
                  <a:lnTo>
                    <a:pt x="147" y="310"/>
                  </a:lnTo>
                  <a:lnTo>
                    <a:pt x="172" y="194"/>
                  </a:lnTo>
                  <a:lnTo>
                    <a:pt x="279" y="48"/>
                  </a:lnTo>
                  <a:lnTo>
                    <a:pt x="62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41"/>
            <p:cNvSpPr>
              <a:spLocks noChangeArrowheads="1"/>
            </p:cNvSpPr>
            <p:nvPr/>
          </p:nvSpPr>
          <p:spPr bwMode="auto">
            <a:xfrm>
              <a:off x="1230313" y="5611813"/>
              <a:ext cx="296862" cy="509587"/>
            </a:xfrm>
            <a:custGeom>
              <a:avLst/>
              <a:gdLst>
                <a:gd name="T0" fmla="*/ 17 w 67"/>
                <a:gd name="T1" fmla="*/ 0 h 115"/>
                <a:gd name="T2" fmla="*/ 34 w 67"/>
                <a:gd name="T3" fmla="*/ 115 h 115"/>
                <a:gd name="T4" fmla="*/ 17 w 6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15">
                  <a:moveTo>
                    <a:pt x="17" y="0"/>
                  </a:moveTo>
                  <a:cubicBezTo>
                    <a:pt x="37" y="31"/>
                    <a:pt x="67" y="79"/>
                    <a:pt x="34" y="115"/>
                  </a:cubicBezTo>
                  <a:cubicBezTo>
                    <a:pt x="19" y="104"/>
                    <a:pt x="0" y="44"/>
                    <a:pt x="17" y="0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42"/>
            <p:cNvSpPr/>
            <p:nvPr/>
          </p:nvSpPr>
          <p:spPr bwMode="auto">
            <a:xfrm>
              <a:off x="1316038" y="3808413"/>
              <a:ext cx="1462087" cy="2058987"/>
            </a:xfrm>
            <a:custGeom>
              <a:avLst/>
              <a:gdLst>
                <a:gd name="T0" fmla="*/ 68 w 330"/>
                <a:gd name="T1" fmla="*/ 0 h 465"/>
                <a:gd name="T2" fmla="*/ 261 w 330"/>
                <a:gd name="T3" fmla="*/ 0 h 465"/>
                <a:gd name="T4" fmla="*/ 330 w 330"/>
                <a:gd name="T5" fmla="*/ 48 h 465"/>
                <a:gd name="T6" fmla="*/ 330 w 330"/>
                <a:gd name="T7" fmla="*/ 416 h 465"/>
                <a:gd name="T8" fmla="*/ 261 w 330"/>
                <a:gd name="T9" fmla="*/ 465 h 465"/>
                <a:gd name="T10" fmla="*/ 68 w 330"/>
                <a:gd name="T11" fmla="*/ 465 h 465"/>
                <a:gd name="T12" fmla="*/ 0 w 330"/>
                <a:gd name="T13" fmla="*/ 416 h 465"/>
                <a:gd name="T14" fmla="*/ 0 w 330"/>
                <a:gd name="T15" fmla="*/ 48 h 465"/>
                <a:gd name="T16" fmla="*/ 68 w 330"/>
                <a:gd name="T1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465">
                  <a:moveTo>
                    <a:pt x="68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99" y="0"/>
                    <a:pt x="330" y="22"/>
                    <a:pt x="330" y="48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299" y="465"/>
                    <a:pt x="261" y="465"/>
                  </a:cubicBezTo>
                  <a:cubicBezTo>
                    <a:pt x="68" y="465"/>
                    <a:pt x="68" y="465"/>
                    <a:pt x="68" y="465"/>
                  </a:cubicBezTo>
                  <a:cubicBezTo>
                    <a:pt x="30" y="465"/>
                    <a:pt x="0" y="443"/>
                    <a:pt x="0" y="4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30" y="0"/>
                    <a:pt x="6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43"/>
            <p:cNvSpPr/>
            <p:nvPr/>
          </p:nvSpPr>
          <p:spPr bwMode="auto">
            <a:xfrm>
              <a:off x="1444625" y="3983038"/>
              <a:ext cx="1279525" cy="1693862"/>
            </a:xfrm>
            <a:custGeom>
              <a:avLst/>
              <a:gdLst>
                <a:gd name="T0" fmla="*/ 1 w 289"/>
                <a:gd name="T1" fmla="*/ 0 h 383"/>
                <a:gd name="T2" fmla="*/ 288 w 289"/>
                <a:gd name="T3" fmla="*/ 0 h 383"/>
                <a:gd name="T4" fmla="*/ 289 w 289"/>
                <a:gd name="T5" fmla="*/ 0 h 383"/>
                <a:gd name="T6" fmla="*/ 289 w 289"/>
                <a:gd name="T7" fmla="*/ 382 h 383"/>
                <a:gd name="T8" fmla="*/ 288 w 289"/>
                <a:gd name="T9" fmla="*/ 383 h 383"/>
                <a:gd name="T10" fmla="*/ 1 w 289"/>
                <a:gd name="T11" fmla="*/ 383 h 383"/>
                <a:gd name="T12" fmla="*/ 0 w 289"/>
                <a:gd name="T13" fmla="*/ 382 h 383"/>
                <a:gd name="T14" fmla="*/ 0 w 289"/>
                <a:gd name="T15" fmla="*/ 0 h 383"/>
                <a:gd name="T16" fmla="*/ 1 w 289"/>
                <a:gd name="T1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383">
                  <a:moveTo>
                    <a:pt x="1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382"/>
                    <a:pt x="289" y="382"/>
                    <a:pt x="289" y="382"/>
                  </a:cubicBezTo>
                  <a:cubicBezTo>
                    <a:pt x="289" y="382"/>
                    <a:pt x="289" y="383"/>
                    <a:pt x="288" y="383"/>
                  </a:cubicBezTo>
                  <a:cubicBezTo>
                    <a:pt x="1" y="383"/>
                    <a:pt x="1" y="383"/>
                    <a:pt x="1" y="383"/>
                  </a:cubicBezTo>
                  <a:cubicBezTo>
                    <a:pt x="0" y="383"/>
                    <a:pt x="0" y="382"/>
                    <a:pt x="0" y="3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44"/>
            <p:cNvSpPr>
              <a:spLocks noChangeArrowheads="1"/>
            </p:cNvSpPr>
            <p:nvPr/>
          </p:nvSpPr>
          <p:spPr bwMode="auto">
            <a:xfrm>
              <a:off x="1866900" y="3857625"/>
              <a:ext cx="352425" cy="31750"/>
            </a:xfrm>
            <a:custGeom>
              <a:avLst/>
              <a:gdLst>
                <a:gd name="T0" fmla="*/ 4 w 79"/>
                <a:gd name="T1" fmla="*/ 0 h 7"/>
                <a:gd name="T2" fmla="*/ 75 w 79"/>
                <a:gd name="T3" fmla="*/ 0 h 7"/>
                <a:gd name="T4" fmla="*/ 79 w 79"/>
                <a:gd name="T5" fmla="*/ 4 h 7"/>
                <a:gd name="T6" fmla="*/ 79 w 79"/>
                <a:gd name="T7" fmla="*/ 4 h 7"/>
                <a:gd name="T8" fmla="*/ 75 w 79"/>
                <a:gd name="T9" fmla="*/ 7 h 7"/>
                <a:gd name="T10" fmla="*/ 4 w 79"/>
                <a:gd name="T11" fmla="*/ 7 h 7"/>
                <a:gd name="T12" fmla="*/ 0 w 79"/>
                <a:gd name="T13" fmla="*/ 4 h 7"/>
                <a:gd name="T14" fmla="*/ 0 w 79"/>
                <a:gd name="T15" fmla="*/ 4 h 7"/>
                <a:gd name="T16" fmla="*/ 4 w 7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">
                  <a:moveTo>
                    <a:pt x="4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9" y="2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6"/>
                    <a:pt x="77" y="7"/>
                    <a:pt x="7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145"/>
            <p:cNvSpPr>
              <a:spLocks noChangeArrowheads="1"/>
            </p:cNvSpPr>
            <p:nvPr/>
          </p:nvSpPr>
          <p:spPr bwMode="auto">
            <a:xfrm>
              <a:off x="1992313" y="5716588"/>
              <a:ext cx="104775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31" name="Freeform 150"/>
            <p:cNvSpPr/>
            <p:nvPr/>
          </p:nvSpPr>
          <p:spPr bwMode="auto">
            <a:xfrm>
              <a:off x="838200" y="6227763"/>
              <a:ext cx="903288" cy="627062"/>
            </a:xfrm>
            <a:custGeom>
              <a:avLst/>
              <a:gdLst>
                <a:gd name="T0" fmla="*/ 34 w 223"/>
                <a:gd name="T1" fmla="*/ 0 h 155"/>
                <a:gd name="T2" fmla="*/ 223 w 223"/>
                <a:gd name="T3" fmla="*/ 41 h 155"/>
                <a:gd name="T4" fmla="*/ 198 w 223"/>
                <a:gd name="T5" fmla="*/ 155 h 155"/>
                <a:gd name="T6" fmla="*/ 0 w 223"/>
                <a:gd name="T7" fmla="*/ 155 h 155"/>
                <a:gd name="T8" fmla="*/ 34 w 22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5">
                  <a:moveTo>
                    <a:pt x="34" y="0"/>
                  </a:moveTo>
                  <a:lnTo>
                    <a:pt x="223" y="41"/>
                  </a:lnTo>
                  <a:lnTo>
                    <a:pt x="198" y="155"/>
                  </a:lnTo>
                  <a:lnTo>
                    <a:pt x="0" y="15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51"/>
            <p:cNvSpPr>
              <a:spLocks noChangeArrowheads="1"/>
            </p:cNvSpPr>
            <p:nvPr/>
          </p:nvSpPr>
          <p:spPr bwMode="auto">
            <a:xfrm>
              <a:off x="1036638" y="4991100"/>
              <a:ext cx="381000" cy="1147763"/>
            </a:xfrm>
            <a:custGeom>
              <a:avLst/>
              <a:gdLst>
                <a:gd name="T0" fmla="*/ 15 w 86"/>
                <a:gd name="T1" fmla="*/ 247 h 259"/>
                <a:gd name="T2" fmla="*/ 37 w 86"/>
                <a:gd name="T3" fmla="*/ 259 h 259"/>
                <a:gd name="T4" fmla="*/ 43 w 86"/>
                <a:gd name="T5" fmla="*/ 226 h 259"/>
                <a:gd name="T6" fmla="*/ 79 w 86"/>
                <a:gd name="T7" fmla="*/ 55 h 259"/>
                <a:gd name="T8" fmla="*/ 42 w 86"/>
                <a:gd name="T9" fmla="*/ 0 h 259"/>
                <a:gd name="T10" fmla="*/ 4 w 86"/>
                <a:gd name="T11" fmla="*/ 182 h 259"/>
                <a:gd name="T12" fmla="*/ 15 w 86"/>
                <a:gd name="T13" fmla="*/ 24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59">
                  <a:moveTo>
                    <a:pt x="15" y="247"/>
                  </a:moveTo>
                  <a:cubicBezTo>
                    <a:pt x="37" y="259"/>
                    <a:pt x="37" y="259"/>
                    <a:pt x="37" y="259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6" y="19"/>
                    <a:pt x="64" y="7"/>
                    <a:pt x="42" y="0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0" y="199"/>
                    <a:pt x="1" y="239"/>
                    <a:pt x="15" y="24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52"/>
            <p:cNvSpPr>
              <a:spLocks noChangeArrowheads="1"/>
            </p:cNvSpPr>
            <p:nvPr/>
          </p:nvSpPr>
          <p:spPr bwMode="auto">
            <a:xfrm>
              <a:off x="1185863" y="4991100"/>
              <a:ext cx="73025" cy="182563"/>
            </a:xfrm>
            <a:custGeom>
              <a:avLst/>
              <a:gdLst>
                <a:gd name="T0" fmla="*/ 16 w 16"/>
                <a:gd name="T1" fmla="*/ 3 h 41"/>
                <a:gd name="T2" fmla="*/ 8 w 16"/>
                <a:gd name="T3" fmla="*/ 0 h 41"/>
                <a:gd name="T4" fmla="*/ 0 w 16"/>
                <a:gd name="T5" fmla="*/ 41 h 41"/>
                <a:gd name="T6" fmla="*/ 16 w 16"/>
                <a:gd name="T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1">
                  <a:moveTo>
                    <a:pt x="16" y="3"/>
                  </a:moveTo>
                  <a:cubicBezTo>
                    <a:pt x="14" y="2"/>
                    <a:pt x="11" y="1"/>
                    <a:pt x="8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41"/>
                    <a:pt x="16" y="18"/>
                    <a:pt x="16" y="3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53"/>
            <p:cNvSpPr>
              <a:spLocks noChangeArrowheads="1"/>
            </p:cNvSpPr>
            <p:nvPr/>
          </p:nvSpPr>
          <p:spPr bwMode="auto">
            <a:xfrm>
              <a:off x="1185863" y="5611813"/>
              <a:ext cx="268287" cy="647700"/>
            </a:xfrm>
            <a:custGeom>
              <a:avLst/>
              <a:gdLst>
                <a:gd name="T0" fmla="*/ 27 w 60"/>
                <a:gd name="T1" fmla="*/ 0 h 146"/>
                <a:gd name="T2" fmla="*/ 48 w 60"/>
                <a:gd name="T3" fmla="*/ 107 h 146"/>
                <a:gd name="T4" fmla="*/ 27 w 60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46">
                  <a:moveTo>
                    <a:pt x="27" y="0"/>
                  </a:moveTo>
                  <a:cubicBezTo>
                    <a:pt x="40" y="24"/>
                    <a:pt x="60" y="68"/>
                    <a:pt x="48" y="107"/>
                  </a:cubicBezTo>
                  <a:cubicBezTo>
                    <a:pt x="35" y="146"/>
                    <a:pt x="0" y="59"/>
                    <a:pt x="27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154"/>
            <p:cNvSpPr>
              <a:spLocks noChangeArrowheads="1"/>
            </p:cNvSpPr>
            <p:nvPr/>
          </p:nvSpPr>
          <p:spPr bwMode="auto">
            <a:xfrm>
              <a:off x="2924175" y="6097588"/>
              <a:ext cx="908050" cy="757237"/>
            </a:xfrm>
            <a:custGeom>
              <a:avLst/>
              <a:gdLst>
                <a:gd name="T0" fmla="*/ 0 w 205"/>
                <a:gd name="T1" fmla="*/ 27 h 171"/>
                <a:gd name="T2" fmla="*/ 61 w 205"/>
                <a:gd name="T3" fmla="*/ 171 h 171"/>
                <a:gd name="T4" fmla="*/ 189 w 205"/>
                <a:gd name="T5" fmla="*/ 171 h 171"/>
                <a:gd name="T6" fmla="*/ 205 w 205"/>
                <a:gd name="T7" fmla="*/ 156 h 171"/>
                <a:gd name="T8" fmla="*/ 143 w 205"/>
                <a:gd name="T9" fmla="*/ 0 h 171"/>
                <a:gd name="T10" fmla="*/ 0 w 205"/>
                <a:gd name="T11" fmla="*/ 2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71">
                  <a:moveTo>
                    <a:pt x="0" y="27"/>
                  </a:moveTo>
                  <a:cubicBezTo>
                    <a:pt x="61" y="171"/>
                    <a:pt x="61" y="171"/>
                    <a:pt x="61" y="17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4" y="166"/>
                    <a:pt x="200" y="161"/>
                    <a:pt x="205" y="156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55"/>
            <p:cNvSpPr/>
            <p:nvPr/>
          </p:nvSpPr>
          <p:spPr bwMode="auto">
            <a:xfrm>
              <a:off x="3049588" y="6369050"/>
              <a:ext cx="895350" cy="485775"/>
            </a:xfrm>
            <a:custGeom>
              <a:avLst/>
              <a:gdLst>
                <a:gd name="T0" fmla="*/ 174 w 221"/>
                <a:gd name="T1" fmla="*/ 0 h 120"/>
                <a:gd name="T2" fmla="*/ 221 w 221"/>
                <a:gd name="T3" fmla="*/ 120 h 120"/>
                <a:gd name="T4" fmla="*/ 20 w 221"/>
                <a:gd name="T5" fmla="*/ 120 h 120"/>
                <a:gd name="T6" fmla="*/ 0 w 221"/>
                <a:gd name="T7" fmla="*/ 69 h 120"/>
                <a:gd name="T8" fmla="*/ 174 w 221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20">
                  <a:moveTo>
                    <a:pt x="174" y="0"/>
                  </a:moveTo>
                  <a:lnTo>
                    <a:pt x="221" y="120"/>
                  </a:lnTo>
                  <a:lnTo>
                    <a:pt x="20" y="120"/>
                  </a:lnTo>
                  <a:lnTo>
                    <a:pt x="0" y="6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56"/>
            <p:cNvSpPr>
              <a:spLocks noChangeArrowheads="1"/>
            </p:cNvSpPr>
            <p:nvPr/>
          </p:nvSpPr>
          <p:spPr bwMode="auto">
            <a:xfrm>
              <a:off x="2368550" y="5607050"/>
              <a:ext cx="673100" cy="785813"/>
            </a:xfrm>
            <a:custGeom>
              <a:avLst/>
              <a:gdLst>
                <a:gd name="T0" fmla="*/ 0 w 152"/>
                <a:gd name="T1" fmla="*/ 26 h 177"/>
                <a:gd name="T2" fmla="*/ 69 w 152"/>
                <a:gd name="T3" fmla="*/ 125 h 177"/>
                <a:gd name="T4" fmla="*/ 138 w 152"/>
                <a:gd name="T5" fmla="*/ 169 h 177"/>
                <a:gd name="T6" fmla="*/ 123 w 152"/>
                <a:gd name="T7" fmla="*/ 105 h 177"/>
                <a:gd name="T8" fmla="*/ 70 w 152"/>
                <a:gd name="T9" fmla="*/ 38 h 177"/>
                <a:gd name="T10" fmla="*/ 0 w 152"/>
                <a:gd name="T11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77">
                  <a:moveTo>
                    <a:pt x="0" y="26"/>
                  </a:moveTo>
                  <a:cubicBezTo>
                    <a:pt x="69" y="125"/>
                    <a:pt x="69" y="125"/>
                    <a:pt x="69" y="125"/>
                  </a:cubicBezTo>
                  <a:cubicBezTo>
                    <a:pt x="78" y="137"/>
                    <a:pt x="125" y="177"/>
                    <a:pt x="138" y="169"/>
                  </a:cubicBezTo>
                  <a:cubicBezTo>
                    <a:pt x="152" y="161"/>
                    <a:pt x="133" y="117"/>
                    <a:pt x="123" y="105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40" y="0"/>
                    <a:pt x="13" y="16"/>
                    <a:pt x="0" y="26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58"/>
            <p:cNvSpPr>
              <a:spLocks noEditPoints="1" noChangeArrowheads="1"/>
            </p:cNvSpPr>
            <p:nvPr/>
          </p:nvSpPr>
          <p:spPr bwMode="auto">
            <a:xfrm>
              <a:off x="2709863" y="5324475"/>
              <a:ext cx="538162" cy="327025"/>
            </a:xfrm>
            <a:custGeom>
              <a:avLst/>
              <a:gdLst>
                <a:gd name="T0" fmla="*/ 121 w 121"/>
                <a:gd name="T1" fmla="*/ 41 h 74"/>
                <a:gd name="T2" fmla="*/ 104 w 121"/>
                <a:gd name="T3" fmla="*/ 0 h 74"/>
                <a:gd name="T4" fmla="*/ 103 w 121"/>
                <a:gd name="T5" fmla="*/ 4 h 74"/>
                <a:gd name="T6" fmla="*/ 98 w 121"/>
                <a:gd name="T7" fmla="*/ 0 h 74"/>
                <a:gd name="T8" fmla="*/ 121 w 121"/>
                <a:gd name="T9" fmla="*/ 41 h 74"/>
                <a:gd name="T10" fmla="*/ 1 w 121"/>
                <a:gd name="T11" fmla="*/ 21 h 74"/>
                <a:gd name="T12" fmla="*/ 3 w 121"/>
                <a:gd name="T13" fmla="*/ 15 h 74"/>
                <a:gd name="T14" fmla="*/ 26 w 121"/>
                <a:gd name="T15" fmla="*/ 74 h 74"/>
                <a:gd name="T16" fmla="*/ 0 w 121"/>
                <a:gd name="T17" fmla="*/ 22 h 74"/>
                <a:gd name="T18" fmla="*/ 1 w 121"/>
                <a:gd name="T19" fmla="*/ 21 h 74"/>
                <a:gd name="T20" fmla="*/ 46 w 121"/>
                <a:gd name="T21" fmla="*/ 9 h 74"/>
                <a:gd name="T22" fmla="*/ 53 w 121"/>
                <a:gd name="T23" fmla="*/ 17 h 74"/>
                <a:gd name="T24" fmla="*/ 54 w 121"/>
                <a:gd name="T25" fmla="*/ 12 h 74"/>
                <a:gd name="T26" fmla="*/ 74 w 121"/>
                <a:gd name="T27" fmla="*/ 60 h 74"/>
                <a:gd name="T28" fmla="*/ 46 w 121"/>
                <a:gd name="T2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74">
                  <a:moveTo>
                    <a:pt x="121" y="41"/>
                  </a:moveTo>
                  <a:cubicBezTo>
                    <a:pt x="121" y="41"/>
                    <a:pt x="112" y="19"/>
                    <a:pt x="104" y="0"/>
                  </a:cubicBezTo>
                  <a:cubicBezTo>
                    <a:pt x="103" y="1"/>
                    <a:pt x="103" y="3"/>
                    <a:pt x="103" y="4"/>
                  </a:cubicBezTo>
                  <a:cubicBezTo>
                    <a:pt x="101" y="2"/>
                    <a:pt x="100" y="1"/>
                    <a:pt x="98" y="0"/>
                  </a:cubicBezTo>
                  <a:cubicBezTo>
                    <a:pt x="108" y="19"/>
                    <a:pt x="121" y="41"/>
                    <a:pt x="121" y="41"/>
                  </a:cubicBezTo>
                  <a:close/>
                  <a:moveTo>
                    <a:pt x="1" y="21"/>
                  </a:moveTo>
                  <a:cubicBezTo>
                    <a:pt x="1" y="19"/>
                    <a:pt x="2" y="17"/>
                    <a:pt x="3" y="15"/>
                  </a:cubicBezTo>
                  <a:cubicBezTo>
                    <a:pt x="12" y="37"/>
                    <a:pt x="26" y="74"/>
                    <a:pt x="26" y="74"/>
                  </a:cubicBezTo>
                  <a:cubicBezTo>
                    <a:pt x="26" y="74"/>
                    <a:pt x="8" y="37"/>
                    <a:pt x="0" y="22"/>
                  </a:cubicBezTo>
                  <a:cubicBezTo>
                    <a:pt x="0" y="22"/>
                    <a:pt x="1" y="22"/>
                    <a:pt x="1" y="21"/>
                  </a:cubicBezTo>
                  <a:close/>
                  <a:moveTo>
                    <a:pt x="46" y="9"/>
                  </a:moveTo>
                  <a:cubicBezTo>
                    <a:pt x="49" y="11"/>
                    <a:pt x="51" y="14"/>
                    <a:pt x="53" y="17"/>
                  </a:cubicBezTo>
                  <a:cubicBezTo>
                    <a:pt x="53" y="15"/>
                    <a:pt x="53" y="14"/>
                    <a:pt x="54" y="12"/>
                  </a:cubicBezTo>
                  <a:cubicBezTo>
                    <a:pt x="63" y="33"/>
                    <a:pt x="74" y="60"/>
                    <a:pt x="74" y="60"/>
                  </a:cubicBezTo>
                  <a:cubicBezTo>
                    <a:pt x="74" y="60"/>
                    <a:pt x="57" y="29"/>
                    <a:pt x="46" y="9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60"/>
            <p:cNvSpPr>
              <a:spLocks noChangeArrowheads="1"/>
            </p:cNvSpPr>
            <p:nvPr/>
          </p:nvSpPr>
          <p:spPr bwMode="auto">
            <a:xfrm>
              <a:off x="2368550" y="5705475"/>
              <a:ext cx="150813" cy="169863"/>
            </a:xfrm>
            <a:custGeom>
              <a:avLst/>
              <a:gdLst>
                <a:gd name="T0" fmla="*/ 7 w 34"/>
                <a:gd name="T1" fmla="*/ 0 h 38"/>
                <a:gd name="T2" fmla="*/ 0 w 34"/>
                <a:gd name="T3" fmla="*/ 4 h 38"/>
                <a:gd name="T4" fmla="*/ 24 w 34"/>
                <a:gd name="T5" fmla="*/ 38 h 38"/>
                <a:gd name="T6" fmla="*/ 7 w 34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8">
                  <a:moveTo>
                    <a:pt x="7" y="0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4" y="27"/>
                    <a:pt x="18" y="10"/>
                    <a:pt x="7" y="0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161"/>
            <p:cNvSpPr>
              <a:spLocks noChangeArrowheads="1"/>
            </p:cNvSpPr>
            <p:nvPr/>
          </p:nvSpPr>
          <p:spPr bwMode="auto">
            <a:xfrm>
              <a:off x="2527300" y="5676900"/>
              <a:ext cx="198438" cy="331788"/>
            </a:xfrm>
            <a:custGeom>
              <a:avLst/>
              <a:gdLst>
                <a:gd name="T0" fmla="*/ 11 w 49"/>
                <a:gd name="T1" fmla="*/ 2 h 82"/>
                <a:gd name="T2" fmla="*/ 49 w 49"/>
                <a:gd name="T3" fmla="*/ 82 h 82"/>
                <a:gd name="T4" fmla="*/ 0 w 49"/>
                <a:gd name="T5" fmla="*/ 0 h 82"/>
                <a:gd name="T6" fmla="*/ 11 w 49"/>
                <a:gd name="T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82">
                  <a:moveTo>
                    <a:pt x="11" y="2"/>
                  </a:moveTo>
                  <a:lnTo>
                    <a:pt x="49" y="82"/>
                  </a:lnTo>
                  <a:lnTo>
                    <a:pt x="0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 noChangeArrowheads="1"/>
            </p:cNvSpPr>
            <p:nvPr/>
          </p:nvSpPr>
          <p:spPr bwMode="auto">
            <a:xfrm>
              <a:off x="1416050" y="2559050"/>
              <a:ext cx="242888" cy="192088"/>
            </a:xfrm>
            <a:custGeom>
              <a:avLst/>
              <a:gdLst>
                <a:gd name="T0" fmla="*/ 141 w 141"/>
                <a:gd name="T1" fmla="*/ 40 h 112"/>
                <a:gd name="T2" fmla="*/ 126 w 141"/>
                <a:gd name="T3" fmla="*/ 25 h 112"/>
                <a:gd name="T4" fmla="*/ 113 w 141"/>
                <a:gd name="T5" fmla="*/ 0 h 112"/>
                <a:gd name="T6" fmla="*/ 27 w 141"/>
                <a:gd name="T7" fmla="*/ 0 h 112"/>
                <a:gd name="T8" fmla="*/ 14 w 141"/>
                <a:gd name="T9" fmla="*/ 25 h 112"/>
                <a:gd name="T10" fmla="*/ 0 w 141"/>
                <a:gd name="T11" fmla="*/ 40 h 112"/>
                <a:gd name="T12" fmla="*/ 0 w 141"/>
                <a:gd name="T13" fmla="*/ 86 h 112"/>
                <a:gd name="T14" fmla="*/ 0 w 141"/>
                <a:gd name="T15" fmla="*/ 89 h 112"/>
                <a:gd name="T16" fmla="*/ 0 w 141"/>
                <a:gd name="T17" fmla="*/ 105 h 112"/>
                <a:gd name="T18" fmla="*/ 6 w 141"/>
                <a:gd name="T19" fmla="*/ 112 h 112"/>
                <a:gd name="T20" fmla="*/ 27 w 141"/>
                <a:gd name="T21" fmla="*/ 112 h 112"/>
                <a:gd name="T22" fmla="*/ 33 w 141"/>
                <a:gd name="T23" fmla="*/ 105 h 112"/>
                <a:gd name="T24" fmla="*/ 33 w 141"/>
                <a:gd name="T25" fmla="*/ 89 h 112"/>
                <a:gd name="T26" fmla="*/ 107 w 141"/>
                <a:gd name="T27" fmla="*/ 89 h 112"/>
                <a:gd name="T28" fmla="*/ 107 w 141"/>
                <a:gd name="T29" fmla="*/ 105 h 112"/>
                <a:gd name="T30" fmla="*/ 114 w 141"/>
                <a:gd name="T31" fmla="*/ 112 h 112"/>
                <a:gd name="T32" fmla="*/ 134 w 141"/>
                <a:gd name="T33" fmla="*/ 112 h 112"/>
                <a:gd name="T34" fmla="*/ 141 w 141"/>
                <a:gd name="T35" fmla="*/ 105 h 112"/>
                <a:gd name="T36" fmla="*/ 141 w 141"/>
                <a:gd name="T37" fmla="*/ 89 h 112"/>
                <a:gd name="T38" fmla="*/ 141 w 141"/>
                <a:gd name="T39" fmla="*/ 40 h 112"/>
                <a:gd name="T40" fmla="*/ 35 w 141"/>
                <a:gd name="T41" fmla="*/ 9 h 112"/>
                <a:gd name="T42" fmla="*/ 105 w 141"/>
                <a:gd name="T43" fmla="*/ 9 h 112"/>
                <a:gd name="T44" fmla="*/ 117 w 141"/>
                <a:gd name="T45" fmla="*/ 32 h 112"/>
                <a:gd name="T46" fmla="*/ 23 w 141"/>
                <a:gd name="T47" fmla="*/ 32 h 112"/>
                <a:gd name="T48" fmla="*/ 35 w 141"/>
                <a:gd name="T49" fmla="*/ 9 h 112"/>
                <a:gd name="T50" fmla="*/ 40 w 141"/>
                <a:gd name="T51" fmla="*/ 78 h 112"/>
                <a:gd name="T52" fmla="*/ 12 w 141"/>
                <a:gd name="T53" fmla="*/ 78 h 112"/>
                <a:gd name="T54" fmla="*/ 12 w 141"/>
                <a:gd name="T55" fmla="*/ 63 h 112"/>
                <a:gd name="T56" fmla="*/ 40 w 141"/>
                <a:gd name="T57" fmla="*/ 63 h 112"/>
                <a:gd name="T58" fmla="*/ 40 w 141"/>
                <a:gd name="T59" fmla="*/ 78 h 112"/>
                <a:gd name="T60" fmla="*/ 128 w 141"/>
                <a:gd name="T61" fmla="*/ 78 h 112"/>
                <a:gd name="T62" fmla="*/ 100 w 141"/>
                <a:gd name="T63" fmla="*/ 78 h 112"/>
                <a:gd name="T64" fmla="*/ 100 w 141"/>
                <a:gd name="T65" fmla="*/ 63 h 112"/>
                <a:gd name="T66" fmla="*/ 128 w 141"/>
                <a:gd name="T67" fmla="*/ 63 h 112"/>
                <a:gd name="T68" fmla="*/ 128 w 141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0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2" y="112"/>
                    <a:pt x="6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0" y="112"/>
                    <a:pt x="33" y="109"/>
                    <a:pt x="33" y="10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9"/>
                    <a:pt x="110" y="112"/>
                    <a:pt x="11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8" y="112"/>
                    <a:pt x="141" y="109"/>
                    <a:pt x="141" y="105"/>
                  </a:cubicBezTo>
                  <a:cubicBezTo>
                    <a:pt x="141" y="89"/>
                    <a:pt x="141" y="89"/>
                    <a:pt x="141" y="89"/>
                  </a:cubicBezTo>
                  <a:lnTo>
                    <a:pt x="141" y="40"/>
                  </a:lnTo>
                  <a:close/>
                  <a:moveTo>
                    <a:pt x="3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35" y="9"/>
                  </a:lnTo>
                  <a:close/>
                  <a:moveTo>
                    <a:pt x="40" y="78"/>
                  </a:moveTo>
                  <a:cubicBezTo>
                    <a:pt x="12" y="78"/>
                    <a:pt x="12" y="78"/>
                    <a:pt x="12" y="7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40" y="63"/>
                    <a:pt x="40" y="63"/>
                    <a:pt x="40" y="63"/>
                  </a:cubicBezTo>
                  <a:lnTo>
                    <a:pt x="40" y="78"/>
                  </a:lnTo>
                  <a:close/>
                  <a:moveTo>
                    <a:pt x="128" y="78"/>
                  </a:moveTo>
                  <a:cubicBezTo>
                    <a:pt x="100" y="78"/>
                    <a:pt x="100" y="78"/>
                    <a:pt x="100" y="78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7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420938" y="2727325"/>
              <a:ext cx="71437" cy="65088"/>
            </a:xfrm>
            <a:custGeom>
              <a:avLst/>
              <a:gdLst>
                <a:gd name="T0" fmla="*/ 32 w 41"/>
                <a:gd name="T1" fmla="*/ 0 h 37"/>
                <a:gd name="T2" fmla="*/ 15 w 41"/>
                <a:gd name="T3" fmla="*/ 5 h 37"/>
                <a:gd name="T4" fmla="*/ 9 w 41"/>
                <a:gd name="T5" fmla="*/ 5 h 37"/>
                <a:gd name="T6" fmla="*/ 9 w 41"/>
                <a:gd name="T7" fmla="*/ 5 h 37"/>
                <a:gd name="T8" fmla="*/ 6 w 41"/>
                <a:gd name="T9" fmla="*/ 31 h 37"/>
                <a:gd name="T10" fmla="*/ 31 w 41"/>
                <a:gd name="T11" fmla="*/ 27 h 37"/>
                <a:gd name="T12" fmla="*/ 35 w 41"/>
                <a:gd name="T13" fmla="*/ 2 h 37"/>
                <a:gd name="T14" fmla="*/ 32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2" y="0"/>
                  </a:moveTo>
                  <a:cubicBezTo>
                    <a:pt x="27" y="3"/>
                    <a:pt x="21" y="5"/>
                    <a:pt x="15" y="5"/>
                  </a:cubicBezTo>
                  <a:cubicBezTo>
                    <a:pt x="13" y="5"/>
                    <a:pt x="11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" y="13"/>
                    <a:pt x="0" y="24"/>
                    <a:pt x="6" y="31"/>
                  </a:cubicBezTo>
                  <a:cubicBezTo>
                    <a:pt x="12" y="37"/>
                    <a:pt x="23" y="35"/>
                    <a:pt x="31" y="27"/>
                  </a:cubicBezTo>
                  <a:cubicBezTo>
                    <a:pt x="39" y="19"/>
                    <a:pt x="41" y="8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371725" y="2620963"/>
              <a:ext cx="123825" cy="107950"/>
            </a:xfrm>
            <a:custGeom>
              <a:avLst/>
              <a:gdLst>
                <a:gd name="T0" fmla="*/ 17 w 72"/>
                <a:gd name="T1" fmla="*/ 51 h 63"/>
                <a:gd name="T2" fmla="*/ 43 w 72"/>
                <a:gd name="T3" fmla="*/ 63 h 63"/>
                <a:gd name="T4" fmla="*/ 44 w 72"/>
                <a:gd name="T5" fmla="*/ 63 h 63"/>
                <a:gd name="T6" fmla="*/ 56 w 72"/>
                <a:gd name="T7" fmla="*/ 60 h 63"/>
                <a:gd name="T8" fmla="*/ 61 w 72"/>
                <a:gd name="T9" fmla="*/ 57 h 63"/>
                <a:gd name="T10" fmla="*/ 55 w 72"/>
                <a:gd name="T11" fmla="*/ 12 h 63"/>
                <a:gd name="T12" fmla="*/ 28 w 72"/>
                <a:gd name="T13" fmla="*/ 0 h 63"/>
                <a:gd name="T14" fmla="*/ 11 w 72"/>
                <a:gd name="T15" fmla="*/ 7 h 63"/>
                <a:gd name="T16" fmla="*/ 17 w 72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60" y="58"/>
                    <a:pt x="61" y="57"/>
                  </a:cubicBezTo>
                  <a:cubicBezTo>
                    <a:pt x="72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7" y="51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2513013" y="2727325"/>
              <a:ext cx="69850" cy="65088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4"/>
                    <a:pt x="40" y="13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9" y="5"/>
                    <a:pt x="28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2508250" y="2620963"/>
              <a:ext cx="123825" cy="107950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2"/>
                    <a:pt x="50" y="0"/>
                    <a:pt x="44" y="0"/>
                  </a:cubicBezTo>
                  <a:cubicBezTo>
                    <a:pt x="35" y="0"/>
                    <a:pt x="24" y="4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4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7"/>
                    <a:pt x="61" y="7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2479675" y="2628900"/>
              <a:ext cx="42863" cy="153988"/>
            </a:xfrm>
            <a:custGeom>
              <a:avLst/>
              <a:gdLst>
                <a:gd name="T0" fmla="*/ 23 w 25"/>
                <a:gd name="T1" fmla="*/ 4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7 h 89"/>
                <a:gd name="T32" fmla="*/ 18 w 25"/>
                <a:gd name="T33" fmla="*/ 15 h 89"/>
                <a:gd name="T34" fmla="*/ 18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3"/>
                    <a:pt x="23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10" y="7"/>
                    <a:pt x="7" y="4"/>
                    <a:pt x="5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0"/>
                    <a:pt x="21" y="7"/>
                    <a:pt x="23" y="4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3"/>
            <p:cNvSpPr>
              <a:spLocks noEditPoints="1" noChangeArrowheads="1"/>
            </p:cNvSpPr>
            <p:nvPr/>
          </p:nvSpPr>
          <p:spPr bwMode="auto">
            <a:xfrm>
              <a:off x="1419225" y="2386013"/>
              <a:ext cx="296863" cy="28575"/>
            </a:xfrm>
            <a:custGeom>
              <a:avLst/>
              <a:gdLst>
                <a:gd name="T0" fmla="*/ 406 w 406"/>
                <a:gd name="T1" fmla="*/ 0 h 38"/>
                <a:gd name="T2" fmla="*/ 0 w 406"/>
                <a:gd name="T3" fmla="*/ 0 h 38"/>
                <a:gd name="T4" fmla="*/ 0 w 406"/>
                <a:gd name="T5" fmla="*/ 38 h 38"/>
                <a:gd name="T6" fmla="*/ 406 w 406"/>
                <a:gd name="T7" fmla="*/ 38 h 38"/>
                <a:gd name="T8" fmla="*/ 406 w 406"/>
                <a:gd name="T9" fmla="*/ 0 h 38"/>
                <a:gd name="T10" fmla="*/ 390 w 406"/>
                <a:gd name="T11" fmla="*/ 23 h 38"/>
                <a:gd name="T12" fmla="*/ 357 w 406"/>
                <a:gd name="T13" fmla="*/ 23 h 38"/>
                <a:gd name="T14" fmla="*/ 357 w 406"/>
                <a:gd name="T15" fmla="*/ 14 h 38"/>
                <a:gd name="T16" fmla="*/ 390 w 406"/>
                <a:gd name="T17" fmla="*/ 14 h 38"/>
                <a:gd name="T18" fmla="*/ 390 w 406"/>
                <a:gd name="T1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38">
                  <a:moveTo>
                    <a:pt x="40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6" y="38"/>
                  </a:lnTo>
                  <a:lnTo>
                    <a:pt x="406" y="0"/>
                  </a:lnTo>
                  <a:close/>
                  <a:moveTo>
                    <a:pt x="390" y="23"/>
                  </a:moveTo>
                  <a:lnTo>
                    <a:pt x="357" y="23"/>
                  </a:lnTo>
                  <a:lnTo>
                    <a:pt x="357" y="14"/>
                  </a:lnTo>
                  <a:lnTo>
                    <a:pt x="390" y="14"/>
                  </a:lnTo>
                  <a:lnTo>
                    <a:pt x="390" y="23"/>
                  </a:ln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4"/>
            <p:cNvSpPr>
              <a:spLocks noEditPoints="1" noChangeArrowheads="1"/>
            </p:cNvSpPr>
            <p:nvPr/>
          </p:nvSpPr>
          <p:spPr bwMode="auto">
            <a:xfrm>
              <a:off x="1433513" y="2209800"/>
              <a:ext cx="268287" cy="168275"/>
            </a:xfrm>
            <a:custGeom>
              <a:avLst/>
              <a:gdLst>
                <a:gd name="T0" fmla="*/ 369 w 369"/>
                <a:gd name="T1" fmla="*/ 0 h 230"/>
                <a:gd name="T2" fmla="*/ 0 w 369"/>
                <a:gd name="T3" fmla="*/ 0 h 230"/>
                <a:gd name="T4" fmla="*/ 0 w 369"/>
                <a:gd name="T5" fmla="*/ 230 h 230"/>
                <a:gd name="T6" fmla="*/ 369 w 369"/>
                <a:gd name="T7" fmla="*/ 230 h 230"/>
                <a:gd name="T8" fmla="*/ 369 w 369"/>
                <a:gd name="T9" fmla="*/ 0 h 230"/>
                <a:gd name="T10" fmla="*/ 329 w 369"/>
                <a:gd name="T11" fmla="*/ 197 h 230"/>
                <a:gd name="T12" fmla="*/ 43 w 369"/>
                <a:gd name="T13" fmla="*/ 197 h 230"/>
                <a:gd name="T14" fmla="*/ 43 w 369"/>
                <a:gd name="T15" fmla="*/ 34 h 230"/>
                <a:gd name="T16" fmla="*/ 329 w 369"/>
                <a:gd name="T17" fmla="*/ 34 h 230"/>
                <a:gd name="T18" fmla="*/ 329 w 369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230">
                  <a:moveTo>
                    <a:pt x="369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69" y="230"/>
                  </a:lnTo>
                  <a:lnTo>
                    <a:pt x="369" y="0"/>
                  </a:lnTo>
                  <a:close/>
                  <a:moveTo>
                    <a:pt x="329" y="197"/>
                  </a:moveTo>
                  <a:lnTo>
                    <a:pt x="43" y="197"/>
                  </a:lnTo>
                  <a:lnTo>
                    <a:pt x="43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5"/>
            <p:cNvSpPr>
              <a:spLocks noEditPoints="1" noChangeArrowheads="1"/>
            </p:cNvSpPr>
            <p:nvPr/>
          </p:nvSpPr>
          <p:spPr bwMode="auto">
            <a:xfrm>
              <a:off x="2211388" y="2827338"/>
              <a:ext cx="203200" cy="225425"/>
            </a:xfrm>
            <a:custGeom>
              <a:avLst/>
              <a:gdLst>
                <a:gd name="T0" fmla="*/ 145 w 279"/>
                <a:gd name="T1" fmla="*/ 3 h 310"/>
                <a:gd name="T2" fmla="*/ 145 w 279"/>
                <a:gd name="T3" fmla="*/ 3 h 310"/>
                <a:gd name="T4" fmla="*/ 0 w 279"/>
                <a:gd name="T5" fmla="*/ 218 h 310"/>
                <a:gd name="T6" fmla="*/ 0 w 279"/>
                <a:gd name="T7" fmla="*/ 220 h 310"/>
                <a:gd name="T8" fmla="*/ 133 w 279"/>
                <a:gd name="T9" fmla="*/ 308 h 310"/>
                <a:gd name="T10" fmla="*/ 133 w 279"/>
                <a:gd name="T11" fmla="*/ 310 h 310"/>
                <a:gd name="T12" fmla="*/ 135 w 279"/>
                <a:gd name="T13" fmla="*/ 308 h 310"/>
                <a:gd name="T14" fmla="*/ 279 w 279"/>
                <a:gd name="T15" fmla="*/ 92 h 310"/>
                <a:gd name="T16" fmla="*/ 279 w 279"/>
                <a:gd name="T17" fmla="*/ 90 h 310"/>
                <a:gd name="T18" fmla="*/ 246 w 279"/>
                <a:gd name="T19" fmla="*/ 69 h 310"/>
                <a:gd name="T20" fmla="*/ 260 w 279"/>
                <a:gd name="T21" fmla="*/ 48 h 310"/>
                <a:gd name="T22" fmla="*/ 263 w 279"/>
                <a:gd name="T23" fmla="*/ 48 h 310"/>
                <a:gd name="T24" fmla="*/ 260 w 279"/>
                <a:gd name="T25" fmla="*/ 45 h 310"/>
                <a:gd name="T26" fmla="*/ 194 w 279"/>
                <a:gd name="T27" fmla="*/ 3 h 310"/>
                <a:gd name="T28" fmla="*/ 194 w 279"/>
                <a:gd name="T29" fmla="*/ 0 h 310"/>
                <a:gd name="T30" fmla="*/ 192 w 279"/>
                <a:gd name="T31" fmla="*/ 3 h 310"/>
                <a:gd name="T32" fmla="*/ 178 w 279"/>
                <a:gd name="T33" fmla="*/ 24 h 310"/>
                <a:gd name="T34" fmla="*/ 147 w 279"/>
                <a:gd name="T35" fmla="*/ 3 h 310"/>
                <a:gd name="T36" fmla="*/ 145 w 279"/>
                <a:gd name="T37" fmla="*/ 3 h 310"/>
                <a:gd name="T38" fmla="*/ 171 w 279"/>
                <a:gd name="T39" fmla="*/ 213 h 310"/>
                <a:gd name="T40" fmla="*/ 76 w 279"/>
                <a:gd name="T41" fmla="*/ 149 h 310"/>
                <a:gd name="T42" fmla="*/ 109 w 279"/>
                <a:gd name="T43" fmla="*/ 100 h 310"/>
                <a:gd name="T44" fmla="*/ 204 w 279"/>
                <a:gd name="T45" fmla="*/ 161 h 310"/>
                <a:gd name="T46" fmla="*/ 171 w 279"/>
                <a:gd name="T47" fmla="*/ 213 h 310"/>
                <a:gd name="T48" fmla="*/ 128 w 279"/>
                <a:gd name="T49" fmla="*/ 275 h 310"/>
                <a:gd name="T50" fmla="*/ 33 w 279"/>
                <a:gd name="T51" fmla="*/ 211 h 310"/>
                <a:gd name="T52" fmla="*/ 66 w 279"/>
                <a:gd name="T53" fmla="*/ 161 h 310"/>
                <a:gd name="T54" fmla="*/ 161 w 279"/>
                <a:gd name="T55" fmla="*/ 225 h 310"/>
                <a:gd name="T56" fmla="*/ 128 w 279"/>
                <a:gd name="T57" fmla="*/ 27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9" h="310">
                  <a:moveTo>
                    <a:pt x="145" y="3"/>
                  </a:moveTo>
                  <a:lnTo>
                    <a:pt x="145" y="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133" y="308"/>
                  </a:lnTo>
                  <a:lnTo>
                    <a:pt x="133" y="310"/>
                  </a:lnTo>
                  <a:lnTo>
                    <a:pt x="135" y="308"/>
                  </a:lnTo>
                  <a:lnTo>
                    <a:pt x="279" y="92"/>
                  </a:lnTo>
                  <a:lnTo>
                    <a:pt x="279" y="90"/>
                  </a:lnTo>
                  <a:lnTo>
                    <a:pt x="246" y="69"/>
                  </a:lnTo>
                  <a:lnTo>
                    <a:pt x="260" y="48"/>
                  </a:lnTo>
                  <a:lnTo>
                    <a:pt x="263" y="48"/>
                  </a:lnTo>
                  <a:lnTo>
                    <a:pt x="260" y="45"/>
                  </a:lnTo>
                  <a:lnTo>
                    <a:pt x="194" y="3"/>
                  </a:lnTo>
                  <a:lnTo>
                    <a:pt x="194" y="0"/>
                  </a:lnTo>
                  <a:lnTo>
                    <a:pt x="192" y="3"/>
                  </a:lnTo>
                  <a:lnTo>
                    <a:pt x="178" y="24"/>
                  </a:lnTo>
                  <a:lnTo>
                    <a:pt x="147" y="3"/>
                  </a:lnTo>
                  <a:lnTo>
                    <a:pt x="145" y="3"/>
                  </a:lnTo>
                  <a:close/>
                  <a:moveTo>
                    <a:pt x="171" y="213"/>
                  </a:moveTo>
                  <a:lnTo>
                    <a:pt x="76" y="149"/>
                  </a:lnTo>
                  <a:lnTo>
                    <a:pt x="109" y="100"/>
                  </a:lnTo>
                  <a:lnTo>
                    <a:pt x="204" y="161"/>
                  </a:lnTo>
                  <a:lnTo>
                    <a:pt x="171" y="213"/>
                  </a:lnTo>
                  <a:close/>
                  <a:moveTo>
                    <a:pt x="128" y="275"/>
                  </a:moveTo>
                  <a:lnTo>
                    <a:pt x="33" y="211"/>
                  </a:lnTo>
                  <a:lnTo>
                    <a:pt x="66" y="161"/>
                  </a:lnTo>
                  <a:lnTo>
                    <a:pt x="161" y="225"/>
                  </a:lnTo>
                  <a:lnTo>
                    <a:pt x="128" y="27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771525" y="2844800"/>
              <a:ext cx="103188" cy="217488"/>
            </a:xfrm>
            <a:custGeom>
              <a:avLst/>
              <a:gdLst>
                <a:gd name="T0" fmla="*/ 2 w 60"/>
                <a:gd name="T1" fmla="*/ 123 h 126"/>
                <a:gd name="T2" fmla="*/ 30 w 60"/>
                <a:gd name="T3" fmla="*/ 108 h 126"/>
                <a:gd name="T4" fmla="*/ 59 w 60"/>
                <a:gd name="T5" fmla="*/ 123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1 w 60"/>
                <a:gd name="T17" fmla="*/ 27 h 126"/>
                <a:gd name="T18" fmla="*/ 1 w 60"/>
                <a:gd name="T19" fmla="*/ 122 h 126"/>
                <a:gd name="T20" fmla="*/ 2 w 60"/>
                <a:gd name="T21" fmla="*/ 123 h 126"/>
                <a:gd name="T22" fmla="*/ 10 w 60"/>
                <a:gd name="T23" fmla="*/ 21 h 126"/>
                <a:gd name="T24" fmla="*/ 30 w 60"/>
                <a:gd name="T25" fmla="*/ 17 h 126"/>
                <a:gd name="T26" fmla="*/ 51 w 60"/>
                <a:gd name="T27" fmla="*/ 21 h 126"/>
                <a:gd name="T28" fmla="*/ 52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3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0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2" y="123"/>
                  </a:moveTo>
                  <a:cubicBezTo>
                    <a:pt x="5" y="112"/>
                    <a:pt x="16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moveTo>
                    <a:pt x="10" y="21"/>
                  </a:move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moveTo>
                    <a:pt x="10" y="55"/>
                  </a:move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884238" y="2844800"/>
              <a:ext cx="103187" cy="217488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7 h 126"/>
                <a:gd name="T14" fmla="*/ 1 w 60"/>
                <a:gd name="T15" fmla="*/ 122 h 126"/>
                <a:gd name="T16" fmla="*/ 2 w 60"/>
                <a:gd name="T17" fmla="*/ 123 h 126"/>
                <a:gd name="T18" fmla="*/ 30 w 60"/>
                <a:gd name="T19" fmla="*/ 108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0 h 126"/>
                <a:gd name="T70" fmla="*/ 52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2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1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cubicBezTo>
                    <a:pt x="5" y="112"/>
                    <a:pt x="17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moveTo>
                    <a:pt x="52" y="40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moveTo>
                    <a:pt x="52" y="23"/>
                  </a:move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1631950" y="1852613"/>
              <a:ext cx="160338" cy="95250"/>
            </a:xfrm>
            <a:custGeom>
              <a:avLst/>
              <a:gdLst>
                <a:gd name="T0" fmla="*/ 26 w 93"/>
                <a:gd name="T1" fmla="*/ 30 h 55"/>
                <a:gd name="T2" fmla="*/ 66 w 93"/>
                <a:gd name="T3" fmla="*/ 26 h 55"/>
                <a:gd name="T4" fmla="*/ 57 w 93"/>
                <a:gd name="T5" fmla="*/ 35 h 55"/>
                <a:gd name="T6" fmla="*/ 59 w 93"/>
                <a:gd name="T7" fmla="*/ 41 h 55"/>
                <a:gd name="T8" fmla="*/ 81 w 93"/>
                <a:gd name="T9" fmla="*/ 41 h 55"/>
                <a:gd name="T10" fmla="*/ 84 w 93"/>
                <a:gd name="T11" fmla="*/ 41 h 55"/>
                <a:gd name="T12" fmla="*/ 86 w 93"/>
                <a:gd name="T13" fmla="*/ 41 h 55"/>
                <a:gd name="T14" fmla="*/ 90 w 93"/>
                <a:gd name="T15" fmla="*/ 41 h 55"/>
                <a:gd name="T16" fmla="*/ 92 w 93"/>
                <a:gd name="T17" fmla="*/ 39 h 55"/>
                <a:gd name="T18" fmla="*/ 92 w 93"/>
                <a:gd name="T19" fmla="*/ 8 h 55"/>
                <a:gd name="T20" fmla="*/ 86 w 93"/>
                <a:gd name="T21" fmla="*/ 5 h 55"/>
                <a:gd name="T22" fmla="*/ 77 w 93"/>
                <a:gd name="T23" fmla="*/ 14 h 55"/>
                <a:gd name="T24" fmla="*/ 15 w 93"/>
                <a:gd name="T25" fmla="*/ 19 h 55"/>
                <a:gd name="T26" fmla="*/ 1 w 93"/>
                <a:gd name="T27" fmla="*/ 55 h 55"/>
                <a:gd name="T28" fmla="*/ 17 w 93"/>
                <a:gd name="T29" fmla="*/ 55 h 55"/>
                <a:gd name="T30" fmla="*/ 26 w 93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55">
                  <a:moveTo>
                    <a:pt x="26" y="30"/>
                  </a:moveTo>
                  <a:cubicBezTo>
                    <a:pt x="37" y="20"/>
                    <a:pt x="53" y="18"/>
                    <a:pt x="66" y="26"/>
                  </a:cubicBezTo>
                  <a:cubicBezTo>
                    <a:pt x="61" y="30"/>
                    <a:pt x="57" y="35"/>
                    <a:pt x="57" y="35"/>
                  </a:cubicBezTo>
                  <a:cubicBezTo>
                    <a:pt x="53" y="39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4" y="41"/>
                    <a:pt x="84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3" y="5"/>
                    <a:pt x="89" y="2"/>
                    <a:pt x="86" y="5"/>
                  </a:cubicBezTo>
                  <a:cubicBezTo>
                    <a:pt x="86" y="5"/>
                    <a:pt x="81" y="11"/>
                    <a:pt x="77" y="14"/>
                  </a:cubicBezTo>
                  <a:cubicBezTo>
                    <a:pt x="58" y="0"/>
                    <a:pt x="32" y="2"/>
                    <a:pt x="15" y="19"/>
                  </a:cubicBezTo>
                  <a:cubicBezTo>
                    <a:pt x="5" y="29"/>
                    <a:pt x="0" y="42"/>
                    <a:pt x="1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1638300" y="1938338"/>
              <a:ext cx="158750" cy="92075"/>
            </a:xfrm>
            <a:custGeom>
              <a:avLst/>
              <a:gdLst>
                <a:gd name="T0" fmla="*/ 76 w 92"/>
                <a:gd name="T1" fmla="*/ 0 h 54"/>
                <a:gd name="T2" fmla="*/ 66 w 92"/>
                <a:gd name="T3" fmla="*/ 24 h 54"/>
                <a:gd name="T4" fmla="*/ 27 w 92"/>
                <a:gd name="T5" fmla="*/ 29 h 54"/>
                <a:gd name="T6" fmla="*/ 36 w 92"/>
                <a:gd name="T7" fmla="*/ 20 h 54"/>
                <a:gd name="T8" fmla="*/ 34 w 92"/>
                <a:gd name="T9" fmla="*/ 14 h 54"/>
                <a:gd name="T10" fmla="*/ 11 w 92"/>
                <a:gd name="T11" fmla="*/ 14 h 54"/>
                <a:gd name="T12" fmla="*/ 9 w 92"/>
                <a:gd name="T13" fmla="*/ 14 h 54"/>
                <a:gd name="T14" fmla="*/ 7 w 92"/>
                <a:gd name="T15" fmla="*/ 14 h 54"/>
                <a:gd name="T16" fmla="*/ 2 w 92"/>
                <a:gd name="T17" fmla="*/ 14 h 54"/>
                <a:gd name="T18" fmla="*/ 0 w 92"/>
                <a:gd name="T19" fmla="*/ 16 h 54"/>
                <a:gd name="T20" fmla="*/ 0 w 92"/>
                <a:gd name="T21" fmla="*/ 47 h 54"/>
                <a:gd name="T22" fmla="*/ 6 w 92"/>
                <a:gd name="T23" fmla="*/ 49 h 54"/>
                <a:gd name="T24" fmla="*/ 15 w 92"/>
                <a:gd name="T25" fmla="*/ 41 h 54"/>
                <a:gd name="T26" fmla="*/ 78 w 92"/>
                <a:gd name="T27" fmla="*/ 36 h 54"/>
                <a:gd name="T28" fmla="*/ 92 w 92"/>
                <a:gd name="T29" fmla="*/ 0 h 54"/>
                <a:gd name="T30" fmla="*/ 76 w 92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76" y="0"/>
                  </a:moveTo>
                  <a:cubicBezTo>
                    <a:pt x="76" y="9"/>
                    <a:pt x="73" y="18"/>
                    <a:pt x="66" y="24"/>
                  </a:cubicBezTo>
                  <a:cubicBezTo>
                    <a:pt x="56" y="35"/>
                    <a:pt x="39" y="37"/>
                    <a:pt x="27" y="29"/>
                  </a:cubicBezTo>
                  <a:cubicBezTo>
                    <a:pt x="31" y="25"/>
                    <a:pt x="36" y="20"/>
                    <a:pt x="36" y="20"/>
                  </a:cubicBezTo>
                  <a:cubicBezTo>
                    <a:pt x="39" y="16"/>
                    <a:pt x="36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49"/>
                  </a:cubicBezTo>
                  <a:cubicBezTo>
                    <a:pt x="6" y="49"/>
                    <a:pt x="12" y="44"/>
                    <a:pt x="15" y="41"/>
                  </a:cubicBezTo>
                  <a:cubicBezTo>
                    <a:pt x="34" y="54"/>
                    <a:pt x="61" y="53"/>
                    <a:pt x="78" y="36"/>
                  </a:cubicBezTo>
                  <a:cubicBezTo>
                    <a:pt x="88" y="26"/>
                    <a:pt x="92" y="13"/>
                    <a:pt x="92" y="0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20"/>
            <p:cNvSpPr>
              <a:spLocks noEditPoints="1" noChangeArrowheads="1"/>
            </p:cNvSpPr>
            <p:nvPr/>
          </p:nvSpPr>
          <p:spPr bwMode="auto">
            <a:xfrm>
              <a:off x="2322513" y="2259013"/>
              <a:ext cx="317500" cy="280987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3 h 163"/>
                <a:gd name="T36" fmla="*/ 38 w 184"/>
                <a:gd name="T37" fmla="*/ 43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3"/>
                    <a:pt x="125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268288" y="1703388"/>
              <a:ext cx="600075" cy="60007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22"/>
            <p:cNvSpPr>
              <a:spLocks noChangeArrowheads="1"/>
            </p:cNvSpPr>
            <p:nvPr/>
          </p:nvSpPr>
          <p:spPr bwMode="auto">
            <a:xfrm>
              <a:off x="390525" y="1852613"/>
              <a:ext cx="358775" cy="349250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2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1"/>
                    <a:pt x="20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619125" y="1092200"/>
              <a:ext cx="608013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8" name="组合 69"/>
            <p:cNvGrpSpPr>
              <a:grpSpLocks/>
            </p:cNvGrpSpPr>
            <p:nvPr/>
          </p:nvGrpSpPr>
          <p:grpSpPr bwMode="auto">
            <a:xfrm>
              <a:off x="723900" y="1246188"/>
              <a:ext cx="390525" cy="300037"/>
              <a:chOff x="1830585" y="2437786"/>
              <a:chExt cx="391386" cy="298823"/>
            </a:xfrm>
          </p:grpSpPr>
          <p:sp>
            <p:nvSpPr>
              <p:cNvPr id="59" name="Freeform 24"/>
              <p:cNvSpPr>
                <a:spLocks noChangeArrowheads="1"/>
              </p:cNvSpPr>
              <p:nvPr/>
            </p:nvSpPr>
            <p:spPr bwMode="auto">
              <a:xfrm>
                <a:off x="2090780" y="2464024"/>
                <a:ext cx="131191" cy="244889"/>
              </a:xfrm>
              <a:custGeom>
                <a:avLst/>
                <a:gdLst>
                  <a:gd name="T0" fmla="*/ 76 w 76"/>
                  <a:gd name="T1" fmla="*/ 128 h 142"/>
                  <a:gd name="T2" fmla="*/ 72 w 76"/>
                  <a:gd name="T3" fmla="*/ 142 h 142"/>
                  <a:gd name="T4" fmla="*/ 0 w 76"/>
                  <a:gd name="T5" fmla="*/ 62 h 142"/>
                  <a:gd name="T6" fmla="*/ 71 w 76"/>
                  <a:gd name="T7" fmla="*/ 0 h 142"/>
                  <a:gd name="T8" fmla="*/ 76 w 76"/>
                  <a:gd name="T9" fmla="*/ 15 h 142"/>
                  <a:gd name="T10" fmla="*/ 76 w 76"/>
                  <a:gd name="T11" fmla="*/ 12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142">
                    <a:moveTo>
                      <a:pt x="76" y="128"/>
                    </a:moveTo>
                    <a:cubicBezTo>
                      <a:pt x="76" y="133"/>
                      <a:pt x="74" y="138"/>
                      <a:pt x="72" y="14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4" y="4"/>
                      <a:pt x="76" y="9"/>
                      <a:pt x="76" y="15"/>
                    </a:cubicBezTo>
                    <a:lnTo>
                      <a:pt x="76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25"/>
              <p:cNvSpPr>
                <a:spLocks noChangeArrowheads="1"/>
              </p:cNvSpPr>
              <p:nvPr/>
            </p:nvSpPr>
            <p:spPr bwMode="auto">
              <a:xfrm>
                <a:off x="1856095" y="2437786"/>
                <a:ext cx="348384" cy="157429"/>
              </a:xfrm>
              <a:custGeom>
                <a:avLst/>
                <a:gdLst>
                  <a:gd name="T0" fmla="*/ 101 w 202"/>
                  <a:gd name="T1" fmla="*/ 91 h 91"/>
                  <a:gd name="T2" fmla="*/ 202 w 202"/>
                  <a:gd name="T3" fmla="*/ 3 h 91"/>
                  <a:gd name="T4" fmla="*/ 188 w 202"/>
                  <a:gd name="T5" fmla="*/ 0 h 91"/>
                  <a:gd name="T6" fmla="*/ 14 w 202"/>
                  <a:gd name="T7" fmla="*/ 0 h 91"/>
                  <a:gd name="T8" fmla="*/ 0 w 202"/>
                  <a:gd name="T9" fmla="*/ 3 h 91"/>
                  <a:gd name="T10" fmla="*/ 101 w 202"/>
                  <a:gd name="T1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1">
                    <a:moveTo>
                      <a:pt x="101" y="91"/>
                    </a:moveTo>
                    <a:cubicBezTo>
                      <a:pt x="202" y="3"/>
                      <a:pt x="202" y="3"/>
                      <a:pt x="202" y="3"/>
                    </a:cubicBezTo>
                    <a:cubicBezTo>
                      <a:pt x="197" y="1"/>
                      <a:pt x="193" y="0"/>
                      <a:pt x="18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1"/>
                      <a:pt x="0" y="3"/>
                    </a:cubicBezTo>
                    <a:lnTo>
                      <a:pt x="101" y="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Freeform 26"/>
              <p:cNvSpPr>
                <a:spLocks noChangeArrowheads="1"/>
              </p:cNvSpPr>
              <p:nvPr/>
            </p:nvSpPr>
            <p:spPr bwMode="auto">
              <a:xfrm>
                <a:off x="1854638" y="2586468"/>
                <a:ext cx="352029" cy="150141"/>
              </a:xfrm>
              <a:custGeom>
                <a:avLst/>
                <a:gdLst>
                  <a:gd name="T0" fmla="*/ 130 w 204"/>
                  <a:gd name="T1" fmla="*/ 0 h 87"/>
                  <a:gd name="T2" fmla="*/ 107 w 204"/>
                  <a:gd name="T3" fmla="*/ 20 h 87"/>
                  <a:gd name="T4" fmla="*/ 102 w 204"/>
                  <a:gd name="T5" fmla="*/ 22 h 87"/>
                  <a:gd name="T6" fmla="*/ 97 w 204"/>
                  <a:gd name="T7" fmla="*/ 20 h 87"/>
                  <a:gd name="T8" fmla="*/ 74 w 204"/>
                  <a:gd name="T9" fmla="*/ 0 h 87"/>
                  <a:gd name="T10" fmla="*/ 0 w 204"/>
                  <a:gd name="T11" fmla="*/ 83 h 87"/>
                  <a:gd name="T12" fmla="*/ 15 w 204"/>
                  <a:gd name="T13" fmla="*/ 87 h 87"/>
                  <a:gd name="T14" fmla="*/ 189 w 204"/>
                  <a:gd name="T15" fmla="*/ 87 h 87"/>
                  <a:gd name="T16" fmla="*/ 204 w 204"/>
                  <a:gd name="T17" fmla="*/ 83 h 87"/>
                  <a:gd name="T18" fmla="*/ 130 w 204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87">
                    <a:moveTo>
                      <a:pt x="130" y="0"/>
                    </a:moveTo>
                    <a:cubicBezTo>
                      <a:pt x="107" y="20"/>
                      <a:pt x="107" y="20"/>
                      <a:pt x="107" y="20"/>
                    </a:cubicBezTo>
                    <a:cubicBezTo>
                      <a:pt x="105" y="22"/>
                      <a:pt x="104" y="22"/>
                      <a:pt x="102" y="22"/>
                    </a:cubicBezTo>
                    <a:cubicBezTo>
                      <a:pt x="100" y="22"/>
                      <a:pt x="99" y="22"/>
                      <a:pt x="97" y="2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6"/>
                      <a:pt x="10" y="87"/>
                      <a:pt x="15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4" y="87"/>
                      <a:pt x="200" y="86"/>
                      <a:pt x="204" y="83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 noChangeArrowheads="1"/>
              </p:cNvSpPr>
              <p:nvPr/>
            </p:nvSpPr>
            <p:spPr bwMode="auto">
              <a:xfrm>
                <a:off x="1830585" y="2460380"/>
                <a:ext cx="132649" cy="249992"/>
              </a:xfrm>
              <a:custGeom>
                <a:avLst/>
                <a:gdLst>
                  <a:gd name="T0" fmla="*/ 5 w 77"/>
                  <a:gd name="T1" fmla="*/ 0 h 145"/>
                  <a:gd name="T2" fmla="*/ 0 w 77"/>
                  <a:gd name="T3" fmla="*/ 16 h 145"/>
                  <a:gd name="T4" fmla="*/ 0 w 77"/>
                  <a:gd name="T5" fmla="*/ 131 h 145"/>
                  <a:gd name="T6" fmla="*/ 4 w 77"/>
                  <a:gd name="T7" fmla="*/ 145 h 145"/>
                  <a:gd name="T8" fmla="*/ 77 w 77"/>
                  <a:gd name="T9" fmla="*/ 63 h 145"/>
                  <a:gd name="T10" fmla="*/ 5 w 77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45">
                    <a:moveTo>
                      <a:pt x="5" y="0"/>
                    </a:moveTo>
                    <a:cubicBezTo>
                      <a:pt x="2" y="5"/>
                      <a:pt x="0" y="10"/>
                      <a:pt x="0" y="1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6"/>
                      <a:pt x="2" y="141"/>
                      <a:pt x="4" y="145"/>
                    </a:cubicBezTo>
                    <a:cubicBezTo>
                      <a:pt x="77" y="63"/>
                      <a:pt x="77" y="63"/>
                      <a:pt x="77" y="6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3" name="Oval 28"/>
            <p:cNvSpPr>
              <a:spLocks noChangeArrowheads="1"/>
            </p:cNvSpPr>
            <p:nvPr/>
          </p:nvSpPr>
          <p:spPr bwMode="auto">
            <a:xfrm>
              <a:off x="871538" y="2312988"/>
              <a:ext cx="495300" cy="4921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9"/>
            <p:cNvSpPr>
              <a:spLocks noEditPoints="1" noChangeArrowheads="1"/>
            </p:cNvSpPr>
            <p:nvPr/>
          </p:nvSpPr>
          <p:spPr bwMode="auto">
            <a:xfrm>
              <a:off x="1020763" y="2389188"/>
              <a:ext cx="198437" cy="350837"/>
            </a:xfrm>
            <a:custGeom>
              <a:avLst/>
              <a:gdLst>
                <a:gd name="T0" fmla="*/ 100 w 115"/>
                <a:gd name="T1" fmla="*/ 0 h 203"/>
                <a:gd name="T2" fmla="*/ 14 w 115"/>
                <a:gd name="T3" fmla="*/ 0 h 203"/>
                <a:gd name="T4" fmla="*/ 0 w 115"/>
                <a:gd name="T5" fmla="*/ 15 h 203"/>
                <a:gd name="T6" fmla="*/ 0 w 115"/>
                <a:gd name="T7" fmla="*/ 189 h 203"/>
                <a:gd name="T8" fmla="*/ 14 w 115"/>
                <a:gd name="T9" fmla="*/ 203 h 203"/>
                <a:gd name="T10" fmla="*/ 100 w 115"/>
                <a:gd name="T11" fmla="*/ 203 h 203"/>
                <a:gd name="T12" fmla="*/ 115 w 115"/>
                <a:gd name="T13" fmla="*/ 189 h 203"/>
                <a:gd name="T14" fmla="*/ 115 w 115"/>
                <a:gd name="T15" fmla="*/ 15 h 203"/>
                <a:gd name="T16" fmla="*/ 100 w 115"/>
                <a:gd name="T17" fmla="*/ 0 h 203"/>
                <a:gd name="T18" fmla="*/ 90 w 115"/>
                <a:gd name="T19" fmla="*/ 10 h 203"/>
                <a:gd name="T20" fmla="*/ 94 w 115"/>
                <a:gd name="T21" fmla="*/ 14 h 203"/>
                <a:gd name="T22" fmla="*/ 90 w 115"/>
                <a:gd name="T23" fmla="*/ 17 h 203"/>
                <a:gd name="T24" fmla="*/ 86 w 115"/>
                <a:gd name="T25" fmla="*/ 14 h 203"/>
                <a:gd name="T26" fmla="*/ 90 w 115"/>
                <a:gd name="T27" fmla="*/ 10 h 203"/>
                <a:gd name="T28" fmla="*/ 37 w 115"/>
                <a:gd name="T29" fmla="*/ 11 h 203"/>
                <a:gd name="T30" fmla="*/ 77 w 115"/>
                <a:gd name="T31" fmla="*/ 11 h 203"/>
                <a:gd name="T32" fmla="*/ 77 w 115"/>
                <a:gd name="T33" fmla="*/ 16 h 203"/>
                <a:gd name="T34" fmla="*/ 37 w 115"/>
                <a:gd name="T35" fmla="*/ 16 h 203"/>
                <a:gd name="T36" fmla="*/ 37 w 115"/>
                <a:gd name="T37" fmla="*/ 11 h 203"/>
                <a:gd name="T38" fmla="*/ 57 w 115"/>
                <a:gd name="T39" fmla="*/ 194 h 203"/>
                <a:gd name="T40" fmla="*/ 47 w 115"/>
                <a:gd name="T41" fmla="*/ 184 h 203"/>
                <a:gd name="T42" fmla="*/ 57 w 115"/>
                <a:gd name="T43" fmla="*/ 175 h 203"/>
                <a:gd name="T44" fmla="*/ 67 w 115"/>
                <a:gd name="T45" fmla="*/ 184 h 203"/>
                <a:gd name="T46" fmla="*/ 57 w 115"/>
                <a:gd name="T47" fmla="*/ 194 h 203"/>
                <a:gd name="T48" fmla="*/ 103 w 115"/>
                <a:gd name="T49" fmla="*/ 165 h 203"/>
                <a:gd name="T50" fmla="*/ 11 w 115"/>
                <a:gd name="T51" fmla="*/ 165 h 203"/>
                <a:gd name="T52" fmla="*/ 11 w 115"/>
                <a:gd name="T53" fmla="*/ 25 h 203"/>
                <a:gd name="T54" fmla="*/ 103 w 115"/>
                <a:gd name="T55" fmla="*/ 25 h 203"/>
                <a:gd name="T56" fmla="*/ 103 w 115"/>
                <a:gd name="T57" fmla="*/ 16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5" h="203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3"/>
                    <a:pt x="14" y="203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8" y="203"/>
                    <a:pt x="115" y="197"/>
                    <a:pt x="115" y="189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7"/>
                    <a:pt x="108" y="0"/>
                    <a:pt x="100" y="0"/>
                  </a:cubicBezTo>
                  <a:moveTo>
                    <a:pt x="90" y="10"/>
                  </a:moveTo>
                  <a:cubicBezTo>
                    <a:pt x="92" y="10"/>
                    <a:pt x="94" y="11"/>
                    <a:pt x="94" y="14"/>
                  </a:cubicBezTo>
                  <a:cubicBezTo>
                    <a:pt x="94" y="16"/>
                    <a:pt x="92" y="17"/>
                    <a:pt x="90" y="17"/>
                  </a:cubicBezTo>
                  <a:cubicBezTo>
                    <a:pt x="88" y="17"/>
                    <a:pt x="86" y="16"/>
                    <a:pt x="86" y="14"/>
                  </a:cubicBezTo>
                  <a:cubicBezTo>
                    <a:pt x="86" y="11"/>
                    <a:pt x="88" y="10"/>
                    <a:pt x="90" y="10"/>
                  </a:cubicBezTo>
                  <a:moveTo>
                    <a:pt x="37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1"/>
                  </a:lnTo>
                  <a:close/>
                  <a:moveTo>
                    <a:pt x="57" y="194"/>
                  </a:moveTo>
                  <a:cubicBezTo>
                    <a:pt x="52" y="194"/>
                    <a:pt x="47" y="190"/>
                    <a:pt x="47" y="184"/>
                  </a:cubicBezTo>
                  <a:cubicBezTo>
                    <a:pt x="47" y="179"/>
                    <a:pt x="52" y="175"/>
                    <a:pt x="57" y="175"/>
                  </a:cubicBezTo>
                  <a:cubicBezTo>
                    <a:pt x="63" y="175"/>
                    <a:pt x="67" y="179"/>
                    <a:pt x="67" y="184"/>
                  </a:cubicBezTo>
                  <a:cubicBezTo>
                    <a:pt x="67" y="190"/>
                    <a:pt x="63" y="194"/>
                    <a:pt x="57" y="194"/>
                  </a:cubicBezTo>
                  <a:moveTo>
                    <a:pt x="103" y="165"/>
                  </a:moveTo>
                  <a:cubicBezTo>
                    <a:pt x="11" y="165"/>
                    <a:pt x="11" y="165"/>
                    <a:pt x="11" y="16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Oval 30"/>
            <p:cNvSpPr>
              <a:spLocks noChangeArrowheads="1"/>
            </p:cNvSpPr>
            <p:nvPr/>
          </p:nvSpPr>
          <p:spPr bwMode="auto">
            <a:xfrm>
              <a:off x="136525" y="2386013"/>
              <a:ext cx="614363" cy="614362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31"/>
            <p:cNvSpPr>
              <a:spLocks noChangeArrowheads="1"/>
            </p:cNvSpPr>
            <p:nvPr/>
          </p:nvSpPr>
          <p:spPr bwMode="auto">
            <a:xfrm>
              <a:off x="298450" y="2522538"/>
              <a:ext cx="290513" cy="341312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814388" y="3783013"/>
              <a:ext cx="614362" cy="61595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68" name="组合 79"/>
            <p:cNvGrpSpPr>
              <a:grpSpLocks/>
            </p:cNvGrpSpPr>
            <p:nvPr/>
          </p:nvGrpSpPr>
          <p:grpSpPr bwMode="auto">
            <a:xfrm>
              <a:off x="952500" y="3925888"/>
              <a:ext cx="338138" cy="319087"/>
              <a:chOff x="2076933" y="4913647"/>
              <a:chExt cx="338181" cy="318503"/>
            </a:xfrm>
          </p:grpSpPr>
          <p:sp>
            <p:nvSpPr>
              <p:cNvPr id="69" name="Freeform 33"/>
              <p:cNvSpPr>
                <a:spLocks noChangeArrowheads="1"/>
              </p:cNvSpPr>
              <p:nvPr/>
            </p:nvSpPr>
            <p:spPr bwMode="auto">
              <a:xfrm>
                <a:off x="2076933" y="5095857"/>
                <a:ext cx="338181" cy="136293"/>
              </a:xfrm>
              <a:custGeom>
                <a:avLst/>
                <a:gdLst>
                  <a:gd name="T0" fmla="*/ 303 w 464"/>
                  <a:gd name="T1" fmla="*/ 0 h 187"/>
                  <a:gd name="T2" fmla="*/ 303 w 464"/>
                  <a:gd name="T3" fmla="*/ 50 h 187"/>
                  <a:gd name="T4" fmla="*/ 303 w 464"/>
                  <a:gd name="T5" fmla="*/ 81 h 187"/>
                  <a:gd name="T6" fmla="*/ 303 w 464"/>
                  <a:gd name="T7" fmla="*/ 83 h 187"/>
                  <a:gd name="T8" fmla="*/ 161 w 464"/>
                  <a:gd name="T9" fmla="*/ 83 h 187"/>
                  <a:gd name="T10" fmla="*/ 161 w 464"/>
                  <a:gd name="T11" fmla="*/ 50 h 187"/>
                  <a:gd name="T12" fmla="*/ 161 w 464"/>
                  <a:gd name="T13" fmla="*/ 0 h 187"/>
                  <a:gd name="T14" fmla="*/ 0 w 464"/>
                  <a:gd name="T15" fmla="*/ 0 h 187"/>
                  <a:gd name="T16" fmla="*/ 0 w 464"/>
                  <a:gd name="T17" fmla="*/ 187 h 187"/>
                  <a:gd name="T18" fmla="*/ 464 w 464"/>
                  <a:gd name="T19" fmla="*/ 187 h 187"/>
                  <a:gd name="T20" fmla="*/ 464 w 464"/>
                  <a:gd name="T21" fmla="*/ 0 h 187"/>
                  <a:gd name="T22" fmla="*/ 303 w 464"/>
                  <a:gd name="T2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4" h="187">
                    <a:moveTo>
                      <a:pt x="303" y="0"/>
                    </a:moveTo>
                    <a:lnTo>
                      <a:pt x="303" y="50"/>
                    </a:lnTo>
                    <a:lnTo>
                      <a:pt x="303" y="81"/>
                    </a:lnTo>
                    <a:lnTo>
                      <a:pt x="303" y="83"/>
                    </a:lnTo>
                    <a:lnTo>
                      <a:pt x="161" y="83"/>
                    </a:lnTo>
                    <a:lnTo>
                      <a:pt x="161" y="50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464" y="187"/>
                    </a:lnTo>
                    <a:lnTo>
                      <a:pt x="464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4"/>
              <p:cNvSpPr>
                <a:spLocks noChangeArrowheads="1"/>
              </p:cNvSpPr>
              <p:nvPr/>
            </p:nvSpPr>
            <p:spPr bwMode="auto">
              <a:xfrm>
                <a:off x="2076933" y="4979243"/>
                <a:ext cx="338181" cy="153056"/>
              </a:xfrm>
              <a:custGeom>
                <a:avLst/>
                <a:gdLst>
                  <a:gd name="T0" fmla="*/ 324 w 464"/>
                  <a:gd name="T1" fmla="*/ 0 h 210"/>
                  <a:gd name="T2" fmla="*/ 324 w 464"/>
                  <a:gd name="T3" fmla="*/ 0 h 210"/>
                  <a:gd name="T4" fmla="*/ 275 w 464"/>
                  <a:gd name="T5" fmla="*/ 0 h 210"/>
                  <a:gd name="T6" fmla="*/ 189 w 464"/>
                  <a:gd name="T7" fmla="*/ 0 h 210"/>
                  <a:gd name="T8" fmla="*/ 140 w 464"/>
                  <a:gd name="T9" fmla="*/ 0 h 210"/>
                  <a:gd name="T10" fmla="*/ 0 w 464"/>
                  <a:gd name="T11" fmla="*/ 0 h 210"/>
                  <a:gd name="T12" fmla="*/ 0 w 464"/>
                  <a:gd name="T13" fmla="*/ 130 h 210"/>
                  <a:gd name="T14" fmla="*/ 194 w 464"/>
                  <a:gd name="T15" fmla="*/ 130 h 210"/>
                  <a:gd name="T16" fmla="*/ 194 w 464"/>
                  <a:gd name="T17" fmla="*/ 210 h 210"/>
                  <a:gd name="T18" fmla="*/ 270 w 464"/>
                  <a:gd name="T19" fmla="*/ 210 h 210"/>
                  <a:gd name="T20" fmla="*/ 270 w 464"/>
                  <a:gd name="T21" fmla="*/ 130 h 210"/>
                  <a:gd name="T22" fmla="*/ 464 w 464"/>
                  <a:gd name="T23" fmla="*/ 130 h 210"/>
                  <a:gd name="T24" fmla="*/ 464 w 464"/>
                  <a:gd name="T25" fmla="*/ 0 h 210"/>
                  <a:gd name="T26" fmla="*/ 324 w 464"/>
                  <a:gd name="T2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4" h="210">
                    <a:moveTo>
                      <a:pt x="324" y="0"/>
                    </a:moveTo>
                    <a:lnTo>
                      <a:pt x="324" y="0"/>
                    </a:lnTo>
                    <a:lnTo>
                      <a:pt x="275" y="0"/>
                    </a:lnTo>
                    <a:lnTo>
                      <a:pt x="189" y="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30"/>
                    </a:lnTo>
                    <a:lnTo>
                      <a:pt x="194" y="130"/>
                    </a:lnTo>
                    <a:lnTo>
                      <a:pt x="194" y="210"/>
                    </a:lnTo>
                    <a:lnTo>
                      <a:pt x="270" y="210"/>
                    </a:lnTo>
                    <a:lnTo>
                      <a:pt x="270" y="130"/>
                    </a:lnTo>
                    <a:lnTo>
                      <a:pt x="464" y="130"/>
                    </a:lnTo>
                    <a:lnTo>
                      <a:pt x="464" y="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5"/>
              <p:cNvSpPr>
                <a:spLocks noChangeArrowheads="1"/>
              </p:cNvSpPr>
              <p:nvPr/>
            </p:nvSpPr>
            <p:spPr bwMode="auto">
              <a:xfrm>
                <a:off x="2178970" y="4913647"/>
                <a:ext cx="134106" cy="65595"/>
              </a:xfrm>
              <a:custGeom>
                <a:avLst/>
                <a:gdLst>
                  <a:gd name="T0" fmla="*/ 49 w 184"/>
                  <a:gd name="T1" fmla="*/ 56 h 90"/>
                  <a:gd name="T2" fmla="*/ 135 w 184"/>
                  <a:gd name="T3" fmla="*/ 56 h 90"/>
                  <a:gd name="T4" fmla="*/ 135 w 184"/>
                  <a:gd name="T5" fmla="*/ 90 h 90"/>
                  <a:gd name="T6" fmla="*/ 184 w 184"/>
                  <a:gd name="T7" fmla="*/ 90 h 90"/>
                  <a:gd name="T8" fmla="*/ 184 w 184"/>
                  <a:gd name="T9" fmla="*/ 0 h 90"/>
                  <a:gd name="T10" fmla="*/ 0 w 184"/>
                  <a:gd name="T11" fmla="*/ 0 h 90"/>
                  <a:gd name="T12" fmla="*/ 0 w 184"/>
                  <a:gd name="T13" fmla="*/ 90 h 90"/>
                  <a:gd name="T14" fmla="*/ 49 w 184"/>
                  <a:gd name="T15" fmla="*/ 90 h 90"/>
                  <a:gd name="T16" fmla="*/ 49 w 184"/>
                  <a:gd name="T17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90">
                    <a:moveTo>
                      <a:pt x="49" y="56"/>
                    </a:moveTo>
                    <a:lnTo>
                      <a:pt x="135" y="56"/>
                    </a:lnTo>
                    <a:lnTo>
                      <a:pt x="135" y="90"/>
                    </a:lnTo>
                    <a:lnTo>
                      <a:pt x="184" y="90"/>
                    </a:lnTo>
                    <a:lnTo>
                      <a:pt x="184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49" y="90"/>
                    </a:lnTo>
                    <a:lnTo>
                      <a:pt x="49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1773238" y="1979613"/>
              <a:ext cx="482600" cy="4826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37"/>
            <p:cNvSpPr>
              <a:spLocks noEditPoints="1" noChangeArrowheads="1"/>
            </p:cNvSpPr>
            <p:nvPr/>
          </p:nvSpPr>
          <p:spPr bwMode="auto">
            <a:xfrm>
              <a:off x="1858963" y="2100263"/>
              <a:ext cx="309562" cy="260350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8 w 180"/>
                <a:gd name="T15" fmla="*/ 53 h 151"/>
                <a:gd name="T16" fmla="*/ 91 w 180"/>
                <a:gd name="T17" fmla="*/ 27 h 151"/>
                <a:gd name="T18" fmla="*/ 65 w 180"/>
                <a:gd name="T19" fmla="*/ 53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5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5 h 151"/>
                <a:gd name="T44" fmla="*/ 102 w 180"/>
                <a:gd name="T45" fmla="*/ 82 h 151"/>
                <a:gd name="T46" fmla="*/ 146 w 180"/>
                <a:gd name="T47" fmla="*/ 54 h 151"/>
                <a:gd name="T48" fmla="*/ 124 w 180"/>
                <a:gd name="T49" fmla="*/ 54 h 151"/>
                <a:gd name="T50" fmla="*/ 114 w 180"/>
                <a:gd name="T51" fmla="*/ 77 h 151"/>
                <a:gd name="T52" fmla="*/ 142 w 180"/>
                <a:gd name="T53" fmla="*/ 115 h 151"/>
                <a:gd name="T54" fmla="*/ 142 w 180"/>
                <a:gd name="T55" fmla="*/ 124 h 151"/>
                <a:gd name="T56" fmla="*/ 178 w 180"/>
                <a:gd name="T57" fmla="*/ 116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4 h 151"/>
                <a:gd name="T66" fmla="*/ 45 w 180"/>
                <a:gd name="T67" fmla="*/ 53 h 151"/>
                <a:gd name="T68" fmla="*/ 59 w 180"/>
                <a:gd name="T69" fmla="*/ 48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9 w 180"/>
                <a:gd name="T77" fmla="*/ 26 h 151"/>
                <a:gd name="T78" fmla="*/ 45 w 180"/>
                <a:gd name="T79" fmla="*/ 53 h 151"/>
                <a:gd name="T80" fmla="*/ 69 w 180"/>
                <a:gd name="T81" fmla="*/ 77 h 151"/>
                <a:gd name="T82" fmla="*/ 59 w 180"/>
                <a:gd name="T83" fmla="*/ 54 h 151"/>
                <a:gd name="T84" fmla="*/ 56 w 180"/>
                <a:gd name="T85" fmla="*/ 54 h 151"/>
                <a:gd name="T86" fmla="*/ 34 w 180"/>
                <a:gd name="T87" fmla="*/ 54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5 h 151"/>
                <a:gd name="T100" fmla="*/ 69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1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8" y="68"/>
                    <a:pt x="118" y="53"/>
                  </a:cubicBezTo>
                  <a:cubicBezTo>
                    <a:pt x="118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3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4"/>
                  </a:moveTo>
                  <a:cubicBezTo>
                    <a:pt x="124" y="54"/>
                    <a:pt x="124" y="54"/>
                    <a:pt x="124" y="54"/>
                  </a:cubicBezTo>
                  <a:cubicBezTo>
                    <a:pt x="124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5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4"/>
                    <a:pt x="146" y="54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8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9" y="12"/>
                    <a:pt x="19" y="26"/>
                  </a:cubicBezTo>
                  <a:cubicBezTo>
                    <a:pt x="19" y="41"/>
                    <a:pt x="30" y="53"/>
                    <a:pt x="45" y="53"/>
                  </a:cubicBezTo>
                  <a:moveTo>
                    <a:pt x="69" y="77"/>
                  </a:moveTo>
                  <a:cubicBezTo>
                    <a:pt x="63" y="71"/>
                    <a:pt x="59" y="63"/>
                    <a:pt x="59" y="54"/>
                  </a:cubicBezTo>
                  <a:cubicBezTo>
                    <a:pt x="58" y="54"/>
                    <a:pt x="57" y="54"/>
                    <a:pt x="5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5" y="54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97"/>
                    <a:pt x="52" y="82"/>
                    <a:pt x="69" y="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Oval 38"/>
            <p:cNvSpPr>
              <a:spLocks noChangeArrowheads="1"/>
            </p:cNvSpPr>
            <p:nvPr/>
          </p:nvSpPr>
          <p:spPr bwMode="auto">
            <a:xfrm>
              <a:off x="2139950" y="773113"/>
              <a:ext cx="598488" cy="595312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39"/>
            <p:cNvSpPr>
              <a:spLocks noEditPoints="1" noChangeArrowheads="1"/>
            </p:cNvSpPr>
            <p:nvPr/>
          </p:nvSpPr>
          <p:spPr bwMode="auto">
            <a:xfrm>
              <a:off x="2238375" y="871538"/>
              <a:ext cx="400050" cy="398462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6 h 232"/>
                <a:gd name="T24" fmla="*/ 116 w 232"/>
                <a:gd name="T25" fmla="*/ 188 h 232"/>
                <a:gd name="T26" fmla="*/ 44 w 232"/>
                <a:gd name="T27" fmla="*/ 116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1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1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3" y="136"/>
                    <a:pt x="168" y="129"/>
                    <a:pt x="189" y="116"/>
                  </a:cubicBezTo>
                  <a:cubicBezTo>
                    <a:pt x="185" y="157"/>
                    <a:pt x="154" y="188"/>
                    <a:pt x="116" y="188"/>
                  </a:cubicBezTo>
                  <a:cubicBezTo>
                    <a:pt x="79" y="188"/>
                    <a:pt x="47" y="157"/>
                    <a:pt x="44" y="116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1"/>
                    <a:pt x="73" y="101"/>
                  </a:cubicBezTo>
                  <a:cubicBezTo>
                    <a:pt x="81" y="101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1"/>
                    <a:pt x="160" y="101"/>
                  </a:cubicBezTo>
                  <a:cubicBezTo>
                    <a:pt x="168" y="101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40"/>
            <p:cNvSpPr>
              <a:spLocks noChangeArrowheads="1"/>
            </p:cNvSpPr>
            <p:nvPr/>
          </p:nvSpPr>
          <p:spPr bwMode="auto">
            <a:xfrm>
              <a:off x="3025775" y="3065463"/>
              <a:ext cx="60325" cy="60325"/>
            </a:xfrm>
            <a:custGeom>
              <a:avLst/>
              <a:gdLst>
                <a:gd name="T0" fmla="*/ 12 w 35"/>
                <a:gd name="T1" fmla="*/ 2 h 35"/>
                <a:gd name="T2" fmla="*/ 32 w 35"/>
                <a:gd name="T3" fmla="*/ 12 h 35"/>
                <a:gd name="T4" fmla="*/ 22 w 35"/>
                <a:gd name="T5" fmla="*/ 32 h 35"/>
                <a:gd name="T6" fmla="*/ 3 w 35"/>
                <a:gd name="T7" fmla="*/ 22 h 35"/>
                <a:gd name="T8" fmla="*/ 12 w 3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2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1" y="29"/>
                    <a:pt x="22" y="32"/>
                  </a:cubicBezTo>
                  <a:cubicBezTo>
                    <a:pt x="14" y="35"/>
                    <a:pt x="5" y="30"/>
                    <a:pt x="3" y="22"/>
                  </a:cubicBezTo>
                  <a:cubicBezTo>
                    <a:pt x="0" y="14"/>
                    <a:pt x="4" y="5"/>
                    <a:pt x="12" y="2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1"/>
            <p:cNvSpPr>
              <a:spLocks noChangeArrowheads="1"/>
            </p:cNvSpPr>
            <p:nvPr/>
          </p:nvSpPr>
          <p:spPr bwMode="auto">
            <a:xfrm>
              <a:off x="2968625" y="2992438"/>
              <a:ext cx="146050" cy="98425"/>
            </a:xfrm>
            <a:custGeom>
              <a:avLst/>
              <a:gdLst>
                <a:gd name="T0" fmla="*/ 74 w 85"/>
                <a:gd name="T1" fmla="*/ 11 h 57"/>
                <a:gd name="T2" fmla="*/ 73 w 85"/>
                <a:gd name="T3" fmla="*/ 11 h 57"/>
                <a:gd name="T4" fmla="*/ 72 w 85"/>
                <a:gd name="T5" fmla="*/ 11 h 57"/>
                <a:gd name="T6" fmla="*/ 72 w 85"/>
                <a:gd name="T7" fmla="*/ 10 h 57"/>
                <a:gd name="T8" fmla="*/ 6 w 85"/>
                <a:gd name="T9" fmla="*/ 35 h 57"/>
                <a:gd name="T10" fmla="*/ 5 w 85"/>
                <a:gd name="T11" fmla="*/ 38 h 57"/>
                <a:gd name="T12" fmla="*/ 3 w 85"/>
                <a:gd name="T13" fmla="*/ 42 h 57"/>
                <a:gd name="T14" fmla="*/ 7 w 85"/>
                <a:gd name="T15" fmla="*/ 55 h 57"/>
                <a:gd name="T16" fmla="*/ 20 w 85"/>
                <a:gd name="T17" fmla="*/ 50 h 57"/>
                <a:gd name="T18" fmla="*/ 24 w 85"/>
                <a:gd name="T19" fmla="*/ 44 h 57"/>
                <a:gd name="T20" fmla="*/ 66 w 85"/>
                <a:gd name="T21" fmla="*/ 29 h 57"/>
                <a:gd name="T22" fmla="*/ 71 w 85"/>
                <a:gd name="T23" fmla="*/ 31 h 57"/>
                <a:gd name="T24" fmla="*/ 84 w 85"/>
                <a:gd name="T25" fmla="*/ 27 h 57"/>
                <a:gd name="T26" fmla="*/ 84 w 85"/>
                <a:gd name="T27" fmla="*/ 19 h 57"/>
                <a:gd name="T28" fmla="*/ 79 w 85"/>
                <a:gd name="T29" fmla="*/ 14 h 57"/>
                <a:gd name="T30" fmla="*/ 74 w 85"/>
                <a:gd name="T31" fmla="*/ 1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57">
                  <a:moveTo>
                    <a:pt x="74" y="11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47" y="0"/>
                    <a:pt x="18" y="10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1"/>
                    <a:pt x="66" y="29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5" y="34"/>
                    <a:pt x="81" y="32"/>
                    <a:pt x="84" y="27"/>
                  </a:cubicBezTo>
                  <a:cubicBezTo>
                    <a:pt x="85" y="24"/>
                    <a:pt x="85" y="22"/>
                    <a:pt x="84" y="19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2"/>
            <p:cNvSpPr>
              <a:spLocks noChangeArrowheads="1"/>
            </p:cNvSpPr>
            <p:nvPr/>
          </p:nvSpPr>
          <p:spPr bwMode="auto">
            <a:xfrm>
              <a:off x="2916238" y="2930525"/>
              <a:ext cx="222250" cy="134938"/>
            </a:xfrm>
            <a:custGeom>
              <a:avLst/>
              <a:gdLst>
                <a:gd name="T0" fmla="*/ 123 w 129"/>
                <a:gd name="T1" fmla="*/ 20 h 78"/>
                <a:gd name="T2" fmla="*/ 119 w 129"/>
                <a:gd name="T3" fmla="*/ 18 h 78"/>
                <a:gd name="T4" fmla="*/ 119 w 129"/>
                <a:gd name="T5" fmla="*/ 18 h 78"/>
                <a:gd name="T6" fmla="*/ 116 w 129"/>
                <a:gd name="T7" fmla="*/ 17 h 78"/>
                <a:gd name="T8" fmla="*/ 114 w 129"/>
                <a:gd name="T9" fmla="*/ 16 h 78"/>
                <a:gd name="T10" fmla="*/ 6 w 129"/>
                <a:gd name="T11" fmla="*/ 56 h 78"/>
                <a:gd name="T12" fmla="*/ 6 w 129"/>
                <a:gd name="T13" fmla="*/ 57 h 78"/>
                <a:gd name="T14" fmla="*/ 2 w 129"/>
                <a:gd name="T15" fmla="*/ 64 h 78"/>
                <a:gd name="T16" fmla="*/ 6 w 129"/>
                <a:gd name="T17" fmla="*/ 76 h 78"/>
                <a:gd name="T18" fmla="*/ 18 w 129"/>
                <a:gd name="T19" fmla="*/ 72 h 78"/>
                <a:gd name="T20" fmla="*/ 22 w 129"/>
                <a:gd name="T21" fmla="*/ 65 h 78"/>
                <a:gd name="T22" fmla="*/ 22 w 129"/>
                <a:gd name="T23" fmla="*/ 64 h 78"/>
                <a:gd name="T24" fmla="*/ 109 w 129"/>
                <a:gd name="T25" fmla="*/ 34 h 78"/>
                <a:gd name="T26" fmla="*/ 115 w 129"/>
                <a:gd name="T27" fmla="*/ 36 h 78"/>
                <a:gd name="T28" fmla="*/ 127 w 129"/>
                <a:gd name="T29" fmla="*/ 32 h 78"/>
                <a:gd name="T30" fmla="*/ 123 w 129"/>
                <a:gd name="T31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8">
                  <a:moveTo>
                    <a:pt x="123" y="20"/>
                  </a:move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6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4"/>
                    <a:pt x="22" y="64"/>
                  </a:cubicBezTo>
                  <a:cubicBezTo>
                    <a:pt x="38" y="32"/>
                    <a:pt x="77" y="19"/>
                    <a:pt x="109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0" y="39"/>
                    <a:pt x="125" y="37"/>
                    <a:pt x="127" y="32"/>
                  </a:cubicBezTo>
                  <a:cubicBezTo>
                    <a:pt x="129" y="28"/>
                    <a:pt x="127" y="23"/>
                    <a:pt x="123" y="2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auto">
            <a:xfrm>
              <a:off x="2576513" y="3576638"/>
              <a:ext cx="606425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44"/>
            <p:cNvSpPr>
              <a:spLocks noEditPoints="1" noChangeArrowheads="1"/>
            </p:cNvSpPr>
            <p:nvPr/>
          </p:nvSpPr>
          <p:spPr bwMode="auto">
            <a:xfrm>
              <a:off x="2667000" y="3676650"/>
              <a:ext cx="420688" cy="411163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5 h 239"/>
                <a:gd name="T6" fmla="*/ 216 w 245"/>
                <a:gd name="T7" fmla="*/ 164 h 239"/>
                <a:gd name="T8" fmla="*/ 187 w 245"/>
                <a:gd name="T9" fmla="*/ 152 h 239"/>
                <a:gd name="T10" fmla="*/ 183 w 245"/>
                <a:gd name="T11" fmla="*/ 203 h 239"/>
                <a:gd name="T12" fmla="*/ 46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6 w 245"/>
                <a:gd name="T29" fmla="*/ 209 h 239"/>
                <a:gd name="T30" fmla="*/ 125 w 245"/>
                <a:gd name="T31" fmla="*/ 177 h 239"/>
                <a:gd name="T32" fmla="*/ 140 w 245"/>
                <a:gd name="T33" fmla="*/ 136 h 239"/>
                <a:gd name="T34" fmla="*/ 114 w 245"/>
                <a:gd name="T35" fmla="*/ 132 h 239"/>
                <a:gd name="T36" fmla="*/ 91 w 245"/>
                <a:gd name="T37" fmla="*/ 129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4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7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5 w 245"/>
                <a:gd name="T69" fmla="*/ 27 h 239"/>
                <a:gd name="T70" fmla="*/ 165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3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3"/>
                  </a:moveTo>
                  <a:cubicBezTo>
                    <a:pt x="239" y="84"/>
                    <a:pt x="232" y="65"/>
                    <a:pt x="220" y="49"/>
                  </a:cubicBezTo>
                  <a:cubicBezTo>
                    <a:pt x="201" y="23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0"/>
                  </a:cubicBezTo>
                  <a:cubicBezTo>
                    <a:pt x="10" y="160"/>
                    <a:pt x="23" y="185"/>
                    <a:pt x="45" y="205"/>
                  </a:cubicBezTo>
                  <a:cubicBezTo>
                    <a:pt x="70" y="228"/>
                    <a:pt x="101" y="239"/>
                    <a:pt x="136" y="235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3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5" y="161"/>
                    <a:pt x="187" y="152"/>
                  </a:cubicBezTo>
                  <a:cubicBezTo>
                    <a:pt x="179" y="143"/>
                    <a:pt x="177" y="145"/>
                    <a:pt x="175" y="145"/>
                  </a:cubicBezTo>
                  <a:cubicBezTo>
                    <a:pt x="173" y="145"/>
                    <a:pt x="168" y="151"/>
                    <a:pt x="169" y="179"/>
                  </a:cubicBezTo>
                  <a:cubicBezTo>
                    <a:pt x="170" y="198"/>
                    <a:pt x="178" y="201"/>
                    <a:pt x="183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5"/>
                  </a:cubicBezTo>
                  <a:cubicBezTo>
                    <a:pt x="15" y="126"/>
                    <a:pt x="25" y="82"/>
                    <a:pt x="46" y="57"/>
                  </a:cubicBezTo>
                  <a:cubicBezTo>
                    <a:pt x="46" y="61"/>
                    <a:pt x="47" y="65"/>
                    <a:pt x="47" y="69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6"/>
                    <a:pt x="45" y="109"/>
                  </a:cubicBezTo>
                  <a:cubicBezTo>
                    <a:pt x="46" y="110"/>
                    <a:pt x="48" y="111"/>
                    <a:pt x="49" y="111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0"/>
                    <a:pt x="53" y="99"/>
                    <a:pt x="53" y="96"/>
                  </a:cubicBezTo>
                  <a:cubicBezTo>
                    <a:pt x="55" y="98"/>
                    <a:pt x="56" y="98"/>
                    <a:pt x="57" y="99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19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2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3"/>
                    <a:pt x="84" y="143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90" y="174"/>
                    <a:pt x="91" y="175"/>
                    <a:pt x="93" y="177"/>
                  </a:cubicBezTo>
                  <a:cubicBezTo>
                    <a:pt x="97" y="181"/>
                    <a:pt x="98" y="186"/>
                    <a:pt x="97" y="191"/>
                  </a:cubicBezTo>
                  <a:cubicBezTo>
                    <a:pt x="96" y="193"/>
                    <a:pt x="94" y="196"/>
                    <a:pt x="94" y="199"/>
                  </a:cubicBezTo>
                  <a:cubicBezTo>
                    <a:pt x="94" y="201"/>
                    <a:pt x="94" y="204"/>
                    <a:pt x="94" y="207"/>
                  </a:cubicBezTo>
                  <a:cubicBezTo>
                    <a:pt x="95" y="209"/>
                    <a:pt x="95" y="215"/>
                    <a:pt x="97" y="215"/>
                  </a:cubicBezTo>
                  <a:cubicBezTo>
                    <a:pt x="102" y="214"/>
                    <a:pt x="105" y="215"/>
                    <a:pt x="106" y="209"/>
                  </a:cubicBezTo>
                  <a:cubicBezTo>
                    <a:pt x="106" y="208"/>
                    <a:pt x="106" y="208"/>
                    <a:pt x="105" y="207"/>
                  </a:cubicBezTo>
                  <a:cubicBezTo>
                    <a:pt x="104" y="202"/>
                    <a:pt x="111" y="187"/>
                    <a:pt x="115" y="185"/>
                  </a:cubicBezTo>
                  <a:cubicBezTo>
                    <a:pt x="118" y="182"/>
                    <a:pt x="121" y="180"/>
                    <a:pt x="125" y="177"/>
                  </a:cubicBezTo>
                  <a:cubicBezTo>
                    <a:pt x="129" y="173"/>
                    <a:pt x="131" y="168"/>
                    <a:pt x="129" y="162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1"/>
                    <a:pt x="140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9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6"/>
                    <a:pt x="94" y="128"/>
                    <a:pt x="91" y="129"/>
                  </a:cubicBezTo>
                  <a:cubicBezTo>
                    <a:pt x="89" y="131"/>
                    <a:pt x="87" y="130"/>
                    <a:pt x="85" y="128"/>
                  </a:cubicBezTo>
                  <a:cubicBezTo>
                    <a:pt x="84" y="127"/>
                    <a:pt x="82" y="126"/>
                    <a:pt x="81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7"/>
                    <a:pt x="76" y="115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8" y="113"/>
                    <a:pt x="89" y="112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5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0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8"/>
                    <a:pt x="108" y="103"/>
                    <a:pt x="111" y="106"/>
                  </a:cubicBezTo>
                  <a:cubicBezTo>
                    <a:pt x="113" y="109"/>
                    <a:pt x="116" y="112"/>
                    <a:pt x="119" y="114"/>
                  </a:cubicBezTo>
                  <a:cubicBezTo>
                    <a:pt x="120" y="115"/>
                    <a:pt x="123" y="115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5"/>
                    <a:pt x="122" y="104"/>
                  </a:cubicBezTo>
                  <a:cubicBezTo>
                    <a:pt x="116" y="96"/>
                    <a:pt x="117" y="82"/>
                    <a:pt x="128" y="76"/>
                  </a:cubicBezTo>
                  <a:cubicBezTo>
                    <a:pt x="132" y="74"/>
                    <a:pt x="135" y="72"/>
                    <a:pt x="137" y="67"/>
                  </a:cubicBezTo>
                  <a:cubicBezTo>
                    <a:pt x="135" y="67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3"/>
                  </a:cubicBezTo>
                  <a:cubicBezTo>
                    <a:pt x="136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6" y="50"/>
                    <a:pt x="145" y="50"/>
                  </a:cubicBezTo>
                  <a:cubicBezTo>
                    <a:pt x="143" y="50"/>
                    <a:pt x="141" y="51"/>
                    <a:pt x="139" y="51"/>
                  </a:cubicBezTo>
                  <a:cubicBezTo>
                    <a:pt x="135" y="51"/>
                    <a:pt x="134" y="51"/>
                    <a:pt x="134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7" y="45"/>
                    <a:pt x="125" y="46"/>
                    <a:pt x="123" y="47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5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8"/>
                  </a:cubicBezTo>
                  <a:cubicBezTo>
                    <a:pt x="100" y="49"/>
                    <a:pt x="97" y="50"/>
                    <a:pt x="96" y="47"/>
                  </a:cubicBezTo>
                  <a:cubicBezTo>
                    <a:pt x="95" y="45"/>
                    <a:pt x="96" y="43"/>
                    <a:pt x="98" y="41"/>
                  </a:cubicBezTo>
                  <a:cubicBezTo>
                    <a:pt x="100" y="39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9" y="20"/>
                    <a:pt x="117" y="19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4"/>
                  </a:cubicBezTo>
                  <a:cubicBezTo>
                    <a:pt x="103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8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5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2"/>
                  </a:cubicBezTo>
                  <a:cubicBezTo>
                    <a:pt x="159" y="24"/>
                    <a:pt x="162" y="27"/>
                    <a:pt x="165" y="29"/>
                  </a:cubicBezTo>
                  <a:cubicBezTo>
                    <a:pt x="165" y="30"/>
                    <a:pt x="165" y="32"/>
                    <a:pt x="165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3"/>
                    <a:pt x="171" y="43"/>
                  </a:cubicBezTo>
                  <a:cubicBezTo>
                    <a:pt x="174" y="43"/>
                    <a:pt x="175" y="44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1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90" y="57"/>
                    <a:pt x="193" y="56"/>
                    <a:pt x="194" y="51"/>
                  </a:cubicBezTo>
                  <a:cubicBezTo>
                    <a:pt x="194" y="50"/>
                    <a:pt x="194" y="50"/>
                    <a:pt x="194" y="49"/>
                  </a:cubicBezTo>
                  <a:cubicBezTo>
                    <a:pt x="195" y="47"/>
                    <a:pt x="196" y="46"/>
                    <a:pt x="198" y="48"/>
                  </a:cubicBezTo>
                  <a:cubicBezTo>
                    <a:pt x="201" y="51"/>
                    <a:pt x="204" y="55"/>
                    <a:pt x="207" y="59"/>
                  </a:cubicBezTo>
                  <a:cubicBezTo>
                    <a:pt x="204" y="62"/>
                    <a:pt x="204" y="66"/>
                    <a:pt x="204" y="70"/>
                  </a:cubicBezTo>
                  <a:cubicBezTo>
                    <a:pt x="205" y="75"/>
                    <a:pt x="204" y="78"/>
                    <a:pt x="202" y="82"/>
                  </a:cubicBezTo>
                  <a:cubicBezTo>
                    <a:pt x="201" y="86"/>
                    <a:pt x="199" y="90"/>
                    <a:pt x="198" y="93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4"/>
                    <a:pt x="210" y="105"/>
                    <a:pt x="211" y="111"/>
                  </a:cubicBezTo>
                  <a:cubicBezTo>
                    <a:pt x="211" y="118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0"/>
                    <a:pt x="222" y="152"/>
                    <a:pt x="216" y="1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auto">
            <a:xfrm>
              <a:off x="3413125" y="1670050"/>
              <a:ext cx="615950" cy="614363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2" name="组合 93"/>
            <p:cNvGrpSpPr>
              <a:grpSpLocks/>
            </p:cNvGrpSpPr>
            <p:nvPr/>
          </p:nvGrpSpPr>
          <p:grpSpPr bwMode="auto">
            <a:xfrm>
              <a:off x="3516313" y="1787525"/>
              <a:ext cx="406400" cy="352425"/>
              <a:chOff x="4409943" y="2975668"/>
              <a:chExt cx="406691" cy="352028"/>
            </a:xfrm>
          </p:grpSpPr>
          <p:sp>
            <p:nvSpPr>
              <p:cNvPr id="83" name="Freeform 46"/>
              <p:cNvSpPr>
                <a:spLocks noChangeArrowheads="1"/>
              </p:cNvSpPr>
              <p:nvPr/>
            </p:nvSpPr>
            <p:spPr bwMode="auto">
              <a:xfrm>
                <a:off x="4685443" y="2991703"/>
                <a:ext cx="65595" cy="82359"/>
              </a:xfrm>
              <a:custGeom>
                <a:avLst/>
                <a:gdLst>
                  <a:gd name="T0" fmla="*/ 90 w 90"/>
                  <a:gd name="T1" fmla="*/ 0 h 113"/>
                  <a:gd name="T2" fmla="*/ 0 w 90"/>
                  <a:gd name="T3" fmla="*/ 0 h 113"/>
                  <a:gd name="T4" fmla="*/ 0 w 90"/>
                  <a:gd name="T5" fmla="*/ 40 h 113"/>
                  <a:gd name="T6" fmla="*/ 90 w 90"/>
                  <a:gd name="T7" fmla="*/ 113 h 113"/>
                  <a:gd name="T8" fmla="*/ 90 w 90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13">
                    <a:moveTo>
                      <a:pt x="90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90" y="1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47"/>
              <p:cNvSpPr>
                <a:spLocks noChangeArrowheads="1"/>
              </p:cNvSpPr>
              <p:nvPr/>
            </p:nvSpPr>
            <p:spPr bwMode="auto">
              <a:xfrm>
                <a:off x="4474809" y="3062399"/>
                <a:ext cx="276230" cy="265297"/>
              </a:xfrm>
              <a:custGeom>
                <a:avLst/>
                <a:gdLst>
                  <a:gd name="T0" fmla="*/ 379 w 379"/>
                  <a:gd name="T1" fmla="*/ 193 h 364"/>
                  <a:gd name="T2" fmla="*/ 379 w 379"/>
                  <a:gd name="T3" fmla="*/ 153 h 364"/>
                  <a:gd name="T4" fmla="*/ 289 w 379"/>
                  <a:gd name="T5" fmla="*/ 80 h 364"/>
                  <a:gd name="T6" fmla="*/ 190 w 379"/>
                  <a:gd name="T7" fmla="*/ 0 h 364"/>
                  <a:gd name="T8" fmla="*/ 0 w 379"/>
                  <a:gd name="T9" fmla="*/ 153 h 364"/>
                  <a:gd name="T10" fmla="*/ 0 w 379"/>
                  <a:gd name="T11" fmla="*/ 364 h 364"/>
                  <a:gd name="T12" fmla="*/ 121 w 379"/>
                  <a:gd name="T13" fmla="*/ 364 h 364"/>
                  <a:gd name="T14" fmla="*/ 121 w 379"/>
                  <a:gd name="T15" fmla="*/ 158 h 364"/>
                  <a:gd name="T16" fmla="*/ 261 w 379"/>
                  <a:gd name="T17" fmla="*/ 158 h 364"/>
                  <a:gd name="T18" fmla="*/ 261 w 379"/>
                  <a:gd name="T19" fmla="*/ 364 h 364"/>
                  <a:gd name="T20" fmla="*/ 379 w 379"/>
                  <a:gd name="T21" fmla="*/ 364 h 364"/>
                  <a:gd name="T22" fmla="*/ 379 w 379"/>
                  <a:gd name="T23" fmla="*/ 19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9" h="364">
                    <a:moveTo>
                      <a:pt x="379" y="193"/>
                    </a:moveTo>
                    <a:lnTo>
                      <a:pt x="379" y="153"/>
                    </a:lnTo>
                    <a:lnTo>
                      <a:pt x="289" y="80"/>
                    </a:lnTo>
                    <a:lnTo>
                      <a:pt x="190" y="0"/>
                    </a:lnTo>
                    <a:lnTo>
                      <a:pt x="0" y="153"/>
                    </a:lnTo>
                    <a:lnTo>
                      <a:pt x="0" y="364"/>
                    </a:lnTo>
                    <a:lnTo>
                      <a:pt x="121" y="364"/>
                    </a:lnTo>
                    <a:lnTo>
                      <a:pt x="121" y="158"/>
                    </a:lnTo>
                    <a:lnTo>
                      <a:pt x="261" y="158"/>
                    </a:lnTo>
                    <a:lnTo>
                      <a:pt x="261" y="364"/>
                    </a:lnTo>
                    <a:lnTo>
                      <a:pt x="379" y="364"/>
                    </a:lnTo>
                    <a:lnTo>
                      <a:pt x="379" y="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48"/>
              <p:cNvSpPr>
                <a:spLocks noChangeArrowheads="1"/>
              </p:cNvSpPr>
              <p:nvPr/>
            </p:nvSpPr>
            <p:spPr bwMode="auto">
              <a:xfrm>
                <a:off x="4409943" y="2975668"/>
                <a:ext cx="406691" cy="208447"/>
              </a:xfrm>
              <a:custGeom>
                <a:avLst/>
                <a:gdLst>
                  <a:gd name="T0" fmla="*/ 89 w 558"/>
                  <a:gd name="T1" fmla="*/ 253 h 286"/>
                  <a:gd name="T2" fmla="*/ 279 w 558"/>
                  <a:gd name="T3" fmla="*/ 100 h 286"/>
                  <a:gd name="T4" fmla="*/ 378 w 558"/>
                  <a:gd name="T5" fmla="*/ 178 h 286"/>
                  <a:gd name="T6" fmla="*/ 468 w 558"/>
                  <a:gd name="T7" fmla="*/ 253 h 286"/>
                  <a:gd name="T8" fmla="*/ 510 w 558"/>
                  <a:gd name="T9" fmla="*/ 286 h 286"/>
                  <a:gd name="T10" fmla="*/ 558 w 558"/>
                  <a:gd name="T11" fmla="*/ 227 h 286"/>
                  <a:gd name="T12" fmla="*/ 468 w 558"/>
                  <a:gd name="T13" fmla="*/ 154 h 286"/>
                  <a:gd name="T14" fmla="*/ 378 w 558"/>
                  <a:gd name="T15" fmla="*/ 81 h 286"/>
                  <a:gd name="T16" fmla="*/ 279 w 558"/>
                  <a:gd name="T17" fmla="*/ 0 h 286"/>
                  <a:gd name="T18" fmla="*/ 0 w 558"/>
                  <a:gd name="T19" fmla="*/ 227 h 286"/>
                  <a:gd name="T20" fmla="*/ 49 w 558"/>
                  <a:gd name="T21" fmla="*/ 286 h 286"/>
                  <a:gd name="T22" fmla="*/ 89 w 558"/>
                  <a:gd name="T23" fmla="*/ 25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8" h="286">
                    <a:moveTo>
                      <a:pt x="89" y="253"/>
                    </a:moveTo>
                    <a:lnTo>
                      <a:pt x="279" y="100"/>
                    </a:lnTo>
                    <a:lnTo>
                      <a:pt x="378" y="178"/>
                    </a:lnTo>
                    <a:lnTo>
                      <a:pt x="468" y="253"/>
                    </a:lnTo>
                    <a:lnTo>
                      <a:pt x="510" y="286"/>
                    </a:lnTo>
                    <a:lnTo>
                      <a:pt x="558" y="227"/>
                    </a:lnTo>
                    <a:lnTo>
                      <a:pt x="468" y="154"/>
                    </a:lnTo>
                    <a:lnTo>
                      <a:pt x="378" y="81"/>
                    </a:lnTo>
                    <a:lnTo>
                      <a:pt x="279" y="0"/>
                    </a:lnTo>
                    <a:lnTo>
                      <a:pt x="0" y="227"/>
                    </a:lnTo>
                    <a:lnTo>
                      <a:pt x="49" y="286"/>
                    </a:lnTo>
                    <a:lnTo>
                      <a:pt x="89" y="2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133350" y="3257550"/>
              <a:ext cx="606425" cy="6096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7" name="组合 98"/>
            <p:cNvGrpSpPr>
              <a:grpSpLocks/>
            </p:cNvGrpSpPr>
            <p:nvPr/>
          </p:nvGrpSpPr>
          <p:grpSpPr bwMode="auto">
            <a:xfrm>
              <a:off x="222250" y="3402013"/>
              <a:ext cx="427038" cy="344487"/>
              <a:chOff x="1513542" y="4408563"/>
              <a:chExt cx="425641" cy="344740"/>
            </a:xfrm>
          </p:grpSpPr>
          <p:sp>
            <p:nvSpPr>
              <p:cNvPr id="88" name="Freeform 50"/>
              <p:cNvSpPr>
                <a:spLocks noChangeArrowheads="1"/>
              </p:cNvSpPr>
              <p:nvPr/>
            </p:nvSpPr>
            <p:spPr bwMode="auto">
              <a:xfrm>
                <a:off x="1513542" y="4489464"/>
                <a:ext cx="306840" cy="263839"/>
              </a:xfrm>
              <a:custGeom>
                <a:avLst/>
                <a:gdLst>
                  <a:gd name="T0" fmla="*/ 45 w 421"/>
                  <a:gd name="T1" fmla="*/ 362 h 362"/>
                  <a:gd name="T2" fmla="*/ 118 w 421"/>
                  <a:gd name="T3" fmla="*/ 281 h 362"/>
                  <a:gd name="T4" fmla="*/ 421 w 421"/>
                  <a:gd name="T5" fmla="*/ 281 h 362"/>
                  <a:gd name="T6" fmla="*/ 421 w 421"/>
                  <a:gd name="T7" fmla="*/ 199 h 362"/>
                  <a:gd name="T8" fmla="*/ 146 w 421"/>
                  <a:gd name="T9" fmla="*/ 199 h 362"/>
                  <a:gd name="T10" fmla="*/ 132 w 421"/>
                  <a:gd name="T11" fmla="*/ 199 h 362"/>
                  <a:gd name="T12" fmla="*/ 132 w 421"/>
                  <a:gd name="T13" fmla="*/ 182 h 362"/>
                  <a:gd name="T14" fmla="*/ 132 w 421"/>
                  <a:gd name="T15" fmla="*/ 0 h 362"/>
                  <a:gd name="T16" fmla="*/ 0 w 421"/>
                  <a:gd name="T17" fmla="*/ 0 h 362"/>
                  <a:gd name="T18" fmla="*/ 0 w 421"/>
                  <a:gd name="T19" fmla="*/ 281 h 362"/>
                  <a:gd name="T20" fmla="*/ 45 w 421"/>
                  <a:gd name="T21" fmla="*/ 281 h 362"/>
                  <a:gd name="T22" fmla="*/ 45 w 421"/>
                  <a:gd name="T23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1" h="362">
                    <a:moveTo>
                      <a:pt x="45" y="362"/>
                    </a:moveTo>
                    <a:lnTo>
                      <a:pt x="118" y="281"/>
                    </a:lnTo>
                    <a:lnTo>
                      <a:pt x="421" y="281"/>
                    </a:lnTo>
                    <a:lnTo>
                      <a:pt x="421" y="199"/>
                    </a:lnTo>
                    <a:lnTo>
                      <a:pt x="146" y="199"/>
                    </a:lnTo>
                    <a:lnTo>
                      <a:pt x="132" y="199"/>
                    </a:lnTo>
                    <a:lnTo>
                      <a:pt x="132" y="182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45" y="281"/>
                    </a:lnTo>
                    <a:lnTo>
                      <a:pt x="45" y="3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51"/>
              <p:cNvSpPr>
                <a:spLocks noEditPoints="1" noChangeArrowheads="1"/>
              </p:cNvSpPr>
              <p:nvPr/>
            </p:nvSpPr>
            <p:spPr bwMode="auto">
              <a:xfrm>
                <a:off x="1622138" y="4408563"/>
                <a:ext cx="317045" cy="274043"/>
              </a:xfrm>
              <a:custGeom>
                <a:avLst/>
                <a:gdLst>
                  <a:gd name="T0" fmla="*/ 132 w 184"/>
                  <a:gd name="T1" fmla="*/ 124 h 159"/>
                  <a:gd name="T2" fmla="*/ 165 w 184"/>
                  <a:gd name="T3" fmla="*/ 159 h 159"/>
                  <a:gd name="T4" fmla="*/ 165 w 184"/>
                  <a:gd name="T5" fmla="*/ 124 h 159"/>
                  <a:gd name="T6" fmla="*/ 184 w 184"/>
                  <a:gd name="T7" fmla="*/ 124 h 159"/>
                  <a:gd name="T8" fmla="*/ 184 w 184"/>
                  <a:gd name="T9" fmla="*/ 0 h 159"/>
                  <a:gd name="T10" fmla="*/ 0 w 184"/>
                  <a:gd name="T11" fmla="*/ 0 h 159"/>
                  <a:gd name="T12" fmla="*/ 0 w 184"/>
                  <a:gd name="T13" fmla="*/ 47 h 159"/>
                  <a:gd name="T14" fmla="*/ 0 w 184"/>
                  <a:gd name="T15" fmla="*/ 124 h 159"/>
                  <a:gd name="T16" fmla="*/ 115 w 184"/>
                  <a:gd name="T17" fmla="*/ 124 h 159"/>
                  <a:gd name="T18" fmla="*/ 132 w 184"/>
                  <a:gd name="T19" fmla="*/ 124 h 159"/>
                  <a:gd name="T20" fmla="*/ 154 w 184"/>
                  <a:gd name="T21" fmla="*/ 49 h 159"/>
                  <a:gd name="T22" fmla="*/ 168 w 184"/>
                  <a:gd name="T23" fmla="*/ 63 h 159"/>
                  <a:gd name="T24" fmla="*/ 154 w 184"/>
                  <a:gd name="T25" fmla="*/ 77 h 159"/>
                  <a:gd name="T26" fmla="*/ 140 w 184"/>
                  <a:gd name="T27" fmla="*/ 63 h 159"/>
                  <a:gd name="T28" fmla="*/ 154 w 184"/>
                  <a:gd name="T29" fmla="*/ 49 h 159"/>
                  <a:gd name="T30" fmla="*/ 36 w 184"/>
                  <a:gd name="T31" fmla="*/ 77 h 159"/>
                  <a:gd name="T32" fmla="*/ 22 w 184"/>
                  <a:gd name="T33" fmla="*/ 63 h 159"/>
                  <a:gd name="T34" fmla="*/ 36 w 184"/>
                  <a:gd name="T35" fmla="*/ 49 h 159"/>
                  <a:gd name="T36" fmla="*/ 50 w 184"/>
                  <a:gd name="T37" fmla="*/ 63 h 159"/>
                  <a:gd name="T38" fmla="*/ 36 w 184"/>
                  <a:gd name="T39" fmla="*/ 77 h 159"/>
                  <a:gd name="T40" fmla="*/ 75 w 184"/>
                  <a:gd name="T41" fmla="*/ 77 h 159"/>
                  <a:gd name="T42" fmla="*/ 61 w 184"/>
                  <a:gd name="T43" fmla="*/ 63 h 159"/>
                  <a:gd name="T44" fmla="*/ 75 w 184"/>
                  <a:gd name="T45" fmla="*/ 49 h 159"/>
                  <a:gd name="T46" fmla="*/ 89 w 184"/>
                  <a:gd name="T47" fmla="*/ 63 h 159"/>
                  <a:gd name="T48" fmla="*/ 75 w 184"/>
                  <a:gd name="T49" fmla="*/ 77 h 159"/>
                  <a:gd name="T50" fmla="*/ 115 w 184"/>
                  <a:gd name="T51" fmla="*/ 77 h 159"/>
                  <a:gd name="T52" fmla="*/ 100 w 184"/>
                  <a:gd name="T53" fmla="*/ 63 h 159"/>
                  <a:gd name="T54" fmla="*/ 115 w 184"/>
                  <a:gd name="T55" fmla="*/ 49 h 159"/>
                  <a:gd name="T56" fmla="*/ 115 w 184"/>
                  <a:gd name="T57" fmla="*/ 49 h 159"/>
                  <a:gd name="T58" fmla="*/ 129 w 184"/>
                  <a:gd name="T59" fmla="*/ 63 h 159"/>
                  <a:gd name="T60" fmla="*/ 115 w 184"/>
                  <a:gd name="T61" fmla="*/ 77 h 159"/>
                  <a:gd name="T62" fmla="*/ 115 w 184"/>
                  <a:gd name="T63" fmla="*/ 7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4" h="159">
                    <a:moveTo>
                      <a:pt x="132" y="124"/>
                    </a:move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84" y="124"/>
                      <a:pt x="184" y="124"/>
                      <a:pt x="184" y="12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lnTo>
                      <a:pt x="132" y="124"/>
                    </a:lnTo>
                    <a:close/>
                    <a:moveTo>
                      <a:pt x="154" y="49"/>
                    </a:moveTo>
                    <a:cubicBezTo>
                      <a:pt x="162" y="49"/>
                      <a:pt x="168" y="56"/>
                      <a:pt x="168" y="63"/>
                    </a:cubicBezTo>
                    <a:cubicBezTo>
                      <a:pt x="168" y="71"/>
                      <a:pt x="162" y="77"/>
                      <a:pt x="154" y="77"/>
                    </a:cubicBezTo>
                    <a:cubicBezTo>
                      <a:pt x="146" y="77"/>
                      <a:pt x="140" y="71"/>
                      <a:pt x="140" y="63"/>
                    </a:cubicBezTo>
                    <a:cubicBezTo>
                      <a:pt x="140" y="56"/>
                      <a:pt x="146" y="49"/>
                      <a:pt x="154" y="49"/>
                    </a:cubicBezTo>
                    <a:moveTo>
                      <a:pt x="36" y="77"/>
                    </a:moveTo>
                    <a:cubicBezTo>
                      <a:pt x="28" y="77"/>
                      <a:pt x="22" y="71"/>
                      <a:pt x="22" y="63"/>
                    </a:cubicBezTo>
                    <a:cubicBezTo>
                      <a:pt x="22" y="56"/>
                      <a:pt x="28" y="49"/>
                      <a:pt x="36" y="49"/>
                    </a:cubicBezTo>
                    <a:cubicBezTo>
                      <a:pt x="44" y="49"/>
                      <a:pt x="50" y="56"/>
                      <a:pt x="50" y="63"/>
                    </a:cubicBezTo>
                    <a:cubicBezTo>
                      <a:pt x="50" y="71"/>
                      <a:pt x="44" y="77"/>
                      <a:pt x="36" y="77"/>
                    </a:cubicBezTo>
                    <a:moveTo>
                      <a:pt x="75" y="77"/>
                    </a:moveTo>
                    <a:cubicBezTo>
                      <a:pt x="67" y="77"/>
                      <a:pt x="61" y="71"/>
                      <a:pt x="61" y="63"/>
                    </a:cubicBezTo>
                    <a:cubicBezTo>
                      <a:pt x="61" y="56"/>
                      <a:pt x="67" y="49"/>
                      <a:pt x="75" y="49"/>
                    </a:cubicBezTo>
                    <a:cubicBezTo>
                      <a:pt x="83" y="49"/>
                      <a:pt x="89" y="56"/>
                      <a:pt x="89" y="63"/>
                    </a:cubicBezTo>
                    <a:cubicBezTo>
                      <a:pt x="89" y="71"/>
                      <a:pt x="83" y="77"/>
                      <a:pt x="75" y="77"/>
                    </a:cubicBezTo>
                    <a:moveTo>
                      <a:pt x="115" y="77"/>
                    </a:moveTo>
                    <a:cubicBezTo>
                      <a:pt x="107" y="77"/>
                      <a:pt x="100" y="71"/>
                      <a:pt x="100" y="63"/>
                    </a:cubicBezTo>
                    <a:cubicBezTo>
                      <a:pt x="100" y="56"/>
                      <a:pt x="107" y="49"/>
                      <a:pt x="115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23" y="50"/>
                      <a:pt x="129" y="56"/>
                      <a:pt x="129" y="63"/>
                    </a:cubicBezTo>
                    <a:cubicBezTo>
                      <a:pt x="129" y="71"/>
                      <a:pt x="123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0" name="组合 101"/>
            <p:cNvGrpSpPr>
              <a:grpSpLocks/>
            </p:cNvGrpSpPr>
            <p:nvPr/>
          </p:nvGrpSpPr>
          <p:grpSpPr bwMode="auto">
            <a:xfrm>
              <a:off x="1776413" y="2657475"/>
              <a:ext cx="409575" cy="412750"/>
              <a:chOff x="1824505" y="2549841"/>
              <a:chExt cx="410336" cy="412522"/>
            </a:xfrm>
          </p:grpSpPr>
          <p:sp>
            <p:nvSpPr>
              <p:cNvPr id="91" name="Oval 52"/>
              <p:cNvSpPr>
                <a:spLocks noChangeArrowheads="1"/>
              </p:cNvSpPr>
              <p:nvPr/>
            </p:nvSpPr>
            <p:spPr bwMode="auto">
              <a:xfrm>
                <a:off x="1824505" y="2549841"/>
                <a:ext cx="410336" cy="412522"/>
              </a:xfrm>
              <a:prstGeom prst="ellipse">
                <a:avLst/>
              </a:prstGeom>
              <a:solidFill>
                <a:srgbClr val="FB71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53"/>
              <p:cNvSpPr>
                <a:spLocks noChangeArrowheads="1"/>
              </p:cNvSpPr>
              <p:nvPr/>
            </p:nvSpPr>
            <p:spPr bwMode="auto">
              <a:xfrm>
                <a:off x="2064662" y="2664078"/>
                <a:ext cx="46124" cy="20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54"/>
              <p:cNvSpPr>
                <a:spLocks noEditPoints="1" noChangeArrowheads="1"/>
              </p:cNvSpPr>
              <p:nvPr userDrawn="1"/>
            </p:nvSpPr>
            <p:spPr bwMode="auto">
              <a:xfrm>
                <a:off x="1893744" y="2691236"/>
                <a:ext cx="244889" cy="179294"/>
              </a:xfrm>
              <a:custGeom>
                <a:avLst/>
                <a:gdLst>
                  <a:gd name="T0" fmla="*/ 0 w 142"/>
                  <a:gd name="T1" fmla="*/ 104 h 104"/>
                  <a:gd name="T2" fmla="*/ 142 w 142"/>
                  <a:gd name="T3" fmla="*/ 104 h 104"/>
                  <a:gd name="T4" fmla="*/ 142 w 142"/>
                  <a:gd name="T5" fmla="*/ 0 h 104"/>
                  <a:gd name="T6" fmla="*/ 0 w 142"/>
                  <a:gd name="T7" fmla="*/ 0 h 104"/>
                  <a:gd name="T8" fmla="*/ 0 w 142"/>
                  <a:gd name="T9" fmla="*/ 104 h 104"/>
                  <a:gd name="T10" fmla="*/ 98 w 142"/>
                  <a:gd name="T11" fmla="*/ 11 h 104"/>
                  <a:gd name="T12" fmla="*/ 127 w 142"/>
                  <a:gd name="T13" fmla="*/ 11 h 104"/>
                  <a:gd name="T14" fmla="*/ 127 w 142"/>
                  <a:gd name="T15" fmla="*/ 29 h 104"/>
                  <a:gd name="T16" fmla="*/ 98 w 142"/>
                  <a:gd name="T17" fmla="*/ 29 h 104"/>
                  <a:gd name="T18" fmla="*/ 98 w 142"/>
                  <a:gd name="T19" fmla="*/ 11 h 104"/>
                  <a:gd name="T20" fmla="*/ 12 w 142"/>
                  <a:gd name="T21" fmla="*/ 52 h 104"/>
                  <a:gd name="T22" fmla="*/ 13 w 142"/>
                  <a:gd name="T23" fmla="*/ 48 h 104"/>
                  <a:gd name="T24" fmla="*/ 13 w 142"/>
                  <a:gd name="T25" fmla="*/ 44 h 104"/>
                  <a:gd name="T26" fmla="*/ 16 w 142"/>
                  <a:gd name="T27" fmla="*/ 36 h 104"/>
                  <a:gd name="T28" fmla="*/ 17 w 142"/>
                  <a:gd name="T29" fmla="*/ 32 h 104"/>
                  <a:gd name="T30" fmla="*/ 19 w 142"/>
                  <a:gd name="T31" fmla="*/ 29 h 104"/>
                  <a:gd name="T32" fmla="*/ 22 w 142"/>
                  <a:gd name="T33" fmla="*/ 26 h 104"/>
                  <a:gd name="T34" fmla="*/ 24 w 142"/>
                  <a:gd name="T35" fmla="*/ 24 h 104"/>
                  <a:gd name="T36" fmla="*/ 53 w 142"/>
                  <a:gd name="T37" fmla="*/ 11 h 104"/>
                  <a:gd name="T38" fmla="*/ 83 w 142"/>
                  <a:gd name="T39" fmla="*/ 24 h 104"/>
                  <a:gd name="T40" fmla="*/ 87 w 142"/>
                  <a:gd name="T41" fmla="*/ 29 h 104"/>
                  <a:gd name="T42" fmla="*/ 89 w 142"/>
                  <a:gd name="T43" fmla="*/ 32 h 104"/>
                  <a:gd name="T44" fmla="*/ 91 w 142"/>
                  <a:gd name="T45" fmla="*/ 36 h 104"/>
                  <a:gd name="T46" fmla="*/ 93 w 142"/>
                  <a:gd name="T47" fmla="*/ 44 h 104"/>
                  <a:gd name="T48" fmla="*/ 94 w 142"/>
                  <a:gd name="T49" fmla="*/ 48 h 104"/>
                  <a:gd name="T50" fmla="*/ 94 w 142"/>
                  <a:gd name="T51" fmla="*/ 52 h 104"/>
                  <a:gd name="T52" fmla="*/ 91 w 142"/>
                  <a:gd name="T53" fmla="*/ 66 h 104"/>
                  <a:gd name="T54" fmla="*/ 87 w 142"/>
                  <a:gd name="T55" fmla="*/ 75 h 104"/>
                  <a:gd name="T56" fmla="*/ 83 w 142"/>
                  <a:gd name="T57" fmla="*/ 79 h 104"/>
                  <a:gd name="T58" fmla="*/ 53 w 142"/>
                  <a:gd name="T59" fmla="*/ 93 h 104"/>
                  <a:gd name="T60" fmla="*/ 41 w 142"/>
                  <a:gd name="T61" fmla="*/ 91 h 104"/>
                  <a:gd name="T62" fmla="*/ 32 w 142"/>
                  <a:gd name="T63" fmla="*/ 87 h 104"/>
                  <a:gd name="T64" fmla="*/ 29 w 142"/>
                  <a:gd name="T65" fmla="*/ 85 h 104"/>
                  <a:gd name="T66" fmla="*/ 27 w 142"/>
                  <a:gd name="T67" fmla="*/ 83 h 104"/>
                  <a:gd name="T68" fmla="*/ 24 w 142"/>
                  <a:gd name="T69" fmla="*/ 81 h 104"/>
                  <a:gd name="T70" fmla="*/ 22 w 142"/>
                  <a:gd name="T71" fmla="*/ 78 h 104"/>
                  <a:gd name="T72" fmla="*/ 21 w 142"/>
                  <a:gd name="T73" fmla="*/ 77 h 104"/>
                  <a:gd name="T74" fmla="*/ 19 w 142"/>
                  <a:gd name="T75" fmla="*/ 75 h 104"/>
                  <a:gd name="T76" fmla="*/ 17 w 142"/>
                  <a:gd name="T77" fmla="*/ 71 h 104"/>
                  <a:gd name="T78" fmla="*/ 15 w 142"/>
                  <a:gd name="T79" fmla="*/ 66 h 104"/>
                  <a:gd name="T80" fmla="*/ 12 w 142"/>
                  <a:gd name="T81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04">
                    <a:moveTo>
                      <a:pt x="0" y="104"/>
                    </a:moveTo>
                    <a:cubicBezTo>
                      <a:pt x="142" y="104"/>
                      <a:pt x="142" y="104"/>
                      <a:pt x="142" y="10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4"/>
                    </a:lnTo>
                    <a:close/>
                    <a:moveTo>
                      <a:pt x="98" y="1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7" y="29"/>
                      <a:pt x="127" y="29"/>
                      <a:pt x="127" y="29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98" y="11"/>
                    </a:lnTo>
                    <a:close/>
                    <a:moveTo>
                      <a:pt x="12" y="52"/>
                    </a:moveTo>
                    <a:cubicBezTo>
                      <a:pt x="12" y="50"/>
                      <a:pt x="13" y="49"/>
                      <a:pt x="13" y="48"/>
                    </a:cubicBezTo>
                    <a:cubicBezTo>
                      <a:pt x="13" y="46"/>
                      <a:pt x="13" y="45"/>
                      <a:pt x="13" y="44"/>
                    </a:cubicBezTo>
                    <a:cubicBezTo>
                      <a:pt x="14" y="41"/>
                      <a:pt x="15" y="38"/>
                      <a:pt x="16" y="36"/>
                    </a:cubicBezTo>
                    <a:cubicBezTo>
                      <a:pt x="16" y="35"/>
                      <a:pt x="17" y="34"/>
                      <a:pt x="17" y="32"/>
                    </a:cubicBezTo>
                    <a:cubicBezTo>
                      <a:pt x="18" y="31"/>
                      <a:pt x="19" y="30"/>
                      <a:pt x="19" y="29"/>
                    </a:cubicBezTo>
                    <a:cubicBezTo>
                      <a:pt x="20" y="28"/>
                      <a:pt x="21" y="27"/>
                      <a:pt x="22" y="26"/>
                    </a:cubicBezTo>
                    <a:cubicBezTo>
                      <a:pt x="22" y="25"/>
                      <a:pt x="23" y="24"/>
                      <a:pt x="24" y="24"/>
                    </a:cubicBezTo>
                    <a:cubicBezTo>
                      <a:pt x="31" y="16"/>
                      <a:pt x="42" y="11"/>
                      <a:pt x="53" y="11"/>
                    </a:cubicBezTo>
                    <a:cubicBezTo>
                      <a:pt x="65" y="11"/>
                      <a:pt x="76" y="16"/>
                      <a:pt x="83" y="24"/>
                    </a:cubicBezTo>
                    <a:cubicBezTo>
                      <a:pt x="85" y="26"/>
                      <a:pt x="86" y="27"/>
                      <a:pt x="87" y="29"/>
                    </a:cubicBezTo>
                    <a:cubicBezTo>
                      <a:pt x="88" y="30"/>
                      <a:pt x="88" y="31"/>
                      <a:pt x="89" y="32"/>
                    </a:cubicBezTo>
                    <a:cubicBezTo>
                      <a:pt x="90" y="34"/>
                      <a:pt x="90" y="35"/>
                      <a:pt x="91" y="36"/>
                    </a:cubicBezTo>
                    <a:cubicBezTo>
                      <a:pt x="92" y="38"/>
                      <a:pt x="93" y="41"/>
                      <a:pt x="93" y="44"/>
                    </a:cubicBezTo>
                    <a:cubicBezTo>
                      <a:pt x="93" y="45"/>
                      <a:pt x="94" y="46"/>
                      <a:pt x="94" y="48"/>
                    </a:cubicBezTo>
                    <a:cubicBezTo>
                      <a:pt x="94" y="49"/>
                      <a:pt x="94" y="50"/>
                      <a:pt x="94" y="52"/>
                    </a:cubicBezTo>
                    <a:cubicBezTo>
                      <a:pt x="94" y="57"/>
                      <a:pt x="93" y="62"/>
                      <a:pt x="91" y="66"/>
                    </a:cubicBezTo>
                    <a:cubicBezTo>
                      <a:pt x="90" y="69"/>
                      <a:pt x="89" y="72"/>
                      <a:pt x="87" y="75"/>
                    </a:cubicBezTo>
                    <a:cubicBezTo>
                      <a:pt x="86" y="76"/>
                      <a:pt x="85" y="78"/>
                      <a:pt x="83" y="79"/>
                    </a:cubicBezTo>
                    <a:cubicBezTo>
                      <a:pt x="76" y="87"/>
                      <a:pt x="65" y="93"/>
                      <a:pt x="53" y="93"/>
                    </a:cubicBezTo>
                    <a:cubicBezTo>
                      <a:pt x="49" y="93"/>
                      <a:pt x="45" y="92"/>
                      <a:pt x="41" y="91"/>
                    </a:cubicBezTo>
                    <a:cubicBezTo>
                      <a:pt x="38" y="90"/>
                      <a:pt x="35" y="88"/>
                      <a:pt x="32" y="87"/>
                    </a:cubicBezTo>
                    <a:cubicBezTo>
                      <a:pt x="31" y="86"/>
                      <a:pt x="30" y="85"/>
                      <a:pt x="29" y="85"/>
                    </a:cubicBezTo>
                    <a:cubicBezTo>
                      <a:pt x="28" y="84"/>
                      <a:pt x="28" y="84"/>
                      <a:pt x="27" y="83"/>
                    </a:cubicBezTo>
                    <a:cubicBezTo>
                      <a:pt x="26" y="82"/>
                      <a:pt x="25" y="82"/>
                      <a:pt x="24" y="81"/>
                    </a:cubicBezTo>
                    <a:cubicBezTo>
                      <a:pt x="24" y="80"/>
                      <a:pt x="23" y="79"/>
                      <a:pt x="22" y="78"/>
                    </a:cubicBezTo>
                    <a:cubicBezTo>
                      <a:pt x="22" y="78"/>
                      <a:pt x="21" y="77"/>
                      <a:pt x="21" y="77"/>
                    </a:cubicBezTo>
                    <a:cubicBezTo>
                      <a:pt x="20" y="76"/>
                      <a:pt x="20" y="75"/>
                      <a:pt x="19" y="75"/>
                    </a:cubicBezTo>
                    <a:cubicBezTo>
                      <a:pt x="19" y="74"/>
                      <a:pt x="18" y="72"/>
                      <a:pt x="17" y="71"/>
                    </a:cubicBezTo>
                    <a:cubicBezTo>
                      <a:pt x="16" y="70"/>
                      <a:pt x="16" y="68"/>
                      <a:pt x="15" y="66"/>
                    </a:cubicBezTo>
                    <a:cubicBezTo>
                      <a:pt x="13" y="62"/>
                      <a:pt x="12" y="57"/>
                      <a:pt x="12" y="5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Oval 55"/>
              <p:cNvSpPr>
                <a:spLocks noChangeArrowheads="1"/>
              </p:cNvSpPr>
              <p:nvPr/>
            </p:nvSpPr>
            <p:spPr bwMode="auto">
              <a:xfrm>
                <a:off x="1935836" y="2729130"/>
                <a:ext cx="100198" cy="101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" name="Oval 56"/>
            <p:cNvSpPr>
              <a:spLocks noChangeArrowheads="1"/>
            </p:cNvSpPr>
            <p:nvPr/>
          </p:nvSpPr>
          <p:spPr bwMode="auto">
            <a:xfrm>
              <a:off x="1323975" y="776288"/>
              <a:ext cx="590550" cy="59055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6" name="组合 107"/>
            <p:cNvGrpSpPr>
              <a:grpSpLocks/>
            </p:cNvGrpSpPr>
            <p:nvPr/>
          </p:nvGrpSpPr>
          <p:grpSpPr bwMode="auto">
            <a:xfrm>
              <a:off x="1408113" y="954088"/>
              <a:ext cx="428625" cy="309562"/>
              <a:chOff x="2514964" y="2144793"/>
              <a:chExt cx="429286" cy="310484"/>
            </a:xfrm>
          </p:grpSpPr>
          <p:sp>
            <p:nvSpPr>
              <p:cNvPr id="97" name="Freeform 57"/>
              <p:cNvSpPr>
                <a:spLocks noChangeArrowheads="1"/>
              </p:cNvSpPr>
              <p:nvPr/>
            </p:nvSpPr>
            <p:spPr bwMode="auto">
              <a:xfrm>
                <a:off x="2638867" y="2340121"/>
                <a:ext cx="88189" cy="39357"/>
              </a:xfrm>
              <a:custGeom>
                <a:avLst/>
                <a:gdLst>
                  <a:gd name="T0" fmla="*/ 116 w 121"/>
                  <a:gd name="T1" fmla="*/ 54 h 54"/>
                  <a:gd name="T2" fmla="*/ 121 w 121"/>
                  <a:gd name="T3" fmla="*/ 0 h 54"/>
                  <a:gd name="T4" fmla="*/ 0 w 121"/>
                  <a:gd name="T5" fmla="*/ 0 h 54"/>
                  <a:gd name="T6" fmla="*/ 5 w 121"/>
                  <a:gd name="T7" fmla="*/ 54 h 54"/>
                  <a:gd name="T8" fmla="*/ 116 w 121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116" y="54"/>
                    </a:moveTo>
                    <a:lnTo>
                      <a:pt x="121" y="0"/>
                    </a:lnTo>
                    <a:lnTo>
                      <a:pt x="0" y="0"/>
                    </a:lnTo>
                    <a:lnTo>
                      <a:pt x="5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58"/>
              <p:cNvSpPr>
                <a:spLocks noChangeArrowheads="1"/>
              </p:cNvSpPr>
              <p:nvPr/>
            </p:nvSpPr>
            <p:spPr bwMode="auto">
              <a:xfrm>
                <a:off x="2740904" y="2262136"/>
                <a:ext cx="96207" cy="65595"/>
              </a:xfrm>
              <a:custGeom>
                <a:avLst/>
                <a:gdLst>
                  <a:gd name="T0" fmla="*/ 0 w 132"/>
                  <a:gd name="T1" fmla="*/ 90 h 90"/>
                  <a:gd name="T2" fmla="*/ 109 w 132"/>
                  <a:gd name="T3" fmla="*/ 90 h 90"/>
                  <a:gd name="T4" fmla="*/ 132 w 132"/>
                  <a:gd name="T5" fmla="*/ 0 h 90"/>
                  <a:gd name="T6" fmla="*/ 7 w 132"/>
                  <a:gd name="T7" fmla="*/ 0 h 90"/>
                  <a:gd name="T8" fmla="*/ 0 w 132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90">
                    <a:moveTo>
                      <a:pt x="0" y="90"/>
                    </a:moveTo>
                    <a:lnTo>
                      <a:pt x="109" y="90"/>
                    </a:lnTo>
                    <a:lnTo>
                      <a:pt x="132" y="0"/>
                    </a:lnTo>
                    <a:lnTo>
                      <a:pt x="7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59"/>
              <p:cNvSpPr>
                <a:spLocks noChangeArrowheads="1"/>
              </p:cNvSpPr>
              <p:nvPr/>
            </p:nvSpPr>
            <p:spPr bwMode="auto">
              <a:xfrm>
                <a:off x="2549219" y="2340121"/>
                <a:ext cx="80901" cy="39357"/>
              </a:xfrm>
              <a:custGeom>
                <a:avLst/>
                <a:gdLst>
                  <a:gd name="T0" fmla="*/ 0 w 111"/>
                  <a:gd name="T1" fmla="*/ 0 h 54"/>
                  <a:gd name="T2" fmla="*/ 12 w 111"/>
                  <a:gd name="T3" fmla="*/ 54 h 54"/>
                  <a:gd name="T4" fmla="*/ 111 w 111"/>
                  <a:gd name="T5" fmla="*/ 54 h 54"/>
                  <a:gd name="T6" fmla="*/ 107 w 111"/>
                  <a:gd name="T7" fmla="*/ 0 h 54"/>
                  <a:gd name="T8" fmla="*/ 0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12" y="54"/>
                    </a:lnTo>
                    <a:lnTo>
                      <a:pt x="111" y="54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Freeform 60"/>
              <p:cNvSpPr>
                <a:spLocks noChangeArrowheads="1"/>
              </p:cNvSpPr>
              <p:nvPr/>
            </p:nvSpPr>
            <p:spPr bwMode="auto">
              <a:xfrm>
                <a:off x="2735802" y="2340121"/>
                <a:ext cx="80901" cy="39357"/>
              </a:xfrm>
              <a:custGeom>
                <a:avLst/>
                <a:gdLst>
                  <a:gd name="T0" fmla="*/ 111 w 111"/>
                  <a:gd name="T1" fmla="*/ 0 h 54"/>
                  <a:gd name="T2" fmla="*/ 4 w 111"/>
                  <a:gd name="T3" fmla="*/ 0 h 54"/>
                  <a:gd name="T4" fmla="*/ 0 w 111"/>
                  <a:gd name="T5" fmla="*/ 54 h 54"/>
                  <a:gd name="T6" fmla="*/ 97 w 111"/>
                  <a:gd name="T7" fmla="*/ 54 h 54"/>
                  <a:gd name="T8" fmla="*/ 111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111" y="0"/>
                    </a:moveTo>
                    <a:lnTo>
                      <a:pt x="4" y="0"/>
                    </a:lnTo>
                    <a:lnTo>
                      <a:pt x="0" y="54"/>
                    </a:lnTo>
                    <a:lnTo>
                      <a:pt x="97" y="5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61"/>
              <p:cNvSpPr>
                <a:spLocks noChangeArrowheads="1"/>
              </p:cNvSpPr>
              <p:nvPr/>
            </p:nvSpPr>
            <p:spPr bwMode="auto">
              <a:xfrm>
                <a:off x="2746006" y="2144793"/>
                <a:ext cx="198244" cy="105681"/>
              </a:xfrm>
              <a:custGeom>
                <a:avLst/>
                <a:gdLst>
                  <a:gd name="T0" fmla="*/ 78 w 115"/>
                  <a:gd name="T1" fmla="*/ 0 h 61"/>
                  <a:gd name="T2" fmla="*/ 72 w 115"/>
                  <a:gd name="T3" fmla="*/ 2 h 61"/>
                  <a:gd name="T4" fmla="*/ 70 w 115"/>
                  <a:gd name="T5" fmla="*/ 4 h 61"/>
                  <a:gd name="T6" fmla="*/ 40 w 115"/>
                  <a:gd name="T7" fmla="*/ 34 h 61"/>
                  <a:gd name="T8" fmla="*/ 38 w 115"/>
                  <a:gd name="T9" fmla="*/ 37 h 61"/>
                  <a:gd name="T10" fmla="*/ 2 w 115"/>
                  <a:gd name="T11" fmla="*/ 37 h 61"/>
                  <a:gd name="T12" fmla="*/ 0 w 115"/>
                  <a:gd name="T13" fmla="*/ 61 h 61"/>
                  <a:gd name="T14" fmla="*/ 55 w 115"/>
                  <a:gd name="T15" fmla="*/ 61 h 61"/>
                  <a:gd name="T16" fmla="*/ 59 w 115"/>
                  <a:gd name="T17" fmla="*/ 46 h 61"/>
                  <a:gd name="T18" fmla="*/ 82 w 115"/>
                  <a:gd name="T19" fmla="*/ 23 h 61"/>
                  <a:gd name="T20" fmla="*/ 101 w 115"/>
                  <a:gd name="T21" fmla="*/ 23 h 61"/>
                  <a:gd name="T22" fmla="*/ 101 w 115"/>
                  <a:gd name="T23" fmla="*/ 0 h 61"/>
                  <a:gd name="T24" fmla="*/ 78 w 115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61">
                    <a:moveTo>
                      <a:pt x="78" y="0"/>
                    </a:moveTo>
                    <a:cubicBezTo>
                      <a:pt x="76" y="0"/>
                      <a:pt x="74" y="1"/>
                      <a:pt x="72" y="2"/>
                    </a:cubicBezTo>
                    <a:cubicBezTo>
                      <a:pt x="71" y="3"/>
                      <a:pt x="71" y="3"/>
                      <a:pt x="70" y="4"/>
                    </a:cubicBezTo>
                    <a:cubicBezTo>
                      <a:pt x="60" y="14"/>
                      <a:pt x="50" y="24"/>
                      <a:pt x="40" y="34"/>
                    </a:cubicBezTo>
                    <a:cubicBezTo>
                      <a:pt x="39" y="35"/>
                      <a:pt x="39" y="36"/>
                      <a:pt x="3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7" y="38"/>
                      <a:pt x="75" y="30"/>
                      <a:pt x="82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15" y="23"/>
                      <a:pt x="115" y="0"/>
                      <a:pt x="101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62"/>
              <p:cNvSpPr>
                <a:spLocks noChangeArrowheads="1"/>
              </p:cNvSpPr>
              <p:nvPr/>
            </p:nvSpPr>
            <p:spPr bwMode="auto">
              <a:xfrm>
                <a:off x="2628663" y="2208930"/>
                <a:ext cx="108596" cy="41544"/>
              </a:xfrm>
              <a:custGeom>
                <a:avLst/>
                <a:gdLst>
                  <a:gd name="T0" fmla="*/ 5 w 149"/>
                  <a:gd name="T1" fmla="*/ 57 h 57"/>
                  <a:gd name="T2" fmla="*/ 144 w 149"/>
                  <a:gd name="T3" fmla="*/ 57 h 57"/>
                  <a:gd name="T4" fmla="*/ 149 w 149"/>
                  <a:gd name="T5" fmla="*/ 0 h 57"/>
                  <a:gd name="T6" fmla="*/ 0 w 149"/>
                  <a:gd name="T7" fmla="*/ 0 h 57"/>
                  <a:gd name="T8" fmla="*/ 5 w 149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7">
                    <a:moveTo>
                      <a:pt x="5" y="57"/>
                    </a:moveTo>
                    <a:lnTo>
                      <a:pt x="144" y="57"/>
                    </a:lnTo>
                    <a:lnTo>
                      <a:pt x="149" y="0"/>
                    </a:lnTo>
                    <a:lnTo>
                      <a:pt x="0" y="0"/>
                    </a:lnTo>
                    <a:lnTo>
                      <a:pt x="5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63"/>
              <p:cNvSpPr>
                <a:spLocks noChangeArrowheads="1"/>
              </p:cNvSpPr>
              <p:nvPr/>
            </p:nvSpPr>
            <p:spPr bwMode="auto">
              <a:xfrm>
                <a:off x="2528812" y="2262136"/>
                <a:ext cx="96207" cy="65595"/>
              </a:xfrm>
              <a:custGeom>
                <a:avLst/>
                <a:gdLst>
                  <a:gd name="T0" fmla="*/ 132 w 132"/>
                  <a:gd name="T1" fmla="*/ 90 h 90"/>
                  <a:gd name="T2" fmla="*/ 125 w 132"/>
                  <a:gd name="T3" fmla="*/ 0 h 90"/>
                  <a:gd name="T4" fmla="*/ 0 w 132"/>
                  <a:gd name="T5" fmla="*/ 0 h 90"/>
                  <a:gd name="T6" fmla="*/ 24 w 132"/>
                  <a:gd name="T7" fmla="*/ 90 h 90"/>
                  <a:gd name="T8" fmla="*/ 132 w 132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90">
                    <a:moveTo>
                      <a:pt x="132" y="9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24" y="90"/>
                    </a:lnTo>
                    <a:lnTo>
                      <a:pt x="132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64"/>
              <p:cNvSpPr>
                <a:spLocks noChangeArrowheads="1"/>
              </p:cNvSpPr>
              <p:nvPr/>
            </p:nvSpPr>
            <p:spPr bwMode="auto">
              <a:xfrm>
                <a:off x="2514964" y="2208930"/>
                <a:ext cx="103495" cy="41544"/>
              </a:xfrm>
              <a:custGeom>
                <a:avLst/>
                <a:gdLst>
                  <a:gd name="T0" fmla="*/ 0 w 142"/>
                  <a:gd name="T1" fmla="*/ 0 h 57"/>
                  <a:gd name="T2" fmla="*/ 14 w 142"/>
                  <a:gd name="T3" fmla="*/ 57 h 57"/>
                  <a:gd name="T4" fmla="*/ 142 w 142"/>
                  <a:gd name="T5" fmla="*/ 57 h 57"/>
                  <a:gd name="T6" fmla="*/ 137 w 142"/>
                  <a:gd name="T7" fmla="*/ 0 h 57"/>
                  <a:gd name="T8" fmla="*/ 0 w 142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57">
                    <a:moveTo>
                      <a:pt x="0" y="0"/>
                    </a:moveTo>
                    <a:lnTo>
                      <a:pt x="14" y="57"/>
                    </a:lnTo>
                    <a:lnTo>
                      <a:pt x="142" y="57"/>
                    </a:lnTo>
                    <a:lnTo>
                      <a:pt x="1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Freeform 65"/>
              <p:cNvSpPr>
                <a:spLocks noChangeArrowheads="1"/>
              </p:cNvSpPr>
              <p:nvPr/>
            </p:nvSpPr>
            <p:spPr bwMode="auto">
              <a:xfrm>
                <a:off x="2632307" y="2262136"/>
                <a:ext cx="101308" cy="65595"/>
              </a:xfrm>
              <a:custGeom>
                <a:avLst/>
                <a:gdLst>
                  <a:gd name="T0" fmla="*/ 139 w 139"/>
                  <a:gd name="T1" fmla="*/ 0 h 90"/>
                  <a:gd name="T2" fmla="*/ 0 w 139"/>
                  <a:gd name="T3" fmla="*/ 0 h 90"/>
                  <a:gd name="T4" fmla="*/ 7 w 139"/>
                  <a:gd name="T5" fmla="*/ 90 h 90"/>
                  <a:gd name="T6" fmla="*/ 132 w 139"/>
                  <a:gd name="T7" fmla="*/ 90 h 90"/>
                  <a:gd name="T8" fmla="*/ 139 w 139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90">
                    <a:moveTo>
                      <a:pt x="139" y="0"/>
                    </a:moveTo>
                    <a:lnTo>
                      <a:pt x="0" y="0"/>
                    </a:lnTo>
                    <a:lnTo>
                      <a:pt x="7" y="90"/>
                    </a:lnTo>
                    <a:lnTo>
                      <a:pt x="132" y="9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Oval 66"/>
              <p:cNvSpPr>
                <a:spLocks noChangeArrowheads="1"/>
              </p:cNvSpPr>
              <p:nvPr/>
            </p:nvSpPr>
            <p:spPr bwMode="auto">
              <a:xfrm>
                <a:off x="2562662" y="2389996"/>
                <a:ext cx="66778" cy="65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Oval 67"/>
              <p:cNvSpPr>
                <a:spLocks noChangeArrowheads="1"/>
              </p:cNvSpPr>
              <p:nvPr/>
            </p:nvSpPr>
            <p:spPr bwMode="auto">
              <a:xfrm>
                <a:off x="2737557" y="2389996"/>
                <a:ext cx="65187" cy="65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3359150" y="3529013"/>
              <a:ext cx="608013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69"/>
            <p:cNvSpPr>
              <a:spLocks noEditPoints="1" noChangeArrowheads="1"/>
            </p:cNvSpPr>
            <p:nvPr/>
          </p:nvSpPr>
          <p:spPr bwMode="auto">
            <a:xfrm>
              <a:off x="3498850" y="3648075"/>
              <a:ext cx="327025" cy="373063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1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5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99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3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20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6"/>
                    <a:pt x="11" y="18"/>
                    <a:pt x="17" y="14"/>
                  </a:cubicBezTo>
                  <a:cubicBezTo>
                    <a:pt x="20" y="12"/>
                    <a:pt x="23" y="11"/>
                    <a:pt x="26" y="11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0"/>
                    <a:pt x="11" y="62"/>
                    <a:pt x="17" y="58"/>
                  </a:cubicBezTo>
                  <a:cubicBezTo>
                    <a:pt x="20" y="56"/>
                    <a:pt x="23" y="55"/>
                    <a:pt x="26" y="55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4"/>
                    <a:pt x="11" y="106"/>
                    <a:pt x="17" y="102"/>
                  </a:cubicBezTo>
                  <a:cubicBezTo>
                    <a:pt x="20" y="100"/>
                    <a:pt x="23" y="99"/>
                    <a:pt x="26" y="99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20" y="144"/>
                    <a:pt x="23" y="144"/>
                    <a:pt x="26" y="143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7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Oval 70"/>
            <p:cNvSpPr>
              <a:spLocks noChangeArrowheads="1"/>
            </p:cNvSpPr>
            <p:nvPr/>
          </p:nvSpPr>
          <p:spPr bwMode="auto">
            <a:xfrm>
              <a:off x="2481263" y="1711325"/>
              <a:ext cx="495300" cy="49212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71"/>
            <p:cNvSpPr>
              <a:spLocks noEditPoints="1" noChangeArrowheads="1"/>
            </p:cNvSpPr>
            <p:nvPr/>
          </p:nvSpPr>
          <p:spPr bwMode="auto">
            <a:xfrm>
              <a:off x="2560638" y="1800225"/>
              <a:ext cx="323850" cy="323850"/>
            </a:xfrm>
            <a:custGeom>
              <a:avLst/>
              <a:gdLst>
                <a:gd name="T0" fmla="*/ 132 w 188"/>
                <a:gd name="T1" fmla="*/ 97 h 188"/>
                <a:gd name="T2" fmla="*/ 140 w 188"/>
                <a:gd name="T3" fmla="*/ 58 h 188"/>
                <a:gd name="T4" fmla="*/ 141 w 188"/>
                <a:gd name="T5" fmla="*/ 51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1 h 188"/>
                <a:gd name="T16" fmla="*/ 108 w 188"/>
                <a:gd name="T17" fmla="*/ 132 h 188"/>
                <a:gd name="T18" fmla="*/ 134 w 188"/>
                <a:gd name="T19" fmla="*/ 141 h 188"/>
                <a:gd name="T20" fmla="*/ 176 w 188"/>
                <a:gd name="T21" fmla="*/ 118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3 w 188"/>
                <a:gd name="T43" fmla="*/ 144 h 188"/>
                <a:gd name="T44" fmla="*/ 160 w 188"/>
                <a:gd name="T45" fmla="*/ 138 h 188"/>
                <a:gd name="T46" fmla="*/ 155 w 188"/>
                <a:gd name="T47" fmla="*/ 141 h 188"/>
                <a:gd name="T48" fmla="*/ 89 w 188"/>
                <a:gd name="T49" fmla="*/ 160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7 h 188"/>
                <a:gd name="T56" fmla="*/ 140 w 188"/>
                <a:gd name="T57" fmla="*/ 41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30 w 188"/>
                <a:gd name="T65" fmla="*/ 109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79 h 188"/>
                <a:gd name="T72" fmla="*/ 81 w 188"/>
                <a:gd name="T73" fmla="*/ 114 h 188"/>
                <a:gd name="T74" fmla="*/ 78 w 188"/>
                <a:gd name="T75" fmla="*/ 111 h 188"/>
                <a:gd name="T76" fmla="*/ 91 w 188"/>
                <a:gd name="T77" fmla="*/ 84 h 188"/>
                <a:gd name="T78" fmla="*/ 103 w 188"/>
                <a:gd name="T79" fmla="*/ 7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40" y="58"/>
                    <a:pt x="140" y="58"/>
                    <a:pt x="140" y="58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8" y="51"/>
                    <a:pt x="73" y="58"/>
                    <a:pt x="64" y="68"/>
                  </a:cubicBezTo>
                  <a:cubicBezTo>
                    <a:pt x="53" y="79"/>
                    <a:pt x="45" y="98"/>
                    <a:pt x="45" y="113"/>
                  </a:cubicBezTo>
                  <a:cubicBezTo>
                    <a:pt x="45" y="129"/>
                    <a:pt x="59" y="141"/>
                    <a:pt x="79" y="141"/>
                  </a:cubicBezTo>
                  <a:cubicBezTo>
                    <a:pt x="92" y="141"/>
                    <a:pt x="100" y="138"/>
                    <a:pt x="108" y="132"/>
                  </a:cubicBezTo>
                  <a:cubicBezTo>
                    <a:pt x="115" y="138"/>
                    <a:pt x="121" y="141"/>
                    <a:pt x="134" y="141"/>
                  </a:cubicBezTo>
                  <a:cubicBezTo>
                    <a:pt x="152" y="141"/>
                    <a:pt x="166" y="133"/>
                    <a:pt x="176" y="118"/>
                  </a:cubicBezTo>
                  <a:cubicBezTo>
                    <a:pt x="184" y="107"/>
                    <a:pt x="188" y="92"/>
                    <a:pt x="188" y="77"/>
                  </a:cubicBezTo>
                  <a:cubicBezTo>
                    <a:pt x="188" y="46"/>
                    <a:pt x="172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10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0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0"/>
                    <a:pt x="89" y="160"/>
                  </a:cubicBezTo>
                  <a:cubicBezTo>
                    <a:pt x="72" y="160"/>
                    <a:pt x="58" y="156"/>
                    <a:pt x="48" y="147"/>
                  </a:cubicBezTo>
                  <a:cubicBezTo>
                    <a:pt x="38" y="137"/>
                    <a:pt x="33" y="124"/>
                    <a:pt x="33" y="109"/>
                  </a:cubicBezTo>
                  <a:cubicBezTo>
                    <a:pt x="33" y="55"/>
                    <a:pt x="66" y="27"/>
                    <a:pt x="100" y="27"/>
                  </a:cubicBezTo>
                  <a:cubicBezTo>
                    <a:pt x="116" y="27"/>
                    <a:pt x="130" y="32"/>
                    <a:pt x="140" y="41"/>
                  </a:cubicBezTo>
                  <a:cubicBezTo>
                    <a:pt x="150" y="51"/>
                    <a:pt x="155" y="63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30" y="113"/>
                    <a:pt x="130" y="109"/>
                  </a:cubicBezTo>
                  <a:cubicBezTo>
                    <a:pt x="130" y="107"/>
                    <a:pt x="131" y="102"/>
                    <a:pt x="131" y="99"/>
                  </a:cubicBezTo>
                  <a:cubicBezTo>
                    <a:pt x="131" y="98"/>
                    <a:pt x="132" y="97"/>
                    <a:pt x="132" y="97"/>
                  </a:cubicBezTo>
                  <a:moveTo>
                    <a:pt x="103" y="79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1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1"/>
                    <a:pt x="98" y="80"/>
                    <a:pt x="103" y="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1765300" y="1366838"/>
              <a:ext cx="500063" cy="49847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73"/>
            <p:cNvSpPr>
              <a:spLocks noChangeArrowheads="1"/>
            </p:cNvSpPr>
            <p:nvPr/>
          </p:nvSpPr>
          <p:spPr bwMode="auto">
            <a:xfrm>
              <a:off x="1843088" y="1457325"/>
              <a:ext cx="219075" cy="317500"/>
            </a:xfrm>
            <a:custGeom>
              <a:avLst/>
              <a:gdLst>
                <a:gd name="T0" fmla="*/ 0 w 301"/>
                <a:gd name="T1" fmla="*/ 307 h 435"/>
                <a:gd name="T2" fmla="*/ 81 w 301"/>
                <a:gd name="T3" fmla="*/ 307 h 435"/>
                <a:gd name="T4" fmla="*/ 81 w 301"/>
                <a:gd name="T5" fmla="*/ 343 h 435"/>
                <a:gd name="T6" fmla="*/ 301 w 301"/>
                <a:gd name="T7" fmla="*/ 435 h 435"/>
                <a:gd name="T8" fmla="*/ 301 w 301"/>
                <a:gd name="T9" fmla="*/ 217 h 435"/>
                <a:gd name="T10" fmla="*/ 301 w 301"/>
                <a:gd name="T11" fmla="*/ 0 h 435"/>
                <a:gd name="T12" fmla="*/ 81 w 301"/>
                <a:gd name="T13" fmla="*/ 92 h 435"/>
                <a:gd name="T14" fmla="*/ 81 w 301"/>
                <a:gd name="T15" fmla="*/ 128 h 435"/>
                <a:gd name="T16" fmla="*/ 0 w 301"/>
                <a:gd name="T17" fmla="*/ 128 h 435"/>
                <a:gd name="T18" fmla="*/ 0 w 301"/>
                <a:gd name="T19" fmla="*/ 30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435">
                  <a:moveTo>
                    <a:pt x="0" y="307"/>
                  </a:moveTo>
                  <a:lnTo>
                    <a:pt x="81" y="307"/>
                  </a:lnTo>
                  <a:lnTo>
                    <a:pt x="81" y="343"/>
                  </a:lnTo>
                  <a:lnTo>
                    <a:pt x="301" y="435"/>
                  </a:lnTo>
                  <a:lnTo>
                    <a:pt x="301" y="217"/>
                  </a:lnTo>
                  <a:lnTo>
                    <a:pt x="301" y="0"/>
                  </a:lnTo>
                  <a:lnTo>
                    <a:pt x="81" y="92"/>
                  </a:lnTo>
                  <a:lnTo>
                    <a:pt x="81" y="128"/>
                  </a:lnTo>
                  <a:lnTo>
                    <a:pt x="0" y="128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74"/>
            <p:cNvSpPr>
              <a:spLocks noChangeArrowheads="1"/>
            </p:cNvSpPr>
            <p:nvPr/>
          </p:nvSpPr>
          <p:spPr bwMode="auto">
            <a:xfrm>
              <a:off x="2078038" y="1512888"/>
              <a:ext cx="50800" cy="206375"/>
            </a:xfrm>
            <a:custGeom>
              <a:avLst/>
              <a:gdLst>
                <a:gd name="T0" fmla="*/ 0 w 29"/>
                <a:gd name="T1" fmla="*/ 8 h 120"/>
                <a:gd name="T2" fmla="*/ 12 w 29"/>
                <a:gd name="T3" fmla="*/ 60 h 120"/>
                <a:gd name="T4" fmla="*/ 0 w 29"/>
                <a:gd name="T5" fmla="*/ 112 h 120"/>
                <a:gd name="T6" fmla="*/ 15 w 29"/>
                <a:gd name="T7" fmla="*/ 120 h 120"/>
                <a:gd name="T8" fmla="*/ 29 w 29"/>
                <a:gd name="T9" fmla="*/ 60 h 120"/>
                <a:gd name="T10" fmla="*/ 15 w 29"/>
                <a:gd name="T11" fmla="*/ 0 h 120"/>
                <a:gd name="T12" fmla="*/ 0 w 29"/>
                <a:gd name="T13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20">
                  <a:moveTo>
                    <a:pt x="0" y="8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8"/>
                    <a:pt x="24" y="17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75"/>
            <p:cNvSpPr>
              <a:spLocks noChangeArrowheads="1"/>
            </p:cNvSpPr>
            <p:nvPr/>
          </p:nvSpPr>
          <p:spPr bwMode="auto">
            <a:xfrm>
              <a:off x="2125663" y="1477963"/>
              <a:ext cx="60325" cy="276225"/>
            </a:xfrm>
            <a:custGeom>
              <a:avLst/>
              <a:gdLst>
                <a:gd name="T0" fmla="*/ 17 w 34"/>
                <a:gd name="T1" fmla="*/ 80 h 160"/>
                <a:gd name="T2" fmla="*/ 0 w 34"/>
                <a:gd name="T3" fmla="*/ 152 h 160"/>
                <a:gd name="T4" fmla="*/ 15 w 34"/>
                <a:gd name="T5" fmla="*/ 160 h 160"/>
                <a:gd name="T6" fmla="*/ 34 w 34"/>
                <a:gd name="T7" fmla="*/ 80 h 160"/>
                <a:gd name="T8" fmla="*/ 15 w 34"/>
                <a:gd name="T9" fmla="*/ 0 h 160"/>
                <a:gd name="T10" fmla="*/ 0 w 34"/>
                <a:gd name="T11" fmla="*/ 8 h 160"/>
                <a:gd name="T12" fmla="*/ 17 w 34"/>
                <a:gd name="T1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60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27" y="138"/>
                    <a:pt x="34" y="109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8"/>
                    <a:pt x="17" y="54"/>
                    <a:pt x="17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3584575" y="2593975"/>
              <a:ext cx="608013" cy="60642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77"/>
            <p:cNvSpPr>
              <a:spLocks noEditPoints="1" noChangeArrowheads="1"/>
            </p:cNvSpPr>
            <p:nvPr/>
          </p:nvSpPr>
          <p:spPr bwMode="auto">
            <a:xfrm>
              <a:off x="3692525" y="2760663"/>
              <a:ext cx="392113" cy="331787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7 h 192"/>
                <a:gd name="T10" fmla="*/ 21 w 227"/>
                <a:gd name="T11" fmla="*/ 105 h 192"/>
                <a:gd name="T12" fmla="*/ 0 w 227"/>
                <a:gd name="T13" fmla="*/ 94 h 192"/>
                <a:gd name="T14" fmla="*/ 98 w 227"/>
                <a:gd name="T15" fmla="*/ 192 h 192"/>
                <a:gd name="T16" fmla="*/ 205 w 227"/>
                <a:gd name="T17" fmla="*/ 85 h 192"/>
                <a:gd name="T18" fmla="*/ 224 w 227"/>
                <a:gd name="T19" fmla="*/ 64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4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8"/>
                    <a:pt x="166" y="0"/>
                    <a:pt x="134" y="0"/>
                  </a:cubicBezTo>
                  <a:cubicBezTo>
                    <a:pt x="99" y="0"/>
                    <a:pt x="76" y="31"/>
                    <a:pt x="76" y="67"/>
                  </a:cubicBezTo>
                  <a:cubicBezTo>
                    <a:pt x="76" y="70"/>
                    <a:pt x="77" y="74"/>
                    <a:pt x="77" y="77"/>
                  </a:cubicBezTo>
                  <a:cubicBezTo>
                    <a:pt x="79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8" y="192"/>
                  </a:cubicBezTo>
                  <a:cubicBezTo>
                    <a:pt x="161" y="192"/>
                    <a:pt x="205" y="151"/>
                    <a:pt x="205" y="85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4"/>
                    <a:pt x="224" y="53"/>
                  </a:cubicBezTo>
                  <a:moveTo>
                    <a:pt x="169" y="64"/>
                  </a:moveTo>
                  <a:cubicBezTo>
                    <a:pt x="164" y="64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4"/>
                    <a:pt x="169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Oval 78"/>
            <p:cNvSpPr>
              <a:spLocks noChangeArrowheads="1"/>
            </p:cNvSpPr>
            <p:nvPr/>
          </p:nvSpPr>
          <p:spPr bwMode="auto">
            <a:xfrm>
              <a:off x="2781300" y="1093788"/>
              <a:ext cx="603250" cy="60325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79"/>
            <p:cNvSpPr>
              <a:spLocks noChangeArrowheads="1"/>
            </p:cNvSpPr>
            <p:nvPr/>
          </p:nvSpPr>
          <p:spPr bwMode="auto">
            <a:xfrm>
              <a:off x="2871788" y="1230313"/>
              <a:ext cx="423862" cy="328612"/>
            </a:xfrm>
            <a:custGeom>
              <a:avLst/>
              <a:gdLst>
                <a:gd name="T0" fmla="*/ 246 w 246"/>
                <a:gd name="T1" fmla="*/ 140 h 191"/>
                <a:gd name="T2" fmla="*/ 227 w 246"/>
                <a:gd name="T3" fmla="*/ 104 h 191"/>
                <a:gd name="T4" fmla="*/ 123 w 246"/>
                <a:gd name="T5" fmla="*/ 0 h 191"/>
                <a:gd name="T6" fmla="*/ 19 w 246"/>
                <a:gd name="T7" fmla="*/ 104 h 191"/>
                <a:gd name="T8" fmla="*/ 0 w 246"/>
                <a:gd name="T9" fmla="*/ 140 h 191"/>
                <a:gd name="T10" fmla="*/ 43 w 246"/>
                <a:gd name="T11" fmla="*/ 185 h 191"/>
                <a:gd name="T12" fmla="*/ 49 w 246"/>
                <a:gd name="T13" fmla="*/ 191 h 191"/>
                <a:gd name="T14" fmla="*/ 68 w 246"/>
                <a:gd name="T15" fmla="*/ 191 h 191"/>
                <a:gd name="T16" fmla="*/ 74 w 246"/>
                <a:gd name="T17" fmla="*/ 185 h 191"/>
                <a:gd name="T18" fmla="*/ 74 w 246"/>
                <a:gd name="T19" fmla="*/ 96 h 191"/>
                <a:gd name="T20" fmla="*/ 68 w 246"/>
                <a:gd name="T21" fmla="*/ 89 h 191"/>
                <a:gd name="T22" fmla="*/ 49 w 246"/>
                <a:gd name="T23" fmla="*/ 89 h 191"/>
                <a:gd name="T24" fmla="*/ 43 w 246"/>
                <a:gd name="T25" fmla="*/ 96 h 191"/>
                <a:gd name="T26" fmla="*/ 36 w 246"/>
                <a:gd name="T27" fmla="*/ 97 h 191"/>
                <a:gd name="T28" fmla="*/ 123 w 246"/>
                <a:gd name="T29" fmla="*/ 17 h 191"/>
                <a:gd name="T30" fmla="*/ 210 w 246"/>
                <a:gd name="T31" fmla="*/ 97 h 191"/>
                <a:gd name="T32" fmla="*/ 203 w 246"/>
                <a:gd name="T33" fmla="*/ 96 h 191"/>
                <a:gd name="T34" fmla="*/ 197 w 246"/>
                <a:gd name="T35" fmla="*/ 89 h 191"/>
                <a:gd name="T36" fmla="*/ 178 w 246"/>
                <a:gd name="T37" fmla="*/ 89 h 191"/>
                <a:gd name="T38" fmla="*/ 171 w 246"/>
                <a:gd name="T39" fmla="*/ 96 h 191"/>
                <a:gd name="T40" fmla="*/ 171 w 246"/>
                <a:gd name="T41" fmla="*/ 185 h 191"/>
                <a:gd name="T42" fmla="*/ 178 w 246"/>
                <a:gd name="T43" fmla="*/ 191 h 191"/>
                <a:gd name="T44" fmla="*/ 197 w 246"/>
                <a:gd name="T45" fmla="*/ 191 h 191"/>
                <a:gd name="T46" fmla="*/ 203 w 246"/>
                <a:gd name="T47" fmla="*/ 185 h 191"/>
                <a:gd name="T48" fmla="*/ 216 w 246"/>
                <a:gd name="T49" fmla="*/ 182 h 191"/>
                <a:gd name="T50" fmla="*/ 225 w 246"/>
                <a:gd name="T51" fmla="*/ 178 h 191"/>
                <a:gd name="T52" fmla="*/ 246 w 246"/>
                <a:gd name="T53" fmla="*/ 14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1">
                  <a:moveTo>
                    <a:pt x="246" y="140"/>
                  </a:moveTo>
                  <a:cubicBezTo>
                    <a:pt x="246" y="125"/>
                    <a:pt x="238" y="112"/>
                    <a:pt x="227" y="104"/>
                  </a:cubicBezTo>
                  <a:cubicBezTo>
                    <a:pt x="227" y="47"/>
                    <a:pt x="180" y="0"/>
                    <a:pt x="123" y="0"/>
                  </a:cubicBezTo>
                  <a:cubicBezTo>
                    <a:pt x="66" y="0"/>
                    <a:pt x="19" y="47"/>
                    <a:pt x="19" y="104"/>
                  </a:cubicBezTo>
                  <a:cubicBezTo>
                    <a:pt x="7" y="112"/>
                    <a:pt x="0" y="125"/>
                    <a:pt x="0" y="140"/>
                  </a:cubicBezTo>
                  <a:cubicBezTo>
                    <a:pt x="0" y="164"/>
                    <a:pt x="19" y="184"/>
                    <a:pt x="43" y="185"/>
                  </a:cubicBezTo>
                  <a:cubicBezTo>
                    <a:pt x="43" y="188"/>
                    <a:pt x="46" y="191"/>
                    <a:pt x="4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71" y="191"/>
                    <a:pt x="74" y="188"/>
                    <a:pt x="74" y="18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2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2"/>
                    <a:pt x="43" y="96"/>
                  </a:cubicBezTo>
                  <a:cubicBezTo>
                    <a:pt x="40" y="96"/>
                    <a:pt x="38" y="96"/>
                    <a:pt x="36" y="97"/>
                  </a:cubicBezTo>
                  <a:cubicBezTo>
                    <a:pt x="40" y="52"/>
                    <a:pt x="77" y="17"/>
                    <a:pt x="123" y="17"/>
                  </a:cubicBezTo>
                  <a:cubicBezTo>
                    <a:pt x="168" y="17"/>
                    <a:pt x="206" y="52"/>
                    <a:pt x="210" y="97"/>
                  </a:cubicBezTo>
                  <a:cubicBezTo>
                    <a:pt x="207" y="96"/>
                    <a:pt x="205" y="96"/>
                    <a:pt x="203" y="96"/>
                  </a:cubicBezTo>
                  <a:cubicBezTo>
                    <a:pt x="203" y="92"/>
                    <a:pt x="200" y="89"/>
                    <a:pt x="197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2"/>
                    <a:pt x="171" y="96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71" y="188"/>
                    <a:pt x="174" y="191"/>
                    <a:pt x="178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200" y="191"/>
                    <a:pt x="203" y="188"/>
                    <a:pt x="203" y="185"/>
                  </a:cubicBezTo>
                  <a:cubicBezTo>
                    <a:pt x="208" y="185"/>
                    <a:pt x="212" y="184"/>
                    <a:pt x="216" y="182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238" y="170"/>
                    <a:pt x="246" y="156"/>
                    <a:pt x="246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80"/>
            <p:cNvSpPr>
              <a:spLocks noChangeArrowheads="1"/>
            </p:cNvSpPr>
            <p:nvPr/>
          </p:nvSpPr>
          <p:spPr bwMode="auto">
            <a:xfrm>
              <a:off x="2997200" y="2062163"/>
              <a:ext cx="195263" cy="182562"/>
            </a:xfrm>
            <a:custGeom>
              <a:avLst/>
              <a:gdLst>
                <a:gd name="T0" fmla="*/ 106 w 113"/>
                <a:gd name="T1" fmla="*/ 55 h 106"/>
                <a:gd name="T2" fmla="*/ 58 w 113"/>
                <a:gd name="T3" fmla="*/ 39 h 106"/>
                <a:gd name="T4" fmla="*/ 56 w 113"/>
                <a:gd name="T5" fmla="*/ 43 h 106"/>
                <a:gd name="T6" fmla="*/ 56 w 113"/>
                <a:gd name="T7" fmla="*/ 38 h 106"/>
                <a:gd name="T8" fmla="*/ 5 w 113"/>
                <a:gd name="T9" fmla="*/ 34 h 106"/>
                <a:gd name="T10" fmla="*/ 43 w 113"/>
                <a:gd name="T11" fmla="*/ 106 h 106"/>
                <a:gd name="T12" fmla="*/ 43 w 113"/>
                <a:gd name="T13" fmla="*/ 106 h 106"/>
                <a:gd name="T14" fmla="*/ 43 w 113"/>
                <a:gd name="T15" fmla="*/ 106 h 106"/>
                <a:gd name="T16" fmla="*/ 43 w 113"/>
                <a:gd name="T17" fmla="*/ 106 h 106"/>
                <a:gd name="T18" fmla="*/ 43 w 113"/>
                <a:gd name="T19" fmla="*/ 106 h 106"/>
                <a:gd name="T20" fmla="*/ 106 w 113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6">
                  <a:moveTo>
                    <a:pt x="106" y="55"/>
                  </a:moveTo>
                  <a:cubicBezTo>
                    <a:pt x="113" y="21"/>
                    <a:pt x="72" y="9"/>
                    <a:pt x="58" y="39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2" y="0"/>
                    <a:pt x="5" y="34"/>
                  </a:cubicBezTo>
                  <a:cubicBezTo>
                    <a:pt x="0" y="61"/>
                    <a:pt x="29" y="87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64" y="94"/>
                    <a:pt x="101" y="82"/>
                    <a:pt x="106" y="5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81"/>
            <p:cNvSpPr>
              <a:spLocks noEditPoints="1" noChangeArrowheads="1"/>
            </p:cNvSpPr>
            <p:nvPr/>
          </p:nvSpPr>
          <p:spPr bwMode="auto">
            <a:xfrm>
              <a:off x="954088" y="3319463"/>
              <a:ext cx="234950" cy="196850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1" y="115"/>
                    <a:pt x="136" y="80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2"/>
                    <a:pt x="90" y="47"/>
                  </a:cubicBezTo>
                  <a:cubicBezTo>
                    <a:pt x="90" y="45"/>
                    <a:pt x="91" y="42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6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9" y="28"/>
                    <a:pt x="41" y="30"/>
                    <a:pt x="41" y="33"/>
                  </a:cubicBezTo>
                  <a:cubicBezTo>
                    <a:pt x="41" y="36"/>
                    <a:pt x="39" y="39"/>
                    <a:pt x="35" y="39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82"/>
            <p:cNvSpPr>
              <a:spLocks noEditPoints="1" noChangeArrowheads="1"/>
            </p:cNvSpPr>
            <p:nvPr/>
          </p:nvSpPr>
          <p:spPr bwMode="auto">
            <a:xfrm>
              <a:off x="1725613" y="3159125"/>
              <a:ext cx="163512" cy="233363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7 h 135"/>
                <a:gd name="T4" fmla="*/ 48 w 95"/>
                <a:gd name="T5" fmla="*/ 135 h 135"/>
                <a:gd name="T6" fmla="*/ 95 w 95"/>
                <a:gd name="T7" fmla="*/ 47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0 h 135"/>
                <a:gd name="T14" fmla="*/ 48 w 95"/>
                <a:gd name="T15" fmla="*/ 26 h 135"/>
                <a:gd name="T16" fmla="*/ 62 w 95"/>
                <a:gd name="T17" fmla="*/ 40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0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0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83"/>
            <p:cNvSpPr>
              <a:spLocks noEditPoints="1" noChangeArrowheads="1"/>
            </p:cNvSpPr>
            <p:nvPr/>
          </p:nvSpPr>
          <p:spPr bwMode="auto">
            <a:xfrm>
              <a:off x="2289175" y="1978025"/>
              <a:ext cx="122238" cy="174625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6 h 101"/>
                <a:gd name="T4" fmla="*/ 35 w 71"/>
                <a:gd name="T5" fmla="*/ 101 h 101"/>
                <a:gd name="T6" fmla="*/ 71 w 71"/>
                <a:gd name="T7" fmla="*/ 36 h 101"/>
                <a:gd name="T8" fmla="*/ 35 w 71"/>
                <a:gd name="T9" fmla="*/ 0 h 101"/>
                <a:gd name="T10" fmla="*/ 35 w 71"/>
                <a:gd name="T11" fmla="*/ 42 h 101"/>
                <a:gd name="T12" fmla="*/ 24 w 71"/>
                <a:gd name="T13" fmla="*/ 31 h 101"/>
                <a:gd name="T14" fmla="*/ 35 w 71"/>
                <a:gd name="T15" fmla="*/ 20 h 101"/>
                <a:gd name="T16" fmla="*/ 46 w 71"/>
                <a:gd name="T17" fmla="*/ 31 h 101"/>
                <a:gd name="T18" fmla="*/ 35 w 71"/>
                <a:gd name="T1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35" y="101"/>
                    <a:pt x="35" y="101"/>
                  </a:cubicBezTo>
                  <a:cubicBezTo>
                    <a:pt x="35" y="101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2"/>
                  </a:moveTo>
                  <a:cubicBezTo>
                    <a:pt x="29" y="42"/>
                    <a:pt x="24" y="37"/>
                    <a:pt x="24" y="31"/>
                  </a:cubicBezTo>
                  <a:cubicBezTo>
                    <a:pt x="24" y="25"/>
                    <a:pt x="29" y="20"/>
                    <a:pt x="35" y="20"/>
                  </a:cubicBezTo>
                  <a:cubicBezTo>
                    <a:pt x="41" y="20"/>
                    <a:pt x="46" y="25"/>
                    <a:pt x="46" y="31"/>
                  </a:cubicBezTo>
                  <a:cubicBezTo>
                    <a:pt x="46" y="37"/>
                    <a:pt x="41" y="42"/>
                    <a:pt x="35" y="42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84"/>
            <p:cNvSpPr>
              <a:spLocks noChangeArrowheads="1"/>
            </p:cNvSpPr>
            <p:nvPr/>
          </p:nvSpPr>
          <p:spPr bwMode="auto">
            <a:xfrm>
              <a:off x="1879600" y="1236663"/>
              <a:ext cx="90488" cy="73025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5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85"/>
            <p:cNvSpPr>
              <a:spLocks noChangeArrowheads="1"/>
            </p:cNvSpPr>
            <p:nvPr/>
          </p:nvSpPr>
          <p:spPr bwMode="auto">
            <a:xfrm>
              <a:off x="1974850" y="1236663"/>
              <a:ext cx="88900" cy="73025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8 w 52"/>
                <a:gd name="T13" fmla="*/ 21 h 42"/>
                <a:gd name="T14" fmla="*/ 23 w 52"/>
                <a:gd name="T15" fmla="*/ 0 h 42"/>
                <a:gd name="T16" fmla="*/ 29 w 52"/>
                <a:gd name="T17" fmla="*/ 0 h 42"/>
                <a:gd name="T18" fmla="*/ 34 w 52"/>
                <a:gd name="T19" fmla="*/ 21 h 42"/>
                <a:gd name="T20" fmla="*/ 37 w 52"/>
                <a:gd name="T21" fmla="*/ 36 h 42"/>
                <a:gd name="T22" fmla="*/ 37 w 52"/>
                <a:gd name="T23" fmla="*/ 36 h 42"/>
                <a:gd name="T24" fmla="*/ 41 w 52"/>
                <a:gd name="T25" fmla="*/ 21 h 42"/>
                <a:gd name="T26" fmla="*/ 46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4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6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6"/>
                    <a:pt x="13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8" y="2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6"/>
                    <a:pt x="37" y="31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1"/>
                    <a:pt x="39" y="26"/>
                    <a:pt x="4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10"/>
                    <a:pt x="24" y="14"/>
                    <a:pt x="23" y="20"/>
                  </a:cubicBezTo>
                  <a:cubicBezTo>
                    <a:pt x="16" y="42"/>
                    <a:pt x="16" y="42"/>
                    <a:pt x="16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86"/>
            <p:cNvSpPr>
              <a:spLocks noChangeArrowheads="1"/>
            </p:cNvSpPr>
            <p:nvPr/>
          </p:nvSpPr>
          <p:spPr bwMode="auto">
            <a:xfrm>
              <a:off x="2068513" y="1236663"/>
              <a:ext cx="90487" cy="73025"/>
            </a:xfrm>
            <a:custGeom>
              <a:avLst/>
              <a:gdLst>
                <a:gd name="T0" fmla="*/ 11 w 53"/>
                <a:gd name="T1" fmla="*/ 42 h 42"/>
                <a:gd name="T2" fmla="*/ 0 w 53"/>
                <a:gd name="T3" fmla="*/ 0 h 42"/>
                <a:gd name="T4" fmla="*/ 6 w 53"/>
                <a:gd name="T5" fmla="*/ 0 h 42"/>
                <a:gd name="T6" fmla="*/ 11 w 53"/>
                <a:gd name="T7" fmla="*/ 21 h 42"/>
                <a:gd name="T8" fmla="*/ 14 w 53"/>
                <a:gd name="T9" fmla="*/ 36 h 42"/>
                <a:gd name="T10" fmla="*/ 15 w 53"/>
                <a:gd name="T11" fmla="*/ 36 h 42"/>
                <a:gd name="T12" fmla="*/ 18 w 53"/>
                <a:gd name="T13" fmla="*/ 21 h 42"/>
                <a:gd name="T14" fmla="*/ 24 w 53"/>
                <a:gd name="T15" fmla="*/ 0 h 42"/>
                <a:gd name="T16" fmla="*/ 30 w 53"/>
                <a:gd name="T17" fmla="*/ 0 h 42"/>
                <a:gd name="T18" fmla="*/ 35 w 53"/>
                <a:gd name="T19" fmla="*/ 21 h 42"/>
                <a:gd name="T20" fmla="*/ 38 w 53"/>
                <a:gd name="T21" fmla="*/ 36 h 42"/>
                <a:gd name="T22" fmla="*/ 38 w 53"/>
                <a:gd name="T23" fmla="*/ 36 h 42"/>
                <a:gd name="T24" fmla="*/ 41 w 53"/>
                <a:gd name="T25" fmla="*/ 21 h 42"/>
                <a:gd name="T26" fmla="*/ 47 w 53"/>
                <a:gd name="T27" fmla="*/ 0 h 42"/>
                <a:gd name="T28" fmla="*/ 53 w 53"/>
                <a:gd name="T29" fmla="*/ 0 h 42"/>
                <a:gd name="T30" fmla="*/ 40 w 53"/>
                <a:gd name="T31" fmla="*/ 42 h 42"/>
                <a:gd name="T32" fmla="*/ 35 w 53"/>
                <a:gd name="T33" fmla="*/ 42 h 42"/>
                <a:gd name="T34" fmla="*/ 29 w 53"/>
                <a:gd name="T35" fmla="*/ 20 h 42"/>
                <a:gd name="T36" fmla="*/ 27 w 53"/>
                <a:gd name="T37" fmla="*/ 6 h 42"/>
                <a:gd name="T38" fmla="*/ 26 w 53"/>
                <a:gd name="T39" fmla="*/ 6 h 42"/>
                <a:gd name="T40" fmla="*/ 23 w 53"/>
                <a:gd name="T41" fmla="*/ 20 h 42"/>
                <a:gd name="T42" fmla="*/ 17 w 53"/>
                <a:gd name="T43" fmla="*/ 42 h 42"/>
                <a:gd name="T44" fmla="*/ 11 w 5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87"/>
            <p:cNvSpPr>
              <a:spLocks noChangeArrowheads="1"/>
            </p:cNvSpPr>
            <p:nvPr/>
          </p:nvSpPr>
          <p:spPr bwMode="auto">
            <a:xfrm>
              <a:off x="1555750" y="3562350"/>
              <a:ext cx="20638" cy="38100"/>
            </a:xfrm>
            <a:custGeom>
              <a:avLst/>
              <a:gdLst>
                <a:gd name="T0" fmla="*/ 5 w 12"/>
                <a:gd name="T1" fmla="*/ 17 h 22"/>
                <a:gd name="T2" fmla="*/ 0 w 12"/>
                <a:gd name="T3" fmla="*/ 9 h 22"/>
                <a:gd name="T4" fmla="*/ 0 w 12"/>
                <a:gd name="T5" fmla="*/ 15 h 22"/>
                <a:gd name="T6" fmla="*/ 2 w 12"/>
                <a:gd name="T7" fmla="*/ 22 h 22"/>
                <a:gd name="T8" fmla="*/ 5 w 12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5" y="17"/>
                  </a:moveTo>
                  <a:cubicBezTo>
                    <a:pt x="12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1"/>
                    <a:pt x="4" y="19"/>
                    <a:pt x="5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88"/>
            <p:cNvSpPr>
              <a:spLocks noChangeArrowheads="1"/>
            </p:cNvSpPr>
            <p:nvPr/>
          </p:nvSpPr>
          <p:spPr bwMode="auto">
            <a:xfrm>
              <a:off x="1508125" y="3586163"/>
              <a:ext cx="12700" cy="19050"/>
            </a:xfrm>
            <a:custGeom>
              <a:avLst/>
              <a:gdLst>
                <a:gd name="T0" fmla="*/ 4 w 8"/>
                <a:gd name="T1" fmla="*/ 8 h 11"/>
                <a:gd name="T2" fmla="*/ 8 w 8"/>
                <a:gd name="T3" fmla="*/ 11 h 11"/>
                <a:gd name="T4" fmla="*/ 2 w 8"/>
                <a:gd name="T5" fmla="*/ 0 h 11"/>
                <a:gd name="T6" fmla="*/ 4 w 8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6"/>
                    <a:pt x="4" y="3"/>
                    <a:pt x="2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89"/>
            <p:cNvSpPr>
              <a:spLocks noChangeArrowheads="1"/>
            </p:cNvSpPr>
            <p:nvPr/>
          </p:nvSpPr>
          <p:spPr bwMode="auto">
            <a:xfrm>
              <a:off x="1587500" y="3608388"/>
              <a:ext cx="31750" cy="23812"/>
            </a:xfrm>
            <a:custGeom>
              <a:avLst/>
              <a:gdLst>
                <a:gd name="T0" fmla="*/ 5 w 19"/>
                <a:gd name="T1" fmla="*/ 14 h 14"/>
                <a:gd name="T2" fmla="*/ 12 w 19"/>
                <a:gd name="T3" fmla="*/ 13 h 14"/>
                <a:gd name="T4" fmla="*/ 13 w 19"/>
                <a:gd name="T5" fmla="*/ 1 h 14"/>
                <a:gd name="T6" fmla="*/ 0 w 19"/>
                <a:gd name="T7" fmla="*/ 13 h 14"/>
                <a:gd name="T8" fmla="*/ 5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7" y="14"/>
                    <a:pt x="9" y="13"/>
                    <a:pt x="12" y="13"/>
                  </a:cubicBezTo>
                  <a:cubicBezTo>
                    <a:pt x="18" y="8"/>
                    <a:pt x="19" y="5"/>
                    <a:pt x="13" y="1"/>
                  </a:cubicBezTo>
                  <a:cubicBezTo>
                    <a:pt x="8" y="0"/>
                    <a:pt x="3" y="7"/>
                    <a:pt x="0" y="13"/>
                  </a:cubicBezTo>
                  <a:cubicBezTo>
                    <a:pt x="2" y="14"/>
                    <a:pt x="3" y="14"/>
                    <a:pt x="5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90"/>
            <p:cNvSpPr>
              <a:spLocks noChangeArrowheads="1"/>
            </p:cNvSpPr>
            <p:nvPr/>
          </p:nvSpPr>
          <p:spPr bwMode="auto">
            <a:xfrm>
              <a:off x="1536700" y="3614738"/>
              <a:ext cx="39688" cy="96837"/>
            </a:xfrm>
            <a:custGeom>
              <a:avLst/>
              <a:gdLst>
                <a:gd name="T0" fmla="*/ 23 w 23"/>
                <a:gd name="T1" fmla="*/ 14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3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1" y="3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5" y="19"/>
                    <a:pt x="7" y="38"/>
                    <a:pt x="8" y="55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7"/>
                    <a:pt x="23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91"/>
            <p:cNvSpPr>
              <a:spLocks noChangeArrowheads="1"/>
            </p:cNvSpPr>
            <p:nvPr/>
          </p:nvSpPr>
          <p:spPr bwMode="auto">
            <a:xfrm>
              <a:off x="1425575" y="3473450"/>
              <a:ext cx="273050" cy="239713"/>
            </a:xfrm>
            <a:custGeom>
              <a:avLst/>
              <a:gdLst>
                <a:gd name="T0" fmla="*/ 121 w 159"/>
                <a:gd name="T1" fmla="*/ 16 h 139"/>
                <a:gd name="T2" fmla="*/ 79 w 159"/>
                <a:gd name="T3" fmla="*/ 0 h 139"/>
                <a:gd name="T4" fmla="*/ 38 w 159"/>
                <a:gd name="T5" fmla="*/ 16 h 139"/>
                <a:gd name="T6" fmla="*/ 32 w 159"/>
                <a:gd name="T7" fmla="*/ 99 h 139"/>
                <a:gd name="T8" fmla="*/ 42 w 159"/>
                <a:gd name="T9" fmla="*/ 129 h 139"/>
                <a:gd name="T10" fmla="*/ 48 w 159"/>
                <a:gd name="T11" fmla="*/ 138 h 139"/>
                <a:gd name="T12" fmla="*/ 68 w 159"/>
                <a:gd name="T13" fmla="*/ 138 h 139"/>
                <a:gd name="T14" fmla="*/ 59 w 159"/>
                <a:gd name="T15" fmla="*/ 85 h 139"/>
                <a:gd name="T16" fmla="*/ 59 w 159"/>
                <a:gd name="T17" fmla="*/ 83 h 139"/>
                <a:gd name="T18" fmla="*/ 51 w 159"/>
                <a:gd name="T19" fmla="*/ 80 h 139"/>
                <a:gd name="T20" fmla="*/ 42 w 159"/>
                <a:gd name="T21" fmla="*/ 66 h 139"/>
                <a:gd name="T22" fmla="*/ 62 w 159"/>
                <a:gd name="T23" fmla="*/ 74 h 139"/>
                <a:gd name="T24" fmla="*/ 63 w 159"/>
                <a:gd name="T25" fmla="*/ 78 h 139"/>
                <a:gd name="T26" fmla="*/ 73 w 159"/>
                <a:gd name="T27" fmla="*/ 76 h 139"/>
                <a:gd name="T28" fmla="*/ 77 w 159"/>
                <a:gd name="T29" fmla="*/ 49 h 139"/>
                <a:gd name="T30" fmla="*/ 88 w 159"/>
                <a:gd name="T31" fmla="*/ 60 h 139"/>
                <a:gd name="T32" fmla="*/ 79 w 159"/>
                <a:gd name="T33" fmla="*/ 78 h 139"/>
                <a:gd name="T34" fmla="*/ 81 w 159"/>
                <a:gd name="T35" fmla="*/ 81 h 139"/>
                <a:gd name="T36" fmla="*/ 90 w 159"/>
                <a:gd name="T37" fmla="*/ 90 h 139"/>
                <a:gd name="T38" fmla="*/ 94 w 159"/>
                <a:gd name="T39" fmla="*/ 83 h 139"/>
                <a:gd name="T40" fmla="*/ 108 w 159"/>
                <a:gd name="T41" fmla="*/ 73 h 139"/>
                <a:gd name="T42" fmla="*/ 117 w 159"/>
                <a:gd name="T43" fmla="*/ 85 h 139"/>
                <a:gd name="T44" fmla="*/ 92 w 159"/>
                <a:gd name="T45" fmla="*/ 96 h 139"/>
                <a:gd name="T46" fmla="*/ 91 w 159"/>
                <a:gd name="T47" fmla="*/ 102 h 139"/>
                <a:gd name="T48" fmla="*/ 94 w 159"/>
                <a:gd name="T49" fmla="*/ 136 h 139"/>
                <a:gd name="T50" fmla="*/ 94 w 159"/>
                <a:gd name="T51" fmla="*/ 138 h 139"/>
                <a:gd name="T52" fmla="*/ 111 w 159"/>
                <a:gd name="T53" fmla="*/ 138 h 139"/>
                <a:gd name="T54" fmla="*/ 117 w 159"/>
                <a:gd name="T55" fmla="*/ 129 h 139"/>
                <a:gd name="T56" fmla="*/ 127 w 159"/>
                <a:gd name="T57" fmla="*/ 99 h 139"/>
                <a:gd name="T58" fmla="*/ 121 w 159"/>
                <a:gd name="T5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139">
                  <a:moveTo>
                    <a:pt x="121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6" y="121"/>
                    <a:pt x="66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2"/>
                    <a:pt x="54" y="81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5"/>
                    <a:pt x="62" y="74"/>
                  </a:cubicBezTo>
                  <a:cubicBezTo>
                    <a:pt x="62" y="75"/>
                    <a:pt x="63" y="77"/>
                    <a:pt x="63" y="78"/>
                  </a:cubicBezTo>
                  <a:cubicBezTo>
                    <a:pt x="66" y="78"/>
                    <a:pt x="70" y="78"/>
                    <a:pt x="73" y="76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6"/>
                    <a:pt x="88" y="54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7"/>
                    <a:pt x="90" y="90"/>
                  </a:cubicBezTo>
                  <a:cubicBezTo>
                    <a:pt x="91" y="87"/>
                    <a:pt x="92" y="85"/>
                    <a:pt x="94" y="83"/>
                  </a:cubicBezTo>
                  <a:cubicBezTo>
                    <a:pt x="97" y="79"/>
                    <a:pt x="102" y="72"/>
                    <a:pt x="108" y="73"/>
                  </a:cubicBezTo>
                  <a:cubicBezTo>
                    <a:pt x="113" y="74"/>
                    <a:pt x="118" y="80"/>
                    <a:pt x="117" y="85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8"/>
                    <a:pt x="91" y="100"/>
                    <a:pt x="91" y="102"/>
                  </a:cubicBezTo>
                  <a:cubicBezTo>
                    <a:pt x="90" y="113"/>
                    <a:pt x="90" y="125"/>
                    <a:pt x="94" y="136"/>
                  </a:cubicBezTo>
                  <a:cubicBezTo>
                    <a:pt x="94" y="137"/>
                    <a:pt x="94" y="137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7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1" y="16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92"/>
            <p:cNvSpPr>
              <a:spLocks noChangeArrowheads="1"/>
            </p:cNvSpPr>
            <p:nvPr/>
          </p:nvSpPr>
          <p:spPr bwMode="auto">
            <a:xfrm>
              <a:off x="1503363" y="3724275"/>
              <a:ext cx="120650" cy="20638"/>
            </a:xfrm>
            <a:custGeom>
              <a:avLst/>
              <a:gdLst>
                <a:gd name="T0" fmla="*/ 63 w 69"/>
                <a:gd name="T1" fmla="*/ 0 h 12"/>
                <a:gd name="T2" fmla="*/ 6 w 69"/>
                <a:gd name="T3" fmla="*/ 0 h 12"/>
                <a:gd name="T4" fmla="*/ 0 w 69"/>
                <a:gd name="T5" fmla="*/ 6 h 12"/>
                <a:gd name="T6" fmla="*/ 6 w 69"/>
                <a:gd name="T7" fmla="*/ 12 h 12"/>
                <a:gd name="T8" fmla="*/ 63 w 69"/>
                <a:gd name="T9" fmla="*/ 12 h 12"/>
                <a:gd name="T10" fmla="*/ 69 w 69"/>
                <a:gd name="T11" fmla="*/ 6 h 12"/>
                <a:gd name="T12" fmla="*/ 63 w 6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93"/>
            <p:cNvSpPr>
              <a:spLocks noChangeArrowheads="1"/>
            </p:cNvSpPr>
            <p:nvPr/>
          </p:nvSpPr>
          <p:spPr bwMode="auto">
            <a:xfrm>
              <a:off x="1506538" y="3749675"/>
              <a:ext cx="114300" cy="19050"/>
            </a:xfrm>
            <a:custGeom>
              <a:avLst/>
              <a:gdLst>
                <a:gd name="T0" fmla="*/ 61 w 67"/>
                <a:gd name="T1" fmla="*/ 0 h 11"/>
                <a:gd name="T2" fmla="*/ 6 w 67"/>
                <a:gd name="T3" fmla="*/ 0 h 11"/>
                <a:gd name="T4" fmla="*/ 0 w 67"/>
                <a:gd name="T5" fmla="*/ 5 h 11"/>
                <a:gd name="T6" fmla="*/ 6 w 67"/>
                <a:gd name="T7" fmla="*/ 11 h 11"/>
                <a:gd name="T8" fmla="*/ 61 w 67"/>
                <a:gd name="T9" fmla="*/ 11 h 11"/>
                <a:gd name="T10" fmla="*/ 67 w 67"/>
                <a:gd name="T11" fmla="*/ 5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94"/>
            <p:cNvSpPr>
              <a:spLocks noChangeArrowheads="1"/>
            </p:cNvSpPr>
            <p:nvPr/>
          </p:nvSpPr>
          <p:spPr bwMode="auto">
            <a:xfrm>
              <a:off x="1531938" y="3771900"/>
              <a:ext cx="63500" cy="15875"/>
            </a:xfrm>
            <a:custGeom>
              <a:avLst/>
              <a:gdLst>
                <a:gd name="T0" fmla="*/ 32 w 37"/>
                <a:gd name="T1" fmla="*/ 0 h 9"/>
                <a:gd name="T2" fmla="*/ 5 w 37"/>
                <a:gd name="T3" fmla="*/ 0 h 9"/>
                <a:gd name="T4" fmla="*/ 0 w 37"/>
                <a:gd name="T5" fmla="*/ 5 h 9"/>
                <a:gd name="T6" fmla="*/ 5 w 37"/>
                <a:gd name="T7" fmla="*/ 9 h 9"/>
                <a:gd name="T8" fmla="*/ 32 w 37"/>
                <a:gd name="T9" fmla="*/ 9 h 9"/>
                <a:gd name="T10" fmla="*/ 37 w 37"/>
                <a:gd name="T11" fmla="*/ 5 h 9"/>
                <a:gd name="T12" fmla="*/ 32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95"/>
            <p:cNvSpPr>
              <a:spLocks noEditPoints="1"/>
            </p:cNvSpPr>
            <p:nvPr/>
          </p:nvSpPr>
          <p:spPr bwMode="auto">
            <a:xfrm>
              <a:off x="1509713" y="1524000"/>
              <a:ext cx="187325" cy="244475"/>
            </a:xfrm>
            <a:custGeom>
              <a:avLst/>
              <a:gdLst>
                <a:gd name="T0" fmla="*/ 250 w 257"/>
                <a:gd name="T1" fmla="*/ 303 h 336"/>
                <a:gd name="T2" fmla="*/ 139 w 257"/>
                <a:gd name="T3" fmla="*/ 253 h 336"/>
                <a:gd name="T4" fmla="*/ 229 w 257"/>
                <a:gd name="T5" fmla="*/ 45 h 336"/>
                <a:gd name="T6" fmla="*/ 94 w 257"/>
                <a:gd name="T7" fmla="*/ 234 h 336"/>
                <a:gd name="T8" fmla="*/ 0 w 257"/>
                <a:gd name="T9" fmla="*/ 192 h 336"/>
                <a:gd name="T10" fmla="*/ 257 w 257"/>
                <a:gd name="T11" fmla="*/ 0 h 336"/>
                <a:gd name="T12" fmla="*/ 250 w 257"/>
                <a:gd name="T13" fmla="*/ 303 h 336"/>
                <a:gd name="T14" fmla="*/ 106 w 257"/>
                <a:gd name="T15" fmla="*/ 336 h 336"/>
                <a:gd name="T16" fmla="*/ 89 w 257"/>
                <a:gd name="T17" fmla="*/ 265 h 336"/>
                <a:gd name="T18" fmla="*/ 153 w 257"/>
                <a:gd name="T19" fmla="*/ 289 h 336"/>
                <a:gd name="T20" fmla="*/ 106 w 257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36">
                  <a:moveTo>
                    <a:pt x="250" y="303"/>
                  </a:moveTo>
                  <a:lnTo>
                    <a:pt x="139" y="253"/>
                  </a:lnTo>
                  <a:lnTo>
                    <a:pt x="229" y="45"/>
                  </a:lnTo>
                  <a:lnTo>
                    <a:pt x="94" y="234"/>
                  </a:lnTo>
                  <a:lnTo>
                    <a:pt x="0" y="192"/>
                  </a:lnTo>
                  <a:lnTo>
                    <a:pt x="257" y="0"/>
                  </a:lnTo>
                  <a:lnTo>
                    <a:pt x="250" y="303"/>
                  </a:lnTo>
                  <a:close/>
                  <a:moveTo>
                    <a:pt x="106" y="336"/>
                  </a:moveTo>
                  <a:lnTo>
                    <a:pt x="89" y="265"/>
                  </a:lnTo>
                  <a:lnTo>
                    <a:pt x="153" y="289"/>
                  </a:lnTo>
                  <a:lnTo>
                    <a:pt x="106" y="33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Freeform 96"/>
            <p:cNvSpPr>
              <a:spLocks noEditPoints="1" noChangeArrowheads="1"/>
            </p:cNvSpPr>
            <p:nvPr/>
          </p:nvSpPr>
          <p:spPr bwMode="auto">
            <a:xfrm>
              <a:off x="2500313" y="1441450"/>
              <a:ext cx="174625" cy="174625"/>
            </a:xfrm>
            <a:custGeom>
              <a:avLst/>
              <a:gdLst>
                <a:gd name="T0" fmla="*/ 15 w 101"/>
                <a:gd name="T1" fmla="*/ 76 h 101"/>
                <a:gd name="T2" fmla="*/ 10 w 101"/>
                <a:gd name="T3" fmla="*/ 81 h 101"/>
                <a:gd name="T4" fmla="*/ 21 w 101"/>
                <a:gd name="T5" fmla="*/ 93 h 101"/>
                <a:gd name="T6" fmla="*/ 26 w 101"/>
                <a:gd name="T7" fmla="*/ 87 h 101"/>
                <a:gd name="T8" fmla="*/ 43 w 101"/>
                <a:gd name="T9" fmla="*/ 94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4 h 101"/>
                <a:gd name="T16" fmla="*/ 76 w 101"/>
                <a:gd name="T17" fmla="*/ 86 h 101"/>
                <a:gd name="T18" fmla="*/ 81 w 101"/>
                <a:gd name="T19" fmla="*/ 92 h 101"/>
                <a:gd name="T20" fmla="*/ 92 w 101"/>
                <a:gd name="T21" fmla="*/ 80 h 101"/>
                <a:gd name="T22" fmla="*/ 87 w 101"/>
                <a:gd name="T23" fmla="*/ 75 h 101"/>
                <a:gd name="T24" fmla="*/ 94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6 h 101"/>
                <a:gd name="T34" fmla="*/ 92 w 101"/>
                <a:gd name="T35" fmla="*/ 20 h 101"/>
                <a:gd name="T36" fmla="*/ 80 w 101"/>
                <a:gd name="T37" fmla="*/ 9 h 101"/>
                <a:gd name="T38" fmla="*/ 75 w 101"/>
                <a:gd name="T39" fmla="*/ 14 h 101"/>
                <a:gd name="T40" fmla="*/ 58 w 101"/>
                <a:gd name="T41" fmla="*/ 8 h 101"/>
                <a:gd name="T42" fmla="*/ 58 w 101"/>
                <a:gd name="T43" fmla="*/ 0 h 101"/>
                <a:gd name="T44" fmla="*/ 42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9 w 101"/>
                <a:gd name="T53" fmla="*/ 21 h 101"/>
                <a:gd name="T54" fmla="*/ 14 w 101"/>
                <a:gd name="T55" fmla="*/ 27 h 101"/>
                <a:gd name="T56" fmla="*/ 8 w 101"/>
                <a:gd name="T57" fmla="*/ 43 h 101"/>
                <a:gd name="T58" fmla="*/ 0 w 101"/>
                <a:gd name="T59" fmla="*/ 44 h 101"/>
                <a:gd name="T60" fmla="*/ 0 w 101"/>
                <a:gd name="T61" fmla="*/ 59 h 101"/>
                <a:gd name="T62" fmla="*/ 8 w 101"/>
                <a:gd name="T63" fmla="*/ 59 h 101"/>
                <a:gd name="T64" fmla="*/ 15 w 101"/>
                <a:gd name="T65" fmla="*/ 76 h 101"/>
                <a:gd name="T66" fmla="*/ 50 w 101"/>
                <a:gd name="T67" fmla="*/ 19 h 101"/>
                <a:gd name="T68" fmla="*/ 83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3"/>
                    <a:pt x="43" y="94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2"/>
                    <a:pt x="71" y="90"/>
                    <a:pt x="76" y="86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0"/>
                    <a:pt x="86" y="26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9" y="37"/>
                    <a:pt x="8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3" y="32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3"/>
                    <a:pt x="32" y="19"/>
                    <a:pt x="50" y="19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97"/>
            <p:cNvSpPr>
              <a:spLocks noEditPoints="1" noChangeArrowheads="1"/>
            </p:cNvSpPr>
            <p:nvPr/>
          </p:nvSpPr>
          <p:spPr bwMode="auto">
            <a:xfrm>
              <a:off x="2633663" y="1362075"/>
              <a:ext cx="117475" cy="117475"/>
            </a:xfrm>
            <a:custGeom>
              <a:avLst/>
              <a:gdLst>
                <a:gd name="T0" fmla="*/ 63 w 68"/>
                <a:gd name="T1" fmla="*/ 28 h 68"/>
                <a:gd name="T2" fmla="*/ 68 w 68"/>
                <a:gd name="T3" fmla="*/ 26 h 68"/>
                <a:gd name="T4" fmla="*/ 63 w 68"/>
                <a:gd name="T5" fmla="*/ 14 h 68"/>
                <a:gd name="T6" fmla="*/ 58 w 68"/>
                <a:gd name="T7" fmla="*/ 16 h 68"/>
                <a:gd name="T8" fmla="*/ 50 w 68"/>
                <a:gd name="T9" fmla="*/ 9 h 68"/>
                <a:gd name="T10" fmla="*/ 52 w 68"/>
                <a:gd name="T11" fmla="*/ 4 h 68"/>
                <a:gd name="T12" fmla="*/ 40 w 68"/>
                <a:gd name="T13" fmla="*/ 0 h 68"/>
                <a:gd name="T14" fmla="*/ 38 w 68"/>
                <a:gd name="T15" fmla="*/ 4 h 68"/>
                <a:gd name="T16" fmla="*/ 28 w 68"/>
                <a:gd name="T17" fmla="*/ 5 h 68"/>
                <a:gd name="T18" fmla="*/ 26 w 68"/>
                <a:gd name="T19" fmla="*/ 0 h 68"/>
                <a:gd name="T20" fmla="*/ 14 w 68"/>
                <a:gd name="T21" fmla="*/ 5 h 68"/>
                <a:gd name="T22" fmla="*/ 16 w 68"/>
                <a:gd name="T23" fmla="*/ 10 h 68"/>
                <a:gd name="T24" fmla="*/ 9 w 68"/>
                <a:gd name="T25" fmla="*/ 17 h 68"/>
                <a:gd name="T26" fmla="*/ 4 w 68"/>
                <a:gd name="T27" fmla="*/ 16 h 68"/>
                <a:gd name="T28" fmla="*/ 0 w 68"/>
                <a:gd name="T29" fmla="*/ 27 h 68"/>
                <a:gd name="T30" fmla="*/ 4 w 68"/>
                <a:gd name="T31" fmla="*/ 29 h 68"/>
                <a:gd name="T32" fmla="*/ 5 w 68"/>
                <a:gd name="T33" fmla="*/ 40 h 68"/>
                <a:gd name="T34" fmla="*/ 0 w 68"/>
                <a:gd name="T35" fmla="*/ 42 h 68"/>
                <a:gd name="T36" fmla="*/ 5 w 68"/>
                <a:gd name="T37" fmla="*/ 54 h 68"/>
                <a:gd name="T38" fmla="*/ 10 w 68"/>
                <a:gd name="T39" fmla="*/ 51 h 68"/>
                <a:gd name="T40" fmla="*/ 18 w 68"/>
                <a:gd name="T41" fmla="*/ 59 h 68"/>
                <a:gd name="T42" fmla="*/ 16 w 68"/>
                <a:gd name="T43" fmla="*/ 64 h 68"/>
                <a:gd name="T44" fmla="*/ 28 w 68"/>
                <a:gd name="T45" fmla="*/ 68 h 68"/>
                <a:gd name="T46" fmla="*/ 29 w 68"/>
                <a:gd name="T47" fmla="*/ 63 h 68"/>
                <a:gd name="T48" fmla="*/ 40 w 68"/>
                <a:gd name="T49" fmla="*/ 63 h 68"/>
                <a:gd name="T50" fmla="*/ 42 w 68"/>
                <a:gd name="T51" fmla="*/ 68 h 68"/>
                <a:gd name="T52" fmla="*/ 54 w 68"/>
                <a:gd name="T53" fmla="*/ 63 h 68"/>
                <a:gd name="T54" fmla="*/ 52 w 68"/>
                <a:gd name="T55" fmla="*/ 58 h 68"/>
                <a:gd name="T56" fmla="*/ 59 w 68"/>
                <a:gd name="T57" fmla="*/ 50 h 68"/>
                <a:gd name="T58" fmla="*/ 64 w 68"/>
                <a:gd name="T59" fmla="*/ 52 h 68"/>
                <a:gd name="T60" fmla="*/ 68 w 68"/>
                <a:gd name="T61" fmla="*/ 40 h 68"/>
                <a:gd name="T62" fmla="*/ 63 w 68"/>
                <a:gd name="T63" fmla="*/ 38 h 68"/>
                <a:gd name="T64" fmla="*/ 63 w 68"/>
                <a:gd name="T65" fmla="*/ 28 h 68"/>
                <a:gd name="T66" fmla="*/ 42 w 68"/>
                <a:gd name="T67" fmla="*/ 52 h 68"/>
                <a:gd name="T68" fmla="*/ 34 w 68"/>
                <a:gd name="T69" fmla="*/ 54 h 68"/>
                <a:gd name="T70" fmla="*/ 16 w 68"/>
                <a:gd name="T71" fmla="*/ 42 h 68"/>
                <a:gd name="T72" fmla="*/ 26 w 68"/>
                <a:gd name="T73" fmla="*/ 16 h 68"/>
                <a:gd name="T74" fmla="*/ 34 w 68"/>
                <a:gd name="T75" fmla="*/ 14 h 68"/>
                <a:gd name="T76" fmla="*/ 52 w 68"/>
                <a:gd name="T77" fmla="*/ 26 h 68"/>
                <a:gd name="T78" fmla="*/ 42 w 68"/>
                <a:gd name="T7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4"/>
                    <a:pt x="9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6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2" y="54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7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40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4"/>
                    <a:pt x="31" y="14"/>
                    <a:pt x="34" y="14"/>
                  </a:cubicBezTo>
                  <a:cubicBezTo>
                    <a:pt x="42" y="14"/>
                    <a:pt x="49" y="18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98"/>
            <p:cNvSpPr>
              <a:spLocks noChangeArrowheads="1"/>
            </p:cNvSpPr>
            <p:nvPr/>
          </p:nvSpPr>
          <p:spPr bwMode="auto">
            <a:xfrm>
              <a:off x="2228850" y="3543300"/>
              <a:ext cx="190500" cy="223838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1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3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2 h 130"/>
                <a:gd name="T22" fmla="*/ 69 w 111"/>
                <a:gd name="T23" fmla="*/ 42 h 130"/>
                <a:gd name="T24" fmla="*/ 44 w 111"/>
                <a:gd name="T25" fmla="*/ 50 h 130"/>
                <a:gd name="T26" fmla="*/ 25 w 111"/>
                <a:gd name="T27" fmla="*/ 87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7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7" y="22"/>
                    <a:pt x="92" y="14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80" y="47"/>
                    <a:pt x="71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50" y="40"/>
                    <a:pt x="44" y="50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60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9" y="112"/>
                    <a:pt x="16" y="108"/>
                    <a:pt x="14" y="104"/>
                  </a:cubicBezTo>
                  <a:cubicBezTo>
                    <a:pt x="14" y="100"/>
                    <a:pt x="15" y="94"/>
                    <a:pt x="18" y="8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Oval 99"/>
            <p:cNvSpPr>
              <a:spLocks noChangeArrowheads="1"/>
            </p:cNvSpPr>
            <p:nvPr/>
          </p:nvSpPr>
          <p:spPr bwMode="auto">
            <a:xfrm>
              <a:off x="1057275" y="1693863"/>
              <a:ext cx="500063" cy="496887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Oval 100"/>
            <p:cNvSpPr>
              <a:spLocks noChangeArrowheads="1"/>
            </p:cNvSpPr>
            <p:nvPr/>
          </p:nvSpPr>
          <p:spPr bwMode="auto">
            <a:xfrm>
              <a:off x="1266825" y="2003425"/>
              <a:ext cx="80963" cy="80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101"/>
            <p:cNvSpPr>
              <a:spLocks noChangeArrowheads="1"/>
            </p:cNvSpPr>
            <p:nvPr/>
          </p:nvSpPr>
          <p:spPr bwMode="auto">
            <a:xfrm>
              <a:off x="1193800" y="1897063"/>
              <a:ext cx="225425" cy="109537"/>
            </a:xfrm>
            <a:custGeom>
              <a:avLst/>
              <a:gdLst>
                <a:gd name="T0" fmla="*/ 121 w 131"/>
                <a:gd name="T1" fmla="*/ 30 h 64"/>
                <a:gd name="T2" fmla="*/ 120 w 131"/>
                <a:gd name="T3" fmla="*/ 29 h 64"/>
                <a:gd name="T4" fmla="*/ 119 w 131"/>
                <a:gd name="T5" fmla="*/ 28 h 64"/>
                <a:gd name="T6" fmla="*/ 119 w 131"/>
                <a:gd name="T7" fmla="*/ 27 h 64"/>
                <a:gd name="T8" fmla="*/ 14 w 131"/>
                <a:gd name="T9" fmla="*/ 30 h 64"/>
                <a:gd name="T10" fmla="*/ 10 w 131"/>
                <a:gd name="T11" fmla="*/ 33 h 64"/>
                <a:gd name="T12" fmla="*/ 6 w 131"/>
                <a:gd name="T13" fmla="*/ 38 h 64"/>
                <a:gd name="T14" fmla="*/ 6 w 131"/>
                <a:gd name="T15" fmla="*/ 58 h 64"/>
                <a:gd name="T16" fmla="*/ 26 w 131"/>
                <a:gd name="T17" fmla="*/ 58 h 64"/>
                <a:gd name="T18" fmla="*/ 34 w 131"/>
                <a:gd name="T19" fmla="*/ 50 h 64"/>
                <a:gd name="T20" fmla="*/ 101 w 131"/>
                <a:gd name="T21" fmla="*/ 50 h 64"/>
                <a:gd name="T22" fmla="*/ 107 w 131"/>
                <a:gd name="T23" fmla="*/ 56 h 64"/>
                <a:gd name="T24" fmla="*/ 127 w 131"/>
                <a:gd name="T25" fmla="*/ 56 h 64"/>
                <a:gd name="T26" fmla="*/ 131 w 131"/>
                <a:gd name="T27" fmla="*/ 46 h 64"/>
                <a:gd name="T28" fmla="*/ 127 w 131"/>
                <a:gd name="T29" fmla="*/ 35 h 64"/>
                <a:gd name="T30" fmla="*/ 121 w 131"/>
                <a:gd name="T3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89" y="0"/>
                    <a:pt x="43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2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12" y="61"/>
                    <a:pt x="121" y="61"/>
                    <a:pt x="127" y="56"/>
                  </a:cubicBezTo>
                  <a:cubicBezTo>
                    <a:pt x="130" y="53"/>
                    <a:pt x="131" y="49"/>
                    <a:pt x="131" y="46"/>
                  </a:cubicBezTo>
                  <a:cubicBezTo>
                    <a:pt x="131" y="42"/>
                    <a:pt x="130" y="38"/>
                    <a:pt x="127" y="35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102"/>
            <p:cNvSpPr>
              <a:spLocks noChangeArrowheads="1"/>
            </p:cNvSpPr>
            <p:nvPr/>
          </p:nvSpPr>
          <p:spPr bwMode="auto">
            <a:xfrm>
              <a:off x="1131888" y="1804988"/>
              <a:ext cx="347662" cy="139700"/>
            </a:xfrm>
            <a:custGeom>
              <a:avLst/>
              <a:gdLst>
                <a:gd name="T0" fmla="*/ 197 w 202"/>
                <a:gd name="T1" fmla="*/ 54 h 81"/>
                <a:gd name="T2" fmla="*/ 192 w 202"/>
                <a:gd name="T3" fmla="*/ 49 h 81"/>
                <a:gd name="T4" fmla="*/ 192 w 202"/>
                <a:gd name="T5" fmla="*/ 49 h 81"/>
                <a:gd name="T6" fmla="*/ 188 w 202"/>
                <a:gd name="T7" fmla="*/ 45 h 81"/>
                <a:gd name="T8" fmla="*/ 186 w 202"/>
                <a:gd name="T9" fmla="*/ 43 h 81"/>
                <a:gd name="T10" fmla="*/ 15 w 202"/>
                <a:gd name="T11" fmla="*/ 47 h 81"/>
                <a:gd name="T12" fmla="*/ 14 w 202"/>
                <a:gd name="T13" fmla="*/ 48 h 81"/>
                <a:gd name="T14" fmla="*/ 6 w 202"/>
                <a:gd name="T15" fmla="*/ 57 h 81"/>
                <a:gd name="T16" fmla="*/ 6 w 202"/>
                <a:gd name="T17" fmla="*/ 75 h 81"/>
                <a:gd name="T18" fmla="*/ 24 w 202"/>
                <a:gd name="T19" fmla="*/ 75 h 81"/>
                <a:gd name="T20" fmla="*/ 33 w 202"/>
                <a:gd name="T21" fmla="*/ 67 h 81"/>
                <a:gd name="T22" fmla="*/ 33 w 202"/>
                <a:gd name="T23" fmla="*/ 67 h 81"/>
                <a:gd name="T24" fmla="*/ 171 w 202"/>
                <a:gd name="T25" fmla="*/ 66 h 81"/>
                <a:gd name="T26" fmla="*/ 178 w 202"/>
                <a:gd name="T27" fmla="*/ 73 h 81"/>
                <a:gd name="T28" fmla="*/ 197 w 202"/>
                <a:gd name="T29" fmla="*/ 73 h 81"/>
                <a:gd name="T30" fmla="*/ 197 w 202"/>
                <a:gd name="T3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4"/>
                    <a:pt x="187" y="44"/>
                    <a:pt x="186" y="43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62"/>
                    <a:pt x="0" y="70"/>
                    <a:pt x="6" y="75"/>
                  </a:cubicBezTo>
                  <a:cubicBezTo>
                    <a:pt x="11" y="81"/>
                    <a:pt x="19" y="81"/>
                    <a:pt x="24" y="7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29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7"/>
                    <a:pt x="202" y="59"/>
                    <a:pt x="197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Oval 103"/>
            <p:cNvSpPr>
              <a:spLocks noChangeArrowheads="1"/>
            </p:cNvSpPr>
            <p:nvPr/>
          </p:nvSpPr>
          <p:spPr bwMode="auto">
            <a:xfrm>
              <a:off x="2667000" y="2301875"/>
              <a:ext cx="531813" cy="5334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104"/>
            <p:cNvSpPr>
              <a:spLocks noEditPoints="1" noChangeArrowheads="1"/>
            </p:cNvSpPr>
            <p:nvPr/>
          </p:nvSpPr>
          <p:spPr bwMode="auto">
            <a:xfrm>
              <a:off x="2765425" y="2398713"/>
              <a:ext cx="336550" cy="339725"/>
            </a:xfrm>
            <a:custGeom>
              <a:avLst/>
              <a:gdLst>
                <a:gd name="T0" fmla="*/ 98 w 196"/>
                <a:gd name="T1" fmla="*/ 197 h 197"/>
                <a:gd name="T2" fmla="*/ 196 w 196"/>
                <a:gd name="T3" fmla="*/ 99 h 197"/>
                <a:gd name="T4" fmla="*/ 98 w 196"/>
                <a:gd name="T5" fmla="*/ 0 h 197"/>
                <a:gd name="T6" fmla="*/ 0 w 196"/>
                <a:gd name="T7" fmla="*/ 99 h 197"/>
                <a:gd name="T8" fmla="*/ 98 w 196"/>
                <a:gd name="T9" fmla="*/ 197 h 197"/>
                <a:gd name="T10" fmla="*/ 38 w 196"/>
                <a:gd name="T11" fmla="*/ 166 h 197"/>
                <a:gd name="T12" fmla="*/ 30 w 196"/>
                <a:gd name="T13" fmla="*/ 158 h 197"/>
                <a:gd name="T14" fmla="*/ 49 w 196"/>
                <a:gd name="T15" fmla="*/ 140 h 197"/>
                <a:gd name="T16" fmla="*/ 57 w 196"/>
                <a:gd name="T17" fmla="*/ 148 h 197"/>
                <a:gd name="T18" fmla="*/ 38 w 196"/>
                <a:gd name="T19" fmla="*/ 166 h 197"/>
                <a:gd name="T20" fmla="*/ 103 w 196"/>
                <a:gd name="T21" fmla="*/ 188 h 197"/>
                <a:gd name="T22" fmla="*/ 92 w 196"/>
                <a:gd name="T23" fmla="*/ 188 h 197"/>
                <a:gd name="T24" fmla="*/ 92 w 196"/>
                <a:gd name="T25" fmla="*/ 162 h 197"/>
                <a:gd name="T26" fmla="*/ 103 w 196"/>
                <a:gd name="T27" fmla="*/ 162 h 197"/>
                <a:gd name="T28" fmla="*/ 103 w 196"/>
                <a:gd name="T29" fmla="*/ 188 h 197"/>
                <a:gd name="T30" fmla="*/ 188 w 196"/>
                <a:gd name="T31" fmla="*/ 104 h 197"/>
                <a:gd name="T32" fmla="*/ 161 w 196"/>
                <a:gd name="T33" fmla="*/ 104 h 197"/>
                <a:gd name="T34" fmla="*/ 161 w 196"/>
                <a:gd name="T35" fmla="*/ 93 h 197"/>
                <a:gd name="T36" fmla="*/ 188 w 196"/>
                <a:gd name="T37" fmla="*/ 93 h 197"/>
                <a:gd name="T38" fmla="*/ 188 w 196"/>
                <a:gd name="T39" fmla="*/ 104 h 197"/>
                <a:gd name="T40" fmla="*/ 157 w 196"/>
                <a:gd name="T41" fmla="*/ 31 h 197"/>
                <a:gd name="T42" fmla="*/ 165 w 196"/>
                <a:gd name="T43" fmla="*/ 39 h 197"/>
                <a:gd name="T44" fmla="*/ 147 w 196"/>
                <a:gd name="T45" fmla="*/ 58 h 197"/>
                <a:gd name="T46" fmla="*/ 139 w 196"/>
                <a:gd name="T47" fmla="*/ 50 h 197"/>
                <a:gd name="T48" fmla="*/ 157 w 196"/>
                <a:gd name="T49" fmla="*/ 31 h 197"/>
                <a:gd name="T50" fmla="*/ 147 w 196"/>
                <a:gd name="T51" fmla="*/ 140 h 197"/>
                <a:gd name="T52" fmla="*/ 165 w 196"/>
                <a:gd name="T53" fmla="*/ 158 h 197"/>
                <a:gd name="T54" fmla="*/ 157 w 196"/>
                <a:gd name="T55" fmla="*/ 166 h 197"/>
                <a:gd name="T56" fmla="*/ 139 w 196"/>
                <a:gd name="T57" fmla="*/ 148 h 197"/>
                <a:gd name="T58" fmla="*/ 147 w 196"/>
                <a:gd name="T59" fmla="*/ 140 h 197"/>
                <a:gd name="T60" fmla="*/ 92 w 196"/>
                <a:gd name="T61" fmla="*/ 9 h 197"/>
                <a:gd name="T62" fmla="*/ 103 w 196"/>
                <a:gd name="T63" fmla="*/ 9 h 197"/>
                <a:gd name="T64" fmla="*/ 103 w 196"/>
                <a:gd name="T65" fmla="*/ 35 h 197"/>
                <a:gd name="T66" fmla="*/ 92 w 196"/>
                <a:gd name="T67" fmla="*/ 35 h 197"/>
                <a:gd name="T68" fmla="*/ 92 w 196"/>
                <a:gd name="T69" fmla="*/ 9 h 197"/>
                <a:gd name="T70" fmla="*/ 82 w 196"/>
                <a:gd name="T71" fmla="*/ 76 h 197"/>
                <a:gd name="T72" fmla="*/ 99 w 196"/>
                <a:gd name="T73" fmla="*/ 92 h 197"/>
                <a:gd name="T74" fmla="*/ 130 w 196"/>
                <a:gd name="T75" fmla="*/ 62 h 197"/>
                <a:gd name="T76" fmla="*/ 137 w 196"/>
                <a:gd name="T77" fmla="*/ 70 h 197"/>
                <a:gd name="T78" fmla="*/ 99 w 196"/>
                <a:gd name="T79" fmla="*/ 108 h 197"/>
                <a:gd name="T80" fmla="*/ 74 w 196"/>
                <a:gd name="T81" fmla="*/ 84 h 197"/>
                <a:gd name="T82" fmla="*/ 82 w 196"/>
                <a:gd name="T83" fmla="*/ 76 h 197"/>
                <a:gd name="T84" fmla="*/ 38 w 196"/>
                <a:gd name="T85" fmla="*/ 31 h 197"/>
                <a:gd name="T86" fmla="*/ 57 w 196"/>
                <a:gd name="T87" fmla="*/ 50 h 197"/>
                <a:gd name="T88" fmla="*/ 49 w 196"/>
                <a:gd name="T89" fmla="*/ 58 h 197"/>
                <a:gd name="T90" fmla="*/ 30 w 196"/>
                <a:gd name="T91" fmla="*/ 39 h 197"/>
                <a:gd name="T92" fmla="*/ 38 w 196"/>
                <a:gd name="T93" fmla="*/ 31 h 197"/>
                <a:gd name="T94" fmla="*/ 34 w 196"/>
                <a:gd name="T95" fmla="*/ 104 h 197"/>
                <a:gd name="T96" fmla="*/ 8 w 196"/>
                <a:gd name="T97" fmla="*/ 104 h 197"/>
                <a:gd name="T98" fmla="*/ 8 w 196"/>
                <a:gd name="T99" fmla="*/ 93 h 197"/>
                <a:gd name="T100" fmla="*/ 34 w 196"/>
                <a:gd name="T101" fmla="*/ 93 h 197"/>
                <a:gd name="T102" fmla="*/ 34 w 196"/>
                <a:gd name="T103" fmla="*/ 10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197">
                  <a:moveTo>
                    <a:pt x="98" y="197"/>
                  </a:moveTo>
                  <a:cubicBezTo>
                    <a:pt x="152" y="197"/>
                    <a:pt x="196" y="153"/>
                    <a:pt x="196" y="99"/>
                  </a:cubicBezTo>
                  <a:cubicBezTo>
                    <a:pt x="196" y="44"/>
                    <a:pt x="152" y="0"/>
                    <a:pt x="98" y="0"/>
                  </a:cubicBezTo>
                  <a:cubicBezTo>
                    <a:pt x="43" y="0"/>
                    <a:pt x="0" y="44"/>
                    <a:pt x="0" y="99"/>
                  </a:cubicBezTo>
                  <a:cubicBezTo>
                    <a:pt x="0" y="153"/>
                    <a:pt x="43" y="197"/>
                    <a:pt x="98" y="197"/>
                  </a:cubicBezTo>
                  <a:moveTo>
                    <a:pt x="38" y="166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7" y="148"/>
                    <a:pt x="57" y="148"/>
                    <a:pt x="57" y="148"/>
                  </a:cubicBezTo>
                  <a:lnTo>
                    <a:pt x="38" y="166"/>
                  </a:lnTo>
                  <a:close/>
                  <a:moveTo>
                    <a:pt x="103" y="188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03" y="162"/>
                    <a:pt x="103" y="162"/>
                    <a:pt x="103" y="162"/>
                  </a:cubicBezTo>
                  <a:lnTo>
                    <a:pt x="103" y="188"/>
                  </a:lnTo>
                  <a:close/>
                  <a:moveTo>
                    <a:pt x="188" y="104"/>
                  </a:moveTo>
                  <a:cubicBezTo>
                    <a:pt x="161" y="104"/>
                    <a:pt x="161" y="104"/>
                    <a:pt x="161" y="10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88" y="93"/>
                    <a:pt x="188" y="93"/>
                    <a:pt x="188" y="93"/>
                  </a:cubicBezTo>
                  <a:lnTo>
                    <a:pt x="188" y="104"/>
                  </a:lnTo>
                  <a:close/>
                  <a:moveTo>
                    <a:pt x="157" y="31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39" y="50"/>
                    <a:pt x="139" y="50"/>
                    <a:pt x="139" y="50"/>
                  </a:cubicBezTo>
                  <a:lnTo>
                    <a:pt x="157" y="31"/>
                  </a:lnTo>
                  <a:close/>
                  <a:moveTo>
                    <a:pt x="147" y="140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39" y="148"/>
                    <a:pt x="139" y="148"/>
                    <a:pt x="139" y="148"/>
                  </a:cubicBezTo>
                  <a:lnTo>
                    <a:pt x="147" y="140"/>
                  </a:lnTo>
                  <a:close/>
                  <a:moveTo>
                    <a:pt x="92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2" y="35"/>
                    <a:pt x="92" y="35"/>
                    <a:pt x="92" y="35"/>
                  </a:cubicBezTo>
                  <a:lnTo>
                    <a:pt x="92" y="9"/>
                  </a:lnTo>
                  <a:close/>
                  <a:moveTo>
                    <a:pt x="82" y="76"/>
                  </a:moveTo>
                  <a:cubicBezTo>
                    <a:pt x="99" y="92"/>
                    <a:pt x="99" y="92"/>
                    <a:pt x="99" y="9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74" y="84"/>
                    <a:pt x="74" y="84"/>
                    <a:pt x="74" y="84"/>
                  </a:cubicBezTo>
                  <a:lnTo>
                    <a:pt x="82" y="76"/>
                  </a:lnTo>
                  <a:close/>
                  <a:moveTo>
                    <a:pt x="38" y="31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0" y="39"/>
                    <a:pt x="30" y="39"/>
                    <a:pt x="30" y="39"/>
                  </a:cubicBezTo>
                  <a:lnTo>
                    <a:pt x="38" y="31"/>
                  </a:lnTo>
                  <a:close/>
                  <a:moveTo>
                    <a:pt x="34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4" y="93"/>
                    <a:pt x="34" y="93"/>
                    <a:pt x="34" y="93"/>
                  </a:cubicBezTo>
                  <a:lnTo>
                    <a:pt x="34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Oval 105"/>
            <p:cNvSpPr>
              <a:spLocks noChangeArrowheads="1"/>
            </p:cNvSpPr>
            <p:nvPr/>
          </p:nvSpPr>
          <p:spPr bwMode="auto">
            <a:xfrm>
              <a:off x="2384425" y="2900363"/>
              <a:ext cx="530225" cy="528637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106"/>
            <p:cNvSpPr>
              <a:spLocks noEditPoints="1" noChangeArrowheads="1"/>
            </p:cNvSpPr>
            <p:nvPr/>
          </p:nvSpPr>
          <p:spPr bwMode="auto">
            <a:xfrm>
              <a:off x="2489200" y="3149600"/>
              <a:ext cx="352425" cy="176213"/>
            </a:xfrm>
            <a:custGeom>
              <a:avLst/>
              <a:gdLst>
                <a:gd name="T0" fmla="*/ 86 w 204"/>
                <a:gd name="T1" fmla="*/ 102 h 102"/>
                <a:gd name="T2" fmla="*/ 153 w 204"/>
                <a:gd name="T3" fmla="*/ 70 h 102"/>
                <a:gd name="T4" fmla="*/ 168 w 204"/>
                <a:gd name="T5" fmla="*/ 73 h 102"/>
                <a:gd name="T6" fmla="*/ 204 w 204"/>
                <a:gd name="T7" fmla="*/ 37 h 102"/>
                <a:gd name="T8" fmla="*/ 170 w 204"/>
                <a:gd name="T9" fmla="*/ 1 h 102"/>
                <a:gd name="T10" fmla="*/ 170 w 204"/>
                <a:gd name="T11" fmla="*/ 0 h 102"/>
                <a:gd name="T12" fmla="*/ 1 w 204"/>
                <a:gd name="T13" fmla="*/ 0 h 102"/>
                <a:gd name="T14" fmla="*/ 0 w 204"/>
                <a:gd name="T15" fmla="*/ 17 h 102"/>
                <a:gd name="T16" fmla="*/ 86 w 204"/>
                <a:gd name="T17" fmla="*/ 102 h 102"/>
                <a:gd name="T18" fmla="*/ 171 w 204"/>
                <a:gd name="T19" fmla="*/ 17 h 102"/>
                <a:gd name="T20" fmla="*/ 171 w 204"/>
                <a:gd name="T21" fmla="*/ 16 h 102"/>
                <a:gd name="T22" fmla="*/ 189 w 204"/>
                <a:gd name="T23" fmla="*/ 37 h 102"/>
                <a:gd name="T24" fmla="*/ 168 w 204"/>
                <a:gd name="T25" fmla="*/ 57 h 102"/>
                <a:gd name="T26" fmla="*/ 162 w 204"/>
                <a:gd name="T27" fmla="*/ 56 h 102"/>
                <a:gd name="T28" fmla="*/ 171 w 204"/>
                <a:gd name="T29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102">
                  <a:moveTo>
                    <a:pt x="86" y="102"/>
                  </a:moveTo>
                  <a:cubicBezTo>
                    <a:pt x="113" y="102"/>
                    <a:pt x="137" y="89"/>
                    <a:pt x="153" y="70"/>
                  </a:cubicBezTo>
                  <a:cubicBezTo>
                    <a:pt x="158" y="72"/>
                    <a:pt x="163" y="73"/>
                    <a:pt x="168" y="73"/>
                  </a:cubicBezTo>
                  <a:cubicBezTo>
                    <a:pt x="188" y="73"/>
                    <a:pt x="204" y="57"/>
                    <a:pt x="204" y="37"/>
                  </a:cubicBezTo>
                  <a:cubicBezTo>
                    <a:pt x="204" y="17"/>
                    <a:pt x="189" y="1"/>
                    <a:pt x="170" y="1"/>
                  </a:cubicBezTo>
                  <a:cubicBezTo>
                    <a:pt x="170" y="1"/>
                    <a:pt x="170" y="1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64"/>
                    <a:pt x="38" y="102"/>
                    <a:pt x="86" y="102"/>
                  </a:cubicBezTo>
                  <a:moveTo>
                    <a:pt x="171" y="17"/>
                  </a:moveTo>
                  <a:cubicBezTo>
                    <a:pt x="171" y="17"/>
                    <a:pt x="171" y="17"/>
                    <a:pt x="171" y="16"/>
                  </a:cubicBezTo>
                  <a:cubicBezTo>
                    <a:pt x="181" y="18"/>
                    <a:pt x="189" y="26"/>
                    <a:pt x="189" y="37"/>
                  </a:cubicBezTo>
                  <a:cubicBezTo>
                    <a:pt x="189" y="48"/>
                    <a:pt x="179" y="57"/>
                    <a:pt x="168" y="57"/>
                  </a:cubicBezTo>
                  <a:cubicBezTo>
                    <a:pt x="166" y="57"/>
                    <a:pt x="164" y="57"/>
                    <a:pt x="162" y="56"/>
                  </a:cubicBezTo>
                  <a:cubicBezTo>
                    <a:pt x="168" y="44"/>
                    <a:pt x="171" y="31"/>
                    <a:pt x="171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107"/>
            <p:cNvSpPr>
              <a:spLocks noChangeArrowheads="1"/>
            </p:cNvSpPr>
            <p:nvPr/>
          </p:nvSpPr>
          <p:spPr bwMode="auto">
            <a:xfrm>
              <a:off x="2562225" y="2995613"/>
              <a:ext cx="57150" cy="146050"/>
            </a:xfrm>
            <a:custGeom>
              <a:avLst/>
              <a:gdLst>
                <a:gd name="T0" fmla="*/ 12 w 33"/>
                <a:gd name="T1" fmla="*/ 64 h 85"/>
                <a:gd name="T2" fmla="*/ 16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6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0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108"/>
            <p:cNvSpPr>
              <a:spLocks noChangeArrowheads="1"/>
            </p:cNvSpPr>
            <p:nvPr/>
          </p:nvSpPr>
          <p:spPr bwMode="auto">
            <a:xfrm>
              <a:off x="2644775" y="2995613"/>
              <a:ext cx="57150" cy="146050"/>
            </a:xfrm>
            <a:custGeom>
              <a:avLst/>
              <a:gdLst>
                <a:gd name="T0" fmla="*/ 12 w 33"/>
                <a:gd name="T1" fmla="*/ 64 h 85"/>
                <a:gd name="T2" fmla="*/ 17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7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1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Oval 109"/>
            <p:cNvSpPr>
              <a:spLocks noChangeArrowheads="1"/>
            </p:cNvSpPr>
            <p:nvPr/>
          </p:nvSpPr>
          <p:spPr bwMode="auto">
            <a:xfrm>
              <a:off x="1096963" y="2882900"/>
              <a:ext cx="536575" cy="534988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110"/>
            <p:cNvSpPr>
              <a:spLocks noChangeArrowheads="1"/>
            </p:cNvSpPr>
            <p:nvPr/>
          </p:nvSpPr>
          <p:spPr bwMode="auto">
            <a:xfrm>
              <a:off x="1352550" y="3024188"/>
              <a:ext cx="25400" cy="46037"/>
            </a:xfrm>
            <a:custGeom>
              <a:avLst/>
              <a:gdLst>
                <a:gd name="T0" fmla="*/ 15 w 15"/>
                <a:gd name="T1" fmla="*/ 10 h 27"/>
                <a:gd name="T2" fmla="*/ 0 w 15"/>
                <a:gd name="T3" fmla="*/ 10 h 27"/>
                <a:gd name="T4" fmla="*/ 0 w 15"/>
                <a:gd name="T5" fmla="*/ 27 h 27"/>
                <a:gd name="T6" fmla="*/ 15 w 15"/>
                <a:gd name="T7" fmla="*/ 27 h 27"/>
                <a:gd name="T8" fmla="*/ 15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Freeform 111"/>
            <p:cNvSpPr>
              <a:spLocks noEditPoints="1" noChangeArrowheads="1"/>
            </p:cNvSpPr>
            <p:nvPr/>
          </p:nvSpPr>
          <p:spPr bwMode="auto">
            <a:xfrm>
              <a:off x="1384300" y="2995613"/>
              <a:ext cx="131763" cy="74612"/>
            </a:xfrm>
            <a:custGeom>
              <a:avLst/>
              <a:gdLst>
                <a:gd name="T0" fmla="*/ 60 w 76"/>
                <a:gd name="T1" fmla="*/ 3 h 44"/>
                <a:gd name="T2" fmla="*/ 41 w 76"/>
                <a:gd name="T3" fmla="*/ 1 h 44"/>
                <a:gd name="T4" fmla="*/ 20 w 76"/>
                <a:gd name="T5" fmla="*/ 8 h 44"/>
                <a:gd name="T6" fmla="*/ 0 w 76"/>
                <a:gd name="T7" fmla="*/ 44 h 44"/>
                <a:gd name="T8" fmla="*/ 41 w 76"/>
                <a:gd name="T9" fmla="*/ 44 h 44"/>
                <a:gd name="T10" fmla="*/ 50 w 76"/>
                <a:gd name="T11" fmla="*/ 38 h 44"/>
                <a:gd name="T12" fmla="*/ 60 w 76"/>
                <a:gd name="T13" fmla="*/ 3 h 44"/>
                <a:gd name="T14" fmla="*/ 48 w 76"/>
                <a:gd name="T15" fmla="*/ 20 h 44"/>
                <a:gd name="T16" fmla="*/ 38 w 76"/>
                <a:gd name="T17" fmla="*/ 29 h 44"/>
                <a:gd name="T18" fmla="*/ 16 w 76"/>
                <a:gd name="T19" fmla="*/ 37 h 44"/>
                <a:gd name="T20" fmla="*/ 50 w 76"/>
                <a:gd name="T21" fmla="*/ 15 h 44"/>
                <a:gd name="T22" fmla="*/ 52 w 76"/>
                <a:gd name="T23" fmla="*/ 16 h 44"/>
                <a:gd name="T24" fmla="*/ 48 w 76"/>
                <a:gd name="T2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60" y="3"/>
                  </a:moveTo>
                  <a:cubicBezTo>
                    <a:pt x="55" y="0"/>
                    <a:pt x="47" y="0"/>
                    <a:pt x="41" y="1"/>
                  </a:cubicBezTo>
                  <a:cubicBezTo>
                    <a:pt x="34" y="2"/>
                    <a:pt x="27" y="4"/>
                    <a:pt x="20" y="8"/>
                  </a:cubicBezTo>
                  <a:cubicBezTo>
                    <a:pt x="8" y="16"/>
                    <a:pt x="1" y="30"/>
                    <a:pt x="0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4" y="42"/>
                    <a:pt x="47" y="40"/>
                    <a:pt x="50" y="38"/>
                  </a:cubicBezTo>
                  <a:cubicBezTo>
                    <a:pt x="61" y="30"/>
                    <a:pt x="76" y="13"/>
                    <a:pt x="60" y="3"/>
                  </a:cubicBezTo>
                  <a:moveTo>
                    <a:pt x="48" y="20"/>
                  </a:moveTo>
                  <a:cubicBezTo>
                    <a:pt x="45" y="23"/>
                    <a:pt x="41" y="26"/>
                    <a:pt x="38" y="29"/>
                  </a:cubicBezTo>
                  <a:cubicBezTo>
                    <a:pt x="31" y="33"/>
                    <a:pt x="24" y="36"/>
                    <a:pt x="16" y="37"/>
                  </a:cubicBezTo>
                  <a:cubicBezTo>
                    <a:pt x="21" y="23"/>
                    <a:pt x="35" y="14"/>
                    <a:pt x="50" y="15"/>
                  </a:cubicBezTo>
                  <a:cubicBezTo>
                    <a:pt x="51" y="15"/>
                    <a:pt x="51" y="16"/>
                    <a:pt x="52" y="16"/>
                  </a:cubicBezTo>
                  <a:cubicBezTo>
                    <a:pt x="51" y="16"/>
                    <a:pt x="49" y="19"/>
                    <a:pt x="48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Freeform 112"/>
            <p:cNvSpPr>
              <a:spLocks noEditPoints="1" noChangeArrowheads="1"/>
            </p:cNvSpPr>
            <p:nvPr/>
          </p:nvSpPr>
          <p:spPr bwMode="auto">
            <a:xfrm>
              <a:off x="1214438" y="2995613"/>
              <a:ext cx="128587" cy="74612"/>
            </a:xfrm>
            <a:custGeom>
              <a:avLst/>
              <a:gdLst>
                <a:gd name="T0" fmla="*/ 34 w 75"/>
                <a:gd name="T1" fmla="*/ 44 h 44"/>
                <a:gd name="T2" fmla="*/ 75 w 75"/>
                <a:gd name="T3" fmla="*/ 44 h 44"/>
                <a:gd name="T4" fmla="*/ 55 w 75"/>
                <a:gd name="T5" fmla="*/ 8 h 44"/>
                <a:gd name="T6" fmla="*/ 34 w 75"/>
                <a:gd name="T7" fmla="*/ 1 h 44"/>
                <a:gd name="T8" fmla="*/ 15 w 75"/>
                <a:gd name="T9" fmla="*/ 3 h 44"/>
                <a:gd name="T10" fmla="*/ 25 w 75"/>
                <a:gd name="T11" fmla="*/ 38 h 44"/>
                <a:gd name="T12" fmla="*/ 34 w 75"/>
                <a:gd name="T13" fmla="*/ 44 h 44"/>
                <a:gd name="T14" fmla="*/ 23 w 75"/>
                <a:gd name="T15" fmla="*/ 16 h 44"/>
                <a:gd name="T16" fmla="*/ 25 w 75"/>
                <a:gd name="T17" fmla="*/ 15 h 44"/>
                <a:gd name="T18" fmla="*/ 59 w 75"/>
                <a:gd name="T19" fmla="*/ 37 h 44"/>
                <a:gd name="T20" fmla="*/ 37 w 75"/>
                <a:gd name="T21" fmla="*/ 29 h 44"/>
                <a:gd name="T22" fmla="*/ 27 w 75"/>
                <a:gd name="T23" fmla="*/ 20 h 44"/>
                <a:gd name="T24" fmla="*/ 23 w 75"/>
                <a:gd name="T2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44">
                  <a:moveTo>
                    <a:pt x="34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4" y="30"/>
                    <a:pt x="67" y="16"/>
                    <a:pt x="55" y="8"/>
                  </a:cubicBezTo>
                  <a:cubicBezTo>
                    <a:pt x="49" y="4"/>
                    <a:pt x="41" y="2"/>
                    <a:pt x="34" y="1"/>
                  </a:cubicBezTo>
                  <a:cubicBezTo>
                    <a:pt x="28" y="0"/>
                    <a:pt x="20" y="0"/>
                    <a:pt x="15" y="3"/>
                  </a:cubicBezTo>
                  <a:cubicBezTo>
                    <a:pt x="0" y="13"/>
                    <a:pt x="14" y="30"/>
                    <a:pt x="25" y="38"/>
                  </a:cubicBezTo>
                  <a:cubicBezTo>
                    <a:pt x="28" y="40"/>
                    <a:pt x="31" y="42"/>
                    <a:pt x="34" y="44"/>
                  </a:cubicBezTo>
                  <a:moveTo>
                    <a:pt x="23" y="16"/>
                  </a:moveTo>
                  <a:cubicBezTo>
                    <a:pt x="24" y="16"/>
                    <a:pt x="24" y="15"/>
                    <a:pt x="25" y="15"/>
                  </a:cubicBezTo>
                  <a:cubicBezTo>
                    <a:pt x="40" y="14"/>
                    <a:pt x="54" y="23"/>
                    <a:pt x="59" y="37"/>
                  </a:cubicBezTo>
                  <a:cubicBezTo>
                    <a:pt x="51" y="36"/>
                    <a:pt x="44" y="33"/>
                    <a:pt x="37" y="29"/>
                  </a:cubicBezTo>
                  <a:cubicBezTo>
                    <a:pt x="34" y="26"/>
                    <a:pt x="30" y="23"/>
                    <a:pt x="27" y="20"/>
                  </a:cubicBezTo>
                  <a:cubicBezTo>
                    <a:pt x="26" y="19"/>
                    <a:pt x="24" y="16"/>
                    <a:pt x="23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Freeform 113"/>
            <p:cNvSpPr>
              <a:spLocks noChangeArrowheads="1"/>
            </p:cNvSpPr>
            <p:nvPr/>
          </p:nvSpPr>
          <p:spPr bwMode="auto">
            <a:xfrm>
              <a:off x="1223963" y="3081338"/>
              <a:ext cx="284162" cy="225425"/>
            </a:xfrm>
            <a:custGeom>
              <a:avLst/>
              <a:gdLst>
                <a:gd name="T0" fmla="*/ 241 w 390"/>
                <a:gd name="T1" fmla="*/ 0 h 310"/>
                <a:gd name="T2" fmla="*/ 241 w 390"/>
                <a:gd name="T3" fmla="*/ 7 h 310"/>
                <a:gd name="T4" fmla="*/ 241 w 390"/>
                <a:gd name="T5" fmla="*/ 163 h 310"/>
                <a:gd name="T6" fmla="*/ 196 w 390"/>
                <a:gd name="T7" fmla="*/ 125 h 310"/>
                <a:gd name="T8" fmla="*/ 151 w 390"/>
                <a:gd name="T9" fmla="*/ 163 h 310"/>
                <a:gd name="T10" fmla="*/ 151 w 390"/>
                <a:gd name="T11" fmla="*/ 7 h 310"/>
                <a:gd name="T12" fmla="*/ 151 w 390"/>
                <a:gd name="T13" fmla="*/ 0 h 310"/>
                <a:gd name="T14" fmla="*/ 102 w 390"/>
                <a:gd name="T15" fmla="*/ 0 h 310"/>
                <a:gd name="T16" fmla="*/ 0 w 390"/>
                <a:gd name="T17" fmla="*/ 0 h 310"/>
                <a:gd name="T18" fmla="*/ 0 w 390"/>
                <a:gd name="T19" fmla="*/ 310 h 310"/>
                <a:gd name="T20" fmla="*/ 390 w 390"/>
                <a:gd name="T21" fmla="*/ 310 h 310"/>
                <a:gd name="T22" fmla="*/ 390 w 390"/>
                <a:gd name="T23" fmla="*/ 0 h 310"/>
                <a:gd name="T24" fmla="*/ 286 w 390"/>
                <a:gd name="T25" fmla="*/ 0 h 310"/>
                <a:gd name="T26" fmla="*/ 241 w 390"/>
                <a:gd name="T2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" h="310">
                  <a:moveTo>
                    <a:pt x="241" y="0"/>
                  </a:moveTo>
                  <a:lnTo>
                    <a:pt x="241" y="7"/>
                  </a:lnTo>
                  <a:lnTo>
                    <a:pt x="241" y="163"/>
                  </a:lnTo>
                  <a:lnTo>
                    <a:pt x="196" y="125"/>
                  </a:lnTo>
                  <a:lnTo>
                    <a:pt x="151" y="163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390" y="310"/>
                  </a:lnTo>
                  <a:lnTo>
                    <a:pt x="390" y="0"/>
                  </a:lnTo>
                  <a:lnTo>
                    <a:pt x="286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Freeform 114"/>
            <p:cNvSpPr>
              <a:spLocks noChangeArrowheads="1"/>
            </p:cNvSpPr>
            <p:nvPr/>
          </p:nvSpPr>
          <p:spPr bwMode="auto">
            <a:xfrm>
              <a:off x="868363" y="2044700"/>
              <a:ext cx="82550" cy="236538"/>
            </a:xfrm>
            <a:custGeom>
              <a:avLst/>
              <a:gdLst>
                <a:gd name="T0" fmla="*/ 6 w 48"/>
                <a:gd name="T1" fmla="*/ 16 h 137"/>
                <a:gd name="T2" fmla="*/ 1 w 48"/>
                <a:gd name="T3" fmla="*/ 33 h 137"/>
                <a:gd name="T4" fmla="*/ 4 w 48"/>
                <a:gd name="T5" fmla="*/ 47 h 137"/>
                <a:gd name="T6" fmla="*/ 18 w 48"/>
                <a:gd name="T7" fmla="*/ 62 h 137"/>
                <a:gd name="T8" fmla="*/ 18 w 48"/>
                <a:gd name="T9" fmla="*/ 137 h 137"/>
                <a:gd name="T10" fmla="*/ 31 w 48"/>
                <a:gd name="T11" fmla="*/ 137 h 137"/>
                <a:gd name="T12" fmla="*/ 31 w 48"/>
                <a:gd name="T13" fmla="*/ 62 h 137"/>
                <a:gd name="T14" fmla="*/ 44 w 48"/>
                <a:gd name="T15" fmla="*/ 47 h 137"/>
                <a:gd name="T16" fmla="*/ 47 w 48"/>
                <a:gd name="T17" fmla="*/ 33 h 137"/>
                <a:gd name="T18" fmla="*/ 42 w 48"/>
                <a:gd name="T19" fmla="*/ 16 h 137"/>
                <a:gd name="T20" fmla="*/ 32 w 48"/>
                <a:gd name="T21" fmla="*/ 0 h 137"/>
                <a:gd name="T22" fmla="*/ 35 w 48"/>
                <a:gd name="T23" fmla="*/ 32 h 137"/>
                <a:gd name="T24" fmla="*/ 31 w 48"/>
                <a:gd name="T25" fmla="*/ 32 h 137"/>
                <a:gd name="T26" fmla="*/ 28 w 48"/>
                <a:gd name="T27" fmla="*/ 0 h 137"/>
                <a:gd name="T28" fmla="*/ 24 w 48"/>
                <a:gd name="T29" fmla="*/ 0 h 137"/>
                <a:gd name="T30" fmla="*/ 21 w 48"/>
                <a:gd name="T31" fmla="*/ 0 h 137"/>
                <a:gd name="T32" fmla="*/ 17 w 48"/>
                <a:gd name="T33" fmla="*/ 32 h 137"/>
                <a:gd name="T34" fmla="*/ 13 w 48"/>
                <a:gd name="T35" fmla="*/ 32 h 137"/>
                <a:gd name="T36" fmla="*/ 16 w 48"/>
                <a:gd name="T37" fmla="*/ 0 h 137"/>
                <a:gd name="T38" fmla="*/ 6 w 48"/>
                <a:gd name="T39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7">
                  <a:moveTo>
                    <a:pt x="6" y="16"/>
                  </a:moveTo>
                  <a:cubicBezTo>
                    <a:pt x="4" y="21"/>
                    <a:pt x="2" y="27"/>
                    <a:pt x="1" y="33"/>
                  </a:cubicBezTo>
                  <a:cubicBezTo>
                    <a:pt x="0" y="39"/>
                    <a:pt x="2" y="43"/>
                    <a:pt x="4" y="47"/>
                  </a:cubicBezTo>
                  <a:cubicBezTo>
                    <a:pt x="7" y="52"/>
                    <a:pt x="12" y="59"/>
                    <a:pt x="18" y="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7" y="59"/>
                    <a:pt x="41" y="52"/>
                    <a:pt x="44" y="47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1"/>
                    <a:pt x="42" y="16"/>
                  </a:cubicBezTo>
                  <a:cubicBezTo>
                    <a:pt x="41" y="11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11"/>
                    <a:pt x="6" y="16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Freeform 115"/>
            <p:cNvSpPr>
              <a:spLocks noChangeArrowheads="1"/>
            </p:cNvSpPr>
            <p:nvPr/>
          </p:nvSpPr>
          <p:spPr bwMode="auto">
            <a:xfrm>
              <a:off x="987425" y="2044700"/>
              <a:ext cx="52388" cy="236538"/>
            </a:xfrm>
            <a:custGeom>
              <a:avLst/>
              <a:gdLst>
                <a:gd name="T0" fmla="*/ 0 w 31"/>
                <a:gd name="T1" fmla="*/ 38 h 137"/>
                <a:gd name="T2" fmla="*/ 18 w 31"/>
                <a:gd name="T3" fmla="*/ 77 h 137"/>
                <a:gd name="T4" fmla="*/ 18 w 31"/>
                <a:gd name="T5" fmla="*/ 137 h 137"/>
                <a:gd name="T6" fmla="*/ 31 w 31"/>
                <a:gd name="T7" fmla="*/ 137 h 137"/>
                <a:gd name="T8" fmla="*/ 31 w 31"/>
                <a:gd name="T9" fmla="*/ 0 h 137"/>
                <a:gd name="T10" fmla="*/ 18 w 31"/>
                <a:gd name="T11" fmla="*/ 0 h 137"/>
                <a:gd name="T12" fmla="*/ 0 w 31"/>
                <a:gd name="T1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0" y="38"/>
                  </a:moveTo>
                  <a:cubicBezTo>
                    <a:pt x="0" y="73"/>
                    <a:pt x="15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116"/>
            <p:cNvSpPr/>
            <p:nvPr/>
          </p:nvSpPr>
          <p:spPr bwMode="auto">
            <a:xfrm>
              <a:off x="2279650" y="1627188"/>
              <a:ext cx="227013" cy="138112"/>
            </a:xfrm>
            <a:custGeom>
              <a:avLst/>
              <a:gdLst>
                <a:gd name="T0" fmla="*/ 131 w 131"/>
                <a:gd name="T1" fmla="*/ 67 h 81"/>
                <a:gd name="T2" fmla="*/ 117 w 131"/>
                <a:gd name="T3" fmla="*/ 52 h 81"/>
                <a:gd name="T4" fmla="*/ 119 w 131"/>
                <a:gd name="T5" fmla="*/ 41 h 81"/>
                <a:gd name="T6" fmla="*/ 78 w 131"/>
                <a:gd name="T7" fmla="*/ 0 h 81"/>
                <a:gd name="T8" fmla="*/ 38 w 131"/>
                <a:gd name="T9" fmla="*/ 40 h 81"/>
                <a:gd name="T10" fmla="*/ 24 w 131"/>
                <a:gd name="T11" fmla="*/ 34 h 81"/>
                <a:gd name="T12" fmla="*/ 0 w 131"/>
                <a:gd name="T13" fmla="*/ 58 h 81"/>
                <a:gd name="T14" fmla="*/ 24 w 131"/>
                <a:gd name="T15" fmla="*/ 81 h 81"/>
                <a:gd name="T16" fmla="*/ 77 w 131"/>
                <a:gd name="T17" fmla="*/ 81 h 81"/>
                <a:gd name="T18" fmla="*/ 78 w 131"/>
                <a:gd name="T19" fmla="*/ 81 h 81"/>
                <a:gd name="T20" fmla="*/ 117 w 131"/>
                <a:gd name="T21" fmla="*/ 81 h 81"/>
                <a:gd name="T22" fmla="*/ 131 w 131"/>
                <a:gd name="T2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1">
                  <a:moveTo>
                    <a:pt x="131" y="67"/>
                  </a:moveTo>
                  <a:cubicBezTo>
                    <a:pt x="131" y="59"/>
                    <a:pt x="125" y="53"/>
                    <a:pt x="117" y="52"/>
                  </a:cubicBezTo>
                  <a:cubicBezTo>
                    <a:pt x="118" y="49"/>
                    <a:pt x="119" y="45"/>
                    <a:pt x="119" y="41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8"/>
                    <a:pt x="38" y="40"/>
                  </a:cubicBezTo>
                  <a:cubicBezTo>
                    <a:pt x="34" y="36"/>
                    <a:pt x="29" y="34"/>
                    <a:pt x="24" y="34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24" y="81"/>
                    <a:pt x="131" y="74"/>
                    <a:pt x="131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Rectangle 117"/>
            <p:cNvSpPr>
              <a:spLocks noChangeArrowheads="1"/>
            </p:cNvSpPr>
            <p:nvPr/>
          </p:nvSpPr>
          <p:spPr bwMode="auto">
            <a:xfrm>
              <a:off x="2312988" y="1778000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Rectangle 118"/>
            <p:cNvSpPr>
              <a:spLocks noChangeArrowheads="1"/>
            </p:cNvSpPr>
            <p:nvPr/>
          </p:nvSpPr>
          <p:spPr bwMode="auto">
            <a:xfrm>
              <a:off x="2359025" y="1800225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Rectangle 119"/>
            <p:cNvSpPr>
              <a:spLocks noChangeArrowheads="1"/>
            </p:cNvSpPr>
            <p:nvPr/>
          </p:nvSpPr>
          <p:spPr bwMode="auto">
            <a:xfrm>
              <a:off x="2408238" y="1778000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Rectangle 120"/>
            <p:cNvSpPr>
              <a:spLocks noChangeArrowheads="1"/>
            </p:cNvSpPr>
            <p:nvPr/>
          </p:nvSpPr>
          <p:spPr bwMode="auto">
            <a:xfrm>
              <a:off x="2454275" y="1800225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121"/>
            <p:cNvSpPr/>
            <p:nvPr/>
          </p:nvSpPr>
          <p:spPr bwMode="auto">
            <a:xfrm>
              <a:off x="3027363" y="1768475"/>
              <a:ext cx="177800" cy="146050"/>
            </a:xfrm>
            <a:custGeom>
              <a:avLst/>
              <a:gdLst>
                <a:gd name="T0" fmla="*/ 199 w 244"/>
                <a:gd name="T1" fmla="*/ 0 h 201"/>
                <a:gd name="T2" fmla="*/ 86 w 244"/>
                <a:gd name="T3" fmla="*/ 111 h 201"/>
                <a:gd name="T4" fmla="*/ 43 w 244"/>
                <a:gd name="T5" fmla="*/ 68 h 201"/>
                <a:gd name="T6" fmla="*/ 0 w 244"/>
                <a:gd name="T7" fmla="*/ 113 h 201"/>
                <a:gd name="T8" fmla="*/ 43 w 244"/>
                <a:gd name="T9" fmla="*/ 156 h 201"/>
                <a:gd name="T10" fmla="*/ 86 w 244"/>
                <a:gd name="T11" fmla="*/ 201 h 201"/>
                <a:gd name="T12" fmla="*/ 131 w 244"/>
                <a:gd name="T13" fmla="*/ 156 h 201"/>
                <a:gd name="T14" fmla="*/ 244 w 244"/>
                <a:gd name="T15" fmla="*/ 42 h 201"/>
                <a:gd name="T16" fmla="*/ 199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199" y="0"/>
                  </a:moveTo>
                  <a:lnTo>
                    <a:pt x="86" y="111"/>
                  </a:lnTo>
                  <a:lnTo>
                    <a:pt x="43" y="68"/>
                  </a:lnTo>
                  <a:lnTo>
                    <a:pt x="0" y="113"/>
                  </a:lnTo>
                  <a:lnTo>
                    <a:pt x="43" y="156"/>
                  </a:lnTo>
                  <a:lnTo>
                    <a:pt x="86" y="201"/>
                  </a:lnTo>
                  <a:lnTo>
                    <a:pt x="131" y="156"/>
                  </a:lnTo>
                  <a:lnTo>
                    <a:pt x="244" y="4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122"/>
            <p:cNvSpPr>
              <a:spLocks noChangeArrowheads="1"/>
            </p:cNvSpPr>
            <p:nvPr/>
          </p:nvSpPr>
          <p:spPr bwMode="auto">
            <a:xfrm>
              <a:off x="3136900" y="2782888"/>
              <a:ext cx="158750" cy="153987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4 w 92"/>
                <a:gd name="T5" fmla="*/ 0 h 89"/>
                <a:gd name="T6" fmla="*/ 58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9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9"/>
                    <a:pt x="92" y="43"/>
                  </a:cubicBezTo>
                  <a:cubicBezTo>
                    <a:pt x="92" y="24"/>
                    <a:pt x="81" y="7"/>
                    <a:pt x="64" y="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72" y="14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1" y="14"/>
                    <a:pt x="35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9"/>
                    <a:pt x="21" y="89"/>
                    <a:pt x="46" y="89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Freeform 123"/>
            <p:cNvSpPr>
              <a:spLocks noChangeArrowheads="1"/>
            </p:cNvSpPr>
            <p:nvPr/>
          </p:nvSpPr>
          <p:spPr bwMode="auto">
            <a:xfrm>
              <a:off x="3179763" y="2747963"/>
              <a:ext cx="74612" cy="57150"/>
            </a:xfrm>
            <a:custGeom>
              <a:avLst/>
              <a:gdLst>
                <a:gd name="T0" fmla="*/ 30 w 101"/>
                <a:gd name="T1" fmla="*/ 67 h 78"/>
                <a:gd name="T2" fmla="*/ 40 w 101"/>
                <a:gd name="T3" fmla="*/ 78 h 78"/>
                <a:gd name="T4" fmla="*/ 49 w 101"/>
                <a:gd name="T5" fmla="*/ 76 h 78"/>
                <a:gd name="T6" fmla="*/ 61 w 101"/>
                <a:gd name="T7" fmla="*/ 78 h 78"/>
                <a:gd name="T8" fmla="*/ 68 w 101"/>
                <a:gd name="T9" fmla="*/ 67 h 78"/>
                <a:gd name="T10" fmla="*/ 82 w 101"/>
                <a:gd name="T11" fmla="*/ 45 h 78"/>
                <a:gd name="T12" fmla="*/ 101 w 101"/>
                <a:gd name="T13" fmla="*/ 22 h 78"/>
                <a:gd name="T14" fmla="*/ 85 w 101"/>
                <a:gd name="T15" fmla="*/ 0 h 78"/>
                <a:gd name="T16" fmla="*/ 49 w 101"/>
                <a:gd name="T17" fmla="*/ 0 h 78"/>
                <a:gd name="T18" fmla="*/ 16 w 101"/>
                <a:gd name="T19" fmla="*/ 0 h 78"/>
                <a:gd name="T20" fmla="*/ 0 w 101"/>
                <a:gd name="T21" fmla="*/ 22 h 78"/>
                <a:gd name="T22" fmla="*/ 16 w 101"/>
                <a:gd name="T23" fmla="*/ 45 h 78"/>
                <a:gd name="T24" fmla="*/ 30 w 101"/>
                <a:gd name="T25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8">
                  <a:moveTo>
                    <a:pt x="30" y="67"/>
                  </a:moveTo>
                  <a:lnTo>
                    <a:pt x="40" y="78"/>
                  </a:lnTo>
                  <a:lnTo>
                    <a:pt x="49" y="76"/>
                  </a:lnTo>
                  <a:lnTo>
                    <a:pt x="61" y="78"/>
                  </a:lnTo>
                  <a:lnTo>
                    <a:pt x="68" y="67"/>
                  </a:lnTo>
                  <a:lnTo>
                    <a:pt x="82" y="45"/>
                  </a:lnTo>
                  <a:lnTo>
                    <a:pt x="101" y="22"/>
                  </a:lnTo>
                  <a:lnTo>
                    <a:pt x="85" y="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Freeform 124"/>
            <p:cNvSpPr>
              <a:spLocks noChangeArrowheads="1"/>
            </p:cNvSpPr>
            <p:nvPr/>
          </p:nvSpPr>
          <p:spPr bwMode="auto">
            <a:xfrm>
              <a:off x="936625" y="1758950"/>
              <a:ext cx="117475" cy="193675"/>
            </a:xfrm>
            <a:custGeom>
              <a:avLst/>
              <a:gdLst>
                <a:gd name="T0" fmla="*/ 3 w 161"/>
                <a:gd name="T1" fmla="*/ 265 h 265"/>
                <a:gd name="T2" fmla="*/ 45 w 161"/>
                <a:gd name="T3" fmla="*/ 236 h 265"/>
                <a:gd name="T4" fmla="*/ 133 w 161"/>
                <a:gd name="T5" fmla="*/ 73 h 265"/>
                <a:gd name="T6" fmla="*/ 161 w 161"/>
                <a:gd name="T7" fmla="*/ 19 h 265"/>
                <a:gd name="T8" fmla="*/ 154 w 161"/>
                <a:gd name="T9" fmla="*/ 16 h 265"/>
                <a:gd name="T10" fmla="*/ 145 w 161"/>
                <a:gd name="T11" fmla="*/ 12 h 265"/>
                <a:gd name="T12" fmla="*/ 135 w 161"/>
                <a:gd name="T13" fmla="*/ 9 h 265"/>
                <a:gd name="T14" fmla="*/ 116 w 161"/>
                <a:gd name="T15" fmla="*/ 0 h 265"/>
                <a:gd name="T16" fmla="*/ 107 w 161"/>
                <a:gd name="T17" fmla="*/ 19 h 265"/>
                <a:gd name="T18" fmla="*/ 102 w 161"/>
                <a:gd name="T19" fmla="*/ 26 h 265"/>
                <a:gd name="T20" fmla="*/ 97 w 161"/>
                <a:gd name="T21" fmla="*/ 35 h 265"/>
                <a:gd name="T22" fmla="*/ 64 w 161"/>
                <a:gd name="T23" fmla="*/ 97 h 265"/>
                <a:gd name="T24" fmla="*/ 0 w 161"/>
                <a:gd name="T25" fmla="*/ 215 h 265"/>
                <a:gd name="T26" fmla="*/ 3 w 161"/>
                <a:gd name="T2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5">
                  <a:moveTo>
                    <a:pt x="3" y="265"/>
                  </a:moveTo>
                  <a:lnTo>
                    <a:pt x="45" y="236"/>
                  </a:lnTo>
                  <a:lnTo>
                    <a:pt x="133" y="73"/>
                  </a:lnTo>
                  <a:lnTo>
                    <a:pt x="161" y="19"/>
                  </a:lnTo>
                  <a:lnTo>
                    <a:pt x="154" y="16"/>
                  </a:lnTo>
                  <a:lnTo>
                    <a:pt x="145" y="12"/>
                  </a:lnTo>
                  <a:lnTo>
                    <a:pt x="135" y="9"/>
                  </a:lnTo>
                  <a:lnTo>
                    <a:pt x="116" y="0"/>
                  </a:lnTo>
                  <a:lnTo>
                    <a:pt x="107" y="19"/>
                  </a:lnTo>
                  <a:lnTo>
                    <a:pt x="102" y="26"/>
                  </a:lnTo>
                  <a:lnTo>
                    <a:pt x="97" y="35"/>
                  </a:lnTo>
                  <a:lnTo>
                    <a:pt x="64" y="97"/>
                  </a:lnTo>
                  <a:lnTo>
                    <a:pt x="0" y="215"/>
                  </a:lnTo>
                  <a:lnTo>
                    <a:pt x="3" y="26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Freeform 125"/>
            <p:cNvSpPr>
              <a:spLocks noChangeArrowheads="1"/>
            </p:cNvSpPr>
            <p:nvPr/>
          </p:nvSpPr>
          <p:spPr bwMode="auto">
            <a:xfrm>
              <a:off x="1027113" y="1724025"/>
              <a:ext cx="46037" cy="3810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6 w 64"/>
                <a:gd name="T5" fmla="*/ 47 h 52"/>
                <a:gd name="T6" fmla="*/ 43 w 64"/>
                <a:gd name="T7" fmla="*/ 52 h 52"/>
                <a:gd name="T8" fmla="*/ 45 w 64"/>
                <a:gd name="T9" fmla="*/ 52 h 52"/>
                <a:gd name="T10" fmla="*/ 48 w 64"/>
                <a:gd name="T11" fmla="*/ 49 h 52"/>
                <a:gd name="T12" fmla="*/ 52 w 64"/>
                <a:gd name="T13" fmla="*/ 42 h 52"/>
                <a:gd name="T14" fmla="*/ 64 w 64"/>
                <a:gd name="T15" fmla="*/ 18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6" y="4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2"/>
                  </a:lnTo>
                  <a:lnTo>
                    <a:pt x="64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Freeform 126"/>
            <p:cNvSpPr>
              <a:spLocks noEditPoints="1" noChangeArrowheads="1"/>
            </p:cNvSpPr>
            <p:nvPr/>
          </p:nvSpPr>
          <p:spPr bwMode="auto">
            <a:xfrm>
              <a:off x="2835275" y="3294063"/>
              <a:ext cx="188913" cy="188912"/>
            </a:xfrm>
            <a:custGeom>
              <a:avLst/>
              <a:gdLst>
                <a:gd name="T0" fmla="*/ 75 w 110"/>
                <a:gd name="T1" fmla="*/ 0 h 109"/>
                <a:gd name="T2" fmla="*/ 80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9 w 110"/>
                <a:gd name="T9" fmla="*/ 54 h 109"/>
                <a:gd name="T10" fmla="*/ 38 w 110"/>
                <a:gd name="T11" fmla="*/ 74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9 w 110"/>
                <a:gd name="T33" fmla="*/ 102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5 w 110"/>
                <a:gd name="T45" fmla="*/ 0 h 109"/>
                <a:gd name="T46" fmla="*/ 66 w 110"/>
                <a:gd name="T47" fmla="*/ 25 h 109"/>
                <a:gd name="T48" fmla="*/ 87 w 110"/>
                <a:gd name="T49" fmla="*/ 30 h 109"/>
                <a:gd name="T50" fmla="*/ 75 w 110"/>
                <a:gd name="T51" fmla="*/ 14 h 109"/>
                <a:gd name="T52" fmla="*/ 66 w 110"/>
                <a:gd name="T53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5" y="0"/>
                  </a:moveTo>
                  <a:cubicBezTo>
                    <a:pt x="76" y="0"/>
                    <a:pt x="78" y="0"/>
                    <a:pt x="80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49"/>
                    <a:pt x="61" y="52"/>
                    <a:pt x="59" y="54"/>
                  </a:cubicBezTo>
                  <a:cubicBezTo>
                    <a:pt x="52" y="61"/>
                    <a:pt x="45" y="68"/>
                    <a:pt x="38" y="74"/>
                  </a:cubicBezTo>
                  <a:cubicBezTo>
                    <a:pt x="40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1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2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20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9" y="102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1"/>
                    <a:pt x="61" y="2"/>
                    <a:pt x="75" y="0"/>
                  </a:cubicBezTo>
                  <a:close/>
                  <a:moveTo>
                    <a:pt x="66" y="25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1"/>
                    <a:pt x="84" y="13"/>
                    <a:pt x="75" y="14"/>
                  </a:cubicBezTo>
                  <a:cubicBezTo>
                    <a:pt x="70" y="15"/>
                    <a:pt x="66" y="19"/>
                    <a:pt x="66" y="2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Freeform 127"/>
            <p:cNvSpPr>
              <a:spLocks noEditPoints="1" noChangeArrowheads="1"/>
            </p:cNvSpPr>
            <p:nvPr/>
          </p:nvSpPr>
          <p:spPr bwMode="auto">
            <a:xfrm>
              <a:off x="661988" y="2327275"/>
              <a:ext cx="220662" cy="173038"/>
            </a:xfrm>
            <a:custGeom>
              <a:avLst/>
              <a:gdLst>
                <a:gd name="T0" fmla="*/ 111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4 h 100"/>
                <a:gd name="T10" fmla="*/ 17 w 127"/>
                <a:gd name="T11" fmla="*/ 15 h 100"/>
                <a:gd name="T12" fmla="*/ 1 w 127"/>
                <a:gd name="T13" fmla="*/ 37 h 100"/>
                <a:gd name="T14" fmla="*/ 3 w 127"/>
                <a:gd name="T15" fmla="*/ 42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4 w 127"/>
                <a:gd name="T25" fmla="*/ 100 h 100"/>
                <a:gd name="T26" fmla="*/ 112 w 127"/>
                <a:gd name="T27" fmla="*/ 76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2 w 127"/>
                <a:gd name="T45" fmla="*/ 23 h 100"/>
                <a:gd name="T46" fmla="*/ 59 w 127"/>
                <a:gd name="T47" fmla="*/ 6 h 100"/>
                <a:gd name="T48" fmla="*/ 72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4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4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6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7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7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7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4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2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7" y="12"/>
                    <a:pt x="97" y="12"/>
                    <a:pt x="97" y="12"/>
                  </a:cubicBezTo>
                  <a:lnTo>
                    <a:pt x="72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Oval 128"/>
            <p:cNvSpPr>
              <a:spLocks noChangeArrowheads="1"/>
            </p:cNvSpPr>
            <p:nvPr/>
          </p:nvSpPr>
          <p:spPr bwMode="auto">
            <a:xfrm>
              <a:off x="1311275" y="1416050"/>
              <a:ext cx="146050" cy="147638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Rectangle 129"/>
            <p:cNvSpPr>
              <a:spLocks noChangeArrowheads="1"/>
            </p:cNvSpPr>
            <p:nvPr/>
          </p:nvSpPr>
          <p:spPr bwMode="auto">
            <a:xfrm>
              <a:off x="1374775" y="1379538"/>
              <a:ext cx="19050" cy="254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Rectangle 130"/>
            <p:cNvSpPr>
              <a:spLocks noChangeArrowheads="1"/>
            </p:cNvSpPr>
            <p:nvPr/>
          </p:nvSpPr>
          <p:spPr bwMode="auto">
            <a:xfrm>
              <a:off x="1468438" y="1479550"/>
              <a:ext cx="26987" cy="190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Rectangle 131"/>
            <p:cNvSpPr>
              <a:spLocks noChangeArrowheads="1"/>
            </p:cNvSpPr>
            <p:nvPr/>
          </p:nvSpPr>
          <p:spPr bwMode="auto">
            <a:xfrm>
              <a:off x="1374775" y="1574800"/>
              <a:ext cx="19050" cy="254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" name="Rectangle 132"/>
            <p:cNvSpPr>
              <a:spLocks noChangeArrowheads="1"/>
            </p:cNvSpPr>
            <p:nvPr/>
          </p:nvSpPr>
          <p:spPr bwMode="auto">
            <a:xfrm>
              <a:off x="1274763" y="1479550"/>
              <a:ext cx="25400" cy="190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133"/>
            <p:cNvSpPr>
              <a:spLocks noChangeArrowheads="1"/>
            </p:cNvSpPr>
            <p:nvPr/>
          </p:nvSpPr>
          <p:spPr bwMode="auto">
            <a:xfrm>
              <a:off x="1436688" y="1404938"/>
              <a:ext cx="33337" cy="31750"/>
            </a:xfrm>
            <a:custGeom>
              <a:avLst/>
              <a:gdLst>
                <a:gd name="T0" fmla="*/ 45 w 45"/>
                <a:gd name="T1" fmla="*/ 17 h 43"/>
                <a:gd name="T2" fmla="*/ 19 w 45"/>
                <a:gd name="T3" fmla="*/ 43 h 43"/>
                <a:gd name="T4" fmla="*/ 0 w 45"/>
                <a:gd name="T5" fmla="*/ 24 h 43"/>
                <a:gd name="T6" fmla="*/ 26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Freeform 134"/>
            <p:cNvSpPr>
              <a:spLocks noChangeArrowheads="1"/>
            </p:cNvSpPr>
            <p:nvPr/>
          </p:nvSpPr>
          <p:spPr bwMode="auto">
            <a:xfrm>
              <a:off x="1436688" y="1543050"/>
              <a:ext cx="33337" cy="31750"/>
            </a:xfrm>
            <a:custGeom>
              <a:avLst/>
              <a:gdLst>
                <a:gd name="T0" fmla="*/ 19 w 45"/>
                <a:gd name="T1" fmla="*/ 0 h 43"/>
                <a:gd name="T2" fmla="*/ 45 w 45"/>
                <a:gd name="T3" fmla="*/ 24 h 43"/>
                <a:gd name="T4" fmla="*/ 26 w 45"/>
                <a:gd name="T5" fmla="*/ 43 h 43"/>
                <a:gd name="T6" fmla="*/ 0 w 45"/>
                <a:gd name="T7" fmla="*/ 17 h 43"/>
                <a:gd name="T8" fmla="*/ 19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9" y="0"/>
                  </a:moveTo>
                  <a:lnTo>
                    <a:pt x="45" y="24"/>
                  </a:ln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" name="Freeform 135"/>
            <p:cNvSpPr>
              <a:spLocks noChangeArrowheads="1"/>
            </p:cNvSpPr>
            <p:nvPr/>
          </p:nvSpPr>
          <p:spPr bwMode="auto">
            <a:xfrm>
              <a:off x="1298575" y="1543050"/>
              <a:ext cx="33338" cy="31750"/>
            </a:xfrm>
            <a:custGeom>
              <a:avLst/>
              <a:gdLst>
                <a:gd name="T0" fmla="*/ 26 w 45"/>
                <a:gd name="T1" fmla="*/ 0 h 43"/>
                <a:gd name="T2" fmla="*/ 45 w 45"/>
                <a:gd name="T3" fmla="*/ 17 h 43"/>
                <a:gd name="T4" fmla="*/ 19 w 45"/>
                <a:gd name="T5" fmla="*/ 43 h 43"/>
                <a:gd name="T6" fmla="*/ 0 w 45"/>
                <a:gd name="T7" fmla="*/ 24 h 43"/>
                <a:gd name="T8" fmla="*/ 26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26" y="0"/>
                  </a:moveTo>
                  <a:lnTo>
                    <a:pt x="45" y="17"/>
                  </a:ln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Freeform 136"/>
            <p:cNvSpPr>
              <a:spLocks noChangeArrowheads="1"/>
            </p:cNvSpPr>
            <p:nvPr/>
          </p:nvSpPr>
          <p:spPr bwMode="auto">
            <a:xfrm>
              <a:off x="1298575" y="1404938"/>
              <a:ext cx="33338" cy="31750"/>
            </a:xfrm>
            <a:custGeom>
              <a:avLst/>
              <a:gdLst>
                <a:gd name="T0" fmla="*/ 45 w 45"/>
                <a:gd name="T1" fmla="*/ 24 h 43"/>
                <a:gd name="T2" fmla="*/ 26 w 45"/>
                <a:gd name="T3" fmla="*/ 43 h 43"/>
                <a:gd name="T4" fmla="*/ 0 w 45"/>
                <a:gd name="T5" fmla="*/ 17 h 43"/>
                <a:gd name="T6" fmla="*/ 19 w 45"/>
                <a:gd name="T7" fmla="*/ 0 h 43"/>
                <a:gd name="T8" fmla="*/ 45 w 45"/>
                <a:gd name="T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24"/>
                  </a:move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Freeform 137"/>
            <p:cNvSpPr>
              <a:spLocks noChangeArrowheads="1"/>
            </p:cNvSpPr>
            <p:nvPr/>
          </p:nvSpPr>
          <p:spPr bwMode="auto">
            <a:xfrm>
              <a:off x="1408113" y="1382713"/>
              <a:ext cx="26987" cy="33337"/>
            </a:xfrm>
            <a:custGeom>
              <a:avLst/>
              <a:gdLst>
                <a:gd name="T0" fmla="*/ 38 w 38"/>
                <a:gd name="T1" fmla="*/ 12 h 45"/>
                <a:gd name="T2" fmla="*/ 24 w 38"/>
                <a:gd name="T3" fmla="*/ 45 h 45"/>
                <a:gd name="T4" fmla="*/ 0 w 38"/>
                <a:gd name="T5" fmla="*/ 36 h 45"/>
                <a:gd name="T6" fmla="*/ 14 w 38"/>
                <a:gd name="T7" fmla="*/ 0 h 45"/>
                <a:gd name="T8" fmla="*/ 38 w 38"/>
                <a:gd name="T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12"/>
                  </a:moveTo>
                  <a:lnTo>
                    <a:pt x="24" y="45"/>
                  </a:lnTo>
                  <a:lnTo>
                    <a:pt x="0" y="36"/>
                  </a:lnTo>
                  <a:lnTo>
                    <a:pt x="14" y="0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Freeform 138"/>
            <p:cNvSpPr>
              <a:spLocks noChangeArrowheads="1"/>
            </p:cNvSpPr>
            <p:nvPr/>
          </p:nvSpPr>
          <p:spPr bwMode="auto">
            <a:xfrm>
              <a:off x="1458913" y="1512888"/>
              <a:ext cx="31750" cy="26987"/>
            </a:xfrm>
            <a:custGeom>
              <a:avLst/>
              <a:gdLst>
                <a:gd name="T0" fmla="*/ 9 w 43"/>
                <a:gd name="T1" fmla="*/ 0 h 37"/>
                <a:gd name="T2" fmla="*/ 43 w 43"/>
                <a:gd name="T3" fmla="*/ 14 h 37"/>
                <a:gd name="T4" fmla="*/ 33 w 43"/>
                <a:gd name="T5" fmla="*/ 37 h 37"/>
                <a:gd name="T6" fmla="*/ 0 w 43"/>
                <a:gd name="T7" fmla="*/ 23 h 37"/>
                <a:gd name="T8" fmla="*/ 9 w 4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9" y="0"/>
                  </a:moveTo>
                  <a:lnTo>
                    <a:pt x="43" y="14"/>
                  </a:lnTo>
                  <a:lnTo>
                    <a:pt x="33" y="37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Freeform 139"/>
            <p:cNvSpPr>
              <a:spLocks noChangeArrowheads="1"/>
            </p:cNvSpPr>
            <p:nvPr/>
          </p:nvSpPr>
          <p:spPr bwMode="auto">
            <a:xfrm>
              <a:off x="1333500" y="1563688"/>
              <a:ext cx="26988" cy="31750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Freeform 140"/>
            <p:cNvSpPr>
              <a:spLocks noChangeArrowheads="1"/>
            </p:cNvSpPr>
            <p:nvPr/>
          </p:nvSpPr>
          <p:spPr bwMode="auto">
            <a:xfrm>
              <a:off x="1277938" y="1438275"/>
              <a:ext cx="31750" cy="28575"/>
            </a:xfrm>
            <a:custGeom>
              <a:avLst/>
              <a:gdLst>
                <a:gd name="T0" fmla="*/ 33 w 42"/>
                <a:gd name="T1" fmla="*/ 38 h 38"/>
                <a:gd name="T2" fmla="*/ 0 w 42"/>
                <a:gd name="T3" fmla="*/ 26 h 38"/>
                <a:gd name="T4" fmla="*/ 9 w 42"/>
                <a:gd name="T5" fmla="*/ 0 h 38"/>
                <a:gd name="T6" fmla="*/ 42 w 42"/>
                <a:gd name="T7" fmla="*/ 14 h 38"/>
                <a:gd name="T8" fmla="*/ 33 w 4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33" y="38"/>
                  </a:moveTo>
                  <a:lnTo>
                    <a:pt x="0" y="26"/>
                  </a:lnTo>
                  <a:lnTo>
                    <a:pt x="9" y="0"/>
                  </a:lnTo>
                  <a:lnTo>
                    <a:pt x="42" y="14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Freeform 141"/>
            <p:cNvSpPr>
              <a:spLocks noChangeArrowheads="1"/>
            </p:cNvSpPr>
            <p:nvPr/>
          </p:nvSpPr>
          <p:spPr bwMode="auto">
            <a:xfrm>
              <a:off x="1458913" y="1438275"/>
              <a:ext cx="31750" cy="28575"/>
            </a:xfrm>
            <a:custGeom>
              <a:avLst/>
              <a:gdLst>
                <a:gd name="T0" fmla="*/ 0 w 43"/>
                <a:gd name="T1" fmla="*/ 14 h 38"/>
                <a:gd name="T2" fmla="*/ 33 w 43"/>
                <a:gd name="T3" fmla="*/ 0 h 38"/>
                <a:gd name="T4" fmla="*/ 43 w 43"/>
                <a:gd name="T5" fmla="*/ 24 h 38"/>
                <a:gd name="T6" fmla="*/ 9 w 43"/>
                <a:gd name="T7" fmla="*/ 38 h 38"/>
                <a:gd name="T8" fmla="*/ 0 w 43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14"/>
                  </a:moveTo>
                  <a:lnTo>
                    <a:pt x="33" y="0"/>
                  </a:lnTo>
                  <a:lnTo>
                    <a:pt x="43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Freeform 142"/>
            <p:cNvSpPr>
              <a:spLocks noChangeArrowheads="1"/>
            </p:cNvSpPr>
            <p:nvPr/>
          </p:nvSpPr>
          <p:spPr bwMode="auto">
            <a:xfrm>
              <a:off x="1408113" y="1563688"/>
              <a:ext cx="26987" cy="31750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Freeform 143"/>
            <p:cNvSpPr>
              <a:spLocks noChangeArrowheads="1"/>
            </p:cNvSpPr>
            <p:nvPr/>
          </p:nvSpPr>
          <p:spPr bwMode="auto">
            <a:xfrm>
              <a:off x="1277938" y="1514475"/>
              <a:ext cx="33337" cy="26988"/>
            </a:xfrm>
            <a:custGeom>
              <a:avLst/>
              <a:gdLst>
                <a:gd name="T0" fmla="*/ 45 w 45"/>
                <a:gd name="T1" fmla="*/ 24 h 38"/>
                <a:gd name="T2" fmla="*/ 11 w 45"/>
                <a:gd name="T3" fmla="*/ 38 h 38"/>
                <a:gd name="T4" fmla="*/ 0 w 45"/>
                <a:gd name="T5" fmla="*/ 14 h 38"/>
                <a:gd name="T6" fmla="*/ 33 w 45"/>
                <a:gd name="T7" fmla="*/ 0 h 38"/>
                <a:gd name="T8" fmla="*/ 45 w 45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45" y="24"/>
                  </a:moveTo>
                  <a:lnTo>
                    <a:pt x="11" y="38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Freeform 144"/>
            <p:cNvSpPr>
              <a:spLocks noChangeArrowheads="1"/>
            </p:cNvSpPr>
            <p:nvPr/>
          </p:nvSpPr>
          <p:spPr bwMode="auto">
            <a:xfrm>
              <a:off x="1333500" y="1385888"/>
              <a:ext cx="26988" cy="3016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Freeform 145"/>
            <p:cNvSpPr>
              <a:spLocks noChangeArrowheads="1"/>
            </p:cNvSpPr>
            <p:nvPr/>
          </p:nvSpPr>
          <p:spPr bwMode="auto">
            <a:xfrm>
              <a:off x="3262313" y="2259013"/>
              <a:ext cx="52387" cy="53975"/>
            </a:xfrm>
            <a:custGeom>
              <a:avLst/>
              <a:gdLst>
                <a:gd name="T0" fmla="*/ 28 w 30"/>
                <a:gd name="T1" fmla="*/ 25 h 32"/>
                <a:gd name="T2" fmla="*/ 7 w 30"/>
                <a:gd name="T3" fmla="*/ 2 h 32"/>
                <a:gd name="T4" fmla="*/ 7 w 30"/>
                <a:gd name="T5" fmla="*/ 12 h 32"/>
                <a:gd name="T6" fmla="*/ 18 w 30"/>
                <a:gd name="T7" fmla="*/ 23 h 32"/>
                <a:gd name="T8" fmla="*/ 28 w 30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8" y="25"/>
                  </a:moveTo>
                  <a:cubicBezTo>
                    <a:pt x="30" y="13"/>
                    <a:pt x="20" y="0"/>
                    <a:pt x="7" y="2"/>
                  </a:cubicBezTo>
                  <a:cubicBezTo>
                    <a:pt x="0" y="2"/>
                    <a:pt x="0" y="13"/>
                    <a:pt x="7" y="12"/>
                  </a:cubicBezTo>
                  <a:cubicBezTo>
                    <a:pt x="13" y="11"/>
                    <a:pt x="19" y="16"/>
                    <a:pt x="18" y="23"/>
                  </a:cubicBezTo>
                  <a:cubicBezTo>
                    <a:pt x="16" y="29"/>
                    <a:pt x="26" y="32"/>
                    <a:pt x="28" y="25"/>
                  </a:cubicBezTo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Freeform 146"/>
            <p:cNvSpPr/>
            <p:nvPr/>
          </p:nvSpPr>
          <p:spPr bwMode="auto">
            <a:xfrm>
              <a:off x="3371850" y="2541588"/>
              <a:ext cx="187325" cy="152400"/>
            </a:xfrm>
            <a:custGeom>
              <a:avLst/>
              <a:gdLst>
                <a:gd name="T0" fmla="*/ 3 w 108"/>
                <a:gd name="T1" fmla="*/ 15 h 88"/>
                <a:gd name="T2" fmla="*/ 3 w 108"/>
                <a:gd name="T3" fmla="*/ 42 h 88"/>
                <a:gd name="T4" fmla="*/ 31 w 108"/>
                <a:gd name="T5" fmla="*/ 87 h 88"/>
                <a:gd name="T6" fmla="*/ 36 w 108"/>
                <a:gd name="T7" fmla="*/ 88 h 88"/>
                <a:gd name="T8" fmla="*/ 50 w 108"/>
                <a:gd name="T9" fmla="*/ 82 h 88"/>
                <a:gd name="T10" fmla="*/ 64 w 108"/>
                <a:gd name="T11" fmla="*/ 88 h 88"/>
                <a:gd name="T12" fmla="*/ 94 w 108"/>
                <a:gd name="T13" fmla="*/ 10 h 88"/>
                <a:gd name="T14" fmla="*/ 92 w 108"/>
                <a:gd name="T15" fmla="*/ 8 h 88"/>
                <a:gd name="T16" fmla="*/ 70 w 108"/>
                <a:gd name="T17" fmla="*/ 0 h 88"/>
                <a:gd name="T18" fmla="*/ 50 w 108"/>
                <a:gd name="T19" fmla="*/ 5 h 88"/>
                <a:gd name="T20" fmla="*/ 50 w 108"/>
                <a:gd name="T21" fmla="*/ 5 h 88"/>
                <a:gd name="T22" fmla="*/ 45 w 108"/>
                <a:gd name="T23" fmla="*/ 3 h 88"/>
                <a:gd name="T24" fmla="*/ 32 w 108"/>
                <a:gd name="T25" fmla="*/ 0 h 88"/>
                <a:gd name="T26" fmla="*/ 30 w 108"/>
                <a:gd name="T27" fmla="*/ 0 h 88"/>
                <a:gd name="T28" fmla="*/ 3 w 108"/>
                <a:gd name="T2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8">
                  <a:moveTo>
                    <a:pt x="3" y="15"/>
                  </a:moveTo>
                  <a:cubicBezTo>
                    <a:pt x="0" y="23"/>
                    <a:pt x="1" y="33"/>
                    <a:pt x="3" y="42"/>
                  </a:cubicBezTo>
                  <a:cubicBezTo>
                    <a:pt x="6" y="57"/>
                    <a:pt x="13" y="82"/>
                    <a:pt x="31" y="87"/>
                  </a:cubicBezTo>
                  <a:cubicBezTo>
                    <a:pt x="33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29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6" y="3"/>
                    <a:pt x="45" y="3"/>
                  </a:cubicBezTo>
                  <a:cubicBezTo>
                    <a:pt x="41" y="1"/>
                    <a:pt x="36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0" y="0"/>
                    <a:pt x="7" y="4"/>
                    <a:pt x="3" y="15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10"/>
            <p:cNvSpPr>
              <a:spLocks noEditPoints="1"/>
            </p:cNvSpPr>
            <p:nvPr/>
          </p:nvSpPr>
          <p:spPr bwMode="auto">
            <a:xfrm>
              <a:off x="1438275" y="4343400"/>
              <a:ext cx="1292225" cy="973138"/>
            </a:xfrm>
            <a:custGeom>
              <a:avLst/>
              <a:gdLst>
                <a:gd name="T0" fmla="*/ 222 w 434"/>
                <a:gd name="T1" fmla="*/ 75 h 328"/>
                <a:gd name="T2" fmla="*/ 251 w 434"/>
                <a:gd name="T3" fmla="*/ 10 h 328"/>
                <a:gd name="T4" fmla="*/ 198 w 434"/>
                <a:gd name="T5" fmla="*/ 21 h 328"/>
                <a:gd name="T6" fmla="*/ 147 w 434"/>
                <a:gd name="T7" fmla="*/ 13 h 328"/>
                <a:gd name="T8" fmla="*/ 179 w 434"/>
                <a:gd name="T9" fmla="*/ 76 h 328"/>
                <a:gd name="T10" fmla="*/ 182 w 434"/>
                <a:gd name="T11" fmla="*/ 309 h 328"/>
                <a:gd name="T12" fmla="*/ 222 w 434"/>
                <a:gd name="T13" fmla="*/ 75 h 328"/>
                <a:gd name="T14" fmla="*/ 243 w 434"/>
                <a:gd name="T15" fmla="*/ 219 h 328"/>
                <a:gd name="T16" fmla="*/ 233 w 434"/>
                <a:gd name="T17" fmla="*/ 237 h 328"/>
                <a:gd name="T18" fmla="*/ 212 w 434"/>
                <a:gd name="T19" fmla="*/ 245 h 328"/>
                <a:gd name="T20" fmla="*/ 212 w 434"/>
                <a:gd name="T21" fmla="*/ 252 h 328"/>
                <a:gd name="T22" fmla="*/ 210 w 434"/>
                <a:gd name="T23" fmla="*/ 258 h 328"/>
                <a:gd name="T24" fmla="*/ 202 w 434"/>
                <a:gd name="T25" fmla="*/ 259 h 328"/>
                <a:gd name="T26" fmla="*/ 197 w 434"/>
                <a:gd name="T27" fmla="*/ 252 h 328"/>
                <a:gd name="T28" fmla="*/ 197 w 434"/>
                <a:gd name="T29" fmla="*/ 244 h 328"/>
                <a:gd name="T30" fmla="*/ 194 w 434"/>
                <a:gd name="T31" fmla="*/ 243 h 328"/>
                <a:gd name="T32" fmla="*/ 176 w 434"/>
                <a:gd name="T33" fmla="*/ 232 h 328"/>
                <a:gd name="T34" fmla="*/ 170 w 434"/>
                <a:gd name="T35" fmla="*/ 223 h 328"/>
                <a:gd name="T36" fmla="*/ 169 w 434"/>
                <a:gd name="T37" fmla="*/ 220 h 328"/>
                <a:gd name="T38" fmla="*/ 168 w 434"/>
                <a:gd name="T39" fmla="*/ 217 h 328"/>
                <a:gd name="T40" fmla="*/ 169 w 434"/>
                <a:gd name="T41" fmla="*/ 213 h 328"/>
                <a:gd name="T42" fmla="*/ 176 w 434"/>
                <a:gd name="T43" fmla="*/ 209 h 328"/>
                <a:gd name="T44" fmla="*/ 183 w 434"/>
                <a:gd name="T45" fmla="*/ 214 h 328"/>
                <a:gd name="T46" fmla="*/ 184 w 434"/>
                <a:gd name="T47" fmla="*/ 217 h 328"/>
                <a:gd name="T48" fmla="*/ 185 w 434"/>
                <a:gd name="T49" fmla="*/ 219 h 328"/>
                <a:gd name="T50" fmla="*/ 188 w 434"/>
                <a:gd name="T51" fmla="*/ 223 h 328"/>
                <a:gd name="T52" fmla="*/ 197 w 434"/>
                <a:gd name="T53" fmla="*/ 229 h 328"/>
                <a:gd name="T54" fmla="*/ 197 w 434"/>
                <a:gd name="T55" fmla="*/ 199 h 328"/>
                <a:gd name="T56" fmla="*/ 178 w 434"/>
                <a:gd name="T57" fmla="*/ 191 h 328"/>
                <a:gd name="T58" fmla="*/ 171 w 434"/>
                <a:gd name="T59" fmla="*/ 183 h 328"/>
                <a:gd name="T60" fmla="*/ 169 w 434"/>
                <a:gd name="T61" fmla="*/ 172 h 328"/>
                <a:gd name="T62" fmla="*/ 171 w 434"/>
                <a:gd name="T63" fmla="*/ 162 h 328"/>
                <a:gd name="T64" fmla="*/ 177 w 434"/>
                <a:gd name="T65" fmla="*/ 153 h 328"/>
                <a:gd name="T66" fmla="*/ 197 w 434"/>
                <a:gd name="T67" fmla="*/ 144 h 328"/>
                <a:gd name="T68" fmla="*/ 197 w 434"/>
                <a:gd name="T69" fmla="*/ 144 h 328"/>
                <a:gd name="T70" fmla="*/ 197 w 434"/>
                <a:gd name="T71" fmla="*/ 136 h 328"/>
                <a:gd name="T72" fmla="*/ 200 w 434"/>
                <a:gd name="T73" fmla="*/ 131 h 328"/>
                <a:gd name="T74" fmla="*/ 208 w 434"/>
                <a:gd name="T75" fmla="*/ 129 h 328"/>
                <a:gd name="T76" fmla="*/ 212 w 434"/>
                <a:gd name="T77" fmla="*/ 136 h 328"/>
                <a:gd name="T78" fmla="*/ 212 w 434"/>
                <a:gd name="T79" fmla="*/ 144 h 328"/>
                <a:gd name="T80" fmla="*/ 212 w 434"/>
                <a:gd name="T81" fmla="*/ 144 h 328"/>
                <a:gd name="T82" fmla="*/ 215 w 434"/>
                <a:gd name="T83" fmla="*/ 145 h 328"/>
                <a:gd name="T84" fmla="*/ 235 w 434"/>
                <a:gd name="T85" fmla="*/ 154 h 328"/>
                <a:gd name="T86" fmla="*/ 240 w 434"/>
                <a:gd name="T87" fmla="*/ 163 h 328"/>
                <a:gd name="T88" fmla="*/ 242 w 434"/>
                <a:gd name="T89" fmla="*/ 165 h 328"/>
                <a:gd name="T90" fmla="*/ 242 w 434"/>
                <a:gd name="T91" fmla="*/ 168 h 328"/>
                <a:gd name="T92" fmla="*/ 242 w 434"/>
                <a:gd name="T93" fmla="*/ 172 h 328"/>
                <a:gd name="T94" fmla="*/ 235 w 434"/>
                <a:gd name="T95" fmla="*/ 177 h 328"/>
                <a:gd name="T96" fmla="*/ 228 w 434"/>
                <a:gd name="T97" fmla="*/ 172 h 328"/>
                <a:gd name="T98" fmla="*/ 227 w 434"/>
                <a:gd name="T99" fmla="*/ 169 h 328"/>
                <a:gd name="T100" fmla="*/ 226 w 434"/>
                <a:gd name="T101" fmla="*/ 167 h 328"/>
                <a:gd name="T102" fmla="*/ 222 w 434"/>
                <a:gd name="T103" fmla="*/ 163 h 328"/>
                <a:gd name="T104" fmla="*/ 212 w 434"/>
                <a:gd name="T105" fmla="*/ 159 h 328"/>
                <a:gd name="T106" fmla="*/ 212 w 434"/>
                <a:gd name="T107" fmla="*/ 187 h 328"/>
                <a:gd name="T108" fmla="*/ 225 w 434"/>
                <a:gd name="T109" fmla="*/ 191 h 328"/>
                <a:gd name="T110" fmla="*/ 240 w 434"/>
                <a:gd name="T111" fmla="*/ 203 h 328"/>
                <a:gd name="T112" fmla="*/ 240 w 434"/>
                <a:gd name="T113" fmla="*/ 203 h 328"/>
                <a:gd name="T114" fmla="*/ 240 w 434"/>
                <a:gd name="T115" fmla="*/ 203 h 328"/>
                <a:gd name="T116" fmla="*/ 243 w 434"/>
                <a:gd name="T117" fmla="*/ 2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" h="328">
                  <a:moveTo>
                    <a:pt x="222" y="75"/>
                  </a:moveTo>
                  <a:cubicBezTo>
                    <a:pt x="245" y="55"/>
                    <a:pt x="260" y="12"/>
                    <a:pt x="251" y="10"/>
                  </a:cubicBezTo>
                  <a:cubicBezTo>
                    <a:pt x="238" y="8"/>
                    <a:pt x="211" y="19"/>
                    <a:pt x="198" y="21"/>
                  </a:cubicBezTo>
                  <a:cubicBezTo>
                    <a:pt x="179" y="23"/>
                    <a:pt x="159" y="0"/>
                    <a:pt x="147" y="13"/>
                  </a:cubicBezTo>
                  <a:cubicBezTo>
                    <a:pt x="138" y="23"/>
                    <a:pt x="154" y="60"/>
                    <a:pt x="179" y="76"/>
                  </a:cubicBezTo>
                  <a:cubicBezTo>
                    <a:pt x="105" y="113"/>
                    <a:pt x="0" y="296"/>
                    <a:pt x="182" y="309"/>
                  </a:cubicBezTo>
                  <a:cubicBezTo>
                    <a:pt x="434" y="328"/>
                    <a:pt x="308" y="110"/>
                    <a:pt x="222" y="75"/>
                  </a:cubicBezTo>
                  <a:close/>
                  <a:moveTo>
                    <a:pt x="243" y="219"/>
                  </a:moveTo>
                  <a:cubicBezTo>
                    <a:pt x="243" y="226"/>
                    <a:pt x="239" y="233"/>
                    <a:pt x="233" y="237"/>
                  </a:cubicBezTo>
                  <a:cubicBezTo>
                    <a:pt x="227" y="242"/>
                    <a:pt x="220" y="244"/>
                    <a:pt x="212" y="245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2" y="255"/>
                    <a:pt x="211" y="257"/>
                    <a:pt x="210" y="258"/>
                  </a:cubicBezTo>
                  <a:cubicBezTo>
                    <a:pt x="208" y="260"/>
                    <a:pt x="204" y="260"/>
                    <a:pt x="202" y="259"/>
                  </a:cubicBezTo>
                  <a:cubicBezTo>
                    <a:pt x="199" y="258"/>
                    <a:pt x="197" y="255"/>
                    <a:pt x="197" y="252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6" y="244"/>
                    <a:pt x="195" y="243"/>
                    <a:pt x="194" y="243"/>
                  </a:cubicBezTo>
                  <a:cubicBezTo>
                    <a:pt x="187" y="241"/>
                    <a:pt x="180" y="237"/>
                    <a:pt x="176" y="232"/>
                  </a:cubicBezTo>
                  <a:cubicBezTo>
                    <a:pt x="173" y="229"/>
                    <a:pt x="171" y="226"/>
                    <a:pt x="170" y="223"/>
                  </a:cubicBezTo>
                  <a:cubicBezTo>
                    <a:pt x="170" y="222"/>
                    <a:pt x="169" y="221"/>
                    <a:pt x="169" y="220"/>
                  </a:cubicBezTo>
                  <a:cubicBezTo>
                    <a:pt x="169" y="219"/>
                    <a:pt x="169" y="218"/>
                    <a:pt x="168" y="217"/>
                  </a:cubicBezTo>
                  <a:cubicBezTo>
                    <a:pt x="168" y="216"/>
                    <a:pt x="169" y="214"/>
                    <a:pt x="169" y="213"/>
                  </a:cubicBezTo>
                  <a:cubicBezTo>
                    <a:pt x="171" y="211"/>
                    <a:pt x="174" y="209"/>
                    <a:pt x="176" y="209"/>
                  </a:cubicBezTo>
                  <a:cubicBezTo>
                    <a:pt x="179" y="210"/>
                    <a:pt x="182" y="212"/>
                    <a:pt x="183" y="214"/>
                  </a:cubicBezTo>
                  <a:cubicBezTo>
                    <a:pt x="183" y="215"/>
                    <a:pt x="183" y="216"/>
                    <a:pt x="184" y="217"/>
                  </a:cubicBezTo>
                  <a:cubicBezTo>
                    <a:pt x="184" y="218"/>
                    <a:pt x="184" y="219"/>
                    <a:pt x="185" y="219"/>
                  </a:cubicBezTo>
                  <a:cubicBezTo>
                    <a:pt x="186" y="221"/>
                    <a:pt x="187" y="222"/>
                    <a:pt x="188" y="223"/>
                  </a:cubicBezTo>
                  <a:cubicBezTo>
                    <a:pt x="191" y="226"/>
                    <a:pt x="194" y="228"/>
                    <a:pt x="197" y="229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1" y="198"/>
                    <a:pt x="184" y="195"/>
                    <a:pt x="178" y="191"/>
                  </a:cubicBezTo>
                  <a:cubicBezTo>
                    <a:pt x="175" y="189"/>
                    <a:pt x="173" y="186"/>
                    <a:pt x="171" y="183"/>
                  </a:cubicBezTo>
                  <a:cubicBezTo>
                    <a:pt x="170" y="180"/>
                    <a:pt x="169" y="176"/>
                    <a:pt x="169" y="172"/>
                  </a:cubicBezTo>
                  <a:cubicBezTo>
                    <a:pt x="169" y="169"/>
                    <a:pt x="170" y="165"/>
                    <a:pt x="171" y="162"/>
                  </a:cubicBezTo>
                  <a:cubicBezTo>
                    <a:pt x="173" y="158"/>
                    <a:pt x="175" y="156"/>
                    <a:pt x="177" y="153"/>
                  </a:cubicBezTo>
                  <a:cubicBezTo>
                    <a:pt x="183" y="148"/>
                    <a:pt x="190" y="145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7" y="134"/>
                    <a:pt x="198" y="132"/>
                    <a:pt x="200" y="131"/>
                  </a:cubicBezTo>
                  <a:cubicBezTo>
                    <a:pt x="202" y="129"/>
                    <a:pt x="205" y="128"/>
                    <a:pt x="208" y="129"/>
                  </a:cubicBezTo>
                  <a:cubicBezTo>
                    <a:pt x="211" y="131"/>
                    <a:pt x="212" y="133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3" y="145"/>
                    <a:pt x="214" y="145"/>
                    <a:pt x="215" y="145"/>
                  </a:cubicBezTo>
                  <a:cubicBezTo>
                    <a:pt x="222" y="146"/>
                    <a:pt x="229" y="149"/>
                    <a:pt x="235" y="154"/>
                  </a:cubicBezTo>
                  <a:cubicBezTo>
                    <a:pt x="237" y="157"/>
                    <a:pt x="239" y="160"/>
                    <a:pt x="240" y="163"/>
                  </a:cubicBezTo>
                  <a:cubicBezTo>
                    <a:pt x="241" y="164"/>
                    <a:pt x="241" y="165"/>
                    <a:pt x="242" y="165"/>
                  </a:cubicBezTo>
                  <a:cubicBezTo>
                    <a:pt x="242" y="166"/>
                    <a:pt x="242" y="167"/>
                    <a:pt x="242" y="168"/>
                  </a:cubicBezTo>
                  <a:cubicBezTo>
                    <a:pt x="242" y="170"/>
                    <a:pt x="242" y="171"/>
                    <a:pt x="242" y="172"/>
                  </a:cubicBezTo>
                  <a:cubicBezTo>
                    <a:pt x="240" y="175"/>
                    <a:pt x="238" y="177"/>
                    <a:pt x="235" y="177"/>
                  </a:cubicBezTo>
                  <a:cubicBezTo>
                    <a:pt x="232" y="176"/>
                    <a:pt x="229" y="175"/>
                    <a:pt x="228" y="172"/>
                  </a:cubicBezTo>
                  <a:cubicBezTo>
                    <a:pt x="228" y="171"/>
                    <a:pt x="228" y="170"/>
                    <a:pt x="227" y="169"/>
                  </a:cubicBezTo>
                  <a:cubicBezTo>
                    <a:pt x="227" y="169"/>
                    <a:pt x="226" y="168"/>
                    <a:pt x="226" y="167"/>
                  </a:cubicBezTo>
                  <a:cubicBezTo>
                    <a:pt x="225" y="166"/>
                    <a:pt x="224" y="164"/>
                    <a:pt x="222" y="163"/>
                  </a:cubicBezTo>
                  <a:cubicBezTo>
                    <a:pt x="219" y="161"/>
                    <a:pt x="216" y="160"/>
                    <a:pt x="212" y="159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7" y="188"/>
                    <a:pt x="221" y="190"/>
                    <a:pt x="225" y="191"/>
                  </a:cubicBezTo>
                  <a:cubicBezTo>
                    <a:pt x="231" y="194"/>
                    <a:pt x="237" y="197"/>
                    <a:pt x="240" y="203"/>
                  </a:cubicBezTo>
                  <a:cubicBezTo>
                    <a:pt x="240" y="202"/>
                    <a:pt x="239" y="201"/>
                    <a:pt x="240" y="203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43" y="208"/>
                    <a:pt x="244" y="214"/>
                    <a:pt x="243" y="219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88" name="Freeform 157"/>
            <p:cNvSpPr>
              <a:spLocks noChangeArrowheads="1"/>
            </p:cNvSpPr>
            <p:nvPr/>
          </p:nvSpPr>
          <p:spPr bwMode="auto">
            <a:xfrm>
              <a:off x="2162175" y="4711700"/>
              <a:ext cx="1503363" cy="1831975"/>
            </a:xfrm>
            <a:custGeom>
              <a:avLst/>
              <a:gdLst>
                <a:gd name="T0" fmla="*/ 68 w 340"/>
                <a:gd name="T1" fmla="*/ 32 h 413"/>
                <a:gd name="T2" fmla="*/ 124 w 340"/>
                <a:gd name="T3" fmla="*/ 160 h 413"/>
                <a:gd name="T4" fmla="*/ 177 w 340"/>
                <a:gd name="T5" fmla="*/ 155 h 413"/>
                <a:gd name="T6" fmla="*/ 227 w 340"/>
                <a:gd name="T7" fmla="*/ 142 h 413"/>
                <a:gd name="T8" fmla="*/ 278 w 340"/>
                <a:gd name="T9" fmla="*/ 141 h 413"/>
                <a:gd name="T10" fmla="*/ 326 w 340"/>
                <a:gd name="T11" fmla="*/ 250 h 413"/>
                <a:gd name="T12" fmla="*/ 334 w 340"/>
                <a:gd name="T13" fmla="*/ 348 h 413"/>
                <a:gd name="T14" fmla="*/ 203 w 340"/>
                <a:gd name="T15" fmla="*/ 394 h 413"/>
                <a:gd name="T16" fmla="*/ 154 w 340"/>
                <a:gd name="T17" fmla="*/ 354 h 413"/>
                <a:gd name="T18" fmla="*/ 17 w 340"/>
                <a:gd name="T19" fmla="*/ 54 h 413"/>
                <a:gd name="T20" fmla="*/ 68 w 340"/>
                <a:gd name="T21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13">
                  <a:moveTo>
                    <a:pt x="68" y="32"/>
                  </a:moveTo>
                  <a:cubicBezTo>
                    <a:pt x="124" y="160"/>
                    <a:pt x="124" y="160"/>
                    <a:pt x="124" y="160"/>
                  </a:cubicBezTo>
                  <a:cubicBezTo>
                    <a:pt x="129" y="136"/>
                    <a:pt x="164" y="133"/>
                    <a:pt x="177" y="155"/>
                  </a:cubicBezTo>
                  <a:cubicBezTo>
                    <a:pt x="178" y="130"/>
                    <a:pt x="211" y="124"/>
                    <a:pt x="227" y="142"/>
                  </a:cubicBezTo>
                  <a:cubicBezTo>
                    <a:pt x="232" y="120"/>
                    <a:pt x="267" y="117"/>
                    <a:pt x="278" y="141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39" y="280"/>
                    <a:pt x="340" y="327"/>
                    <a:pt x="334" y="348"/>
                  </a:cubicBezTo>
                  <a:cubicBezTo>
                    <a:pt x="316" y="411"/>
                    <a:pt x="232" y="413"/>
                    <a:pt x="203" y="394"/>
                  </a:cubicBezTo>
                  <a:cubicBezTo>
                    <a:pt x="180" y="378"/>
                    <a:pt x="162" y="370"/>
                    <a:pt x="154" y="3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16"/>
                    <a:pt x="55" y="0"/>
                    <a:pt x="68" y="3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Freeform 159"/>
            <p:cNvSpPr>
              <a:spLocks noChangeArrowheads="1"/>
            </p:cNvSpPr>
            <p:nvPr/>
          </p:nvSpPr>
          <p:spPr bwMode="auto">
            <a:xfrm>
              <a:off x="2203450" y="4752975"/>
              <a:ext cx="250825" cy="247650"/>
            </a:xfrm>
            <a:custGeom>
              <a:avLst/>
              <a:gdLst>
                <a:gd name="T0" fmla="*/ 52 w 57"/>
                <a:gd name="T1" fmla="*/ 24 h 56"/>
                <a:gd name="T2" fmla="*/ 57 w 57"/>
                <a:gd name="T3" fmla="*/ 35 h 56"/>
                <a:gd name="T4" fmla="*/ 18 w 57"/>
                <a:gd name="T5" fmla="*/ 52 h 56"/>
                <a:gd name="T6" fmla="*/ 13 w 57"/>
                <a:gd name="T7" fmla="*/ 42 h 56"/>
                <a:gd name="T8" fmla="*/ 52 w 57"/>
                <a:gd name="T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52" y="24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48" y="51"/>
                    <a:pt x="35" y="56"/>
                    <a:pt x="18" y="5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13"/>
                    <a:pt x="42" y="0"/>
                    <a:pt x="52" y="24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3" name="Group 17"/>
            <p:cNvGrpSpPr>
              <a:grpSpLocks noChangeAspect="1"/>
            </p:cNvGrpSpPr>
            <p:nvPr/>
          </p:nvGrpSpPr>
          <p:grpSpPr bwMode="auto">
            <a:xfrm>
              <a:off x="4342013" y="5510494"/>
              <a:ext cx="593874" cy="664159"/>
              <a:chOff x="4364" y="2236"/>
              <a:chExt cx="1428" cy="1597"/>
            </a:xfrm>
            <a:solidFill>
              <a:srgbClr val="FB710F">
                <a:alpha val="55000"/>
              </a:srgbClr>
            </a:solidFill>
          </p:grpSpPr>
          <p:sp>
            <p:nvSpPr>
              <p:cNvPr id="204" name="Freeform 18"/>
              <p:cNvSpPr>
                <a:spLocks noEditPoints="1"/>
              </p:cNvSpPr>
              <p:nvPr/>
            </p:nvSpPr>
            <p:spPr bwMode="auto">
              <a:xfrm>
                <a:off x="4752" y="2976"/>
                <a:ext cx="653" cy="857"/>
              </a:xfrm>
              <a:custGeom>
                <a:avLst/>
                <a:gdLst>
                  <a:gd name="T0" fmla="*/ 666 w 782"/>
                  <a:gd name="T1" fmla="*/ 613 h 1027"/>
                  <a:gd name="T2" fmla="*/ 781 w 782"/>
                  <a:gd name="T3" fmla="*/ 360 h 1027"/>
                  <a:gd name="T4" fmla="*/ 777 w 782"/>
                  <a:gd name="T5" fmla="*/ 329 h 1027"/>
                  <a:gd name="T6" fmla="*/ 571 w 782"/>
                  <a:gd name="T7" fmla="*/ 68 h 1027"/>
                  <a:gd name="T8" fmla="*/ 489 w 782"/>
                  <a:gd name="T9" fmla="*/ 30 h 1027"/>
                  <a:gd name="T10" fmla="*/ 453 w 782"/>
                  <a:gd name="T11" fmla="*/ 0 h 1027"/>
                  <a:gd name="T12" fmla="*/ 398 w 782"/>
                  <a:gd name="T13" fmla="*/ 54 h 1027"/>
                  <a:gd name="T14" fmla="*/ 452 w 782"/>
                  <a:gd name="T15" fmla="*/ 413 h 1027"/>
                  <a:gd name="T16" fmla="*/ 451 w 782"/>
                  <a:gd name="T17" fmla="*/ 416 h 1027"/>
                  <a:gd name="T18" fmla="*/ 395 w 782"/>
                  <a:gd name="T19" fmla="*/ 492 h 1027"/>
                  <a:gd name="T20" fmla="*/ 392 w 782"/>
                  <a:gd name="T21" fmla="*/ 494 h 1027"/>
                  <a:gd name="T22" fmla="*/ 388 w 782"/>
                  <a:gd name="T23" fmla="*/ 492 h 1027"/>
                  <a:gd name="T24" fmla="*/ 332 w 782"/>
                  <a:gd name="T25" fmla="*/ 416 h 1027"/>
                  <a:gd name="T26" fmla="*/ 331 w 782"/>
                  <a:gd name="T27" fmla="*/ 413 h 1027"/>
                  <a:gd name="T28" fmla="*/ 385 w 782"/>
                  <a:gd name="T29" fmla="*/ 54 h 1027"/>
                  <a:gd name="T30" fmla="*/ 331 w 782"/>
                  <a:gd name="T31" fmla="*/ 0 h 1027"/>
                  <a:gd name="T32" fmla="*/ 295 w 782"/>
                  <a:gd name="T33" fmla="*/ 30 h 1027"/>
                  <a:gd name="T34" fmla="*/ 211 w 782"/>
                  <a:gd name="T35" fmla="*/ 68 h 1027"/>
                  <a:gd name="T36" fmla="*/ 5 w 782"/>
                  <a:gd name="T37" fmla="*/ 330 h 1027"/>
                  <a:gd name="T38" fmla="*/ 1 w 782"/>
                  <a:gd name="T39" fmla="*/ 361 h 1027"/>
                  <a:gd name="T40" fmla="*/ 116 w 782"/>
                  <a:gd name="T41" fmla="*/ 613 h 1027"/>
                  <a:gd name="T42" fmla="*/ 169 w 782"/>
                  <a:gd name="T43" fmla="*/ 642 h 1027"/>
                  <a:gd name="T44" fmla="*/ 201 w 782"/>
                  <a:gd name="T45" fmla="*/ 634 h 1027"/>
                  <a:gd name="T46" fmla="*/ 224 w 782"/>
                  <a:gd name="T47" fmla="*/ 676 h 1027"/>
                  <a:gd name="T48" fmla="*/ 224 w 782"/>
                  <a:gd name="T49" fmla="*/ 1027 h 1027"/>
                  <a:gd name="T50" fmla="*/ 376 w 782"/>
                  <a:gd name="T51" fmla="*/ 1027 h 1027"/>
                  <a:gd name="T52" fmla="*/ 376 w 782"/>
                  <a:gd name="T53" fmla="*/ 756 h 1027"/>
                  <a:gd name="T54" fmla="*/ 392 w 782"/>
                  <a:gd name="T55" fmla="*/ 757 h 1027"/>
                  <a:gd name="T56" fmla="*/ 408 w 782"/>
                  <a:gd name="T57" fmla="*/ 756 h 1027"/>
                  <a:gd name="T58" fmla="*/ 408 w 782"/>
                  <a:gd name="T59" fmla="*/ 1027 h 1027"/>
                  <a:gd name="T60" fmla="*/ 559 w 782"/>
                  <a:gd name="T61" fmla="*/ 1027 h 1027"/>
                  <a:gd name="T62" fmla="*/ 559 w 782"/>
                  <a:gd name="T63" fmla="*/ 676 h 1027"/>
                  <a:gd name="T64" fmla="*/ 582 w 782"/>
                  <a:gd name="T65" fmla="*/ 634 h 1027"/>
                  <a:gd name="T66" fmla="*/ 613 w 782"/>
                  <a:gd name="T67" fmla="*/ 642 h 1027"/>
                  <a:gd name="T68" fmla="*/ 666 w 782"/>
                  <a:gd name="T69" fmla="*/ 613 h 1027"/>
                  <a:gd name="T70" fmla="*/ 129 w 782"/>
                  <a:gd name="T71" fmla="*/ 359 h 1027"/>
                  <a:gd name="T72" fmla="*/ 193 w 782"/>
                  <a:gd name="T73" fmla="*/ 254 h 1027"/>
                  <a:gd name="T74" fmla="*/ 193 w 782"/>
                  <a:gd name="T75" fmla="*/ 497 h 1027"/>
                  <a:gd name="T76" fmla="*/ 129 w 782"/>
                  <a:gd name="T77" fmla="*/ 359 h 1027"/>
                  <a:gd name="T78" fmla="*/ 591 w 782"/>
                  <a:gd name="T79" fmla="*/ 494 h 1027"/>
                  <a:gd name="T80" fmla="*/ 591 w 782"/>
                  <a:gd name="T81" fmla="*/ 256 h 1027"/>
                  <a:gd name="T82" fmla="*/ 653 w 782"/>
                  <a:gd name="T83" fmla="*/ 359 h 1027"/>
                  <a:gd name="T84" fmla="*/ 591 w 782"/>
                  <a:gd name="T85" fmla="*/ 494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2" h="1027">
                    <a:moveTo>
                      <a:pt x="666" y="613"/>
                    </a:moveTo>
                    <a:cubicBezTo>
                      <a:pt x="683" y="586"/>
                      <a:pt x="770" y="446"/>
                      <a:pt x="781" y="360"/>
                    </a:cubicBezTo>
                    <a:cubicBezTo>
                      <a:pt x="782" y="350"/>
                      <a:pt x="781" y="339"/>
                      <a:pt x="777" y="329"/>
                    </a:cubicBezTo>
                    <a:cubicBezTo>
                      <a:pt x="765" y="298"/>
                      <a:pt x="676" y="119"/>
                      <a:pt x="571" y="68"/>
                    </a:cubicBezTo>
                    <a:cubicBezTo>
                      <a:pt x="571" y="68"/>
                      <a:pt x="489" y="30"/>
                      <a:pt x="489" y="30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398" y="54"/>
                      <a:pt x="398" y="54"/>
                      <a:pt x="398" y="54"/>
                    </a:cubicBezTo>
                    <a:cubicBezTo>
                      <a:pt x="452" y="413"/>
                      <a:pt x="452" y="413"/>
                      <a:pt x="452" y="413"/>
                    </a:cubicBezTo>
                    <a:cubicBezTo>
                      <a:pt x="452" y="414"/>
                      <a:pt x="452" y="415"/>
                      <a:pt x="451" y="416"/>
                    </a:cubicBezTo>
                    <a:cubicBezTo>
                      <a:pt x="395" y="492"/>
                      <a:pt x="395" y="492"/>
                      <a:pt x="395" y="492"/>
                    </a:cubicBezTo>
                    <a:cubicBezTo>
                      <a:pt x="395" y="494"/>
                      <a:pt x="393" y="494"/>
                      <a:pt x="392" y="494"/>
                    </a:cubicBezTo>
                    <a:cubicBezTo>
                      <a:pt x="390" y="494"/>
                      <a:pt x="389" y="494"/>
                      <a:pt x="388" y="492"/>
                    </a:cubicBezTo>
                    <a:cubicBezTo>
                      <a:pt x="332" y="416"/>
                      <a:pt x="332" y="416"/>
                      <a:pt x="332" y="416"/>
                    </a:cubicBezTo>
                    <a:cubicBezTo>
                      <a:pt x="332" y="415"/>
                      <a:pt x="331" y="414"/>
                      <a:pt x="331" y="413"/>
                    </a:cubicBezTo>
                    <a:cubicBezTo>
                      <a:pt x="385" y="54"/>
                      <a:pt x="385" y="54"/>
                      <a:pt x="385" y="54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295" y="30"/>
                      <a:pt x="295" y="30"/>
                      <a:pt x="295" y="30"/>
                    </a:cubicBezTo>
                    <a:cubicBezTo>
                      <a:pt x="295" y="30"/>
                      <a:pt x="213" y="67"/>
                      <a:pt x="211" y="68"/>
                    </a:cubicBezTo>
                    <a:cubicBezTo>
                      <a:pt x="106" y="119"/>
                      <a:pt x="17" y="299"/>
                      <a:pt x="5" y="330"/>
                    </a:cubicBezTo>
                    <a:cubicBezTo>
                      <a:pt x="1" y="339"/>
                      <a:pt x="0" y="350"/>
                      <a:pt x="1" y="361"/>
                    </a:cubicBezTo>
                    <a:cubicBezTo>
                      <a:pt x="12" y="446"/>
                      <a:pt x="99" y="586"/>
                      <a:pt x="116" y="613"/>
                    </a:cubicBezTo>
                    <a:cubicBezTo>
                      <a:pt x="128" y="632"/>
                      <a:pt x="148" y="642"/>
                      <a:pt x="169" y="642"/>
                    </a:cubicBezTo>
                    <a:cubicBezTo>
                      <a:pt x="180" y="642"/>
                      <a:pt x="191" y="640"/>
                      <a:pt x="201" y="634"/>
                    </a:cubicBezTo>
                    <a:cubicBezTo>
                      <a:pt x="207" y="649"/>
                      <a:pt x="215" y="663"/>
                      <a:pt x="224" y="676"/>
                    </a:cubicBezTo>
                    <a:cubicBezTo>
                      <a:pt x="224" y="1027"/>
                      <a:pt x="224" y="1027"/>
                      <a:pt x="224" y="1027"/>
                    </a:cubicBezTo>
                    <a:cubicBezTo>
                      <a:pt x="376" y="1027"/>
                      <a:pt x="376" y="1027"/>
                      <a:pt x="376" y="1027"/>
                    </a:cubicBezTo>
                    <a:cubicBezTo>
                      <a:pt x="376" y="756"/>
                      <a:pt x="376" y="756"/>
                      <a:pt x="376" y="756"/>
                    </a:cubicBezTo>
                    <a:cubicBezTo>
                      <a:pt x="381" y="757"/>
                      <a:pt x="386" y="757"/>
                      <a:pt x="392" y="757"/>
                    </a:cubicBezTo>
                    <a:cubicBezTo>
                      <a:pt x="397" y="757"/>
                      <a:pt x="402" y="757"/>
                      <a:pt x="408" y="756"/>
                    </a:cubicBezTo>
                    <a:cubicBezTo>
                      <a:pt x="408" y="1027"/>
                      <a:pt x="408" y="1027"/>
                      <a:pt x="408" y="1027"/>
                    </a:cubicBezTo>
                    <a:cubicBezTo>
                      <a:pt x="559" y="1027"/>
                      <a:pt x="559" y="1027"/>
                      <a:pt x="559" y="1027"/>
                    </a:cubicBezTo>
                    <a:cubicBezTo>
                      <a:pt x="559" y="676"/>
                      <a:pt x="559" y="676"/>
                      <a:pt x="559" y="676"/>
                    </a:cubicBezTo>
                    <a:cubicBezTo>
                      <a:pt x="569" y="663"/>
                      <a:pt x="577" y="649"/>
                      <a:pt x="582" y="634"/>
                    </a:cubicBezTo>
                    <a:cubicBezTo>
                      <a:pt x="592" y="640"/>
                      <a:pt x="602" y="642"/>
                      <a:pt x="613" y="642"/>
                    </a:cubicBezTo>
                    <a:cubicBezTo>
                      <a:pt x="634" y="642"/>
                      <a:pt x="654" y="632"/>
                      <a:pt x="666" y="613"/>
                    </a:cubicBezTo>
                    <a:close/>
                    <a:moveTo>
                      <a:pt x="129" y="359"/>
                    </a:moveTo>
                    <a:cubicBezTo>
                      <a:pt x="142" y="332"/>
                      <a:pt x="166" y="290"/>
                      <a:pt x="193" y="254"/>
                    </a:cubicBezTo>
                    <a:cubicBezTo>
                      <a:pt x="193" y="497"/>
                      <a:pt x="193" y="497"/>
                      <a:pt x="193" y="497"/>
                    </a:cubicBezTo>
                    <a:cubicBezTo>
                      <a:pt x="166" y="449"/>
                      <a:pt x="139" y="394"/>
                      <a:pt x="129" y="359"/>
                    </a:cubicBezTo>
                    <a:close/>
                    <a:moveTo>
                      <a:pt x="591" y="494"/>
                    </a:moveTo>
                    <a:cubicBezTo>
                      <a:pt x="591" y="256"/>
                      <a:pt x="591" y="256"/>
                      <a:pt x="591" y="256"/>
                    </a:cubicBezTo>
                    <a:cubicBezTo>
                      <a:pt x="617" y="292"/>
                      <a:pt x="640" y="332"/>
                      <a:pt x="653" y="359"/>
                    </a:cubicBezTo>
                    <a:cubicBezTo>
                      <a:pt x="644" y="393"/>
                      <a:pt x="617" y="447"/>
                      <a:pt x="591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9"/>
              <p:cNvSpPr/>
              <p:nvPr/>
            </p:nvSpPr>
            <p:spPr bwMode="auto">
              <a:xfrm>
                <a:off x="4943" y="2622"/>
                <a:ext cx="272" cy="323"/>
              </a:xfrm>
              <a:custGeom>
                <a:avLst/>
                <a:gdLst>
                  <a:gd name="T0" fmla="*/ 325 w 326"/>
                  <a:gd name="T1" fmla="*/ 159 h 388"/>
                  <a:gd name="T2" fmla="*/ 163 w 326"/>
                  <a:gd name="T3" fmla="*/ 0 h 388"/>
                  <a:gd name="T4" fmla="*/ 1 w 326"/>
                  <a:gd name="T5" fmla="*/ 159 h 388"/>
                  <a:gd name="T6" fmla="*/ 163 w 326"/>
                  <a:gd name="T7" fmla="*/ 388 h 388"/>
                  <a:gd name="T8" fmla="*/ 325 w 326"/>
                  <a:gd name="T9" fmla="*/ 159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88">
                    <a:moveTo>
                      <a:pt x="325" y="159"/>
                    </a:moveTo>
                    <a:cubicBezTo>
                      <a:pt x="326" y="59"/>
                      <a:pt x="278" y="0"/>
                      <a:pt x="163" y="0"/>
                    </a:cubicBezTo>
                    <a:cubicBezTo>
                      <a:pt x="47" y="0"/>
                      <a:pt x="0" y="59"/>
                      <a:pt x="1" y="159"/>
                    </a:cubicBezTo>
                    <a:cubicBezTo>
                      <a:pt x="2" y="302"/>
                      <a:pt x="71" y="388"/>
                      <a:pt x="163" y="388"/>
                    </a:cubicBezTo>
                    <a:cubicBezTo>
                      <a:pt x="255" y="388"/>
                      <a:pt x="323" y="302"/>
                      <a:pt x="325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20"/>
              <p:cNvSpPr>
                <a:spLocks noEditPoints="1"/>
              </p:cNvSpPr>
              <p:nvPr/>
            </p:nvSpPr>
            <p:spPr bwMode="auto">
              <a:xfrm>
                <a:off x="4364" y="2236"/>
                <a:ext cx="1428" cy="1403"/>
              </a:xfrm>
              <a:custGeom>
                <a:avLst/>
                <a:gdLst>
                  <a:gd name="T0" fmla="*/ 855 w 1710"/>
                  <a:gd name="T1" fmla="*/ 0 h 1681"/>
                  <a:gd name="T2" fmla="*/ 273 w 1710"/>
                  <a:gd name="T3" fmla="*/ 215 h 1681"/>
                  <a:gd name="T4" fmla="*/ 153 w 1710"/>
                  <a:gd name="T5" fmla="*/ 366 h 1681"/>
                  <a:gd name="T6" fmla="*/ 0 w 1710"/>
                  <a:gd name="T7" fmla="*/ 855 h 1681"/>
                  <a:gd name="T8" fmla="*/ 632 w 1710"/>
                  <a:gd name="T9" fmla="*/ 1681 h 1681"/>
                  <a:gd name="T10" fmla="*/ 620 w 1710"/>
                  <a:gd name="T11" fmla="*/ 1531 h 1681"/>
                  <a:gd name="T12" fmla="*/ 274 w 1710"/>
                  <a:gd name="T13" fmla="*/ 1135 h 1681"/>
                  <a:gd name="T14" fmla="*/ 410 w 1710"/>
                  <a:gd name="T15" fmla="*/ 1124 h 1681"/>
                  <a:gd name="T16" fmla="*/ 429 w 1710"/>
                  <a:gd name="T17" fmla="*/ 1039 h 1681"/>
                  <a:gd name="T18" fmla="*/ 139 w 1710"/>
                  <a:gd name="T19" fmla="*/ 855 h 1681"/>
                  <a:gd name="T20" fmla="*/ 491 w 1710"/>
                  <a:gd name="T21" fmla="*/ 656 h 1681"/>
                  <a:gd name="T22" fmla="*/ 483 w 1710"/>
                  <a:gd name="T23" fmla="*/ 942 h 1681"/>
                  <a:gd name="T24" fmla="*/ 633 w 1710"/>
                  <a:gd name="T25" fmla="*/ 632 h 1681"/>
                  <a:gd name="T26" fmla="*/ 855 w 1710"/>
                  <a:gd name="T27" fmla="*/ 139 h 1681"/>
                  <a:gd name="T28" fmla="*/ 1077 w 1710"/>
                  <a:gd name="T29" fmla="*/ 632 h 1681"/>
                  <a:gd name="T30" fmla="*/ 1069 w 1710"/>
                  <a:gd name="T31" fmla="*/ 779 h 1681"/>
                  <a:gd name="T32" fmla="*/ 1289 w 1710"/>
                  <a:gd name="T33" fmla="*/ 855 h 1681"/>
                  <a:gd name="T34" fmla="*/ 1219 w 1710"/>
                  <a:gd name="T35" fmla="*/ 656 h 1681"/>
                  <a:gd name="T36" fmla="*/ 1281 w 1710"/>
                  <a:gd name="T37" fmla="*/ 1039 h 1681"/>
                  <a:gd name="T38" fmla="*/ 1300 w 1710"/>
                  <a:gd name="T39" fmla="*/ 1124 h 1681"/>
                  <a:gd name="T40" fmla="*/ 1436 w 1710"/>
                  <a:gd name="T41" fmla="*/ 1135 h 1681"/>
                  <a:gd name="T42" fmla="*/ 1090 w 1710"/>
                  <a:gd name="T43" fmla="*/ 1531 h 1681"/>
                  <a:gd name="T44" fmla="*/ 1079 w 1710"/>
                  <a:gd name="T45" fmla="*/ 1680 h 1681"/>
                  <a:gd name="T46" fmla="*/ 1710 w 1710"/>
                  <a:gd name="T47" fmla="*/ 855 h 1681"/>
                  <a:gd name="T48" fmla="*/ 1460 w 1710"/>
                  <a:gd name="T49" fmla="*/ 250 h 1681"/>
                  <a:gd name="T50" fmla="*/ 511 w 1710"/>
                  <a:gd name="T51" fmla="*/ 511 h 1681"/>
                  <a:gd name="T52" fmla="*/ 178 w 1710"/>
                  <a:gd name="T53" fmla="*/ 619 h 1681"/>
                  <a:gd name="T54" fmla="*/ 273 w 1710"/>
                  <a:gd name="T55" fmla="*/ 460 h 1681"/>
                  <a:gd name="T56" fmla="*/ 392 w 1710"/>
                  <a:gd name="T57" fmla="*/ 309 h 1681"/>
                  <a:gd name="T58" fmla="*/ 575 w 1710"/>
                  <a:gd name="T59" fmla="*/ 274 h 1681"/>
                  <a:gd name="T60" fmla="*/ 1199 w 1710"/>
                  <a:gd name="T61" fmla="*/ 511 h 1681"/>
                  <a:gd name="T62" fmla="*/ 1090 w 1710"/>
                  <a:gd name="T63" fmla="*/ 178 h 1681"/>
                  <a:gd name="T64" fmla="*/ 1436 w 1710"/>
                  <a:gd name="T65" fmla="*/ 575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10" h="1681">
                    <a:moveTo>
                      <a:pt x="1460" y="250"/>
                    </a:moveTo>
                    <a:cubicBezTo>
                      <a:pt x="1298" y="89"/>
                      <a:pt x="1083" y="0"/>
                      <a:pt x="855" y="0"/>
                    </a:cubicBezTo>
                    <a:cubicBezTo>
                      <a:pt x="644" y="0"/>
                      <a:pt x="444" y="76"/>
                      <a:pt x="287" y="216"/>
                    </a:cubicBezTo>
                    <a:cubicBezTo>
                      <a:pt x="283" y="215"/>
                      <a:pt x="278" y="215"/>
                      <a:pt x="273" y="215"/>
                    </a:cubicBezTo>
                    <a:cubicBezTo>
                      <a:pt x="205" y="215"/>
                      <a:pt x="150" y="270"/>
                      <a:pt x="150" y="338"/>
                    </a:cubicBezTo>
                    <a:cubicBezTo>
                      <a:pt x="150" y="347"/>
                      <a:pt x="151" y="357"/>
                      <a:pt x="153" y="366"/>
                    </a:cubicBezTo>
                    <a:cubicBezTo>
                      <a:pt x="54" y="508"/>
                      <a:pt x="0" y="677"/>
                      <a:pt x="0" y="855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1083"/>
                      <a:pt x="89" y="1298"/>
                      <a:pt x="250" y="1459"/>
                    </a:cubicBezTo>
                    <a:cubicBezTo>
                      <a:pt x="358" y="1567"/>
                      <a:pt x="489" y="1642"/>
                      <a:pt x="632" y="1681"/>
                    </a:cubicBezTo>
                    <a:cubicBezTo>
                      <a:pt x="632" y="1536"/>
                      <a:pt x="632" y="1536"/>
                      <a:pt x="632" y="1536"/>
                    </a:cubicBezTo>
                    <a:cubicBezTo>
                      <a:pt x="620" y="1531"/>
                      <a:pt x="620" y="1531"/>
                      <a:pt x="620" y="1531"/>
                    </a:cubicBezTo>
                    <a:cubicBezTo>
                      <a:pt x="414" y="1460"/>
                      <a:pt x="250" y="1296"/>
                      <a:pt x="178" y="1090"/>
                    </a:cubicBezTo>
                    <a:cubicBezTo>
                      <a:pt x="207" y="1106"/>
                      <a:pt x="239" y="1121"/>
                      <a:pt x="274" y="1135"/>
                    </a:cubicBezTo>
                    <a:cubicBezTo>
                      <a:pt x="320" y="1153"/>
                      <a:pt x="370" y="1168"/>
                      <a:pt x="423" y="1181"/>
                    </a:cubicBezTo>
                    <a:cubicBezTo>
                      <a:pt x="417" y="1161"/>
                      <a:pt x="412" y="1142"/>
                      <a:pt x="410" y="1124"/>
                    </a:cubicBezTo>
                    <a:cubicBezTo>
                      <a:pt x="407" y="1104"/>
                      <a:pt x="409" y="1084"/>
                      <a:pt x="416" y="1066"/>
                    </a:cubicBezTo>
                    <a:cubicBezTo>
                      <a:pt x="417" y="1065"/>
                      <a:pt x="421" y="1055"/>
                      <a:pt x="429" y="1039"/>
                    </a:cubicBezTo>
                    <a:cubicBezTo>
                      <a:pt x="245" y="990"/>
                      <a:pt x="139" y="914"/>
                      <a:pt x="139" y="855"/>
                    </a:cubicBezTo>
                    <a:cubicBezTo>
                      <a:pt x="139" y="855"/>
                      <a:pt x="139" y="855"/>
                      <a:pt x="139" y="855"/>
                    </a:cubicBezTo>
                    <a:cubicBezTo>
                      <a:pt x="139" y="806"/>
                      <a:pt x="210" y="749"/>
                      <a:pt x="325" y="704"/>
                    </a:cubicBezTo>
                    <a:cubicBezTo>
                      <a:pt x="374" y="685"/>
                      <a:pt x="430" y="669"/>
                      <a:pt x="491" y="656"/>
                    </a:cubicBezTo>
                    <a:cubicBezTo>
                      <a:pt x="484" y="720"/>
                      <a:pt x="481" y="787"/>
                      <a:pt x="481" y="855"/>
                    </a:cubicBezTo>
                    <a:cubicBezTo>
                      <a:pt x="481" y="884"/>
                      <a:pt x="482" y="914"/>
                      <a:pt x="483" y="942"/>
                    </a:cubicBezTo>
                    <a:cubicBezTo>
                      <a:pt x="518" y="888"/>
                      <a:pt x="565" y="828"/>
                      <a:pt x="621" y="791"/>
                    </a:cubicBezTo>
                    <a:cubicBezTo>
                      <a:pt x="623" y="735"/>
                      <a:pt x="627" y="682"/>
                      <a:pt x="633" y="632"/>
                    </a:cubicBezTo>
                    <a:cubicBezTo>
                      <a:pt x="633" y="632"/>
                      <a:pt x="625" y="435"/>
                      <a:pt x="688" y="371"/>
                    </a:cubicBezTo>
                    <a:cubicBezTo>
                      <a:pt x="737" y="223"/>
                      <a:pt x="802" y="139"/>
                      <a:pt x="855" y="139"/>
                    </a:cubicBezTo>
                    <a:cubicBezTo>
                      <a:pt x="907" y="139"/>
                      <a:pt x="973" y="222"/>
                      <a:pt x="1021" y="369"/>
                    </a:cubicBezTo>
                    <a:cubicBezTo>
                      <a:pt x="1095" y="478"/>
                      <a:pt x="1077" y="632"/>
                      <a:pt x="1077" y="632"/>
                    </a:cubicBezTo>
                    <a:cubicBezTo>
                      <a:pt x="1082" y="673"/>
                      <a:pt x="1086" y="716"/>
                      <a:pt x="1088" y="760"/>
                    </a:cubicBezTo>
                    <a:cubicBezTo>
                      <a:pt x="1081" y="766"/>
                      <a:pt x="1075" y="772"/>
                      <a:pt x="1069" y="779"/>
                    </a:cubicBezTo>
                    <a:cubicBezTo>
                      <a:pt x="1138" y="817"/>
                      <a:pt x="1196" y="892"/>
                      <a:pt x="1236" y="956"/>
                    </a:cubicBezTo>
                    <a:cubicBezTo>
                      <a:pt x="1268" y="934"/>
                      <a:pt x="1289" y="897"/>
                      <a:pt x="1289" y="855"/>
                    </a:cubicBezTo>
                    <a:cubicBezTo>
                      <a:pt x="1289" y="809"/>
                      <a:pt x="1263" y="769"/>
                      <a:pt x="1226" y="748"/>
                    </a:cubicBezTo>
                    <a:cubicBezTo>
                      <a:pt x="1225" y="717"/>
                      <a:pt x="1222" y="686"/>
                      <a:pt x="1219" y="656"/>
                    </a:cubicBezTo>
                    <a:cubicBezTo>
                      <a:pt x="1441" y="704"/>
                      <a:pt x="1571" y="789"/>
                      <a:pt x="1571" y="855"/>
                    </a:cubicBezTo>
                    <a:cubicBezTo>
                      <a:pt x="1571" y="914"/>
                      <a:pt x="1465" y="990"/>
                      <a:pt x="1281" y="1039"/>
                    </a:cubicBezTo>
                    <a:cubicBezTo>
                      <a:pt x="1289" y="1055"/>
                      <a:pt x="1293" y="1065"/>
                      <a:pt x="1294" y="1065"/>
                    </a:cubicBezTo>
                    <a:cubicBezTo>
                      <a:pt x="1301" y="1084"/>
                      <a:pt x="1303" y="1104"/>
                      <a:pt x="1300" y="1124"/>
                    </a:cubicBezTo>
                    <a:cubicBezTo>
                      <a:pt x="1298" y="1142"/>
                      <a:pt x="1293" y="1161"/>
                      <a:pt x="1287" y="1181"/>
                    </a:cubicBezTo>
                    <a:cubicBezTo>
                      <a:pt x="1340" y="1168"/>
                      <a:pt x="1390" y="1153"/>
                      <a:pt x="1436" y="1135"/>
                    </a:cubicBezTo>
                    <a:cubicBezTo>
                      <a:pt x="1471" y="1121"/>
                      <a:pt x="1503" y="1106"/>
                      <a:pt x="1532" y="1090"/>
                    </a:cubicBezTo>
                    <a:cubicBezTo>
                      <a:pt x="1460" y="1296"/>
                      <a:pt x="1296" y="1460"/>
                      <a:pt x="1090" y="1531"/>
                    </a:cubicBezTo>
                    <a:cubicBezTo>
                      <a:pt x="1079" y="1535"/>
                      <a:pt x="1079" y="1535"/>
                      <a:pt x="1079" y="1535"/>
                    </a:cubicBezTo>
                    <a:cubicBezTo>
                      <a:pt x="1079" y="1680"/>
                      <a:pt x="1079" y="1680"/>
                      <a:pt x="1079" y="1680"/>
                    </a:cubicBezTo>
                    <a:cubicBezTo>
                      <a:pt x="1222" y="1642"/>
                      <a:pt x="1352" y="1567"/>
                      <a:pt x="1460" y="1459"/>
                    </a:cubicBezTo>
                    <a:cubicBezTo>
                      <a:pt x="1621" y="1298"/>
                      <a:pt x="1710" y="1083"/>
                      <a:pt x="1710" y="855"/>
                    </a:cubicBezTo>
                    <a:cubicBezTo>
                      <a:pt x="1710" y="855"/>
                      <a:pt x="1710" y="855"/>
                      <a:pt x="1710" y="855"/>
                    </a:cubicBezTo>
                    <a:cubicBezTo>
                      <a:pt x="1710" y="627"/>
                      <a:pt x="1621" y="412"/>
                      <a:pt x="1460" y="250"/>
                    </a:cubicBezTo>
                    <a:close/>
                    <a:moveTo>
                      <a:pt x="575" y="274"/>
                    </a:moveTo>
                    <a:cubicBezTo>
                      <a:pt x="548" y="344"/>
                      <a:pt x="526" y="424"/>
                      <a:pt x="511" y="511"/>
                    </a:cubicBezTo>
                    <a:cubicBezTo>
                      <a:pt x="424" y="526"/>
                      <a:pt x="344" y="548"/>
                      <a:pt x="274" y="575"/>
                    </a:cubicBezTo>
                    <a:cubicBezTo>
                      <a:pt x="239" y="589"/>
                      <a:pt x="207" y="604"/>
                      <a:pt x="178" y="619"/>
                    </a:cubicBezTo>
                    <a:cubicBezTo>
                      <a:pt x="198" y="563"/>
                      <a:pt x="225" y="509"/>
                      <a:pt x="258" y="459"/>
                    </a:cubicBezTo>
                    <a:cubicBezTo>
                      <a:pt x="263" y="460"/>
                      <a:pt x="268" y="460"/>
                      <a:pt x="273" y="460"/>
                    </a:cubicBezTo>
                    <a:cubicBezTo>
                      <a:pt x="341" y="460"/>
                      <a:pt x="396" y="405"/>
                      <a:pt x="396" y="338"/>
                    </a:cubicBezTo>
                    <a:cubicBezTo>
                      <a:pt x="396" y="328"/>
                      <a:pt x="394" y="318"/>
                      <a:pt x="392" y="309"/>
                    </a:cubicBezTo>
                    <a:cubicBezTo>
                      <a:pt x="459" y="252"/>
                      <a:pt x="536" y="208"/>
                      <a:pt x="620" y="178"/>
                    </a:cubicBezTo>
                    <a:cubicBezTo>
                      <a:pt x="604" y="207"/>
                      <a:pt x="589" y="239"/>
                      <a:pt x="575" y="274"/>
                    </a:cubicBezTo>
                    <a:close/>
                    <a:moveTo>
                      <a:pt x="1436" y="575"/>
                    </a:moveTo>
                    <a:cubicBezTo>
                      <a:pt x="1366" y="548"/>
                      <a:pt x="1286" y="526"/>
                      <a:pt x="1199" y="511"/>
                    </a:cubicBezTo>
                    <a:cubicBezTo>
                      <a:pt x="1184" y="424"/>
                      <a:pt x="1162" y="344"/>
                      <a:pt x="1135" y="274"/>
                    </a:cubicBezTo>
                    <a:cubicBezTo>
                      <a:pt x="1121" y="239"/>
                      <a:pt x="1106" y="207"/>
                      <a:pt x="1090" y="178"/>
                    </a:cubicBezTo>
                    <a:cubicBezTo>
                      <a:pt x="1296" y="250"/>
                      <a:pt x="1460" y="414"/>
                      <a:pt x="1532" y="619"/>
                    </a:cubicBezTo>
                    <a:cubicBezTo>
                      <a:pt x="1503" y="604"/>
                      <a:pt x="1471" y="589"/>
                      <a:pt x="1436" y="5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08" name="矩形 207"/>
          <p:cNvSpPr/>
          <p:nvPr/>
        </p:nvSpPr>
        <p:spPr>
          <a:xfrm>
            <a:off x="4989512" y="3009900"/>
            <a:ext cx="7915275" cy="1182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10" name="TextBox 6"/>
          <p:cNvSpPr txBox="1">
            <a:spLocks noChangeArrowheads="1"/>
          </p:cNvSpPr>
          <p:nvPr/>
        </p:nvSpPr>
        <p:spPr bwMode="auto">
          <a:xfrm>
            <a:off x="5044370" y="3137276"/>
            <a:ext cx="8031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58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Arial" panose="020B0604020202020204" pitchFamily="34" charset="0"/>
              </a:rPr>
              <a:t>pandas</a:t>
            </a:r>
            <a:endParaRPr lang="zh-CN" altLang="en-US" sz="58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11" name="TextBox 6"/>
          <p:cNvSpPr txBox="1">
            <a:spLocks noChangeArrowheads="1"/>
          </p:cNvSpPr>
          <p:nvPr/>
        </p:nvSpPr>
        <p:spPr bwMode="auto">
          <a:xfrm>
            <a:off x="5073649" y="1634941"/>
            <a:ext cx="299613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88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21</a:t>
            </a:r>
            <a:r>
              <a:rPr lang="en-US" altLang="zh-CN" sz="54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方正正准黑简体" panose="02000000000000000000" pitchFamily="2" charset="-122"/>
                <a:cs typeface="Arial" panose="020B0604020202020204" pitchFamily="34" charset="0"/>
              </a:rPr>
              <a:t>st</a:t>
            </a:r>
            <a:endParaRPr lang="zh-CN" altLang="en-US" sz="5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3" name="流程图: 终止 212"/>
          <p:cNvSpPr/>
          <p:nvPr/>
        </p:nvSpPr>
        <p:spPr>
          <a:xfrm>
            <a:off x="5308782" y="5247063"/>
            <a:ext cx="4049530" cy="1054143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演讲小组：   熊猫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演讲人：张云  王小飞  </a:t>
            </a:r>
          </a:p>
        </p:txBody>
      </p:sp>
    </p:spTree>
    <p:extLst>
      <p:ext uri="{BB962C8B-B14F-4D97-AF65-F5344CB8AC3E}">
        <p14:creationId xmlns:p14="http://schemas.microsoft.com/office/powerpoint/2010/main" val="39290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"/>
    </mc:Choice>
    <mc:Fallback xmlns="">
      <p:transition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75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10" grpId="0"/>
      <p:bldP spid="211" grpId="0"/>
      <p:bldP spid="2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25D5D7-6648-4408-963E-EBA3E18452E4}"/>
              </a:ext>
            </a:extLst>
          </p:cNvPr>
          <p:cNvSpPr txBox="1"/>
          <p:nvPr/>
        </p:nvSpPr>
        <p:spPr>
          <a:xfrm rot="10800000" flipH="1" flipV="1">
            <a:off x="1460823" y="1434599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Pandas</a:t>
            </a:r>
            <a:r>
              <a:rPr lang="zh-CN" altLang="en-US" sz="2800" dirty="0"/>
              <a:t>主要的两种常用数据结构：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54E06-5E78-489D-87D8-C9553303F6AD}"/>
              </a:ext>
            </a:extLst>
          </p:cNvPr>
          <p:cNvSpPr txBox="1"/>
          <p:nvPr/>
        </p:nvSpPr>
        <p:spPr>
          <a:xfrm>
            <a:off x="1460823" y="2392189"/>
            <a:ext cx="9649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Series</a:t>
            </a:r>
            <a:r>
              <a:rPr lang="zh-CN" altLang="en-US" sz="2400" dirty="0"/>
              <a:t>：是一个类似一维的数组对象。</a:t>
            </a:r>
            <a:r>
              <a:rPr lang="en-US" altLang="zh-CN" sz="2400" dirty="0"/>
              <a:t>Series</a:t>
            </a:r>
            <a:r>
              <a:rPr lang="zh-CN" altLang="en-US" sz="2400" dirty="0"/>
              <a:t>对象主要有两个属性：索引</a:t>
            </a:r>
            <a:r>
              <a:rPr lang="en-US" altLang="zh-CN" sz="2400" dirty="0"/>
              <a:t>index</a:t>
            </a:r>
            <a:r>
              <a:rPr lang="zh-CN" altLang="en-US" sz="2400" dirty="0"/>
              <a:t>和数据</a:t>
            </a:r>
            <a:r>
              <a:rPr lang="en-US" altLang="zh-CN" sz="2400" dirty="0"/>
              <a:t>Values</a:t>
            </a:r>
            <a:r>
              <a:rPr lang="zh-CN" altLang="en-US" sz="2400" dirty="0"/>
              <a:t>，如果传递给构造器的是一个列表，则</a:t>
            </a:r>
            <a:r>
              <a:rPr lang="en-US" altLang="zh-CN" sz="2400" dirty="0"/>
              <a:t>index</a:t>
            </a:r>
            <a:r>
              <a:rPr lang="zh-CN" altLang="en-US" sz="2400" dirty="0"/>
              <a:t>的值是从</a:t>
            </a:r>
            <a:r>
              <a:rPr lang="en-US" altLang="zh-CN" sz="2400" dirty="0"/>
              <a:t>0</a:t>
            </a:r>
            <a:r>
              <a:rPr lang="zh-CN" altLang="en-US" sz="2400" dirty="0"/>
              <a:t>递增的证书。如果传递的是一个类字典的键值对结构，就会生成</a:t>
            </a:r>
            <a:r>
              <a:rPr lang="en-US" altLang="zh-CN" sz="2400" dirty="0"/>
              <a:t>index-value</a:t>
            </a:r>
            <a:r>
              <a:rPr lang="zh-CN" altLang="en-US" sz="2400" dirty="0"/>
              <a:t>对应的</a:t>
            </a:r>
            <a:r>
              <a:rPr lang="en-US" altLang="zh-CN" sz="2400" dirty="0"/>
              <a:t>series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AC79F94-9206-4EE7-8B71-DAA20BFB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4336405"/>
            <a:ext cx="5907860" cy="115254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8E0BBB23-175A-465D-AD49-EA914F5D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124" y="4336405"/>
            <a:ext cx="2414771" cy="1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515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5D4F5-D30C-4B27-B5DA-505D0E7555D2}"/>
              </a:ext>
            </a:extLst>
          </p:cNvPr>
          <p:cNvSpPr txBox="1"/>
          <p:nvPr/>
        </p:nvSpPr>
        <p:spPr>
          <a:xfrm>
            <a:off x="1395130" y="952029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，一个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类似一个表格，包含一个经过排序的列表集，每一个都可以有不同的类型（数字、字符串、布尔），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有行和列的索引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E8D93D-A4DD-487C-8E48-798EFDD7F742}"/>
              </a:ext>
            </a:extLst>
          </p:cNvPr>
          <p:cNvSpPr/>
          <p:nvPr/>
        </p:nvSpPr>
        <p:spPr>
          <a:xfrm>
            <a:off x="1460823" y="22481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from pandas import Series,DataFrame</a:t>
            </a:r>
          </a:p>
          <a:p>
            <a:r>
              <a:rPr lang="zh-CN" altLang="en-US" dirty="0"/>
              <a:t>data={'id':[100,101,102,103,104],'name':['aa','bb','cc','dd','ee'],'age':[18,19,20,19,18]}</a:t>
            </a:r>
          </a:p>
          <a:p>
            <a:r>
              <a:rPr lang="zh-CN" altLang="en-US" dirty="0"/>
              <a:t>data1=DataFrame(data)</a:t>
            </a:r>
          </a:p>
          <a:p>
            <a:r>
              <a:rPr lang="zh-CN" altLang="en-US" dirty="0"/>
              <a:t>print(data1)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1AABAF-5863-40AA-B725-AB487EC844BD}"/>
              </a:ext>
            </a:extLst>
          </p:cNvPr>
          <p:cNvSpPr/>
          <p:nvPr/>
        </p:nvSpPr>
        <p:spPr>
          <a:xfrm>
            <a:off x="1460823" y="43473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from pandas import Series,DataFrame</a:t>
            </a:r>
          </a:p>
          <a:p>
            <a:r>
              <a:rPr lang="zh-CN" altLang="en-US" dirty="0"/>
              <a:t>data={'id':[100,101,102,103,104],'name':['aa','bb','cc','dd','ee'],'age':[18,19,20,19,18]}</a:t>
            </a:r>
          </a:p>
          <a:p>
            <a:r>
              <a:rPr lang="zh-CN" altLang="en-US" dirty="0"/>
              <a:t>data2=DataFrame(data,index=['one','two','three','four','five'])</a:t>
            </a:r>
          </a:p>
          <a:p>
            <a:r>
              <a:rPr lang="zh-CN" altLang="en-US" dirty="0"/>
              <a:t>print(data2)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667E398-37AD-43C3-B081-6560B5B6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51" y="2392189"/>
            <a:ext cx="1846874" cy="16015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2FC27CD-75E3-487D-A466-B0BE47E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51" y="4216957"/>
            <a:ext cx="2191362" cy="153114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ED498BC-712D-44A2-BC42-9E26B6ED6A70}"/>
              </a:ext>
            </a:extLst>
          </p:cNvPr>
          <p:cNvSpPr/>
          <p:nvPr/>
        </p:nvSpPr>
        <p:spPr bwMode="auto">
          <a:xfrm>
            <a:off x="10386459" y="2914323"/>
            <a:ext cx="2185358" cy="77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自动行列索引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0759D7-AF60-4BF1-AA47-1E4687562B45}"/>
              </a:ext>
            </a:extLst>
          </p:cNvPr>
          <p:cNvSpPr/>
          <p:nvPr/>
        </p:nvSpPr>
        <p:spPr bwMode="auto">
          <a:xfrm>
            <a:off x="10386459" y="4518356"/>
            <a:ext cx="2185358" cy="77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人工行列索引</a:t>
            </a:r>
          </a:p>
        </p:txBody>
      </p:sp>
    </p:spTree>
    <p:extLst>
      <p:ext uri="{BB962C8B-B14F-4D97-AF65-F5344CB8AC3E}">
        <p14:creationId xmlns:p14="http://schemas.microsoft.com/office/powerpoint/2010/main" val="2263816315"/>
      </p:ext>
    </p:extLst>
  </p:cSld>
  <p:clrMapOvr>
    <a:masterClrMapping/>
  </p:clrMapOvr>
  <p:transition spd="slow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1943" y="3292386"/>
            <a:ext cx="6190511" cy="161971"/>
            <a:chOff x="0" y="2341322"/>
            <a:chExt cx="4403469" cy="11521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72045" y="3565774"/>
            <a:ext cx="26209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的功能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5739" y="3472231"/>
            <a:ext cx="1043389" cy="95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02041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202923" y="535465"/>
            <a:ext cx="47590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/>
              <a:t>数据缺失处理</a:t>
            </a:r>
            <a:endParaRPr lang="zh-CN" altLang="en-US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76FDDA1-0F97-452F-8D54-E6ACB1066FD9}"/>
              </a:ext>
            </a:extLst>
          </p:cNvPr>
          <p:cNvSpPr txBox="1">
            <a:spLocks/>
          </p:cNvSpPr>
          <p:nvPr/>
        </p:nvSpPr>
        <p:spPr>
          <a:xfrm>
            <a:off x="631065" y="2017713"/>
            <a:ext cx="11309052" cy="86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/>
              <a:t>数据缺失在大部分数据分析应用中很常见，</a:t>
            </a:r>
            <a:r>
              <a:rPr lang="en-US" altLang="zh-CN" sz="2400"/>
              <a:t>Pandas</a:t>
            </a:r>
            <a:r>
              <a:rPr lang="zh-CN" altLang="en-US" sz="2400"/>
              <a:t>使用浮点值</a:t>
            </a:r>
            <a:r>
              <a:rPr lang="en-US" altLang="zh-CN" sz="2400"/>
              <a:t>NaN</a:t>
            </a:r>
            <a:r>
              <a:rPr lang="zh-CN" altLang="en-US" sz="2400"/>
              <a:t>表示浮点和非浮点数组中缺失数据。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57BD9E-9C86-47EE-A722-9469C81A533C}"/>
              </a:ext>
            </a:extLst>
          </p:cNvPr>
          <p:cNvSpPr/>
          <p:nvPr/>
        </p:nvSpPr>
        <p:spPr>
          <a:xfrm>
            <a:off x="925901" y="2983633"/>
            <a:ext cx="64583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from pandas import Series,DataFrame</a:t>
            </a:r>
          </a:p>
          <a:p>
            <a:r>
              <a:rPr lang="zh-CN" altLang="en-US" sz="2200" dirty="0"/>
              <a:t>from numpy import nan as NA</a:t>
            </a:r>
          </a:p>
          <a:p>
            <a:r>
              <a:rPr lang="zh-CN" altLang="en-US" sz="2200" dirty="0"/>
              <a:t>data=Series([12,None,34,NA,68])</a:t>
            </a:r>
          </a:p>
          <a:p>
            <a:r>
              <a:rPr lang="zh-CN" altLang="en-US" sz="2200" dirty="0"/>
              <a:t>print(data)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1A03982-19A9-48F9-979F-E7980DB2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03" y="3126225"/>
            <a:ext cx="1903745" cy="14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66"/>
      </p:ext>
    </p:extLst>
  </p:cSld>
  <p:clrMapOvr>
    <a:masterClrMapping/>
  </p:clrMapOvr>
  <p:transition spd="slow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/>
              <a:t>数据填充</a:t>
            </a:r>
            <a:endParaRPr lang="zh-CN" altLang="en-US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DB1A343-558A-4170-B573-C4EACE8349B6}"/>
              </a:ext>
            </a:extLst>
          </p:cNvPr>
          <p:cNvSpPr txBox="1">
            <a:spLocks/>
          </p:cNvSpPr>
          <p:nvPr/>
        </p:nvSpPr>
        <p:spPr>
          <a:xfrm>
            <a:off x="668735" y="1931662"/>
            <a:ext cx="11309052" cy="820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语法为</a:t>
            </a:r>
            <a:r>
              <a:rPr lang="en-US" altLang="zh-CN" dirty="0" err="1"/>
              <a:t>fillna</a:t>
            </a:r>
            <a:r>
              <a:rPr lang="zh-CN" altLang="en-US" dirty="0"/>
              <a:t>（</a:t>
            </a:r>
            <a:r>
              <a:rPr lang="en-US" altLang="zh-CN" dirty="0"/>
              <a:t>value</a:t>
            </a:r>
            <a:r>
              <a:rPr lang="zh-CN" altLang="en-US" dirty="0"/>
              <a:t>，</a:t>
            </a:r>
            <a:r>
              <a:rPr lang="en-US" altLang="zh-CN" dirty="0"/>
              <a:t>method</a:t>
            </a:r>
            <a:r>
              <a:rPr lang="zh-CN" altLang="en-US" dirty="0"/>
              <a:t>，</a:t>
            </a:r>
            <a:r>
              <a:rPr lang="en-US" altLang="zh-CN" dirty="0"/>
              <a:t>axis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550F715-14BC-4E6D-915A-5C89E0BF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" y="2896245"/>
            <a:ext cx="5804516" cy="239098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A41DCD6-0670-49F2-BCBD-F28F84A9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03" y="2896245"/>
            <a:ext cx="3352793" cy="34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7118"/>
      </p:ext>
    </p:extLst>
  </p:cSld>
  <p:clrMapOvr>
    <a:masterClrMapping/>
  </p:clrMapOvr>
  <p:transition spd="slow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/>
              <a:t>数据过滤</a:t>
            </a:r>
            <a:endParaRPr lang="zh-CN" altLang="en-US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A9113EE7-40BA-4325-BAB8-A13AF3589BAB}"/>
              </a:ext>
            </a:extLst>
          </p:cNvPr>
          <p:cNvSpPr txBox="1">
            <a:spLocks/>
          </p:cNvSpPr>
          <p:nvPr/>
        </p:nvSpPr>
        <p:spPr>
          <a:xfrm>
            <a:off x="308695" y="1672109"/>
            <a:ext cx="11309052" cy="1872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/>
              <a:t>数据过滤就是将缺失的数据直接过滤掉。对于</a:t>
            </a:r>
            <a:r>
              <a:rPr lang="en-US" altLang="zh-CN" sz="2400" dirty="0"/>
              <a:t>Series</a:t>
            </a:r>
            <a:r>
              <a:rPr lang="zh-CN" altLang="en-US" sz="2400" dirty="0"/>
              <a:t>类型的数据结构，直接过滤掉没有问题。但是对于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类型，如果过滤掉，则会丢失缺失值所在的一行或一列。</a:t>
            </a:r>
            <a:endParaRPr lang="en-US" altLang="zh-CN" sz="2400" dirty="0"/>
          </a:p>
          <a:p>
            <a:pPr fontAlgn="auto">
              <a:spcAft>
                <a:spcPts val="0"/>
              </a:spcAft>
            </a:pPr>
            <a:r>
              <a:rPr lang="zh-CN" altLang="en-US" sz="2400" dirty="0"/>
              <a:t>语法为</a:t>
            </a:r>
            <a:r>
              <a:rPr lang="en-US" altLang="zh-CN" sz="2400" dirty="0" err="1"/>
              <a:t>dropna</a:t>
            </a:r>
            <a:r>
              <a:rPr lang="en-US" altLang="zh-CN" sz="2400" dirty="0"/>
              <a:t>(axis=0,how=‘</a:t>
            </a:r>
            <a:r>
              <a:rPr lang="en-US" altLang="zh-CN" sz="2400" dirty="0" err="1"/>
              <a:t>any’,thresh</a:t>
            </a:r>
            <a:r>
              <a:rPr lang="en-US" altLang="zh-CN" sz="2400" dirty="0"/>
              <a:t>=None)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BF95F4FF-CE40-40F9-A5E8-A56A2C55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23" y="3832349"/>
            <a:ext cx="4711470" cy="1379403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E2DB4618-20BE-404B-B6D6-F1107AA2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567" y="3837096"/>
            <a:ext cx="2149720" cy="13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5786"/>
      </p:ext>
    </p:extLst>
  </p:cSld>
  <p:clrMapOvr>
    <a:masterClrMapping/>
  </p:clrMapOvr>
  <p:transition spd="slow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/>
              <a:t>检测和过滤异常</a:t>
            </a:r>
            <a:endParaRPr lang="zh-CN" altLang="en-US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BEB9A6B7-5B88-4FF9-98E0-786291E85260}"/>
              </a:ext>
            </a:extLst>
          </p:cNvPr>
          <p:cNvSpPr txBox="1">
            <a:spLocks/>
          </p:cNvSpPr>
          <p:nvPr/>
        </p:nvSpPr>
        <p:spPr>
          <a:xfrm>
            <a:off x="631065" y="2017713"/>
            <a:ext cx="11309052" cy="1166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/>
              <a:t>对于异常值也需要进行相应的处理，首先找到异常值，然后对这些异常值具体情况进行过滤或变换运算。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AAB327C-3BCA-4EAC-8E30-7B2CC6E7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82" y="2933616"/>
            <a:ext cx="5481274" cy="2690807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F8975D3A-F724-4415-BCD0-36DD22B97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55" y="2752229"/>
            <a:ext cx="3904406" cy="4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9093"/>
      </p:ext>
    </p:extLst>
  </p:cSld>
  <p:clrMapOvr>
    <a:masterClrMapping/>
  </p:clrMapOvr>
  <p:transition spd="slow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7" descr="F:\Trabajos\Envato\Graphic River\Mica PPT\mountai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41207" y="3477863"/>
            <a:ext cx="10500736" cy="1121601"/>
          </a:xfrm>
          <a:prstGeom prst="rect">
            <a:avLst/>
          </a:prstGeom>
          <a:noFill/>
          <a:effectLst>
            <a:outerShdw blurRad="292100" sx="109000" sy="109000" algn="ctr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71F745-8FA6-45C1-B5AD-6D4735699BAE}"/>
              </a:ext>
            </a:extLst>
          </p:cNvPr>
          <p:cNvSpPr txBox="1"/>
          <p:nvPr/>
        </p:nvSpPr>
        <p:spPr>
          <a:xfrm>
            <a:off x="2612951" y="952029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其他功能：</a:t>
            </a:r>
            <a:endParaRPr lang="en-US" altLang="zh-CN" sz="4000" dirty="0"/>
          </a:p>
          <a:p>
            <a:r>
              <a:rPr lang="zh-CN" altLang="en-US" sz="2400" dirty="0"/>
              <a:t>移除重复数据</a:t>
            </a:r>
            <a:endParaRPr lang="en-US" altLang="zh-CN" sz="2400" dirty="0"/>
          </a:p>
          <a:p>
            <a:r>
              <a:rPr lang="zh-CN" altLang="en-US" sz="2400" dirty="0"/>
              <a:t>数据规范化</a:t>
            </a:r>
            <a:endParaRPr lang="en-US" altLang="zh-CN" sz="2400" dirty="0"/>
          </a:p>
          <a:p>
            <a:r>
              <a:rPr lang="zh-CN" altLang="en-US" sz="2400" dirty="0"/>
              <a:t>汇总和描述等统计量的计算</a:t>
            </a:r>
          </a:p>
        </p:txBody>
      </p:sp>
    </p:spTree>
    <p:extLst>
      <p:ext uri="{BB962C8B-B14F-4D97-AF65-F5344CB8AC3E}">
        <p14:creationId xmlns:p14="http://schemas.microsoft.com/office/powerpoint/2010/main" val="3260050682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sp>
        <p:nvSpPr>
          <p:cNvPr id="11" name="Freeform 104"/>
          <p:cNvSpPr>
            <a:spLocks noEditPoints="1" noChangeArrowheads="1"/>
          </p:cNvSpPr>
          <p:nvPr/>
        </p:nvSpPr>
        <p:spPr bwMode="auto">
          <a:xfrm>
            <a:off x="9982200" y="5097463"/>
            <a:ext cx="434975" cy="436562"/>
          </a:xfrm>
          <a:custGeom>
            <a:avLst/>
            <a:gdLst>
              <a:gd name="T0" fmla="*/ 98 w 196"/>
              <a:gd name="T1" fmla="*/ 197 h 197"/>
              <a:gd name="T2" fmla="*/ 196 w 196"/>
              <a:gd name="T3" fmla="*/ 99 h 197"/>
              <a:gd name="T4" fmla="*/ 98 w 196"/>
              <a:gd name="T5" fmla="*/ 0 h 197"/>
              <a:gd name="T6" fmla="*/ 0 w 196"/>
              <a:gd name="T7" fmla="*/ 99 h 197"/>
              <a:gd name="T8" fmla="*/ 98 w 196"/>
              <a:gd name="T9" fmla="*/ 197 h 197"/>
              <a:gd name="T10" fmla="*/ 38 w 196"/>
              <a:gd name="T11" fmla="*/ 166 h 197"/>
              <a:gd name="T12" fmla="*/ 30 w 196"/>
              <a:gd name="T13" fmla="*/ 158 h 197"/>
              <a:gd name="T14" fmla="*/ 49 w 196"/>
              <a:gd name="T15" fmla="*/ 140 h 197"/>
              <a:gd name="T16" fmla="*/ 57 w 196"/>
              <a:gd name="T17" fmla="*/ 148 h 197"/>
              <a:gd name="T18" fmla="*/ 38 w 196"/>
              <a:gd name="T19" fmla="*/ 166 h 197"/>
              <a:gd name="T20" fmla="*/ 103 w 196"/>
              <a:gd name="T21" fmla="*/ 188 h 197"/>
              <a:gd name="T22" fmla="*/ 92 w 196"/>
              <a:gd name="T23" fmla="*/ 188 h 197"/>
              <a:gd name="T24" fmla="*/ 92 w 196"/>
              <a:gd name="T25" fmla="*/ 162 h 197"/>
              <a:gd name="T26" fmla="*/ 103 w 196"/>
              <a:gd name="T27" fmla="*/ 162 h 197"/>
              <a:gd name="T28" fmla="*/ 103 w 196"/>
              <a:gd name="T29" fmla="*/ 188 h 197"/>
              <a:gd name="T30" fmla="*/ 188 w 196"/>
              <a:gd name="T31" fmla="*/ 104 h 197"/>
              <a:gd name="T32" fmla="*/ 161 w 196"/>
              <a:gd name="T33" fmla="*/ 104 h 197"/>
              <a:gd name="T34" fmla="*/ 161 w 196"/>
              <a:gd name="T35" fmla="*/ 93 h 197"/>
              <a:gd name="T36" fmla="*/ 188 w 196"/>
              <a:gd name="T37" fmla="*/ 93 h 197"/>
              <a:gd name="T38" fmla="*/ 188 w 196"/>
              <a:gd name="T39" fmla="*/ 104 h 197"/>
              <a:gd name="T40" fmla="*/ 157 w 196"/>
              <a:gd name="T41" fmla="*/ 31 h 197"/>
              <a:gd name="T42" fmla="*/ 165 w 196"/>
              <a:gd name="T43" fmla="*/ 39 h 197"/>
              <a:gd name="T44" fmla="*/ 147 w 196"/>
              <a:gd name="T45" fmla="*/ 58 h 197"/>
              <a:gd name="T46" fmla="*/ 139 w 196"/>
              <a:gd name="T47" fmla="*/ 50 h 197"/>
              <a:gd name="T48" fmla="*/ 157 w 196"/>
              <a:gd name="T49" fmla="*/ 31 h 197"/>
              <a:gd name="T50" fmla="*/ 147 w 196"/>
              <a:gd name="T51" fmla="*/ 140 h 197"/>
              <a:gd name="T52" fmla="*/ 165 w 196"/>
              <a:gd name="T53" fmla="*/ 158 h 197"/>
              <a:gd name="T54" fmla="*/ 157 w 196"/>
              <a:gd name="T55" fmla="*/ 166 h 197"/>
              <a:gd name="T56" fmla="*/ 139 w 196"/>
              <a:gd name="T57" fmla="*/ 148 h 197"/>
              <a:gd name="T58" fmla="*/ 147 w 196"/>
              <a:gd name="T59" fmla="*/ 140 h 197"/>
              <a:gd name="T60" fmla="*/ 92 w 196"/>
              <a:gd name="T61" fmla="*/ 9 h 197"/>
              <a:gd name="T62" fmla="*/ 103 w 196"/>
              <a:gd name="T63" fmla="*/ 9 h 197"/>
              <a:gd name="T64" fmla="*/ 103 w 196"/>
              <a:gd name="T65" fmla="*/ 35 h 197"/>
              <a:gd name="T66" fmla="*/ 92 w 196"/>
              <a:gd name="T67" fmla="*/ 35 h 197"/>
              <a:gd name="T68" fmla="*/ 92 w 196"/>
              <a:gd name="T69" fmla="*/ 9 h 197"/>
              <a:gd name="T70" fmla="*/ 82 w 196"/>
              <a:gd name="T71" fmla="*/ 76 h 197"/>
              <a:gd name="T72" fmla="*/ 99 w 196"/>
              <a:gd name="T73" fmla="*/ 92 h 197"/>
              <a:gd name="T74" fmla="*/ 130 w 196"/>
              <a:gd name="T75" fmla="*/ 62 h 197"/>
              <a:gd name="T76" fmla="*/ 137 w 196"/>
              <a:gd name="T77" fmla="*/ 70 h 197"/>
              <a:gd name="T78" fmla="*/ 99 w 196"/>
              <a:gd name="T79" fmla="*/ 108 h 197"/>
              <a:gd name="T80" fmla="*/ 74 w 196"/>
              <a:gd name="T81" fmla="*/ 84 h 197"/>
              <a:gd name="T82" fmla="*/ 82 w 196"/>
              <a:gd name="T83" fmla="*/ 76 h 197"/>
              <a:gd name="T84" fmla="*/ 38 w 196"/>
              <a:gd name="T85" fmla="*/ 31 h 197"/>
              <a:gd name="T86" fmla="*/ 57 w 196"/>
              <a:gd name="T87" fmla="*/ 50 h 197"/>
              <a:gd name="T88" fmla="*/ 49 w 196"/>
              <a:gd name="T89" fmla="*/ 58 h 197"/>
              <a:gd name="T90" fmla="*/ 30 w 196"/>
              <a:gd name="T91" fmla="*/ 39 h 197"/>
              <a:gd name="T92" fmla="*/ 38 w 196"/>
              <a:gd name="T93" fmla="*/ 31 h 197"/>
              <a:gd name="T94" fmla="*/ 34 w 196"/>
              <a:gd name="T95" fmla="*/ 104 h 197"/>
              <a:gd name="T96" fmla="*/ 8 w 196"/>
              <a:gd name="T97" fmla="*/ 104 h 197"/>
              <a:gd name="T98" fmla="*/ 8 w 196"/>
              <a:gd name="T99" fmla="*/ 93 h 197"/>
              <a:gd name="T100" fmla="*/ 34 w 196"/>
              <a:gd name="T101" fmla="*/ 93 h 197"/>
              <a:gd name="T102" fmla="*/ 34 w 196"/>
              <a:gd name="T103" fmla="*/ 10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197">
                <a:moveTo>
                  <a:pt x="98" y="197"/>
                </a:moveTo>
                <a:cubicBezTo>
                  <a:pt x="152" y="197"/>
                  <a:pt x="196" y="153"/>
                  <a:pt x="196" y="99"/>
                </a:cubicBezTo>
                <a:cubicBezTo>
                  <a:pt x="196" y="44"/>
                  <a:pt x="152" y="0"/>
                  <a:pt x="98" y="0"/>
                </a:cubicBezTo>
                <a:cubicBezTo>
                  <a:pt x="43" y="0"/>
                  <a:pt x="0" y="44"/>
                  <a:pt x="0" y="99"/>
                </a:cubicBezTo>
                <a:cubicBezTo>
                  <a:pt x="0" y="153"/>
                  <a:pt x="43" y="197"/>
                  <a:pt x="98" y="197"/>
                </a:cubicBezTo>
                <a:moveTo>
                  <a:pt x="38" y="166"/>
                </a:moveTo>
                <a:cubicBezTo>
                  <a:pt x="30" y="158"/>
                  <a:pt x="30" y="158"/>
                  <a:pt x="30" y="158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7" y="148"/>
                  <a:pt x="57" y="148"/>
                  <a:pt x="57" y="148"/>
                </a:cubicBezTo>
                <a:lnTo>
                  <a:pt x="38" y="166"/>
                </a:lnTo>
                <a:close/>
                <a:moveTo>
                  <a:pt x="103" y="188"/>
                </a:moveTo>
                <a:cubicBezTo>
                  <a:pt x="92" y="188"/>
                  <a:pt x="92" y="188"/>
                  <a:pt x="92" y="188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103" y="162"/>
                  <a:pt x="103" y="162"/>
                  <a:pt x="103" y="162"/>
                </a:cubicBezTo>
                <a:lnTo>
                  <a:pt x="103" y="188"/>
                </a:lnTo>
                <a:close/>
                <a:moveTo>
                  <a:pt x="188" y="104"/>
                </a:moveTo>
                <a:cubicBezTo>
                  <a:pt x="161" y="104"/>
                  <a:pt x="161" y="104"/>
                  <a:pt x="161" y="10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88" y="93"/>
                  <a:pt x="188" y="93"/>
                  <a:pt x="188" y="93"/>
                </a:cubicBezTo>
                <a:lnTo>
                  <a:pt x="188" y="104"/>
                </a:lnTo>
                <a:close/>
                <a:moveTo>
                  <a:pt x="157" y="31"/>
                </a:moveTo>
                <a:cubicBezTo>
                  <a:pt x="165" y="39"/>
                  <a:pt x="165" y="39"/>
                  <a:pt x="165" y="3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39" y="50"/>
                  <a:pt x="139" y="50"/>
                  <a:pt x="139" y="50"/>
                </a:cubicBezTo>
                <a:lnTo>
                  <a:pt x="157" y="31"/>
                </a:lnTo>
                <a:close/>
                <a:moveTo>
                  <a:pt x="147" y="140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39" y="148"/>
                  <a:pt x="139" y="148"/>
                  <a:pt x="139" y="148"/>
                </a:cubicBezTo>
                <a:lnTo>
                  <a:pt x="147" y="140"/>
                </a:lnTo>
                <a:close/>
                <a:moveTo>
                  <a:pt x="92" y="9"/>
                </a:moveTo>
                <a:cubicBezTo>
                  <a:pt x="103" y="9"/>
                  <a:pt x="103" y="9"/>
                  <a:pt x="103" y="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9"/>
                </a:lnTo>
                <a:close/>
                <a:moveTo>
                  <a:pt x="82" y="76"/>
                </a:moveTo>
                <a:cubicBezTo>
                  <a:pt x="99" y="92"/>
                  <a:pt x="99" y="92"/>
                  <a:pt x="99" y="9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74" y="84"/>
                  <a:pt x="74" y="84"/>
                  <a:pt x="74" y="84"/>
                </a:cubicBezTo>
                <a:lnTo>
                  <a:pt x="82" y="76"/>
                </a:lnTo>
                <a:close/>
                <a:moveTo>
                  <a:pt x="38" y="31"/>
                </a:moveTo>
                <a:cubicBezTo>
                  <a:pt x="57" y="50"/>
                  <a:pt x="57" y="50"/>
                  <a:pt x="57" y="50"/>
                </a:cubicBezTo>
                <a:cubicBezTo>
                  <a:pt x="49" y="58"/>
                  <a:pt x="49" y="58"/>
                  <a:pt x="49" y="58"/>
                </a:cubicBezTo>
                <a:cubicBezTo>
                  <a:pt x="30" y="39"/>
                  <a:pt x="30" y="39"/>
                  <a:pt x="30" y="39"/>
                </a:cubicBezTo>
                <a:lnTo>
                  <a:pt x="38" y="31"/>
                </a:lnTo>
                <a:close/>
                <a:moveTo>
                  <a:pt x="34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93"/>
                  <a:pt x="8" y="93"/>
                  <a:pt x="8" y="93"/>
                </a:cubicBezTo>
                <a:cubicBezTo>
                  <a:pt x="34" y="93"/>
                  <a:pt x="34" y="93"/>
                  <a:pt x="34" y="93"/>
                </a:cubicBezTo>
                <a:lnTo>
                  <a:pt x="34" y="104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29"/>
          <p:cNvSpPr>
            <a:spLocks noEditPoints="1" noChangeArrowheads="1"/>
          </p:cNvSpPr>
          <p:nvPr/>
        </p:nvSpPr>
        <p:spPr bwMode="auto">
          <a:xfrm>
            <a:off x="5073650" y="1517650"/>
            <a:ext cx="363538" cy="641350"/>
          </a:xfrm>
          <a:custGeom>
            <a:avLst/>
            <a:gdLst>
              <a:gd name="T0" fmla="*/ 100 w 115"/>
              <a:gd name="T1" fmla="*/ 0 h 203"/>
              <a:gd name="T2" fmla="*/ 14 w 115"/>
              <a:gd name="T3" fmla="*/ 0 h 203"/>
              <a:gd name="T4" fmla="*/ 0 w 115"/>
              <a:gd name="T5" fmla="*/ 15 h 203"/>
              <a:gd name="T6" fmla="*/ 0 w 115"/>
              <a:gd name="T7" fmla="*/ 189 h 203"/>
              <a:gd name="T8" fmla="*/ 14 w 115"/>
              <a:gd name="T9" fmla="*/ 203 h 203"/>
              <a:gd name="T10" fmla="*/ 100 w 115"/>
              <a:gd name="T11" fmla="*/ 203 h 203"/>
              <a:gd name="T12" fmla="*/ 115 w 115"/>
              <a:gd name="T13" fmla="*/ 189 h 203"/>
              <a:gd name="T14" fmla="*/ 115 w 115"/>
              <a:gd name="T15" fmla="*/ 15 h 203"/>
              <a:gd name="T16" fmla="*/ 100 w 115"/>
              <a:gd name="T17" fmla="*/ 0 h 203"/>
              <a:gd name="T18" fmla="*/ 90 w 115"/>
              <a:gd name="T19" fmla="*/ 10 h 203"/>
              <a:gd name="T20" fmla="*/ 94 w 115"/>
              <a:gd name="T21" fmla="*/ 14 h 203"/>
              <a:gd name="T22" fmla="*/ 90 w 115"/>
              <a:gd name="T23" fmla="*/ 17 h 203"/>
              <a:gd name="T24" fmla="*/ 86 w 115"/>
              <a:gd name="T25" fmla="*/ 14 h 203"/>
              <a:gd name="T26" fmla="*/ 90 w 115"/>
              <a:gd name="T27" fmla="*/ 10 h 203"/>
              <a:gd name="T28" fmla="*/ 37 w 115"/>
              <a:gd name="T29" fmla="*/ 11 h 203"/>
              <a:gd name="T30" fmla="*/ 77 w 115"/>
              <a:gd name="T31" fmla="*/ 11 h 203"/>
              <a:gd name="T32" fmla="*/ 77 w 115"/>
              <a:gd name="T33" fmla="*/ 16 h 203"/>
              <a:gd name="T34" fmla="*/ 37 w 115"/>
              <a:gd name="T35" fmla="*/ 16 h 203"/>
              <a:gd name="T36" fmla="*/ 37 w 115"/>
              <a:gd name="T37" fmla="*/ 11 h 203"/>
              <a:gd name="T38" fmla="*/ 57 w 115"/>
              <a:gd name="T39" fmla="*/ 194 h 203"/>
              <a:gd name="T40" fmla="*/ 47 w 115"/>
              <a:gd name="T41" fmla="*/ 184 h 203"/>
              <a:gd name="T42" fmla="*/ 57 w 115"/>
              <a:gd name="T43" fmla="*/ 175 h 203"/>
              <a:gd name="T44" fmla="*/ 67 w 115"/>
              <a:gd name="T45" fmla="*/ 184 h 203"/>
              <a:gd name="T46" fmla="*/ 57 w 115"/>
              <a:gd name="T47" fmla="*/ 194 h 203"/>
              <a:gd name="T48" fmla="*/ 103 w 115"/>
              <a:gd name="T49" fmla="*/ 165 h 203"/>
              <a:gd name="T50" fmla="*/ 11 w 115"/>
              <a:gd name="T51" fmla="*/ 165 h 203"/>
              <a:gd name="T52" fmla="*/ 11 w 115"/>
              <a:gd name="T53" fmla="*/ 25 h 203"/>
              <a:gd name="T54" fmla="*/ 103 w 115"/>
              <a:gd name="T55" fmla="*/ 25 h 203"/>
              <a:gd name="T56" fmla="*/ 103 w 115"/>
              <a:gd name="T57" fmla="*/ 16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203">
                <a:moveTo>
                  <a:pt x="10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3"/>
                  <a:pt x="14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8" y="203"/>
                  <a:pt x="115" y="197"/>
                  <a:pt x="115" y="189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7"/>
                  <a:pt x="108" y="0"/>
                  <a:pt x="100" y="0"/>
                </a:cubicBezTo>
                <a:moveTo>
                  <a:pt x="90" y="10"/>
                </a:moveTo>
                <a:cubicBezTo>
                  <a:pt x="92" y="10"/>
                  <a:pt x="94" y="11"/>
                  <a:pt x="94" y="14"/>
                </a:cubicBezTo>
                <a:cubicBezTo>
                  <a:pt x="94" y="16"/>
                  <a:pt x="92" y="17"/>
                  <a:pt x="90" y="17"/>
                </a:cubicBezTo>
                <a:cubicBezTo>
                  <a:pt x="88" y="17"/>
                  <a:pt x="86" y="16"/>
                  <a:pt x="86" y="14"/>
                </a:cubicBezTo>
                <a:cubicBezTo>
                  <a:pt x="86" y="11"/>
                  <a:pt x="88" y="10"/>
                  <a:pt x="90" y="10"/>
                </a:cubicBezTo>
                <a:moveTo>
                  <a:pt x="37" y="11"/>
                </a:moveTo>
                <a:cubicBezTo>
                  <a:pt x="77" y="11"/>
                  <a:pt x="77" y="11"/>
                  <a:pt x="77" y="11"/>
                </a:cubicBezTo>
                <a:cubicBezTo>
                  <a:pt x="77" y="16"/>
                  <a:pt x="77" y="16"/>
                  <a:pt x="77" y="16"/>
                </a:cubicBezTo>
                <a:cubicBezTo>
                  <a:pt x="37" y="16"/>
                  <a:pt x="37" y="16"/>
                  <a:pt x="37" y="16"/>
                </a:cubicBezTo>
                <a:lnTo>
                  <a:pt x="37" y="11"/>
                </a:lnTo>
                <a:close/>
                <a:moveTo>
                  <a:pt x="57" y="194"/>
                </a:moveTo>
                <a:cubicBezTo>
                  <a:pt x="52" y="194"/>
                  <a:pt x="47" y="190"/>
                  <a:pt x="47" y="184"/>
                </a:cubicBezTo>
                <a:cubicBezTo>
                  <a:pt x="47" y="179"/>
                  <a:pt x="52" y="175"/>
                  <a:pt x="57" y="175"/>
                </a:cubicBezTo>
                <a:cubicBezTo>
                  <a:pt x="63" y="175"/>
                  <a:pt x="67" y="179"/>
                  <a:pt x="67" y="184"/>
                </a:cubicBezTo>
                <a:cubicBezTo>
                  <a:pt x="67" y="190"/>
                  <a:pt x="63" y="194"/>
                  <a:pt x="57" y="194"/>
                </a:cubicBezTo>
                <a:moveTo>
                  <a:pt x="103" y="165"/>
                </a:moveTo>
                <a:cubicBezTo>
                  <a:pt x="11" y="165"/>
                  <a:pt x="11" y="165"/>
                  <a:pt x="11" y="165"/>
                </a:cubicBezTo>
                <a:cubicBezTo>
                  <a:pt x="11" y="25"/>
                  <a:pt x="11" y="25"/>
                  <a:pt x="11" y="25"/>
                </a:cubicBezTo>
                <a:cubicBezTo>
                  <a:pt x="103" y="25"/>
                  <a:pt x="103" y="25"/>
                  <a:pt x="103" y="25"/>
                </a:cubicBezTo>
                <a:lnTo>
                  <a:pt x="103" y="165"/>
                </a:lnTo>
                <a:close/>
              </a:path>
            </a:pathLst>
          </a:custGeom>
          <a:solidFill>
            <a:srgbClr val="FB710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7"/>
          <p:cNvSpPr>
            <a:spLocks noChangeArrowheads="1"/>
          </p:cNvSpPr>
          <p:nvPr/>
        </p:nvSpPr>
        <p:spPr bwMode="auto">
          <a:xfrm>
            <a:off x="7018338" y="815975"/>
            <a:ext cx="590550" cy="477838"/>
          </a:xfrm>
          <a:custGeom>
            <a:avLst/>
            <a:gdLst>
              <a:gd name="T0" fmla="*/ 70 w 72"/>
              <a:gd name="T1" fmla="*/ 1 h 58"/>
              <a:gd name="T2" fmla="*/ 61 w 72"/>
              <a:gd name="T3" fmla="*/ 4 h 58"/>
              <a:gd name="T4" fmla="*/ 50 w 72"/>
              <a:gd name="T5" fmla="*/ 0 h 58"/>
              <a:gd name="T6" fmla="*/ 35 w 72"/>
              <a:gd name="T7" fmla="*/ 15 h 58"/>
              <a:gd name="T8" fmla="*/ 36 w 72"/>
              <a:gd name="T9" fmla="*/ 18 h 58"/>
              <a:gd name="T10" fmla="*/ 5 w 72"/>
              <a:gd name="T11" fmla="*/ 2 h 58"/>
              <a:gd name="T12" fmla="*/ 3 w 72"/>
              <a:gd name="T13" fmla="*/ 10 h 58"/>
              <a:gd name="T14" fmla="*/ 10 w 72"/>
              <a:gd name="T15" fmla="*/ 22 h 58"/>
              <a:gd name="T16" fmla="*/ 3 w 72"/>
              <a:gd name="T17" fmla="*/ 20 h 58"/>
              <a:gd name="T18" fmla="*/ 3 w 72"/>
              <a:gd name="T19" fmla="*/ 21 h 58"/>
              <a:gd name="T20" fmla="*/ 15 w 72"/>
              <a:gd name="T21" fmla="*/ 35 h 58"/>
              <a:gd name="T22" fmla="*/ 11 w 72"/>
              <a:gd name="T23" fmla="*/ 36 h 58"/>
              <a:gd name="T24" fmla="*/ 8 w 72"/>
              <a:gd name="T25" fmla="*/ 35 h 58"/>
              <a:gd name="T26" fmla="*/ 22 w 72"/>
              <a:gd name="T27" fmla="*/ 46 h 58"/>
              <a:gd name="T28" fmla="*/ 4 w 72"/>
              <a:gd name="T29" fmla="*/ 52 h 58"/>
              <a:gd name="T30" fmla="*/ 0 w 72"/>
              <a:gd name="T31" fmla="*/ 52 h 58"/>
              <a:gd name="T32" fmla="*/ 23 w 72"/>
              <a:gd name="T33" fmla="*/ 58 h 58"/>
              <a:gd name="T34" fmla="*/ 65 w 72"/>
              <a:gd name="T35" fmla="*/ 16 h 58"/>
              <a:gd name="T36" fmla="*/ 65 w 72"/>
              <a:gd name="T37" fmla="*/ 14 h 58"/>
              <a:gd name="T38" fmla="*/ 72 w 72"/>
              <a:gd name="T39" fmla="*/ 7 h 58"/>
              <a:gd name="T40" fmla="*/ 64 w 72"/>
              <a:gd name="T41" fmla="*/ 9 h 58"/>
              <a:gd name="T42" fmla="*/ 70 w 72"/>
              <a:gd name="T43" fmla="*/ 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58">
                <a:moveTo>
                  <a:pt x="70" y="1"/>
                </a:moveTo>
                <a:cubicBezTo>
                  <a:pt x="67" y="3"/>
                  <a:pt x="64" y="4"/>
                  <a:pt x="61" y="4"/>
                </a:cubicBezTo>
                <a:cubicBezTo>
                  <a:pt x="58" y="2"/>
                  <a:pt x="54" y="0"/>
                  <a:pt x="50" y="0"/>
                </a:cubicBezTo>
                <a:cubicBezTo>
                  <a:pt x="42" y="0"/>
                  <a:pt x="35" y="6"/>
                  <a:pt x="35" y="15"/>
                </a:cubicBezTo>
                <a:cubicBezTo>
                  <a:pt x="35" y="16"/>
                  <a:pt x="36" y="17"/>
                  <a:pt x="36" y="18"/>
                </a:cubicBezTo>
                <a:cubicBezTo>
                  <a:pt x="24" y="17"/>
                  <a:pt x="13" y="11"/>
                  <a:pt x="5" y="2"/>
                </a:cubicBezTo>
                <a:cubicBezTo>
                  <a:pt x="4" y="5"/>
                  <a:pt x="3" y="7"/>
                  <a:pt x="3" y="10"/>
                </a:cubicBezTo>
                <a:cubicBezTo>
                  <a:pt x="3" y="15"/>
                  <a:pt x="6" y="20"/>
                  <a:pt x="10" y="22"/>
                </a:cubicBezTo>
                <a:cubicBezTo>
                  <a:pt x="7" y="22"/>
                  <a:pt x="5" y="21"/>
                  <a:pt x="3" y="20"/>
                </a:cubicBezTo>
                <a:cubicBezTo>
                  <a:pt x="3" y="20"/>
                  <a:pt x="3" y="20"/>
                  <a:pt x="3" y="21"/>
                </a:cubicBezTo>
                <a:cubicBezTo>
                  <a:pt x="3" y="28"/>
                  <a:pt x="8" y="34"/>
                  <a:pt x="15" y="35"/>
                </a:cubicBezTo>
                <a:cubicBezTo>
                  <a:pt x="14" y="35"/>
                  <a:pt x="13" y="36"/>
                  <a:pt x="11" y="36"/>
                </a:cubicBezTo>
                <a:cubicBezTo>
                  <a:pt x="10" y="36"/>
                  <a:pt x="9" y="35"/>
                  <a:pt x="8" y="35"/>
                </a:cubicBezTo>
                <a:cubicBezTo>
                  <a:pt x="10" y="41"/>
                  <a:pt x="16" y="45"/>
                  <a:pt x="22" y="46"/>
                </a:cubicBezTo>
                <a:cubicBezTo>
                  <a:pt x="17" y="49"/>
                  <a:pt x="11" y="52"/>
                  <a:pt x="4" y="52"/>
                </a:cubicBezTo>
                <a:cubicBezTo>
                  <a:pt x="3" y="52"/>
                  <a:pt x="1" y="52"/>
                  <a:pt x="0" y="52"/>
                </a:cubicBezTo>
                <a:cubicBezTo>
                  <a:pt x="7" y="56"/>
                  <a:pt x="15" y="58"/>
                  <a:pt x="23" y="58"/>
                </a:cubicBezTo>
                <a:cubicBezTo>
                  <a:pt x="50" y="58"/>
                  <a:pt x="65" y="36"/>
                  <a:pt x="65" y="16"/>
                </a:cubicBezTo>
                <a:cubicBezTo>
                  <a:pt x="65" y="16"/>
                  <a:pt x="65" y="15"/>
                  <a:pt x="65" y="14"/>
                </a:cubicBezTo>
                <a:cubicBezTo>
                  <a:pt x="68" y="12"/>
                  <a:pt x="70" y="10"/>
                  <a:pt x="72" y="7"/>
                </a:cubicBezTo>
                <a:cubicBezTo>
                  <a:pt x="70" y="8"/>
                  <a:pt x="67" y="9"/>
                  <a:pt x="64" y="9"/>
                </a:cubicBezTo>
                <a:cubicBezTo>
                  <a:pt x="67" y="7"/>
                  <a:pt x="69" y="4"/>
                  <a:pt x="70" y="1"/>
                </a:cubicBezTo>
                <a:close/>
              </a:path>
            </a:pathLst>
          </a:custGeom>
          <a:solidFill>
            <a:srgbClr val="FB710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KSO_Shape"/>
          <p:cNvSpPr>
            <a:spLocks noChangeAspect="1" noChangeArrowheads="1"/>
          </p:cNvSpPr>
          <p:nvPr/>
        </p:nvSpPr>
        <p:spPr bwMode="auto">
          <a:xfrm>
            <a:off x="7643813" y="5418138"/>
            <a:ext cx="574675" cy="698500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B710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9" name="组合 12"/>
          <p:cNvGrpSpPr>
            <a:grpSpLocks/>
          </p:cNvGrpSpPr>
          <p:nvPr/>
        </p:nvGrpSpPr>
        <p:grpSpPr bwMode="auto">
          <a:xfrm rot="693576">
            <a:off x="10863263" y="868363"/>
            <a:ext cx="503237" cy="377825"/>
            <a:chOff x="3386138" y="4240213"/>
            <a:chExt cx="503238" cy="377825"/>
          </a:xfrm>
        </p:grpSpPr>
        <p:sp>
          <p:nvSpPr>
            <p:cNvPr id="20" name="Freeform 28"/>
            <p:cNvSpPr/>
            <p:nvPr/>
          </p:nvSpPr>
          <p:spPr bwMode="auto">
            <a:xfrm>
              <a:off x="3386138" y="4240213"/>
              <a:ext cx="503238" cy="377825"/>
            </a:xfrm>
            <a:custGeom>
              <a:avLst/>
              <a:gdLst>
                <a:gd name="T0" fmla="*/ 576 w 576"/>
                <a:gd name="T1" fmla="*/ 57 h 432"/>
                <a:gd name="T2" fmla="*/ 519 w 576"/>
                <a:gd name="T3" fmla="*/ 0 h 432"/>
                <a:gd name="T4" fmla="*/ 57 w 576"/>
                <a:gd name="T5" fmla="*/ 0 h 432"/>
                <a:gd name="T6" fmla="*/ 0 w 576"/>
                <a:gd name="T7" fmla="*/ 57 h 432"/>
                <a:gd name="T8" fmla="*/ 0 w 576"/>
                <a:gd name="T9" fmla="*/ 375 h 432"/>
                <a:gd name="T10" fmla="*/ 57 w 576"/>
                <a:gd name="T11" fmla="*/ 432 h 432"/>
                <a:gd name="T12" fmla="*/ 519 w 576"/>
                <a:gd name="T13" fmla="*/ 432 h 432"/>
                <a:gd name="T14" fmla="*/ 576 w 576"/>
                <a:gd name="T15" fmla="*/ 375 h 432"/>
                <a:gd name="T16" fmla="*/ 576 w 576"/>
                <a:gd name="T17" fmla="*/ 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432">
                  <a:moveTo>
                    <a:pt x="576" y="57"/>
                  </a:moveTo>
                  <a:cubicBezTo>
                    <a:pt x="576" y="26"/>
                    <a:pt x="550" y="0"/>
                    <a:pt x="51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406"/>
                    <a:pt x="26" y="432"/>
                    <a:pt x="57" y="432"/>
                  </a:cubicBezTo>
                  <a:cubicBezTo>
                    <a:pt x="519" y="432"/>
                    <a:pt x="519" y="432"/>
                    <a:pt x="519" y="432"/>
                  </a:cubicBezTo>
                  <a:cubicBezTo>
                    <a:pt x="550" y="432"/>
                    <a:pt x="576" y="406"/>
                    <a:pt x="576" y="375"/>
                  </a:cubicBezTo>
                  <a:lnTo>
                    <a:pt x="576" y="57"/>
                  </a:lnTo>
                  <a:close/>
                </a:path>
              </a:pathLst>
            </a:cu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3699771" y="4427921"/>
              <a:ext cx="157162" cy="157163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3416458" y="4429156"/>
              <a:ext cx="157163" cy="157162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31"/>
            <p:cNvSpPr/>
            <p:nvPr/>
          </p:nvSpPr>
          <p:spPr bwMode="auto">
            <a:xfrm>
              <a:off x="3417676" y="4271020"/>
              <a:ext cx="439738" cy="219075"/>
            </a:xfrm>
            <a:custGeom>
              <a:avLst/>
              <a:gdLst>
                <a:gd name="T0" fmla="*/ 277 w 277"/>
                <a:gd name="T1" fmla="*/ 1 h 138"/>
                <a:gd name="T2" fmla="*/ 139 w 277"/>
                <a:gd name="T3" fmla="*/ 138 h 138"/>
                <a:gd name="T4" fmla="*/ 0 w 277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38">
                  <a:moveTo>
                    <a:pt x="277" y="1"/>
                  </a:moveTo>
                  <a:lnTo>
                    <a:pt x="139" y="138"/>
                  </a:lnTo>
                  <a:lnTo>
                    <a:pt x="0" y="0"/>
                  </a:lnTo>
                </a:path>
              </a:pathLst>
            </a:custGeom>
            <a:noFill/>
            <a:ln w="34925" cap="rnd">
              <a:solidFill>
                <a:srgbClr val="FB710F">
                  <a:alpha val="6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90" name="Group 25"/>
          <p:cNvGrpSpPr>
            <a:grpSpLocks noChangeAspect="1"/>
          </p:cNvGrpSpPr>
          <p:nvPr/>
        </p:nvGrpSpPr>
        <p:grpSpPr bwMode="auto">
          <a:xfrm>
            <a:off x="10446520" y="2868615"/>
            <a:ext cx="491801" cy="540000"/>
            <a:chOff x="5449" y="693"/>
            <a:chExt cx="551" cy="605"/>
          </a:xfrm>
          <a:solidFill>
            <a:srgbClr val="FB710F">
              <a:alpha val="20000"/>
            </a:srgbClr>
          </a:solidFill>
        </p:grpSpPr>
        <p:sp>
          <p:nvSpPr>
            <p:cNvPr id="191" name="Freeform 26"/>
            <p:cNvSpPr/>
            <p:nvPr/>
          </p:nvSpPr>
          <p:spPr bwMode="auto">
            <a:xfrm>
              <a:off x="5555" y="1002"/>
              <a:ext cx="125" cy="136"/>
            </a:xfrm>
            <a:custGeom>
              <a:avLst/>
              <a:gdLst>
                <a:gd name="T0" fmla="*/ 89 w 102"/>
                <a:gd name="T1" fmla="*/ 2 h 111"/>
                <a:gd name="T2" fmla="*/ 14 w 102"/>
                <a:gd name="T3" fmla="*/ 22 h 111"/>
                <a:gd name="T4" fmla="*/ 1 w 102"/>
                <a:gd name="T5" fmla="*/ 41 h 111"/>
                <a:gd name="T6" fmla="*/ 0 w 102"/>
                <a:gd name="T7" fmla="*/ 56 h 111"/>
                <a:gd name="T8" fmla="*/ 1 w 102"/>
                <a:gd name="T9" fmla="*/ 71 h 111"/>
                <a:gd name="T10" fmla="*/ 14 w 102"/>
                <a:gd name="T11" fmla="*/ 90 h 111"/>
                <a:gd name="T12" fmla="*/ 89 w 102"/>
                <a:gd name="T13" fmla="*/ 110 h 111"/>
                <a:gd name="T14" fmla="*/ 101 w 102"/>
                <a:gd name="T15" fmla="*/ 99 h 111"/>
                <a:gd name="T16" fmla="*/ 100 w 102"/>
                <a:gd name="T17" fmla="*/ 56 h 111"/>
                <a:gd name="T18" fmla="*/ 101 w 102"/>
                <a:gd name="T19" fmla="*/ 13 h 111"/>
                <a:gd name="T20" fmla="*/ 89 w 102"/>
                <a:gd name="T21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89" y="2"/>
                  </a:moveTo>
                  <a:cubicBezTo>
                    <a:pt x="59" y="7"/>
                    <a:pt x="33" y="14"/>
                    <a:pt x="14" y="22"/>
                  </a:cubicBezTo>
                  <a:cubicBezTo>
                    <a:pt x="7" y="25"/>
                    <a:pt x="1" y="34"/>
                    <a:pt x="1" y="41"/>
                  </a:cubicBezTo>
                  <a:cubicBezTo>
                    <a:pt x="0" y="46"/>
                    <a:pt x="0" y="51"/>
                    <a:pt x="0" y="56"/>
                  </a:cubicBezTo>
                  <a:cubicBezTo>
                    <a:pt x="0" y="61"/>
                    <a:pt x="0" y="66"/>
                    <a:pt x="1" y="71"/>
                  </a:cubicBezTo>
                  <a:cubicBezTo>
                    <a:pt x="1" y="78"/>
                    <a:pt x="7" y="87"/>
                    <a:pt x="14" y="90"/>
                  </a:cubicBezTo>
                  <a:cubicBezTo>
                    <a:pt x="33" y="98"/>
                    <a:pt x="59" y="105"/>
                    <a:pt x="89" y="110"/>
                  </a:cubicBezTo>
                  <a:cubicBezTo>
                    <a:pt x="97" y="111"/>
                    <a:pt x="102" y="106"/>
                    <a:pt x="101" y="99"/>
                  </a:cubicBezTo>
                  <a:cubicBezTo>
                    <a:pt x="100" y="85"/>
                    <a:pt x="100" y="70"/>
                    <a:pt x="100" y="56"/>
                  </a:cubicBezTo>
                  <a:cubicBezTo>
                    <a:pt x="100" y="42"/>
                    <a:pt x="100" y="27"/>
                    <a:pt x="101" y="13"/>
                  </a:cubicBezTo>
                  <a:cubicBezTo>
                    <a:pt x="102" y="6"/>
                    <a:pt x="97" y="0"/>
                    <a:pt x="8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27"/>
            <p:cNvSpPr/>
            <p:nvPr/>
          </p:nvSpPr>
          <p:spPr bwMode="auto">
            <a:xfrm>
              <a:off x="5568" y="1138"/>
              <a:ext cx="142" cy="143"/>
            </a:xfrm>
            <a:custGeom>
              <a:avLst/>
              <a:gdLst>
                <a:gd name="T0" fmla="*/ 106 w 116"/>
                <a:gd name="T1" fmla="*/ 114 h 117"/>
                <a:gd name="T2" fmla="*/ 114 w 116"/>
                <a:gd name="T3" fmla="*/ 106 h 117"/>
                <a:gd name="T4" fmla="*/ 97 w 116"/>
                <a:gd name="T5" fmla="*/ 35 h 117"/>
                <a:gd name="T6" fmla="*/ 81 w 116"/>
                <a:gd name="T7" fmla="*/ 20 h 117"/>
                <a:gd name="T8" fmla="*/ 10 w 116"/>
                <a:gd name="T9" fmla="*/ 3 h 117"/>
                <a:gd name="T10" fmla="*/ 2 w 116"/>
                <a:gd name="T11" fmla="*/ 11 h 117"/>
                <a:gd name="T12" fmla="*/ 106 w 116"/>
                <a:gd name="T13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114"/>
                  </a:moveTo>
                  <a:cubicBezTo>
                    <a:pt x="113" y="117"/>
                    <a:pt x="116" y="113"/>
                    <a:pt x="114" y="106"/>
                  </a:cubicBezTo>
                  <a:cubicBezTo>
                    <a:pt x="106" y="85"/>
                    <a:pt x="100" y="61"/>
                    <a:pt x="97" y="35"/>
                  </a:cubicBezTo>
                  <a:cubicBezTo>
                    <a:pt x="95" y="28"/>
                    <a:pt x="89" y="21"/>
                    <a:pt x="81" y="20"/>
                  </a:cubicBezTo>
                  <a:cubicBezTo>
                    <a:pt x="55" y="16"/>
                    <a:pt x="31" y="10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21" y="58"/>
                    <a:pt x="58" y="96"/>
                    <a:pt x="10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28"/>
            <p:cNvSpPr/>
            <p:nvPr/>
          </p:nvSpPr>
          <p:spPr bwMode="auto">
            <a:xfrm>
              <a:off x="5710" y="847"/>
              <a:ext cx="135" cy="125"/>
            </a:xfrm>
            <a:custGeom>
              <a:avLst/>
              <a:gdLst>
                <a:gd name="T0" fmla="*/ 22 w 111"/>
                <a:gd name="T1" fmla="*/ 15 h 102"/>
                <a:gd name="T2" fmla="*/ 1 w 111"/>
                <a:gd name="T3" fmla="*/ 90 h 102"/>
                <a:gd name="T4" fmla="*/ 12 w 111"/>
                <a:gd name="T5" fmla="*/ 102 h 102"/>
                <a:gd name="T6" fmla="*/ 55 w 111"/>
                <a:gd name="T7" fmla="*/ 100 h 102"/>
                <a:gd name="T8" fmla="*/ 98 w 111"/>
                <a:gd name="T9" fmla="*/ 102 h 102"/>
                <a:gd name="T10" fmla="*/ 110 w 111"/>
                <a:gd name="T11" fmla="*/ 90 h 102"/>
                <a:gd name="T12" fmla="*/ 89 w 111"/>
                <a:gd name="T13" fmla="*/ 15 h 102"/>
                <a:gd name="T14" fmla="*/ 70 w 111"/>
                <a:gd name="T15" fmla="*/ 1 h 102"/>
                <a:gd name="T16" fmla="*/ 55 w 111"/>
                <a:gd name="T17" fmla="*/ 0 h 102"/>
                <a:gd name="T18" fmla="*/ 41 w 111"/>
                <a:gd name="T19" fmla="*/ 1 h 102"/>
                <a:gd name="T20" fmla="*/ 22 w 111"/>
                <a:gd name="T21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22" y="15"/>
                  </a:moveTo>
                  <a:cubicBezTo>
                    <a:pt x="13" y="34"/>
                    <a:pt x="6" y="59"/>
                    <a:pt x="1" y="90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27" y="101"/>
                    <a:pt x="41" y="100"/>
                    <a:pt x="55" y="100"/>
                  </a:cubicBezTo>
                  <a:cubicBezTo>
                    <a:pt x="70" y="100"/>
                    <a:pt x="84" y="101"/>
                    <a:pt x="98" y="102"/>
                  </a:cubicBezTo>
                  <a:cubicBezTo>
                    <a:pt x="106" y="102"/>
                    <a:pt x="111" y="97"/>
                    <a:pt x="110" y="90"/>
                  </a:cubicBezTo>
                  <a:cubicBezTo>
                    <a:pt x="105" y="59"/>
                    <a:pt x="98" y="34"/>
                    <a:pt x="89" y="15"/>
                  </a:cubicBezTo>
                  <a:cubicBezTo>
                    <a:pt x="86" y="8"/>
                    <a:pt x="78" y="2"/>
                    <a:pt x="70" y="1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1" y="0"/>
                    <a:pt x="46" y="1"/>
                    <a:pt x="41" y="1"/>
                  </a:cubicBezTo>
                  <a:cubicBezTo>
                    <a:pt x="33" y="2"/>
                    <a:pt x="25" y="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29"/>
            <p:cNvSpPr/>
            <p:nvPr/>
          </p:nvSpPr>
          <p:spPr bwMode="auto">
            <a:xfrm>
              <a:off x="5568" y="860"/>
              <a:ext cx="142" cy="143"/>
            </a:xfrm>
            <a:custGeom>
              <a:avLst/>
              <a:gdLst>
                <a:gd name="T0" fmla="*/ 106 w 116"/>
                <a:gd name="T1" fmla="*/ 3 h 117"/>
                <a:gd name="T2" fmla="*/ 2 w 116"/>
                <a:gd name="T3" fmla="*/ 106 h 117"/>
                <a:gd name="T4" fmla="*/ 10 w 116"/>
                <a:gd name="T5" fmla="*/ 114 h 117"/>
                <a:gd name="T6" fmla="*/ 81 w 116"/>
                <a:gd name="T7" fmla="*/ 97 h 117"/>
                <a:gd name="T8" fmla="*/ 97 w 116"/>
                <a:gd name="T9" fmla="*/ 82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58" y="21"/>
                    <a:pt x="21" y="59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31" y="107"/>
                    <a:pt x="55" y="101"/>
                    <a:pt x="81" y="97"/>
                  </a:cubicBezTo>
                  <a:cubicBezTo>
                    <a:pt x="89" y="96"/>
                    <a:pt x="95" y="89"/>
                    <a:pt x="97" y="82"/>
                  </a:cubicBezTo>
                  <a:cubicBezTo>
                    <a:pt x="100" y="56"/>
                    <a:pt x="106" y="31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Freeform 30"/>
            <p:cNvSpPr/>
            <p:nvPr/>
          </p:nvSpPr>
          <p:spPr bwMode="auto">
            <a:xfrm>
              <a:off x="5845" y="860"/>
              <a:ext cx="143" cy="143"/>
            </a:xfrm>
            <a:custGeom>
              <a:avLst/>
              <a:gdLst>
                <a:gd name="T0" fmla="*/ 19 w 116"/>
                <a:gd name="T1" fmla="*/ 82 h 117"/>
                <a:gd name="T2" fmla="*/ 34 w 116"/>
                <a:gd name="T3" fmla="*/ 97 h 117"/>
                <a:gd name="T4" fmla="*/ 106 w 116"/>
                <a:gd name="T5" fmla="*/ 114 h 117"/>
                <a:gd name="T6" fmla="*/ 114 w 116"/>
                <a:gd name="T7" fmla="*/ 106 h 117"/>
                <a:gd name="T8" fmla="*/ 10 w 116"/>
                <a:gd name="T9" fmla="*/ 3 h 117"/>
                <a:gd name="T10" fmla="*/ 2 w 116"/>
                <a:gd name="T11" fmla="*/ 11 h 117"/>
                <a:gd name="T12" fmla="*/ 19 w 116"/>
                <a:gd name="T13" fmla="*/ 8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9" y="82"/>
                  </a:moveTo>
                  <a:cubicBezTo>
                    <a:pt x="21" y="89"/>
                    <a:pt x="27" y="96"/>
                    <a:pt x="34" y="97"/>
                  </a:cubicBezTo>
                  <a:cubicBezTo>
                    <a:pt x="61" y="101"/>
                    <a:pt x="85" y="107"/>
                    <a:pt x="106" y="114"/>
                  </a:cubicBezTo>
                  <a:cubicBezTo>
                    <a:pt x="113" y="117"/>
                    <a:pt x="116" y="113"/>
                    <a:pt x="114" y="106"/>
                  </a:cubicBezTo>
                  <a:cubicBezTo>
                    <a:pt x="95" y="59"/>
                    <a:pt x="58" y="21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10" y="31"/>
                    <a:pt x="15" y="56"/>
                    <a:pt x="1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Freeform 31"/>
            <p:cNvSpPr/>
            <p:nvPr/>
          </p:nvSpPr>
          <p:spPr bwMode="auto">
            <a:xfrm>
              <a:off x="5875" y="1002"/>
              <a:ext cx="125" cy="136"/>
            </a:xfrm>
            <a:custGeom>
              <a:avLst/>
              <a:gdLst>
                <a:gd name="T0" fmla="*/ 101 w 102"/>
                <a:gd name="T1" fmla="*/ 41 h 111"/>
                <a:gd name="T2" fmla="*/ 88 w 102"/>
                <a:gd name="T3" fmla="*/ 22 h 111"/>
                <a:gd name="T4" fmla="*/ 13 w 102"/>
                <a:gd name="T5" fmla="*/ 2 h 111"/>
                <a:gd name="T6" fmla="*/ 1 w 102"/>
                <a:gd name="T7" fmla="*/ 13 h 111"/>
                <a:gd name="T8" fmla="*/ 2 w 102"/>
                <a:gd name="T9" fmla="*/ 56 h 111"/>
                <a:gd name="T10" fmla="*/ 1 w 102"/>
                <a:gd name="T11" fmla="*/ 99 h 111"/>
                <a:gd name="T12" fmla="*/ 13 w 102"/>
                <a:gd name="T13" fmla="*/ 110 h 111"/>
                <a:gd name="T14" fmla="*/ 88 w 102"/>
                <a:gd name="T15" fmla="*/ 90 h 111"/>
                <a:gd name="T16" fmla="*/ 101 w 102"/>
                <a:gd name="T17" fmla="*/ 71 h 111"/>
                <a:gd name="T18" fmla="*/ 102 w 102"/>
                <a:gd name="T19" fmla="*/ 56 h 111"/>
                <a:gd name="T20" fmla="*/ 101 w 102"/>
                <a:gd name="T21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101" y="41"/>
                  </a:moveTo>
                  <a:cubicBezTo>
                    <a:pt x="101" y="34"/>
                    <a:pt x="95" y="25"/>
                    <a:pt x="88" y="22"/>
                  </a:cubicBezTo>
                  <a:cubicBezTo>
                    <a:pt x="69" y="14"/>
                    <a:pt x="43" y="7"/>
                    <a:pt x="13" y="2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1" y="27"/>
                    <a:pt x="2" y="42"/>
                    <a:pt x="2" y="56"/>
                  </a:cubicBezTo>
                  <a:cubicBezTo>
                    <a:pt x="2" y="70"/>
                    <a:pt x="1" y="85"/>
                    <a:pt x="1" y="99"/>
                  </a:cubicBezTo>
                  <a:cubicBezTo>
                    <a:pt x="0" y="106"/>
                    <a:pt x="5" y="111"/>
                    <a:pt x="13" y="110"/>
                  </a:cubicBezTo>
                  <a:cubicBezTo>
                    <a:pt x="43" y="105"/>
                    <a:pt x="69" y="98"/>
                    <a:pt x="88" y="90"/>
                  </a:cubicBezTo>
                  <a:cubicBezTo>
                    <a:pt x="95" y="87"/>
                    <a:pt x="101" y="78"/>
                    <a:pt x="101" y="71"/>
                  </a:cubicBezTo>
                  <a:cubicBezTo>
                    <a:pt x="102" y="66"/>
                    <a:pt x="102" y="61"/>
                    <a:pt x="102" y="56"/>
                  </a:cubicBezTo>
                  <a:cubicBezTo>
                    <a:pt x="102" y="51"/>
                    <a:pt x="102" y="46"/>
                    <a:pt x="10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32"/>
            <p:cNvSpPr/>
            <p:nvPr/>
          </p:nvSpPr>
          <p:spPr bwMode="auto">
            <a:xfrm>
              <a:off x="5702" y="994"/>
              <a:ext cx="151" cy="151"/>
            </a:xfrm>
            <a:custGeom>
              <a:avLst/>
              <a:gdLst>
                <a:gd name="T0" fmla="*/ 123 w 123"/>
                <a:gd name="T1" fmla="*/ 62 h 123"/>
                <a:gd name="T2" fmla="*/ 121 w 123"/>
                <a:gd name="T3" fmla="*/ 17 h 123"/>
                <a:gd name="T4" fmla="*/ 107 w 123"/>
                <a:gd name="T5" fmla="*/ 2 h 123"/>
                <a:gd name="T6" fmla="*/ 61 w 123"/>
                <a:gd name="T7" fmla="*/ 0 h 123"/>
                <a:gd name="T8" fmla="*/ 16 w 123"/>
                <a:gd name="T9" fmla="*/ 2 h 123"/>
                <a:gd name="T10" fmla="*/ 2 w 123"/>
                <a:gd name="T11" fmla="*/ 17 h 123"/>
                <a:gd name="T12" fmla="*/ 0 w 123"/>
                <a:gd name="T13" fmla="*/ 62 h 123"/>
                <a:gd name="T14" fmla="*/ 2 w 123"/>
                <a:gd name="T15" fmla="*/ 107 h 123"/>
                <a:gd name="T16" fmla="*/ 16 w 123"/>
                <a:gd name="T17" fmla="*/ 122 h 123"/>
                <a:gd name="T18" fmla="*/ 61 w 123"/>
                <a:gd name="T19" fmla="*/ 123 h 123"/>
                <a:gd name="T20" fmla="*/ 107 w 123"/>
                <a:gd name="T21" fmla="*/ 122 h 123"/>
                <a:gd name="T22" fmla="*/ 121 w 123"/>
                <a:gd name="T23" fmla="*/ 107 h 123"/>
                <a:gd name="T24" fmla="*/ 123 w 123"/>
                <a:gd name="T25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3">
                  <a:moveTo>
                    <a:pt x="123" y="62"/>
                  </a:moveTo>
                  <a:cubicBezTo>
                    <a:pt x="123" y="46"/>
                    <a:pt x="122" y="31"/>
                    <a:pt x="121" y="17"/>
                  </a:cubicBezTo>
                  <a:cubicBezTo>
                    <a:pt x="121" y="9"/>
                    <a:pt x="114" y="3"/>
                    <a:pt x="107" y="2"/>
                  </a:cubicBezTo>
                  <a:cubicBezTo>
                    <a:pt x="92" y="1"/>
                    <a:pt x="77" y="0"/>
                    <a:pt x="61" y="0"/>
                  </a:cubicBezTo>
                  <a:cubicBezTo>
                    <a:pt x="46" y="0"/>
                    <a:pt x="31" y="1"/>
                    <a:pt x="16" y="2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1" y="31"/>
                    <a:pt x="0" y="46"/>
                    <a:pt x="0" y="62"/>
                  </a:cubicBezTo>
                  <a:cubicBezTo>
                    <a:pt x="0" y="78"/>
                    <a:pt x="1" y="93"/>
                    <a:pt x="2" y="107"/>
                  </a:cubicBezTo>
                  <a:cubicBezTo>
                    <a:pt x="2" y="115"/>
                    <a:pt x="9" y="121"/>
                    <a:pt x="16" y="122"/>
                  </a:cubicBezTo>
                  <a:cubicBezTo>
                    <a:pt x="31" y="123"/>
                    <a:pt x="46" y="123"/>
                    <a:pt x="61" y="123"/>
                  </a:cubicBezTo>
                  <a:cubicBezTo>
                    <a:pt x="77" y="123"/>
                    <a:pt x="92" y="123"/>
                    <a:pt x="107" y="122"/>
                  </a:cubicBezTo>
                  <a:cubicBezTo>
                    <a:pt x="114" y="121"/>
                    <a:pt x="121" y="115"/>
                    <a:pt x="121" y="107"/>
                  </a:cubicBezTo>
                  <a:cubicBezTo>
                    <a:pt x="122" y="93"/>
                    <a:pt x="123" y="78"/>
                    <a:pt x="12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33"/>
            <p:cNvSpPr/>
            <p:nvPr/>
          </p:nvSpPr>
          <p:spPr bwMode="auto">
            <a:xfrm>
              <a:off x="5845" y="1138"/>
              <a:ext cx="143" cy="143"/>
            </a:xfrm>
            <a:custGeom>
              <a:avLst/>
              <a:gdLst>
                <a:gd name="T0" fmla="*/ 106 w 116"/>
                <a:gd name="T1" fmla="*/ 3 h 117"/>
                <a:gd name="T2" fmla="*/ 34 w 116"/>
                <a:gd name="T3" fmla="*/ 20 h 117"/>
                <a:gd name="T4" fmla="*/ 19 w 116"/>
                <a:gd name="T5" fmla="*/ 35 h 117"/>
                <a:gd name="T6" fmla="*/ 2 w 116"/>
                <a:gd name="T7" fmla="*/ 106 h 117"/>
                <a:gd name="T8" fmla="*/ 10 w 116"/>
                <a:gd name="T9" fmla="*/ 114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85" y="10"/>
                    <a:pt x="61" y="16"/>
                    <a:pt x="34" y="20"/>
                  </a:cubicBezTo>
                  <a:cubicBezTo>
                    <a:pt x="27" y="21"/>
                    <a:pt x="21" y="28"/>
                    <a:pt x="19" y="35"/>
                  </a:cubicBezTo>
                  <a:cubicBezTo>
                    <a:pt x="15" y="61"/>
                    <a:pt x="10" y="85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58" y="96"/>
                    <a:pt x="95" y="58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Freeform 34"/>
            <p:cNvSpPr/>
            <p:nvPr/>
          </p:nvSpPr>
          <p:spPr bwMode="auto">
            <a:xfrm>
              <a:off x="5710" y="1167"/>
              <a:ext cx="135" cy="125"/>
            </a:xfrm>
            <a:custGeom>
              <a:avLst/>
              <a:gdLst>
                <a:gd name="T0" fmla="*/ 98 w 111"/>
                <a:gd name="T1" fmla="*/ 1 h 102"/>
                <a:gd name="T2" fmla="*/ 55 w 111"/>
                <a:gd name="T3" fmla="*/ 2 h 102"/>
                <a:gd name="T4" fmla="*/ 12 w 111"/>
                <a:gd name="T5" fmla="*/ 1 h 102"/>
                <a:gd name="T6" fmla="*/ 1 w 111"/>
                <a:gd name="T7" fmla="*/ 13 h 102"/>
                <a:gd name="T8" fmla="*/ 22 w 111"/>
                <a:gd name="T9" fmla="*/ 88 h 102"/>
                <a:gd name="T10" fmla="*/ 41 w 111"/>
                <a:gd name="T11" fmla="*/ 102 h 102"/>
                <a:gd name="T12" fmla="*/ 55 w 111"/>
                <a:gd name="T13" fmla="*/ 102 h 102"/>
                <a:gd name="T14" fmla="*/ 70 w 111"/>
                <a:gd name="T15" fmla="*/ 102 h 102"/>
                <a:gd name="T16" fmla="*/ 89 w 111"/>
                <a:gd name="T17" fmla="*/ 88 h 102"/>
                <a:gd name="T18" fmla="*/ 110 w 111"/>
                <a:gd name="T19" fmla="*/ 13 h 102"/>
                <a:gd name="T20" fmla="*/ 98 w 111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98" y="1"/>
                  </a:moveTo>
                  <a:cubicBezTo>
                    <a:pt x="84" y="2"/>
                    <a:pt x="70" y="2"/>
                    <a:pt x="55" y="2"/>
                  </a:cubicBezTo>
                  <a:cubicBezTo>
                    <a:pt x="41" y="2"/>
                    <a:pt x="27" y="2"/>
                    <a:pt x="12" y="1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6" y="43"/>
                    <a:pt x="13" y="69"/>
                    <a:pt x="22" y="88"/>
                  </a:cubicBezTo>
                  <a:cubicBezTo>
                    <a:pt x="25" y="95"/>
                    <a:pt x="33" y="101"/>
                    <a:pt x="41" y="102"/>
                  </a:cubicBezTo>
                  <a:cubicBezTo>
                    <a:pt x="46" y="102"/>
                    <a:pt x="51" y="102"/>
                    <a:pt x="55" y="102"/>
                  </a:cubicBezTo>
                  <a:cubicBezTo>
                    <a:pt x="60" y="102"/>
                    <a:pt x="65" y="102"/>
                    <a:pt x="70" y="102"/>
                  </a:cubicBezTo>
                  <a:cubicBezTo>
                    <a:pt x="78" y="101"/>
                    <a:pt x="86" y="95"/>
                    <a:pt x="89" y="88"/>
                  </a:cubicBezTo>
                  <a:cubicBezTo>
                    <a:pt x="98" y="69"/>
                    <a:pt x="105" y="43"/>
                    <a:pt x="110" y="13"/>
                  </a:cubicBezTo>
                  <a:cubicBezTo>
                    <a:pt x="111" y="6"/>
                    <a:pt x="106" y="0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Freeform 35"/>
            <p:cNvSpPr/>
            <p:nvPr/>
          </p:nvSpPr>
          <p:spPr bwMode="auto">
            <a:xfrm>
              <a:off x="5592" y="693"/>
              <a:ext cx="185" cy="160"/>
            </a:xfrm>
            <a:custGeom>
              <a:avLst/>
              <a:gdLst>
                <a:gd name="T0" fmla="*/ 12 w 151"/>
                <a:gd name="T1" fmla="*/ 89 h 131"/>
                <a:gd name="T2" fmla="*/ 15 w 151"/>
                <a:gd name="T3" fmla="*/ 89 h 131"/>
                <a:gd name="T4" fmla="*/ 12 w 151"/>
                <a:gd name="T5" fmla="*/ 93 h 131"/>
                <a:gd name="T6" fmla="*/ 9 w 151"/>
                <a:gd name="T7" fmla="*/ 102 h 131"/>
                <a:gd name="T8" fmla="*/ 9 w 151"/>
                <a:gd name="T9" fmla="*/ 102 h 131"/>
                <a:gd name="T10" fmla="*/ 19 w 151"/>
                <a:gd name="T11" fmla="*/ 103 h 131"/>
                <a:gd name="T12" fmla="*/ 23 w 151"/>
                <a:gd name="T13" fmla="*/ 103 h 131"/>
                <a:gd name="T14" fmla="*/ 22 w 151"/>
                <a:gd name="T15" fmla="*/ 106 h 131"/>
                <a:gd name="T16" fmla="*/ 26 w 151"/>
                <a:gd name="T17" fmla="*/ 119 h 131"/>
                <a:gd name="T18" fmla="*/ 27 w 151"/>
                <a:gd name="T19" fmla="*/ 120 h 131"/>
                <a:gd name="T20" fmla="*/ 37 w 151"/>
                <a:gd name="T21" fmla="*/ 111 h 131"/>
                <a:gd name="T22" fmla="*/ 38 w 151"/>
                <a:gd name="T23" fmla="*/ 99 h 131"/>
                <a:gd name="T24" fmla="*/ 38 w 151"/>
                <a:gd name="T25" fmla="*/ 97 h 131"/>
                <a:gd name="T26" fmla="*/ 41 w 151"/>
                <a:gd name="T27" fmla="*/ 95 h 131"/>
                <a:gd name="T28" fmla="*/ 79 w 151"/>
                <a:gd name="T29" fmla="*/ 72 h 131"/>
                <a:gd name="T30" fmla="*/ 98 w 151"/>
                <a:gd name="T31" fmla="*/ 129 h 131"/>
                <a:gd name="T32" fmla="*/ 102 w 151"/>
                <a:gd name="T33" fmla="*/ 130 h 131"/>
                <a:gd name="T34" fmla="*/ 112 w 151"/>
                <a:gd name="T35" fmla="*/ 121 h 131"/>
                <a:gd name="T36" fmla="*/ 114 w 151"/>
                <a:gd name="T37" fmla="*/ 116 h 131"/>
                <a:gd name="T38" fmla="*/ 103 w 151"/>
                <a:gd name="T39" fmla="*/ 56 h 131"/>
                <a:gd name="T40" fmla="*/ 139 w 151"/>
                <a:gd name="T41" fmla="*/ 31 h 131"/>
                <a:gd name="T42" fmla="*/ 151 w 151"/>
                <a:gd name="T43" fmla="*/ 15 h 131"/>
                <a:gd name="T44" fmla="*/ 150 w 151"/>
                <a:gd name="T45" fmla="*/ 10 h 131"/>
                <a:gd name="T46" fmla="*/ 150 w 151"/>
                <a:gd name="T47" fmla="*/ 10 h 131"/>
                <a:gd name="T48" fmla="*/ 146 w 151"/>
                <a:gd name="T49" fmla="*/ 7 h 131"/>
                <a:gd name="T50" fmla="*/ 127 w 151"/>
                <a:gd name="T51" fmla="*/ 11 h 131"/>
                <a:gd name="T52" fmla="*/ 89 w 151"/>
                <a:gd name="T53" fmla="*/ 34 h 131"/>
                <a:gd name="T54" fmla="*/ 38 w 151"/>
                <a:gd name="T55" fmla="*/ 1 h 131"/>
                <a:gd name="T56" fmla="*/ 33 w 151"/>
                <a:gd name="T57" fmla="*/ 1 h 131"/>
                <a:gd name="T58" fmla="*/ 20 w 151"/>
                <a:gd name="T59" fmla="*/ 7 h 131"/>
                <a:gd name="T60" fmla="*/ 20 w 151"/>
                <a:gd name="T61" fmla="*/ 10 h 131"/>
                <a:gd name="T62" fmla="*/ 65 w 151"/>
                <a:gd name="T63" fmla="*/ 51 h 131"/>
                <a:gd name="T64" fmla="*/ 28 w 151"/>
                <a:gd name="T65" fmla="*/ 76 h 131"/>
                <a:gd name="T66" fmla="*/ 26 w 151"/>
                <a:gd name="T67" fmla="*/ 78 h 131"/>
                <a:gd name="T68" fmla="*/ 24 w 151"/>
                <a:gd name="T69" fmla="*/ 77 h 131"/>
                <a:gd name="T70" fmla="*/ 13 w 151"/>
                <a:gd name="T71" fmla="*/ 74 h 131"/>
                <a:gd name="T72" fmla="*/ 0 w 151"/>
                <a:gd name="T73" fmla="*/ 80 h 131"/>
                <a:gd name="T74" fmla="*/ 1 w 151"/>
                <a:gd name="T75" fmla="*/ 80 h 131"/>
                <a:gd name="T76" fmla="*/ 12 w 151"/>
                <a:gd name="T77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131">
                  <a:moveTo>
                    <a:pt x="12" y="89"/>
                  </a:moveTo>
                  <a:cubicBezTo>
                    <a:pt x="13" y="90"/>
                    <a:pt x="14" y="90"/>
                    <a:pt x="15" y="89"/>
                  </a:cubicBezTo>
                  <a:cubicBezTo>
                    <a:pt x="14" y="90"/>
                    <a:pt x="14" y="91"/>
                    <a:pt x="12" y="93"/>
                  </a:cubicBezTo>
                  <a:cubicBezTo>
                    <a:pt x="12" y="93"/>
                    <a:pt x="8" y="100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1" y="105"/>
                    <a:pt x="19" y="103"/>
                    <a:pt x="19" y="103"/>
                  </a:cubicBezTo>
                  <a:cubicBezTo>
                    <a:pt x="21" y="103"/>
                    <a:pt x="23" y="103"/>
                    <a:pt x="23" y="103"/>
                  </a:cubicBezTo>
                  <a:cubicBezTo>
                    <a:pt x="23" y="103"/>
                    <a:pt x="22" y="104"/>
                    <a:pt x="22" y="10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7" y="120"/>
                    <a:pt x="27" y="12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8"/>
                    <a:pt x="38" y="97"/>
                    <a:pt x="38" y="97"/>
                  </a:cubicBezTo>
                  <a:cubicBezTo>
                    <a:pt x="38" y="97"/>
                    <a:pt x="41" y="96"/>
                    <a:pt x="41" y="95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9" y="131"/>
                    <a:pt x="100" y="131"/>
                    <a:pt x="102" y="130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3" y="120"/>
                    <a:pt x="114" y="118"/>
                    <a:pt x="114" y="11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46" y="26"/>
                    <a:pt x="151" y="19"/>
                    <a:pt x="151" y="15"/>
                  </a:cubicBezTo>
                  <a:cubicBezTo>
                    <a:pt x="151" y="13"/>
                    <a:pt x="151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9" y="9"/>
                    <a:pt x="147" y="7"/>
                    <a:pt x="146" y="7"/>
                  </a:cubicBezTo>
                  <a:cubicBezTo>
                    <a:pt x="142" y="5"/>
                    <a:pt x="134" y="7"/>
                    <a:pt x="127" y="1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0"/>
                    <a:pt x="34" y="0"/>
                    <a:pt x="33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9"/>
                    <a:pt x="20" y="1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6" y="78"/>
                    <a:pt x="26" y="78"/>
                  </a:cubicBezTo>
                  <a:cubicBezTo>
                    <a:pt x="26" y="78"/>
                    <a:pt x="25" y="78"/>
                    <a:pt x="24" y="77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lnTo>
                    <a:pt x="1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Freeform 36"/>
            <p:cNvSpPr/>
            <p:nvPr/>
          </p:nvSpPr>
          <p:spPr bwMode="auto">
            <a:xfrm>
              <a:off x="5461" y="825"/>
              <a:ext cx="132" cy="206"/>
            </a:xfrm>
            <a:custGeom>
              <a:avLst/>
              <a:gdLst>
                <a:gd name="T0" fmla="*/ 0 w 108"/>
                <a:gd name="T1" fmla="*/ 168 h 168"/>
                <a:gd name="T2" fmla="*/ 3 w 108"/>
                <a:gd name="T3" fmla="*/ 151 h 168"/>
                <a:gd name="T4" fmla="*/ 4 w 108"/>
                <a:gd name="T5" fmla="*/ 145 h 168"/>
                <a:gd name="T6" fmla="*/ 6 w 108"/>
                <a:gd name="T7" fmla="*/ 137 h 168"/>
                <a:gd name="T8" fmla="*/ 8 w 108"/>
                <a:gd name="T9" fmla="*/ 133 h 168"/>
                <a:gd name="T10" fmla="*/ 11 w 108"/>
                <a:gd name="T11" fmla="*/ 121 h 168"/>
                <a:gd name="T12" fmla="*/ 15 w 108"/>
                <a:gd name="T13" fmla="*/ 113 h 168"/>
                <a:gd name="T14" fmla="*/ 21 w 108"/>
                <a:gd name="T15" fmla="*/ 98 h 168"/>
                <a:gd name="T16" fmla="*/ 26 w 108"/>
                <a:gd name="T17" fmla="*/ 88 h 168"/>
                <a:gd name="T18" fmla="*/ 28 w 108"/>
                <a:gd name="T19" fmla="*/ 85 h 168"/>
                <a:gd name="T20" fmla="*/ 32 w 108"/>
                <a:gd name="T21" fmla="*/ 79 h 168"/>
                <a:gd name="T22" fmla="*/ 36 w 108"/>
                <a:gd name="T23" fmla="*/ 72 h 168"/>
                <a:gd name="T24" fmla="*/ 44 w 108"/>
                <a:gd name="T25" fmla="*/ 60 h 168"/>
                <a:gd name="T26" fmla="*/ 56 w 108"/>
                <a:gd name="T27" fmla="*/ 44 h 168"/>
                <a:gd name="T28" fmla="*/ 64 w 108"/>
                <a:gd name="T29" fmla="*/ 35 h 168"/>
                <a:gd name="T30" fmla="*/ 68 w 108"/>
                <a:gd name="T31" fmla="*/ 31 h 168"/>
                <a:gd name="T32" fmla="*/ 78 w 108"/>
                <a:gd name="T33" fmla="*/ 21 h 168"/>
                <a:gd name="T34" fmla="*/ 90 w 108"/>
                <a:gd name="T35" fmla="*/ 11 h 168"/>
                <a:gd name="T36" fmla="*/ 101 w 108"/>
                <a:gd name="T37" fmla="*/ 2 h 168"/>
                <a:gd name="T38" fmla="*/ 103 w 108"/>
                <a:gd name="T39" fmla="*/ 0 h 168"/>
                <a:gd name="T40" fmla="*/ 108 w 108"/>
                <a:gd name="T41" fmla="*/ 7 h 168"/>
                <a:gd name="T42" fmla="*/ 105 w 108"/>
                <a:gd name="T43" fmla="*/ 9 h 168"/>
                <a:gd name="T44" fmla="*/ 94 w 108"/>
                <a:gd name="T45" fmla="*/ 17 h 168"/>
                <a:gd name="T46" fmla="*/ 94 w 108"/>
                <a:gd name="T47" fmla="*/ 17 h 168"/>
                <a:gd name="T48" fmla="*/ 83 w 108"/>
                <a:gd name="T49" fmla="*/ 27 h 168"/>
                <a:gd name="T50" fmla="*/ 73 w 108"/>
                <a:gd name="T51" fmla="*/ 36 h 168"/>
                <a:gd name="T52" fmla="*/ 61 w 108"/>
                <a:gd name="T53" fmla="*/ 48 h 168"/>
                <a:gd name="T54" fmla="*/ 60 w 108"/>
                <a:gd name="T55" fmla="*/ 48 h 168"/>
                <a:gd name="T56" fmla="*/ 48 w 108"/>
                <a:gd name="T57" fmla="*/ 63 h 168"/>
                <a:gd name="T58" fmla="*/ 40 w 108"/>
                <a:gd name="T59" fmla="*/ 74 h 168"/>
                <a:gd name="T60" fmla="*/ 36 w 108"/>
                <a:gd name="T61" fmla="*/ 80 h 168"/>
                <a:gd name="T62" fmla="*/ 31 w 108"/>
                <a:gd name="T63" fmla="*/ 87 h 168"/>
                <a:gd name="T64" fmla="*/ 29 w 108"/>
                <a:gd name="T65" fmla="*/ 90 h 168"/>
                <a:gd name="T66" fmla="*/ 24 w 108"/>
                <a:gd name="T67" fmla="*/ 100 h 168"/>
                <a:gd name="T68" fmla="*/ 17 w 108"/>
                <a:gd name="T69" fmla="*/ 113 h 168"/>
                <a:gd name="T70" fmla="*/ 13 w 108"/>
                <a:gd name="T71" fmla="*/ 121 h 168"/>
                <a:gd name="T72" fmla="*/ 13 w 108"/>
                <a:gd name="T73" fmla="*/ 122 h 168"/>
                <a:gd name="T74" fmla="*/ 9 w 108"/>
                <a:gd name="T75" fmla="*/ 133 h 168"/>
                <a:gd name="T76" fmla="*/ 8 w 108"/>
                <a:gd name="T77" fmla="*/ 137 h 168"/>
                <a:gd name="T78" fmla="*/ 5 w 108"/>
                <a:gd name="T79" fmla="*/ 146 h 168"/>
                <a:gd name="T80" fmla="*/ 3 w 108"/>
                <a:gd name="T81" fmla="*/ 152 h 168"/>
                <a:gd name="T82" fmla="*/ 0 w 108"/>
                <a:gd name="T8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8">
                  <a:moveTo>
                    <a:pt x="0" y="168"/>
                  </a:moveTo>
                  <a:cubicBezTo>
                    <a:pt x="0" y="162"/>
                    <a:pt x="2" y="157"/>
                    <a:pt x="3" y="151"/>
                  </a:cubicBezTo>
                  <a:cubicBezTo>
                    <a:pt x="3" y="149"/>
                    <a:pt x="4" y="147"/>
                    <a:pt x="4" y="145"/>
                  </a:cubicBezTo>
                  <a:cubicBezTo>
                    <a:pt x="5" y="142"/>
                    <a:pt x="5" y="140"/>
                    <a:pt x="6" y="137"/>
                  </a:cubicBezTo>
                  <a:cubicBezTo>
                    <a:pt x="7" y="136"/>
                    <a:pt x="7" y="134"/>
                    <a:pt x="8" y="133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18"/>
                    <a:pt x="14" y="116"/>
                    <a:pt x="15" y="113"/>
                  </a:cubicBezTo>
                  <a:cubicBezTo>
                    <a:pt x="17" y="108"/>
                    <a:pt x="19" y="103"/>
                    <a:pt x="21" y="9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7" y="87"/>
                    <a:pt x="27" y="86"/>
                    <a:pt x="28" y="85"/>
                  </a:cubicBezTo>
                  <a:cubicBezTo>
                    <a:pt x="29" y="83"/>
                    <a:pt x="30" y="80"/>
                    <a:pt x="32" y="79"/>
                  </a:cubicBezTo>
                  <a:cubicBezTo>
                    <a:pt x="33" y="76"/>
                    <a:pt x="35" y="74"/>
                    <a:pt x="36" y="72"/>
                  </a:cubicBezTo>
                  <a:cubicBezTo>
                    <a:pt x="39" y="68"/>
                    <a:pt x="41" y="64"/>
                    <a:pt x="44" y="6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1"/>
                    <a:pt x="62" y="38"/>
                    <a:pt x="64" y="35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2" y="27"/>
                    <a:pt x="75" y="24"/>
                    <a:pt x="78" y="2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4" y="7"/>
                    <a:pt x="98" y="5"/>
                    <a:pt x="101" y="2"/>
                  </a:cubicBezTo>
                  <a:cubicBezTo>
                    <a:pt x="102" y="2"/>
                    <a:pt x="103" y="1"/>
                    <a:pt x="103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8"/>
                    <a:pt x="106" y="9"/>
                    <a:pt x="105" y="9"/>
                  </a:cubicBezTo>
                  <a:cubicBezTo>
                    <a:pt x="102" y="11"/>
                    <a:pt x="99" y="14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9"/>
                    <a:pt x="76" y="32"/>
                    <a:pt x="73" y="3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5" y="66"/>
                    <a:pt x="42" y="70"/>
                    <a:pt x="40" y="74"/>
                  </a:cubicBezTo>
                  <a:cubicBezTo>
                    <a:pt x="39" y="76"/>
                    <a:pt x="37" y="78"/>
                    <a:pt x="36" y="80"/>
                  </a:cubicBezTo>
                  <a:cubicBezTo>
                    <a:pt x="34" y="82"/>
                    <a:pt x="32" y="85"/>
                    <a:pt x="31" y="87"/>
                  </a:cubicBezTo>
                  <a:cubicBezTo>
                    <a:pt x="30" y="88"/>
                    <a:pt x="30" y="89"/>
                    <a:pt x="29" y="9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1" y="104"/>
                    <a:pt x="19" y="109"/>
                    <a:pt x="17" y="113"/>
                  </a:cubicBezTo>
                  <a:cubicBezTo>
                    <a:pt x="16" y="116"/>
                    <a:pt x="15" y="119"/>
                    <a:pt x="13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8" y="136"/>
                    <a:pt x="8" y="137"/>
                  </a:cubicBezTo>
                  <a:cubicBezTo>
                    <a:pt x="7" y="140"/>
                    <a:pt x="6" y="143"/>
                    <a:pt x="5" y="146"/>
                  </a:cubicBezTo>
                  <a:cubicBezTo>
                    <a:pt x="4" y="148"/>
                    <a:pt x="4" y="150"/>
                    <a:pt x="3" y="152"/>
                  </a:cubicBezTo>
                  <a:cubicBezTo>
                    <a:pt x="2" y="157"/>
                    <a:pt x="1" y="162"/>
                    <a:pt x="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Freeform 37"/>
            <p:cNvSpPr>
              <a:spLocks noEditPoints="1"/>
            </p:cNvSpPr>
            <p:nvPr/>
          </p:nvSpPr>
          <p:spPr bwMode="auto">
            <a:xfrm>
              <a:off x="5449" y="812"/>
              <a:ext cx="305" cy="486"/>
            </a:xfrm>
            <a:custGeom>
              <a:avLst/>
              <a:gdLst>
                <a:gd name="T0" fmla="*/ 110 w 249"/>
                <a:gd name="T1" fmla="*/ 4 h 397"/>
                <a:gd name="T2" fmla="*/ 84 w 249"/>
                <a:gd name="T3" fmla="*/ 25 h 397"/>
                <a:gd name="T4" fmla="*/ 60 w 249"/>
                <a:gd name="T5" fmla="*/ 50 h 397"/>
                <a:gd name="T6" fmla="*/ 35 w 249"/>
                <a:gd name="T7" fmla="*/ 85 h 397"/>
                <a:gd name="T8" fmla="*/ 24 w 249"/>
                <a:gd name="T9" fmla="*/ 106 h 397"/>
                <a:gd name="T10" fmla="*/ 10 w 249"/>
                <a:gd name="T11" fmla="*/ 142 h 397"/>
                <a:gd name="T12" fmla="*/ 2 w 249"/>
                <a:gd name="T13" fmla="*/ 181 h 397"/>
                <a:gd name="T14" fmla="*/ 0 w 249"/>
                <a:gd name="T15" fmla="*/ 209 h 397"/>
                <a:gd name="T16" fmla="*/ 1 w 249"/>
                <a:gd name="T17" fmla="*/ 223 h 397"/>
                <a:gd name="T18" fmla="*/ 5 w 249"/>
                <a:gd name="T19" fmla="*/ 251 h 397"/>
                <a:gd name="T20" fmla="*/ 9 w 249"/>
                <a:gd name="T21" fmla="*/ 265 h 397"/>
                <a:gd name="T22" fmla="*/ 19 w 249"/>
                <a:gd name="T23" fmla="*/ 291 h 397"/>
                <a:gd name="T24" fmla="*/ 34 w 249"/>
                <a:gd name="T25" fmla="*/ 316 h 397"/>
                <a:gd name="T26" fmla="*/ 51 w 249"/>
                <a:gd name="T27" fmla="*/ 337 h 397"/>
                <a:gd name="T28" fmla="*/ 114 w 249"/>
                <a:gd name="T29" fmla="*/ 380 h 397"/>
                <a:gd name="T30" fmla="*/ 177 w 249"/>
                <a:gd name="T31" fmla="*/ 396 h 397"/>
                <a:gd name="T32" fmla="*/ 195 w 249"/>
                <a:gd name="T33" fmla="*/ 397 h 397"/>
                <a:gd name="T34" fmla="*/ 203 w 249"/>
                <a:gd name="T35" fmla="*/ 397 h 397"/>
                <a:gd name="T36" fmla="*/ 218 w 249"/>
                <a:gd name="T37" fmla="*/ 396 h 397"/>
                <a:gd name="T38" fmla="*/ 235 w 249"/>
                <a:gd name="T39" fmla="*/ 394 h 397"/>
                <a:gd name="T40" fmla="*/ 249 w 249"/>
                <a:gd name="T41" fmla="*/ 391 h 397"/>
                <a:gd name="T42" fmla="*/ 235 w 249"/>
                <a:gd name="T43" fmla="*/ 393 h 397"/>
                <a:gd name="T44" fmla="*/ 218 w 249"/>
                <a:gd name="T45" fmla="*/ 395 h 397"/>
                <a:gd name="T46" fmla="*/ 203 w 249"/>
                <a:gd name="T47" fmla="*/ 395 h 397"/>
                <a:gd name="T48" fmla="*/ 187 w 249"/>
                <a:gd name="T49" fmla="*/ 394 h 397"/>
                <a:gd name="T50" fmla="*/ 158 w 249"/>
                <a:gd name="T51" fmla="*/ 389 h 397"/>
                <a:gd name="T52" fmla="*/ 76 w 249"/>
                <a:gd name="T53" fmla="*/ 349 h 397"/>
                <a:gd name="T54" fmla="*/ 50 w 249"/>
                <a:gd name="T55" fmla="*/ 321 h 397"/>
                <a:gd name="T56" fmla="*/ 21 w 249"/>
                <a:gd name="T57" fmla="*/ 261 h 397"/>
                <a:gd name="T58" fmla="*/ 18 w 249"/>
                <a:gd name="T59" fmla="*/ 248 h 397"/>
                <a:gd name="T60" fmla="*/ 15 w 249"/>
                <a:gd name="T61" fmla="*/ 222 h 397"/>
                <a:gd name="T62" fmla="*/ 15 w 249"/>
                <a:gd name="T63" fmla="*/ 209 h 397"/>
                <a:gd name="T64" fmla="*/ 17 w 249"/>
                <a:gd name="T65" fmla="*/ 183 h 397"/>
                <a:gd name="T66" fmla="*/ 27 w 249"/>
                <a:gd name="T67" fmla="*/ 147 h 397"/>
                <a:gd name="T68" fmla="*/ 41 w 249"/>
                <a:gd name="T69" fmla="*/ 115 h 397"/>
                <a:gd name="T70" fmla="*/ 52 w 249"/>
                <a:gd name="T71" fmla="*/ 96 h 397"/>
                <a:gd name="T72" fmla="*/ 76 w 249"/>
                <a:gd name="T73" fmla="*/ 64 h 397"/>
                <a:gd name="T74" fmla="*/ 99 w 249"/>
                <a:gd name="T75" fmla="*/ 43 h 397"/>
                <a:gd name="T76" fmla="*/ 124 w 249"/>
                <a:gd name="T77" fmla="*/ 24 h 397"/>
                <a:gd name="T78" fmla="*/ 115 w 249"/>
                <a:gd name="T79" fmla="*/ 0 h 397"/>
                <a:gd name="T80" fmla="*/ 249 w 249"/>
                <a:gd name="T81" fmla="*/ 39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97">
                  <a:moveTo>
                    <a:pt x="115" y="0"/>
                  </a:moveTo>
                  <a:cubicBezTo>
                    <a:pt x="115" y="0"/>
                    <a:pt x="113" y="1"/>
                    <a:pt x="110" y="4"/>
                  </a:cubicBezTo>
                  <a:cubicBezTo>
                    <a:pt x="106" y="7"/>
                    <a:pt x="101" y="10"/>
                    <a:pt x="95" y="15"/>
                  </a:cubicBezTo>
                  <a:cubicBezTo>
                    <a:pt x="92" y="18"/>
                    <a:pt x="88" y="22"/>
                    <a:pt x="84" y="25"/>
                  </a:cubicBezTo>
                  <a:cubicBezTo>
                    <a:pt x="81" y="28"/>
                    <a:pt x="76" y="32"/>
                    <a:pt x="73" y="36"/>
                  </a:cubicBezTo>
                  <a:cubicBezTo>
                    <a:pt x="69" y="41"/>
                    <a:pt x="64" y="45"/>
                    <a:pt x="60" y="50"/>
                  </a:cubicBezTo>
                  <a:cubicBezTo>
                    <a:pt x="56" y="55"/>
                    <a:pt x="52" y="61"/>
                    <a:pt x="47" y="66"/>
                  </a:cubicBezTo>
                  <a:cubicBezTo>
                    <a:pt x="43" y="72"/>
                    <a:pt x="39" y="79"/>
                    <a:pt x="35" y="85"/>
                  </a:cubicBezTo>
                  <a:cubicBezTo>
                    <a:pt x="33" y="88"/>
                    <a:pt x="31" y="92"/>
                    <a:pt x="29" y="95"/>
                  </a:cubicBezTo>
                  <a:cubicBezTo>
                    <a:pt x="27" y="99"/>
                    <a:pt x="26" y="102"/>
                    <a:pt x="24" y="106"/>
                  </a:cubicBezTo>
                  <a:cubicBezTo>
                    <a:pt x="20" y="113"/>
                    <a:pt x="17" y="121"/>
                    <a:pt x="14" y="129"/>
                  </a:cubicBezTo>
                  <a:cubicBezTo>
                    <a:pt x="13" y="133"/>
                    <a:pt x="11" y="137"/>
                    <a:pt x="10" y="142"/>
                  </a:cubicBezTo>
                  <a:cubicBezTo>
                    <a:pt x="9" y="146"/>
                    <a:pt x="7" y="150"/>
                    <a:pt x="6" y="154"/>
                  </a:cubicBezTo>
                  <a:cubicBezTo>
                    <a:pt x="5" y="163"/>
                    <a:pt x="2" y="172"/>
                    <a:pt x="2" y="181"/>
                  </a:cubicBezTo>
                  <a:cubicBezTo>
                    <a:pt x="1" y="186"/>
                    <a:pt x="0" y="19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0" y="211"/>
                    <a:pt x="0" y="214"/>
                    <a:pt x="0" y="216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8"/>
                    <a:pt x="2" y="232"/>
                    <a:pt x="2" y="23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6" y="253"/>
                    <a:pt x="6" y="256"/>
                    <a:pt x="7" y="258"/>
                  </a:cubicBezTo>
                  <a:cubicBezTo>
                    <a:pt x="9" y="265"/>
                    <a:pt x="9" y="265"/>
                    <a:pt x="9" y="265"/>
                  </a:cubicBezTo>
                  <a:cubicBezTo>
                    <a:pt x="11" y="269"/>
                    <a:pt x="12" y="274"/>
                    <a:pt x="14" y="278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21" y="296"/>
                    <a:pt x="24" y="299"/>
                    <a:pt x="26" y="303"/>
                  </a:cubicBezTo>
                  <a:cubicBezTo>
                    <a:pt x="29" y="308"/>
                    <a:pt x="31" y="311"/>
                    <a:pt x="34" y="316"/>
                  </a:cubicBezTo>
                  <a:cubicBezTo>
                    <a:pt x="36" y="319"/>
                    <a:pt x="39" y="323"/>
                    <a:pt x="42" y="326"/>
                  </a:cubicBezTo>
                  <a:cubicBezTo>
                    <a:pt x="45" y="330"/>
                    <a:pt x="48" y="333"/>
                    <a:pt x="51" y="337"/>
                  </a:cubicBezTo>
                  <a:cubicBezTo>
                    <a:pt x="57" y="343"/>
                    <a:pt x="64" y="349"/>
                    <a:pt x="71" y="355"/>
                  </a:cubicBezTo>
                  <a:cubicBezTo>
                    <a:pt x="85" y="365"/>
                    <a:pt x="100" y="374"/>
                    <a:pt x="114" y="380"/>
                  </a:cubicBezTo>
                  <a:cubicBezTo>
                    <a:pt x="129" y="386"/>
                    <a:pt x="144" y="390"/>
                    <a:pt x="157" y="393"/>
                  </a:cubicBezTo>
                  <a:cubicBezTo>
                    <a:pt x="164" y="394"/>
                    <a:pt x="171" y="395"/>
                    <a:pt x="177" y="396"/>
                  </a:cubicBezTo>
                  <a:cubicBezTo>
                    <a:pt x="180" y="396"/>
                    <a:pt x="183" y="396"/>
                    <a:pt x="186" y="396"/>
                  </a:cubicBezTo>
                  <a:cubicBezTo>
                    <a:pt x="189" y="396"/>
                    <a:pt x="192" y="396"/>
                    <a:pt x="195" y="397"/>
                  </a:cubicBezTo>
                  <a:cubicBezTo>
                    <a:pt x="197" y="397"/>
                    <a:pt x="199" y="397"/>
                    <a:pt x="202" y="397"/>
                  </a:cubicBezTo>
                  <a:cubicBezTo>
                    <a:pt x="202" y="397"/>
                    <a:pt x="203" y="397"/>
                    <a:pt x="203" y="397"/>
                  </a:cubicBezTo>
                  <a:cubicBezTo>
                    <a:pt x="206" y="397"/>
                    <a:pt x="208" y="396"/>
                    <a:pt x="211" y="396"/>
                  </a:cubicBezTo>
                  <a:cubicBezTo>
                    <a:pt x="213" y="396"/>
                    <a:pt x="216" y="396"/>
                    <a:pt x="218" y="396"/>
                  </a:cubicBezTo>
                  <a:cubicBezTo>
                    <a:pt x="220" y="396"/>
                    <a:pt x="222" y="395"/>
                    <a:pt x="224" y="395"/>
                  </a:cubicBezTo>
                  <a:cubicBezTo>
                    <a:pt x="228" y="395"/>
                    <a:pt x="232" y="395"/>
                    <a:pt x="235" y="394"/>
                  </a:cubicBezTo>
                  <a:cubicBezTo>
                    <a:pt x="238" y="393"/>
                    <a:pt x="240" y="393"/>
                    <a:pt x="243" y="393"/>
                  </a:cubicBezTo>
                  <a:cubicBezTo>
                    <a:pt x="247" y="392"/>
                    <a:pt x="249" y="391"/>
                    <a:pt x="249" y="391"/>
                  </a:cubicBezTo>
                  <a:cubicBezTo>
                    <a:pt x="249" y="391"/>
                    <a:pt x="247" y="392"/>
                    <a:pt x="243" y="392"/>
                  </a:cubicBezTo>
                  <a:cubicBezTo>
                    <a:pt x="240" y="393"/>
                    <a:pt x="238" y="393"/>
                    <a:pt x="235" y="393"/>
                  </a:cubicBezTo>
                  <a:cubicBezTo>
                    <a:pt x="232" y="394"/>
                    <a:pt x="228" y="394"/>
                    <a:pt x="224" y="394"/>
                  </a:cubicBezTo>
                  <a:cubicBezTo>
                    <a:pt x="222" y="394"/>
                    <a:pt x="220" y="394"/>
                    <a:pt x="218" y="395"/>
                  </a:cubicBezTo>
                  <a:cubicBezTo>
                    <a:pt x="216" y="395"/>
                    <a:pt x="213" y="395"/>
                    <a:pt x="211" y="395"/>
                  </a:cubicBezTo>
                  <a:cubicBezTo>
                    <a:pt x="208" y="395"/>
                    <a:pt x="206" y="395"/>
                    <a:pt x="203" y="395"/>
                  </a:cubicBezTo>
                  <a:cubicBezTo>
                    <a:pt x="201" y="395"/>
                    <a:pt x="198" y="394"/>
                    <a:pt x="195" y="394"/>
                  </a:cubicBezTo>
                  <a:cubicBezTo>
                    <a:pt x="192" y="394"/>
                    <a:pt x="190" y="394"/>
                    <a:pt x="187" y="394"/>
                  </a:cubicBezTo>
                  <a:cubicBezTo>
                    <a:pt x="184" y="393"/>
                    <a:pt x="181" y="393"/>
                    <a:pt x="178" y="393"/>
                  </a:cubicBezTo>
                  <a:cubicBezTo>
                    <a:pt x="171" y="392"/>
                    <a:pt x="165" y="390"/>
                    <a:pt x="158" y="389"/>
                  </a:cubicBezTo>
                  <a:cubicBezTo>
                    <a:pt x="145" y="386"/>
                    <a:pt x="131" y="381"/>
                    <a:pt x="117" y="375"/>
                  </a:cubicBezTo>
                  <a:cubicBezTo>
                    <a:pt x="103" y="368"/>
                    <a:pt x="89" y="359"/>
                    <a:pt x="76" y="349"/>
                  </a:cubicBezTo>
                  <a:cubicBezTo>
                    <a:pt x="69" y="343"/>
                    <a:pt x="63" y="337"/>
                    <a:pt x="58" y="331"/>
                  </a:cubicBezTo>
                  <a:cubicBezTo>
                    <a:pt x="55" y="327"/>
                    <a:pt x="52" y="324"/>
                    <a:pt x="50" y="321"/>
                  </a:cubicBezTo>
                  <a:cubicBezTo>
                    <a:pt x="47" y="317"/>
                    <a:pt x="44" y="313"/>
                    <a:pt x="42" y="310"/>
                  </a:cubicBezTo>
                  <a:cubicBezTo>
                    <a:pt x="33" y="295"/>
                    <a:pt x="25" y="279"/>
                    <a:pt x="21" y="261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1"/>
                    <a:pt x="18" y="248"/>
                  </a:cubicBezTo>
                  <a:cubicBezTo>
                    <a:pt x="16" y="235"/>
                    <a:pt x="16" y="235"/>
                    <a:pt x="16" y="235"/>
                  </a:cubicBezTo>
                  <a:cubicBezTo>
                    <a:pt x="15" y="231"/>
                    <a:pt x="15" y="226"/>
                    <a:pt x="15" y="222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5" y="213"/>
                    <a:pt x="15" y="211"/>
                    <a:pt x="15" y="209"/>
                  </a:cubicBezTo>
                  <a:cubicBezTo>
                    <a:pt x="15" y="205"/>
                    <a:pt x="15" y="200"/>
                    <a:pt x="16" y="196"/>
                  </a:cubicBezTo>
                  <a:cubicBezTo>
                    <a:pt x="16" y="192"/>
                    <a:pt x="17" y="188"/>
                    <a:pt x="17" y="183"/>
                  </a:cubicBezTo>
                  <a:cubicBezTo>
                    <a:pt x="18" y="175"/>
                    <a:pt x="21" y="167"/>
                    <a:pt x="23" y="159"/>
                  </a:cubicBezTo>
                  <a:cubicBezTo>
                    <a:pt x="24" y="155"/>
                    <a:pt x="25" y="151"/>
                    <a:pt x="27" y="147"/>
                  </a:cubicBezTo>
                  <a:cubicBezTo>
                    <a:pt x="28" y="143"/>
                    <a:pt x="29" y="139"/>
                    <a:pt x="31" y="136"/>
                  </a:cubicBezTo>
                  <a:cubicBezTo>
                    <a:pt x="34" y="128"/>
                    <a:pt x="37" y="121"/>
                    <a:pt x="41" y="115"/>
                  </a:cubicBezTo>
                  <a:cubicBezTo>
                    <a:pt x="43" y="111"/>
                    <a:pt x="44" y="108"/>
                    <a:pt x="46" y="105"/>
                  </a:cubicBezTo>
                  <a:cubicBezTo>
                    <a:pt x="48" y="102"/>
                    <a:pt x="50" y="99"/>
                    <a:pt x="52" y="96"/>
                  </a:cubicBezTo>
                  <a:cubicBezTo>
                    <a:pt x="56" y="90"/>
                    <a:pt x="60" y="84"/>
                    <a:pt x="64" y="79"/>
                  </a:cubicBezTo>
                  <a:cubicBezTo>
                    <a:pt x="68" y="74"/>
                    <a:pt x="72" y="69"/>
                    <a:pt x="76" y="64"/>
                  </a:cubicBezTo>
                  <a:cubicBezTo>
                    <a:pt x="81" y="60"/>
                    <a:pt x="85" y="56"/>
                    <a:pt x="88" y="52"/>
                  </a:cubicBezTo>
                  <a:cubicBezTo>
                    <a:pt x="92" y="48"/>
                    <a:pt x="96" y="45"/>
                    <a:pt x="99" y="43"/>
                  </a:cubicBezTo>
                  <a:cubicBezTo>
                    <a:pt x="103" y="40"/>
                    <a:pt x="106" y="37"/>
                    <a:pt x="109" y="35"/>
                  </a:cubicBezTo>
                  <a:cubicBezTo>
                    <a:pt x="115" y="30"/>
                    <a:pt x="121" y="26"/>
                    <a:pt x="124" y="24"/>
                  </a:cubicBezTo>
                  <a:cubicBezTo>
                    <a:pt x="128" y="21"/>
                    <a:pt x="130" y="20"/>
                    <a:pt x="130" y="20"/>
                  </a:cubicBezTo>
                  <a:cubicBezTo>
                    <a:pt x="115" y="0"/>
                    <a:pt x="115" y="0"/>
                    <a:pt x="115" y="0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391"/>
                    <a:pt x="249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20650" y="735013"/>
            <a:ext cx="4802537" cy="6500812"/>
            <a:chOff x="133350" y="354013"/>
            <a:chExt cx="4802537" cy="6500812"/>
          </a:xfrm>
        </p:grpSpPr>
        <p:sp>
          <p:nvSpPr>
            <p:cNvPr id="14" name="KSO_Shape"/>
            <p:cNvSpPr>
              <a:spLocks noChangeAspect="1" noChangeArrowheads="1"/>
            </p:cNvSpPr>
            <p:nvPr/>
          </p:nvSpPr>
          <p:spPr bwMode="auto">
            <a:xfrm>
              <a:off x="3213100" y="354013"/>
              <a:ext cx="468313" cy="260350"/>
            </a:xfrm>
            <a:custGeom>
              <a:avLst/>
              <a:gdLst>
                <a:gd name="T0" fmla="*/ 905551 w 2263730"/>
                <a:gd name="T1" fmla="*/ 0 h 1265688"/>
                <a:gd name="T2" fmla="*/ 1073606 w 2263730"/>
                <a:gd name="T3" fmla="*/ 36122 h 1265688"/>
                <a:gd name="T4" fmla="*/ 695253 w 2263730"/>
                <a:gd name="T5" fmla="*/ 481416 h 1265688"/>
                <a:gd name="T6" fmla="*/ 584749 w 2263730"/>
                <a:gd name="T7" fmla="*/ 459054 h 1265688"/>
                <a:gd name="T8" fmla="*/ 536229 w 2263730"/>
                <a:gd name="T9" fmla="*/ 467989 h 1265688"/>
                <a:gd name="T10" fmla="*/ 398547 w 2263730"/>
                <a:gd name="T11" fmla="*/ 640069 h 1265688"/>
                <a:gd name="T12" fmla="*/ 150529 w 2263730"/>
                <a:gd name="T13" fmla="*/ 939037 h 1265688"/>
                <a:gd name="T14" fmla="*/ 360867 w 2263730"/>
                <a:gd name="T15" fmla="*/ 1221858 h 1265688"/>
                <a:gd name="T16" fmla="*/ 191624 w 2263730"/>
                <a:gd name="T17" fmla="*/ 959585 h 1265688"/>
                <a:gd name="T18" fmla="*/ 439642 w 2263730"/>
                <a:gd name="T19" fmla="*/ 660617 h 1265688"/>
                <a:gd name="T20" fmla="*/ 577324 w 2263730"/>
                <a:gd name="T21" fmla="*/ 488537 h 1265688"/>
                <a:gd name="T22" fmla="*/ 625844 w 2263730"/>
                <a:gd name="T23" fmla="*/ 479602 h 1265688"/>
                <a:gd name="T24" fmla="*/ 736348 w 2263730"/>
                <a:gd name="T25" fmla="*/ 501964 h 1265688"/>
                <a:gd name="T26" fmla="*/ 1329741 w 2263730"/>
                <a:gd name="T27" fmla="*/ 20548 h 1265688"/>
                <a:gd name="T28" fmla="*/ 1926075 w 2263730"/>
                <a:gd name="T29" fmla="*/ 554079 h 1265688"/>
                <a:gd name="T30" fmla="*/ 1917927 w 2263730"/>
                <a:gd name="T31" fmla="*/ 638343 h 1265688"/>
                <a:gd name="T32" fmla="*/ 2263730 w 2263730"/>
                <a:gd name="T33" fmla="*/ 959585 h 1265688"/>
                <a:gd name="T34" fmla="*/ 1992071 w 2263730"/>
                <a:gd name="T35" fmla="*/ 1265207 h 1265688"/>
                <a:gd name="T36" fmla="*/ 1990321 w 2263730"/>
                <a:gd name="T37" fmla="*/ 1265688 h 1265688"/>
                <a:gd name="T38" fmla="*/ 465245 w 2263730"/>
                <a:gd name="T39" fmla="*/ 1265688 h 1265688"/>
                <a:gd name="T40" fmla="*/ 370547 w 2263730"/>
                <a:gd name="T41" fmla="*/ 1265688 h 1265688"/>
                <a:gd name="T42" fmla="*/ 351179 w 2263730"/>
                <a:gd name="T43" fmla="*/ 1263493 h 1265688"/>
                <a:gd name="T44" fmla="*/ 329229 w 2263730"/>
                <a:gd name="T45" fmla="*/ 1265688 h 1265688"/>
                <a:gd name="T46" fmla="*/ 0 w 2263730"/>
                <a:gd name="T47" fmla="*/ 939037 h 1265688"/>
                <a:gd name="T48" fmla="*/ 197338 w 2263730"/>
                <a:gd name="T49" fmla="*/ 640069 h 1265688"/>
                <a:gd name="T50" fmla="*/ 306885 w 2263730"/>
                <a:gd name="T51" fmla="*/ 467989 h 1265688"/>
                <a:gd name="T52" fmla="*/ 345490 w 2263730"/>
                <a:gd name="T53" fmla="*/ 459054 h 1265688"/>
                <a:gd name="T54" fmla="*/ 433414 w 2263730"/>
                <a:gd name="T55" fmla="*/ 481416 h 1265688"/>
                <a:gd name="T56" fmla="*/ 905551 w 2263730"/>
                <a:gd name="T57" fmla="*/ 0 h 1265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3730" h="1265688">
                  <a:moveTo>
                    <a:pt x="905551" y="0"/>
                  </a:moveTo>
                  <a:cubicBezTo>
                    <a:pt x="964955" y="0"/>
                    <a:pt x="1021809" y="12275"/>
                    <a:pt x="1073606" y="36122"/>
                  </a:cubicBezTo>
                  <a:cubicBezTo>
                    <a:pt x="867772" y="107015"/>
                    <a:pt x="717264" y="277397"/>
                    <a:pt x="695253" y="481416"/>
                  </a:cubicBezTo>
                  <a:cubicBezTo>
                    <a:pt x="659529" y="464587"/>
                    <a:pt x="621677" y="456871"/>
                    <a:pt x="584749" y="459054"/>
                  </a:cubicBezTo>
                  <a:cubicBezTo>
                    <a:pt x="568316" y="460025"/>
                    <a:pt x="552067" y="462956"/>
                    <a:pt x="536229" y="467989"/>
                  </a:cubicBezTo>
                  <a:cubicBezTo>
                    <a:pt x="461080" y="491867"/>
                    <a:pt x="412084" y="557684"/>
                    <a:pt x="398547" y="640069"/>
                  </a:cubicBezTo>
                  <a:cubicBezTo>
                    <a:pt x="252469" y="690186"/>
                    <a:pt x="150529" y="805213"/>
                    <a:pt x="150529" y="939037"/>
                  </a:cubicBezTo>
                  <a:cubicBezTo>
                    <a:pt x="150529" y="1060859"/>
                    <a:pt x="235005" y="1167106"/>
                    <a:pt x="360867" y="1221858"/>
                  </a:cubicBezTo>
                  <a:cubicBezTo>
                    <a:pt x="258008" y="1163330"/>
                    <a:pt x="191624" y="1067577"/>
                    <a:pt x="191624" y="959585"/>
                  </a:cubicBezTo>
                  <a:cubicBezTo>
                    <a:pt x="191624" y="825761"/>
                    <a:pt x="293564" y="710734"/>
                    <a:pt x="439642" y="660617"/>
                  </a:cubicBezTo>
                  <a:cubicBezTo>
                    <a:pt x="453179" y="578232"/>
                    <a:pt x="502175" y="512415"/>
                    <a:pt x="577324" y="488537"/>
                  </a:cubicBezTo>
                  <a:cubicBezTo>
                    <a:pt x="593162" y="483504"/>
                    <a:pt x="609411" y="480573"/>
                    <a:pt x="625844" y="479602"/>
                  </a:cubicBezTo>
                  <a:cubicBezTo>
                    <a:pt x="662772" y="477419"/>
                    <a:pt x="700624" y="485135"/>
                    <a:pt x="736348" y="501964"/>
                  </a:cubicBezTo>
                  <a:cubicBezTo>
                    <a:pt x="765500" y="231754"/>
                    <a:pt x="1020053" y="20548"/>
                    <a:pt x="1329741" y="20548"/>
                  </a:cubicBezTo>
                  <a:cubicBezTo>
                    <a:pt x="1659087" y="20548"/>
                    <a:pt x="1926075" y="259418"/>
                    <a:pt x="1926075" y="554079"/>
                  </a:cubicBezTo>
                  <a:cubicBezTo>
                    <a:pt x="1926075" y="582788"/>
                    <a:pt x="1923540" y="610967"/>
                    <a:pt x="1917927" y="638343"/>
                  </a:cubicBezTo>
                  <a:cubicBezTo>
                    <a:pt x="2114194" y="662993"/>
                    <a:pt x="2263730" y="797503"/>
                    <a:pt x="2263730" y="959585"/>
                  </a:cubicBezTo>
                  <a:cubicBezTo>
                    <a:pt x="2263730" y="1100449"/>
                    <a:pt x="2150783" y="1220487"/>
                    <a:pt x="1992071" y="1265207"/>
                  </a:cubicBezTo>
                  <a:lnTo>
                    <a:pt x="1990321" y="1265688"/>
                  </a:lnTo>
                  <a:lnTo>
                    <a:pt x="465245" y="1265688"/>
                  </a:lnTo>
                  <a:lnTo>
                    <a:pt x="370547" y="1265688"/>
                  </a:lnTo>
                  <a:lnTo>
                    <a:pt x="351179" y="1263493"/>
                  </a:lnTo>
                  <a:cubicBezTo>
                    <a:pt x="343976" y="1265446"/>
                    <a:pt x="336631" y="1265688"/>
                    <a:pt x="329229" y="1265688"/>
                  </a:cubicBezTo>
                  <a:cubicBezTo>
                    <a:pt x="147401" y="1265688"/>
                    <a:pt x="0" y="1119441"/>
                    <a:pt x="0" y="939037"/>
                  </a:cubicBezTo>
                  <a:cubicBezTo>
                    <a:pt x="0" y="805213"/>
                    <a:pt x="81109" y="690186"/>
                    <a:pt x="197338" y="640069"/>
                  </a:cubicBezTo>
                  <a:cubicBezTo>
                    <a:pt x="208108" y="557684"/>
                    <a:pt x="247093" y="491867"/>
                    <a:pt x="306885" y="467989"/>
                  </a:cubicBezTo>
                  <a:cubicBezTo>
                    <a:pt x="319486" y="462956"/>
                    <a:pt x="332415" y="460025"/>
                    <a:pt x="345490" y="459054"/>
                  </a:cubicBezTo>
                  <a:cubicBezTo>
                    <a:pt x="374873" y="456871"/>
                    <a:pt x="404990" y="464587"/>
                    <a:pt x="433414" y="481416"/>
                  </a:cubicBezTo>
                  <a:cubicBezTo>
                    <a:pt x="456609" y="211206"/>
                    <a:pt x="659145" y="0"/>
                    <a:pt x="905551" y="0"/>
                  </a:cubicBezTo>
                  <a:close/>
                </a:path>
              </a:pathLst>
            </a:custGeom>
            <a:solidFill>
              <a:srgbClr val="FB710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 rot="20297297">
              <a:off x="588256" y="4452640"/>
              <a:ext cx="703090" cy="484891"/>
              <a:chOff x="2527354" y="3401309"/>
              <a:chExt cx="295908" cy="204075"/>
            </a:xfrm>
            <a:solidFill>
              <a:srgbClr val="FB710F">
                <a:alpha val="20000"/>
              </a:srgbClr>
            </a:solidFill>
          </p:grpSpPr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2527354" y="3577688"/>
                <a:ext cx="295908" cy="27696"/>
              </a:xfrm>
              <a:custGeom>
                <a:avLst/>
                <a:gdLst>
                  <a:gd name="T0" fmla="*/ 406 w 406"/>
                  <a:gd name="T1" fmla="*/ 0 h 38"/>
                  <a:gd name="T2" fmla="*/ 0 w 406"/>
                  <a:gd name="T3" fmla="*/ 0 h 38"/>
                  <a:gd name="T4" fmla="*/ 0 w 406"/>
                  <a:gd name="T5" fmla="*/ 38 h 38"/>
                  <a:gd name="T6" fmla="*/ 406 w 406"/>
                  <a:gd name="T7" fmla="*/ 38 h 38"/>
                  <a:gd name="T8" fmla="*/ 406 w 406"/>
                  <a:gd name="T9" fmla="*/ 0 h 38"/>
                  <a:gd name="T10" fmla="*/ 390 w 406"/>
                  <a:gd name="T11" fmla="*/ 23 h 38"/>
                  <a:gd name="T12" fmla="*/ 357 w 406"/>
                  <a:gd name="T13" fmla="*/ 23 h 38"/>
                  <a:gd name="T14" fmla="*/ 357 w 406"/>
                  <a:gd name="T15" fmla="*/ 14 h 38"/>
                  <a:gd name="T16" fmla="*/ 390 w 406"/>
                  <a:gd name="T17" fmla="*/ 14 h 38"/>
                  <a:gd name="T18" fmla="*/ 390 w 406"/>
                  <a:gd name="T1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6" h="38">
                    <a:moveTo>
                      <a:pt x="406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6" y="38"/>
                    </a:lnTo>
                    <a:lnTo>
                      <a:pt x="406" y="0"/>
                    </a:lnTo>
                    <a:close/>
                    <a:moveTo>
                      <a:pt x="390" y="23"/>
                    </a:moveTo>
                    <a:lnTo>
                      <a:pt x="357" y="23"/>
                    </a:lnTo>
                    <a:lnTo>
                      <a:pt x="357" y="14"/>
                    </a:lnTo>
                    <a:lnTo>
                      <a:pt x="390" y="14"/>
                    </a:lnTo>
                    <a:lnTo>
                      <a:pt x="390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2540474" y="3401309"/>
                <a:ext cx="268942" cy="167632"/>
              </a:xfrm>
              <a:custGeom>
                <a:avLst/>
                <a:gdLst>
                  <a:gd name="T0" fmla="*/ 369 w 369"/>
                  <a:gd name="T1" fmla="*/ 0 h 230"/>
                  <a:gd name="T2" fmla="*/ 0 w 369"/>
                  <a:gd name="T3" fmla="*/ 0 h 230"/>
                  <a:gd name="T4" fmla="*/ 0 w 369"/>
                  <a:gd name="T5" fmla="*/ 230 h 230"/>
                  <a:gd name="T6" fmla="*/ 369 w 369"/>
                  <a:gd name="T7" fmla="*/ 230 h 230"/>
                  <a:gd name="T8" fmla="*/ 369 w 369"/>
                  <a:gd name="T9" fmla="*/ 0 h 230"/>
                  <a:gd name="T10" fmla="*/ 329 w 369"/>
                  <a:gd name="T11" fmla="*/ 197 h 230"/>
                  <a:gd name="T12" fmla="*/ 43 w 369"/>
                  <a:gd name="T13" fmla="*/ 197 h 230"/>
                  <a:gd name="T14" fmla="*/ 43 w 369"/>
                  <a:gd name="T15" fmla="*/ 34 h 230"/>
                  <a:gd name="T16" fmla="*/ 329 w 369"/>
                  <a:gd name="T17" fmla="*/ 34 h 230"/>
                  <a:gd name="T18" fmla="*/ 329 w 369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230">
                    <a:moveTo>
                      <a:pt x="369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69" y="230"/>
                    </a:lnTo>
                    <a:lnTo>
                      <a:pt x="369" y="0"/>
                    </a:lnTo>
                    <a:close/>
                    <a:moveTo>
                      <a:pt x="329" y="197"/>
                    </a:moveTo>
                    <a:lnTo>
                      <a:pt x="43" y="197"/>
                    </a:lnTo>
                    <a:lnTo>
                      <a:pt x="43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5" name="Freeform 140"/>
            <p:cNvSpPr>
              <a:spLocks noChangeArrowheads="1"/>
            </p:cNvSpPr>
            <p:nvPr/>
          </p:nvSpPr>
          <p:spPr bwMode="auto">
            <a:xfrm>
              <a:off x="1003300" y="5408613"/>
              <a:ext cx="1130300" cy="1255712"/>
            </a:xfrm>
            <a:custGeom>
              <a:avLst/>
              <a:gdLst>
                <a:gd name="T0" fmla="*/ 0 w 279"/>
                <a:gd name="T1" fmla="*/ 278 h 310"/>
                <a:gd name="T2" fmla="*/ 147 w 279"/>
                <a:gd name="T3" fmla="*/ 310 h 310"/>
                <a:gd name="T4" fmla="*/ 172 w 279"/>
                <a:gd name="T5" fmla="*/ 194 h 310"/>
                <a:gd name="T6" fmla="*/ 279 w 279"/>
                <a:gd name="T7" fmla="*/ 48 h 310"/>
                <a:gd name="T8" fmla="*/ 62 w 279"/>
                <a:gd name="T9" fmla="*/ 0 h 310"/>
                <a:gd name="T10" fmla="*/ 0 w 279"/>
                <a:gd name="T11" fmla="*/ 27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310">
                  <a:moveTo>
                    <a:pt x="0" y="278"/>
                  </a:moveTo>
                  <a:lnTo>
                    <a:pt x="147" y="310"/>
                  </a:lnTo>
                  <a:lnTo>
                    <a:pt x="172" y="194"/>
                  </a:lnTo>
                  <a:lnTo>
                    <a:pt x="279" y="48"/>
                  </a:lnTo>
                  <a:lnTo>
                    <a:pt x="62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41"/>
            <p:cNvSpPr>
              <a:spLocks noChangeArrowheads="1"/>
            </p:cNvSpPr>
            <p:nvPr/>
          </p:nvSpPr>
          <p:spPr bwMode="auto">
            <a:xfrm>
              <a:off x="1230313" y="5611813"/>
              <a:ext cx="296862" cy="509587"/>
            </a:xfrm>
            <a:custGeom>
              <a:avLst/>
              <a:gdLst>
                <a:gd name="T0" fmla="*/ 17 w 67"/>
                <a:gd name="T1" fmla="*/ 0 h 115"/>
                <a:gd name="T2" fmla="*/ 34 w 67"/>
                <a:gd name="T3" fmla="*/ 115 h 115"/>
                <a:gd name="T4" fmla="*/ 17 w 6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15">
                  <a:moveTo>
                    <a:pt x="17" y="0"/>
                  </a:moveTo>
                  <a:cubicBezTo>
                    <a:pt x="37" y="31"/>
                    <a:pt x="67" y="79"/>
                    <a:pt x="34" y="115"/>
                  </a:cubicBezTo>
                  <a:cubicBezTo>
                    <a:pt x="19" y="104"/>
                    <a:pt x="0" y="44"/>
                    <a:pt x="17" y="0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42"/>
            <p:cNvSpPr/>
            <p:nvPr/>
          </p:nvSpPr>
          <p:spPr bwMode="auto">
            <a:xfrm>
              <a:off x="1316038" y="3808413"/>
              <a:ext cx="1462087" cy="2058987"/>
            </a:xfrm>
            <a:custGeom>
              <a:avLst/>
              <a:gdLst>
                <a:gd name="T0" fmla="*/ 68 w 330"/>
                <a:gd name="T1" fmla="*/ 0 h 465"/>
                <a:gd name="T2" fmla="*/ 261 w 330"/>
                <a:gd name="T3" fmla="*/ 0 h 465"/>
                <a:gd name="T4" fmla="*/ 330 w 330"/>
                <a:gd name="T5" fmla="*/ 48 h 465"/>
                <a:gd name="T6" fmla="*/ 330 w 330"/>
                <a:gd name="T7" fmla="*/ 416 h 465"/>
                <a:gd name="T8" fmla="*/ 261 w 330"/>
                <a:gd name="T9" fmla="*/ 465 h 465"/>
                <a:gd name="T10" fmla="*/ 68 w 330"/>
                <a:gd name="T11" fmla="*/ 465 h 465"/>
                <a:gd name="T12" fmla="*/ 0 w 330"/>
                <a:gd name="T13" fmla="*/ 416 h 465"/>
                <a:gd name="T14" fmla="*/ 0 w 330"/>
                <a:gd name="T15" fmla="*/ 48 h 465"/>
                <a:gd name="T16" fmla="*/ 68 w 330"/>
                <a:gd name="T1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465">
                  <a:moveTo>
                    <a:pt x="68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99" y="0"/>
                    <a:pt x="330" y="22"/>
                    <a:pt x="330" y="48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299" y="465"/>
                    <a:pt x="261" y="465"/>
                  </a:cubicBezTo>
                  <a:cubicBezTo>
                    <a:pt x="68" y="465"/>
                    <a:pt x="68" y="465"/>
                    <a:pt x="68" y="465"/>
                  </a:cubicBezTo>
                  <a:cubicBezTo>
                    <a:pt x="30" y="465"/>
                    <a:pt x="0" y="443"/>
                    <a:pt x="0" y="4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30" y="0"/>
                    <a:pt x="6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43"/>
            <p:cNvSpPr/>
            <p:nvPr/>
          </p:nvSpPr>
          <p:spPr bwMode="auto">
            <a:xfrm>
              <a:off x="1444625" y="3983038"/>
              <a:ext cx="1279525" cy="1693862"/>
            </a:xfrm>
            <a:custGeom>
              <a:avLst/>
              <a:gdLst>
                <a:gd name="T0" fmla="*/ 1 w 289"/>
                <a:gd name="T1" fmla="*/ 0 h 383"/>
                <a:gd name="T2" fmla="*/ 288 w 289"/>
                <a:gd name="T3" fmla="*/ 0 h 383"/>
                <a:gd name="T4" fmla="*/ 289 w 289"/>
                <a:gd name="T5" fmla="*/ 0 h 383"/>
                <a:gd name="T6" fmla="*/ 289 w 289"/>
                <a:gd name="T7" fmla="*/ 382 h 383"/>
                <a:gd name="T8" fmla="*/ 288 w 289"/>
                <a:gd name="T9" fmla="*/ 383 h 383"/>
                <a:gd name="T10" fmla="*/ 1 w 289"/>
                <a:gd name="T11" fmla="*/ 383 h 383"/>
                <a:gd name="T12" fmla="*/ 0 w 289"/>
                <a:gd name="T13" fmla="*/ 382 h 383"/>
                <a:gd name="T14" fmla="*/ 0 w 289"/>
                <a:gd name="T15" fmla="*/ 0 h 383"/>
                <a:gd name="T16" fmla="*/ 1 w 289"/>
                <a:gd name="T1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383">
                  <a:moveTo>
                    <a:pt x="1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382"/>
                    <a:pt x="289" y="382"/>
                    <a:pt x="289" y="382"/>
                  </a:cubicBezTo>
                  <a:cubicBezTo>
                    <a:pt x="289" y="382"/>
                    <a:pt x="289" y="383"/>
                    <a:pt x="288" y="383"/>
                  </a:cubicBezTo>
                  <a:cubicBezTo>
                    <a:pt x="1" y="383"/>
                    <a:pt x="1" y="383"/>
                    <a:pt x="1" y="383"/>
                  </a:cubicBezTo>
                  <a:cubicBezTo>
                    <a:pt x="0" y="383"/>
                    <a:pt x="0" y="382"/>
                    <a:pt x="0" y="3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44"/>
            <p:cNvSpPr>
              <a:spLocks noChangeArrowheads="1"/>
            </p:cNvSpPr>
            <p:nvPr/>
          </p:nvSpPr>
          <p:spPr bwMode="auto">
            <a:xfrm>
              <a:off x="1866900" y="3857625"/>
              <a:ext cx="352425" cy="31750"/>
            </a:xfrm>
            <a:custGeom>
              <a:avLst/>
              <a:gdLst>
                <a:gd name="T0" fmla="*/ 4 w 79"/>
                <a:gd name="T1" fmla="*/ 0 h 7"/>
                <a:gd name="T2" fmla="*/ 75 w 79"/>
                <a:gd name="T3" fmla="*/ 0 h 7"/>
                <a:gd name="T4" fmla="*/ 79 w 79"/>
                <a:gd name="T5" fmla="*/ 4 h 7"/>
                <a:gd name="T6" fmla="*/ 79 w 79"/>
                <a:gd name="T7" fmla="*/ 4 h 7"/>
                <a:gd name="T8" fmla="*/ 75 w 79"/>
                <a:gd name="T9" fmla="*/ 7 h 7"/>
                <a:gd name="T10" fmla="*/ 4 w 79"/>
                <a:gd name="T11" fmla="*/ 7 h 7"/>
                <a:gd name="T12" fmla="*/ 0 w 79"/>
                <a:gd name="T13" fmla="*/ 4 h 7"/>
                <a:gd name="T14" fmla="*/ 0 w 79"/>
                <a:gd name="T15" fmla="*/ 4 h 7"/>
                <a:gd name="T16" fmla="*/ 4 w 7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">
                  <a:moveTo>
                    <a:pt x="4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9" y="2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6"/>
                    <a:pt x="77" y="7"/>
                    <a:pt x="7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145"/>
            <p:cNvSpPr>
              <a:spLocks noChangeArrowheads="1"/>
            </p:cNvSpPr>
            <p:nvPr/>
          </p:nvSpPr>
          <p:spPr bwMode="auto">
            <a:xfrm>
              <a:off x="1992313" y="5716588"/>
              <a:ext cx="104775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31" name="Freeform 150"/>
            <p:cNvSpPr/>
            <p:nvPr/>
          </p:nvSpPr>
          <p:spPr bwMode="auto">
            <a:xfrm>
              <a:off x="838200" y="6227763"/>
              <a:ext cx="903288" cy="627062"/>
            </a:xfrm>
            <a:custGeom>
              <a:avLst/>
              <a:gdLst>
                <a:gd name="T0" fmla="*/ 34 w 223"/>
                <a:gd name="T1" fmla="*/ 0 h 155"/>
                <a:gd name="T2" fmla="*/ 223 w 223"/>
                <a:gd name="T3" fmla="*/ 41 h 155"/>
                <a:gd name="T4" fmla="*/ 198 w 223"/>
                <a:gd name="T5" fmla="*/ 155 h 155"/>
                <a:gd name="T6" fmla="*/ 0 w 223"/>
                <a:gd name="T7" fmla="*/ 155 h 155"/>
                <a:gd name="T8" fmla="*/ 34 w 22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5">
                  <a:moveTo>
                    <a:pt x="34" y="0"/>
                  </a:moveTo>
                  <a:lnTo>
                    <a:pt x="223" y="41"/>
                  </a:lnTo>
                  <a:lnTo>
                    <a:pt x="198" y="155"/>
                  </a:lnTo>
                  <a:lnTo>
                    <a:pt x="0" y="15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51"/>
            <p:cNvSpPr>
              <a:spLocks noChangeArrowheads="1"/>
            </p:cNvSpPr>
            <p:nvPr/>
          </p:nvSpPr>
          <p:spPr bwMode="auto">
            <a:xfrm>
              <a:off x="1036638" y="4991100"/>
              <a:ext cx="381000" cy="1147763"/>
            </a:xfrm>
            <a:custGeom>
              <a:avLst/>
              <a:gdLst>
                <a:gd name="T0" fmla="*/ 15 w 86"/>
                <a:gd name="T1" fmla="*/ 247 h 259"/>
                <a:gd name="T2" fmla="*/ 37 w 86"/>
                <a:gd name="T3" fmla="*/ 259 h 259"/>
                <a:gd name="T4" fmla="*/ 43 w 86"/>
                <a:gd name="T5" fmla="*/ 226 h 259"/>
                <a:gd name="T6" fmla="*/ 79 w 86"/>
                <a:gd name="T7" fmla="*/ 55 h 259"/>
                <a:gd name="T8" fmla="*/ 42 w 86"/>
                <a:gd name="T9" fmla="*/ 0 h 259"/>
                <a:gd name="T10" fmla="*/ 4 w 86"/>
                <a:gd name="T11" fmla="*/ 182 h 259"/>
                <a:gd name="T12" fmla="*/ 15 w 86"/>
                <a:gd name="T13" fmla="*/ 24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59">
                  <a:moveTo>
                    <a:pt x="15" y="247"/>
                  </a:moveTo>
                  <a:cubicBezTo>
                    <a:pt x="37" y="259"/>
                    <a:pt x="37" y="259"/>
                    <a:pt x="37" y="259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6" y="19"/>
                    <a:pt x="64" y="7"/>
                    <a:pt x="42" y="0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0" y="199"/>
                    <a:pt x="1" y="239"/>
                    <a:pt x="15" y="24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52"/>
            <p:cNvSpPr>
              <a:spLocks noChangeArrowheads="1"/>
            </p:cNvSpPr>
            <p:nvPr/>
          </p:nvSpPr>
          <p:spPr bwMode="auto">
            <a:xfrm>
              <a:off x="1185863" y="4991100"/>
              <a:ext cx="73025" cy="182563"/>
            </a:xfrm>
            <a:custGeom>
              <a:avLst/>
              <a:gdLst>
                <a:gd name="T0" fmla="*/ 16 w 16"/>
                <a:gd name="T1" fmla="*/ 3 h 41"/>
                <a:gd name="T2" fmla="*/ 8 w 16"/>
                <a:gd name="T3" fmla="*/ 0 h 41"/>
                <a:gd name="T4" fmla="*/ 0 w 16"/>
                <a:gd name="T5" fmla="*/ 41 h 41"/>
                <a:gd name="T6" fmla="*/ 16 w 16"/>
                <a:gd name="T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1">
                  <a:moveTo>
                    <a:pt x="16" y="3"/>
                  </a:moveTo>
                  <a:cubicBezTo>
                    <a:pt x="14" y="2"/>
                    <a:pt x="11" y="1"/>
                    <a:pt x="8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41"/>
                    <a:pt x="16" y="18"/>
                    <a:pt x="16" y="3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53"/>
            <p:cNvSpPr>
              <a:spLocks noChangeArrowheads="1"/>
            </p:cNvSpPr>
            <p:nvPr/>
          </p:nvSpPr>
          <p:spPr bwMode="auto">
            <a:xfrm>
              <a:off x="1185863" y="5611813"/>
              <a:ext cx="268287" cy="647700"/>
            </a:xfrm>
            <a:custGeom>
              <a:avLst/>
              <a:gdLst>
                <a:gd name="T0" fmla="*/ 27 w 60"/>
                <a:gd name="T1" fmla="*/ 0 h 146"/>
                <a:gd name="T2" fmla="*/ 48 w 60"/>
                <a:gd name="T3" fmla="*/ 107 h 146"/>
                <a:gd name="T4" fmla="*/ 27 w 60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46">
                  <a:moveTo>
                    <a:pt x="27" y="0"/>
                  </a:moveTo>
                  <a:cubicBezTo>
                    <a:pt x="40" y="24"/>
                    <a:pt x="60" y="68"/>
                    <a:pt x="48" y="107"/>
                  </a:cubicBezTo>
                  <a:cubicBezTo>
                    <a:pt x="35" y="146"/>
                    <a:pt x="0" y="59"/>
                    <a:pt x="27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154"/>
            <p:cNvSpPr>
              <a:spLocks noChangeArrowheads="1"/>
            </p:cNvSpPr>
            <p:nvPr/>
          </p:nvSpPr>
          <p:spPr bwMode="auto">
            <a:xfrm>
              <a:off x="2924175" y="6097588"/>
              <a:ext cx="908050" cy="757237"/>
            </a:xfrm>
            <a:custGeom>
              <a:avLst/>
              <a:gdLst>
                <a:gd name="T0" fmla="*/ 0 w 205"/>
                <a:gd name="T1" fmla="*/ 27 h 171"/>
                <a:gd name="T2" fmla="*/ 61 w 205"/>
                <a:gd name="T3" fmla="*/ 171 h 171"/>
                <a:gd name="T4" fmla="*/ 189 w 205"/>
                <a:gd name="T5" fmla="*/ 171 h 171"/>
                <a:gd name="T6" fmla="*/ 205 w 205"/>
                <a:gd name="T7" fmla="*/ 156 h 171"/>
                <a:gd name="T8" fmla="*/ 143 w 205"/>
                <a:gd name="T9" fmla="*/ 0 h 171"/>
                <a:gd name="T10" fmla="*/ 0 w 205"/>
                <a:gd name="T11" fmla="*/ 2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71">
                  <a:moveTo>
                    <a:pt x="0" y="27"/>
                  </a:moveTo>
                  <a:cubicBezTo>
                    <a:pt x="61" y="171"/>
                    <a:pt x="61" y="171"/>
                    <a:pt x="61" y="17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4" y="166"/>
                    <a:pt x="200" y="161"/>
                    <a:pt x="205" y="156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55"/>
            <p:cNvSpPr/>
            <p:nvPr/>
          </p:nvSpPr>
          <p:spPr bwMode="auto">
            <a:xfrm>
              <a:off x="3049588" y="6369050"/>
              <a:ext cx="895350" cy="485775"/>
            </a:xfrm>
            <a:custGeom>
              <a:avLst/>
              <a:gdLst>
                <a:gd name="T0" fmla="*/ 174 w 221"/>
                <a:gd name="T1" fmla="*/ 0 h 120"/>
                <a:gd name="T2" fmla="*/ 221 w 221"/>
                <a:gd name="T3" fmla="*/ 120 h 120"/>
                <a:gd name="T4" fmla="*/ 20 w 221"/>
                <a:gd name="T5" fmla="*/ 120 h 120"/>
                <a:gd name="T6" fmla="*/ 0 w 221"/>
                <a:gd name="T7" fmla="*/ 69 h 120"/>
                <a:gd name="T8" fmla="*/ 174 w 221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20">
                  <a:moveTo>
                    <a:pt x="174" y="0"/>
                  </a:moveTo>
                  <a:lnTo>
                    <a:pt x="221" y="120"/>
                  </a:lnTo>
                  <a:lnTo>
                    <a:pt x="20" y="120"/>
                  </a:lnTo>
                  <a:lnTo>
                    <a:pt x="0" y="6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56"/>
            <p:cNvSpPr>
              <a:spLocks noChangeArrowheads="1"/>
            </p:cNvSpPr>
            <p:nvPr/>
          </p:nvSpPr>
          <p:spPr bwMode="auto">
            <a:xfrm>
              <a:off x="2368550" y="5607050"/>
              <a:ext cx="673100" cy="785813"/>
            </a:xfrm>
            <a:custGeom>
              <a:avLst/>
              <a:gdLst>
                <a:gd name="T0" fmla="*/ 0 w 152"/>
                <a:gd name="T1" fmla="*/ 26 h 177"/>
                <a:gd name="T2" fmla="*/ 69 w 152"/>
                <a:gd name="T3" fmla="*/ 125 h 177"/>
                <a:gd name="T4" fmla="*/ 138 w 152"/>
                <a:gd name="T5" fmla="*/ 169 h 177"/>
                <a:gd name="T6" fmla="*/ 123 w 152"/>
                <a:gd name="T7" fmla="*/ 105 h 177"/>
                <a:gd name="T8" fmla="*/ 70 w 152"/>
                <a:gd name="T9" fmla="*/ 38 h 177"/>
                <a:gd name="T10" fmla="*/ 0 w 152"/>
                <a:gd name="T11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77">
                  <a:moveTo>
                    <a:pt x="0" y="26"/>
                  </a:moveTo>
                  <a:cubicBezTo>
                    <a:pt x="69" y="125"/>
                    <a:pt x="69" y="125"/>
                    <a:pt x="69" y="125"/>
                  </a:cubicBezTo>
                  <a:cubicBezTo>
                    <a:pt x="78" y="137"/>
                    <a:pt x="125" y="177"/>
                    <a:pt x="138" y="169"/>
                  </a:cubicBezTo>
                  <a:cubicBezTo>
                    <a:pt x="152" y="161"/>
                    <a:pt x="133" y="117"/>
                    <a:pt x="123" y="105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40" y="0"/>
                    <a:pt x="13" y="16"/>
                    <a:pt x="0" y="26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58"/>
            <p:cNvSpPr>
              <a:spLocks noEditPoints="1" noChangeArrowheads="1"/>
            </p:cNvSpPr>
            <p:nvPr/>
          </p:nvSpPr>
          <p:spPr bwMode="auto">
            <a:xfrm>
              <a:off x="2709863" y="5324475"/>
              <a:ext cx="538162" cy="327025"/>
            </a:xfrm>
            <a:custGeom>
              <a:avLst/>
              <a:gdLst>
                <a:gd name="T0" fmla="*/ 121 w 121"/>
                <a:gd name="T1" fmla="*/ 41 h 74"/>
                <a:gd name="T2" fmla="*/ 104 w 121"/>
                <a:gd name="T3" fmla="*/ 0 h 74"/>
                <a:gd name="T4" fmla="*/ 103 w 121"/>
                <a:gd name="T5" fmla="*/ 4 h 74"/>
                <a:gd name="T6" fmla="*/ 98 w 121"/>
                <a:gd name="T7" fmla="*/ 0 h 74"/>
                <a:gd name="T8" fmla="*/ 121 w 121"/>
                <a:gd name="T9" fmla="*/ 41 h 74"/>
                <a:gd name="T10" fmla="*/ 1 w 121"/>
                <a:gd name="T11" fmla="*/ 21 h 74"/>
                <a:gd name="T12" fmla="*/ 3 w 121"/>
                <a:gd name="T13" fmla="*/ 15 h 74"/>
                <a:gd name="T14" fmla="*/ 26 w 121"/>
                <a:gd name="T15" fmla="*/ 74 h 74"/>
                <a:gd name="T16" fmla="*/ 0 w 121"/>
                <a:gd name="T17" fmla="*/ 22 h 74"/>
                <a:gd name="T18" fmla="*/ 1 w 121"/>
                <a:gd name="T19" fmla="*/ 21 h 74"/>
                <a:gd name="T20" fmla="*/ 46 w 121"/>
                <a:gd name="T21" fmla="*/ 9 h 74"/>
                <a:gd name="T22" fmla="*/ 53 w 121"/>
                <a:gd name="T23" fmla="*/ 17 h 74"/>
                <a:gd name="T24" fmla="*/ 54 w 121"/>
                <a:gd name="T25" fmla="*/ 12 h 74"/>
                <a:gd name="T26" fmla="*/ 74 w 121"/>
                <a:gd name="T27" fmla="*/ 60 h 74"/>
                <a:gd name="T28" fmla="*/ 46 w 121"/>
                <a:gd name="T2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74">
                  <a:moveTo>
                    <a:pt x="121" y="41"/>
                  </a:moveTo>
                  <a:cubicBezTo>
                    <a:pt x="121" y="41"/>
                    <a:pt x="112" y="19"/>
                    <a:pt x="104" y="0"/>
                  </a:cubicBezTo>
                  <a:cubicBezTo>
                    <a:pt x="103" y="1"/>
                    <a:pt x="103" y="3"/>
                    <a:pt x="103" y="4"/>
                  </a:cubicBezTo>
                  <a:cubicBezTo>
                    <a:pt x="101" y="2"/>
                    <a:pt x="100" y="1"/>
                    <a:pt x="98" y="0"/>
                  </a:cubicBezTo>
                  <a:cubicBezTo>
                    <a:pt x="108" y="19"/>
                    <a:pt x="121" y="41"/>
                    <a:pt x="121" y="41"/>
                  </a:cubicBezTo>
                  <a:close/>
                  <a:moveTo>
                    <a:pt x="1" y="21"/>
                  </a:moveTo>
                  <a:cubicBezTo>
                    <a:pt x="1" y="19"/>
                    <a:pt x="2" y="17"/>
                    <a:pt x="3" y="15"/>
                  </a:cubicBezTo>
                  <a:cubicBezTo>
                    <a:pt x="12" y="37"/>
                    <a:pt x="26" y="74"/>
                    <a:pt x="26" y="74"/>
                  </a:cubicBezTo>
                  <a:cubicBezTo>
                    <a:pt x="26" y="74"/>
                    <a:pt x="8" y="37"/>
                    <a:pt x="0" y="22"/>
                  </a:cubicBezTo>
                  <a:cubicBezTo>
                    <a:pt x="0" y="22"/>
                    <a:pt x="1" y="22"/>
                    <a:pt x="1" y="21"/>
                  </a:cubicBezTo>
                  <a:close/>
                  <a:moveTo>
                    <a:pt x="46" y="9"/>
                  </a:moveTo>
                  <a:cubicBezTo>
                    <a:pt x="49" y="11"/>
                    <a:pt x="51" y="14"/>
                    <a:pt x="53" y="17"/>
                  </a:cubicBezTo>
                  <a:cubicBezTo>
                    <a:pt x="53" y="15"/>
                    <a:pt x="53" y="14"/>
                    <a:pt x="54" y="12"/>
                  </a:cubicBezTo>
                  <a:cubicBezTo>
                    <a:pt x="63" y="33"/>
                    <a:pt x="74" y="60"/>
                    <a:pt x="74" y="60"/>
                  </a:cubicBezTo>
                  <a:cubicBezTo>
                    <a:pt x="74" y="60"/>
                    <a:pt x="57" y="29"/>
                    <a:pt x="46" y="9"/>
                  </a:cubicBez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60"/>
            <p:cNvSpPr>
              <a:spLocks noChangeArrowheads="1"/>
            </p:cNvSpPr>
            <p:nvPr/>
          </p:nvSpPr>
          <p:spPr bwMode="auto">
            <a:xfrm>
              <a:off x="2368550" y="5705475"/>
              <a:ext cx="150813" cy="169863"/>
            </a:xfrm>
            <a:custGeom>
              <a:avLst/>
              <a:gdLst>
                <a:gd name="T0" fmla="*/ 7 w 34"/>
                <a:gd name="T1" fmla="*/ 0 h 38"/>
                <a:gd name="T2" fmla="*/ 0 w 34"/>
                <a:gd name="T3" fmla="*/ 4 h 38"/>
                <a:gd name="T4" fmla="*/ 24 w 34"/>
                <a:gd name="T5" fmla="*/ 38 h 38"/>
                <a:gd name="T6" fmla="*/ 7 w 34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8">
                  <a:moveTo>
                    <a:pt x="7" y="0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4" y="27"/>
                    <a:pt x="18" y="10"/>
                    <a:pt x="7" y="0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161"/>
            <p:cNvSpPr>
              <a:spLocks noChangeArrowheads="1"/>
            </p:cNvSpPr>
            <p:nvPr/>
          </p:nvSpPr>
          <p:spPr bwMode="auto">
            <a:xfrm>
              <a:off x="2527300" y="5676900"/>
              <a:ext cx="198438" cy="331788"/>
            </a:xfrm>
            <a:custGeom>
              <a:avLst/>
              <a:gdLst>
                <a:gd name="T0" fmla="*/ 11 w 49"/>
                <a:gd name="T1" fmla="*/ 2 h 82"/>
                <a:gd name="T2" fmla="*/ 49 w 49"/>
                <a:gd name="T3" fmla="*/ 82 h 82"/>
                <a:gd name="T4" fmla="*/ 0 w 49"/>
                <a:gd name="T5" fmla="*/ 0 h 82"/>
                <a:gd name="T6" fmla="*/ 11 w 49"/>
                <a:gd name="T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82">
                  <a:moveTo>
                    <a:pt x="11" y="2"/>
                  </a:moveTo>
                  <a:lnTo>
                    <a:pt x="49" y="82"/>
                  </a:lnTo>
                  <a:lnTo>
                    <a:pt x="0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DEB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 noChangeArrowheads="1"/>
            </p:cNvSpPr>
            <p:nvPr/>
          </p:nvSpPr>
          <p:spPr bwMode="auto">
            <a:xfrm>
              <a:off x="1416050" y="2559050"/>
              <a:ext cx="242888" cy="192088"/>
            </a:xfrm>
            <a:custGeom>
              <a:avLst/>
              <a:gdLst>
                <a:gd name="T0" fmla="*/ 141 w 141"/>
                <a:gd name="T1" fmla="*/ 40 h 112"/>
                <a:gd name="T2" fmla="*/ 126 w 141"/>
                <a:gd name="T3" fmla="*/ 25 h 112"/>
                <a:gd name="T4" fmla="*/ 113 w 141"/>
                <a:gd name="T5" fmla="*/ 0 h 112"/>
                <a:gd name="T6" fmla="*/ 27 w 141"/>
                <a:gd name="T7" fmla="*/ 0 h 112"/>
                <a:gd name="T8" fmla="*/ 14 w 141"/>
                <a:gd name="T9" fmla="*/ 25 h 112"/>
                <a:gd name="T10" fmla="*/ 0 w 141"/>
                <a:gd name="T11" fmla="*/ 40 h 112"/>
                <a:gd name="T12" fmla="*/ 0 w 141"/>
                <a:gd name="T13" fmla="*/ 86 h 112"/>
                <a:gd name="T14" fmla="*/ 0 w 141"/>
                <a:gd name="T15" fmla="*/ 89 h 112"/>
                <a:gd name="T16" fmla="*/ 0 w 141"/>
                <a:gd name="T17" fmla="*/ 105 h 112"/>
                <a:gd name="T18" fmla="*/ 6 w 141"/>
                <a:gd name="T19" fmla="*/ 112 h 112"/>
                <a:gd name="T20" fmla="*/ 27 w 141"/>
                <a:gd name="T21" fmla="*/ 112 h 112"/>
                <a:gd name="T22" fmla="*/ 33 w 141"/>
                <a:gd name="T23" fmla="*/ 105 h 112"/>
                <a:gd name="T24" fmla="*/ 33 w 141"/>
                <a:gd name="T25" fmla="*/ 89 h 112"/>
                <a:gd name="T26" fmla="*/ 107 w 141"/>
                <a:gd name="T27" fmla="*/ 89 h 112"/>
                <a:gd name="T28" fmla="*/ 107 w 141"/>
                <a:gd name="T29" fmla="*/ 105 h 112"/>
                <a:gd name="T30" fmla="*/ 114 w 141"/>
                <a:gd name="T31" fmla="*/ 112 h 112"/>
                <a:gd name="T32" fmla="*/ 134 w 141"/>
                <a:gd name="T33" fmla="*/ 112 h 112"/>
                <a:gd name="T34" fmla="*/ 141 w 141"/>
                <a:gd name="T35" fmla="*/ 105 h 112"/>
                <a:gd name="T36" fmla="*/ 141 w 141"/>
                <a:gd name="T37" fmla="*/ 89 h 112"/>
                <a:gd name="T38" fmla="*/ 141 w 141"/>
                <a:gd name="T39" fmla="*/ 40 h 112"/>
                <a:gd name="T40" fmla="*/ 35 w 141"/>
                <a:gd name="T41" fmla="*/ 9 h 112"/>
                <a:gd name="T42" fmla="*/ 105 w 141"/>
                <a:gd name="T43" fmla="*/ 9 h 112"/>
                <a:gd name="T44" fmla="*/ 117 w 141"/>
                <a:gd name="T45" fmla="*/ 32 h 112"/>
                <a:gd name="T46" fmla="*/ 23 w 141"/>
                <a:gd name="T47" fmla="*/ 32 h 112"/>
                <a:gd name="T48" fmla="*/ 35 w 141"/>
                <a:gd name="T49" fmla="*/ 9 h 112"/>
                <a:gd name="T50" fmla="*/ 40 w 141"/>
                <a:gd name="T51" fmla="*/ 78 h 112"/>
                <a:gd name="T52" fmla="*/ 12 w 141"/>
                <a:gd name="T53" fmla="*/ 78 h 112"/>
                <a:gd name="T54" fmla="*/ 12 w 141"/>
                <a:gd name="T55" fmla="*/ 63 h 112"/>
                <a:gd name="T56" fmla="*/ 40 w 141"/>
                <a:gd name="T57" fmla="*/ 63 h 112"/>
                <a:gd name="T58" fmla="*/ 40 w 141"/>
                <a:gd name="T59" fmla="*/ 78 h 112"/>
                <a:gd name="T60" fmla="*/ 128 w 141"/>
                <a:gd name="T61" fmla="*/ 78 h 112"/>
                <a:gd name="T62" fmla="*/ 100 w 141"/>
                <a:gd name="T63" fmla="*/ 78 h 112"/>
                <a:gd name="T64" fmla="*/ 100 w 141"/>
                <a:gd name="T65" fmla="*/ 63 h 112"/>
                <a:gd name="T66" fmla="*/ 128 w 141"/>
                <a:gd name="T67" fmla="*/ 63 h 112"/>
                <a:gd name="T68" fmla="*/ 128 w 141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0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2" y="112"/>
                    <a:pt x="6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0" y="112"/>
                    <a:pt x="33" y="109"/>
                    <a:pt x="33" y="10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9"/>
                    <a:pt x="110" y="112"/>
                    <a:pt x="11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8" y="112"/>
                    <a:pt x="141" y="109"/>
                    <a:pt x="141" y="105"/>
                  </a:cubicBezTo>
                  <a:cubicBezTo>
                    <a:pt x="141" y="89"/>
                    <a:pt x="141" y="89"/>
                    <a:pt x="141" y="89"/>
                  </a:cubicBezTo>
                  <a:lnTo>
                    <a:pt x="141" y="40"/>
                  </a:lnTo>
                  <a:close/>
                  <a:moveTo>
                    <a:pt x="3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35" y="9"/>
                  </a:lnTo>
                  <a:close/>
                  <a:moveTo>
                    <a:pt x="40" y="78"/>
                  </a:moveTo>
                  <a:cubicBezTo>
                    <a:pt x="12" y="78"/>
                    <a:pt x="12" y="78"/>
                    <a:pt x="12" y="7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40" y="63"/>
                    <a:pt x="40" y="63"/>
                    <a:pt x="40" y="63"/>
                  </a:cubicBezTo>
                  <a:lnTo>
                    <a:pt x="40" y="78"/>
                  </a:lnTo>
                  <a:close/>
                  <a:moveTo>
                    <a:pt x="128" y="78"/>
                  </a:moveTo>
                  <a:cubicBezTo>
                    <a:pt x="100" y="78"/>
                    <a:pt x="100" y="78"/>
                    <a:pt x="100" y="78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7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420938" y="2727325"/>
              <a:ext cx="71437" cy="65088"/>
            </a:xfrm>
            <a:custGeom>
              <a:avLst/>
              <a:gdLst>
                <a:gd name="T0" fmla="*/ 32 w 41"/>
                <a:gd name="T1" fmla="*/ 0 h 37"/>
                <a:gd name="T2" fmla="*/ 15 w 41"/>
                <a:gd name="T3" fmla="*/ 5 h 37"/>
                <a:gd name="T4" fmla="*/ 9 w 41"/>
                <a:gd name="T5" fmla="*/ 5 h 37"/>
                <a:gd name="T6" fmla="*/ 9 w 41"/>
                <a:gd name="T7" fmla="*/ 5 h 37"/>
                <a:gd name="T8" fmla="*/ 6 w 41"/>
                <a:gd name="T9" fmla="*/ 31 h 37"/>
                <a:gd name="T10" fmla="*/ 31 w 41"/>
                <a:gd name="T11" fmla="*/ 27 h 37"/>
                <a:gd name="T12" fmla="*/ 35 w 41"/>
                <a:gd name="T13" fmla="*/ 2 h 37"/>
                <a:gd name="T14" fmla="*/ 32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2" y="0"/>
                  </a:moveTo>
                  <a:cubicBezTo>
                    <a:pt x="27" y="3"/>
                    <a:pt x="21" y="5"/>
                    <a:pt x="15" y="5"/>
                  </a:cubicBezTo>
                  <a:cubicBezTo>
                    <a:pt x="13" y="5"/>
                    <a:pt x="11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" y="13"/>
                    <a:pt x="0" y="24"/>
                    <a:pt x="6" y="31"/>
                  </a:cubicBezTo>
                  <a:cubicBezTo>
                    <a:pt x="12" y="37"/>
                    <a:pt x="23" y="35"/>
                    <a:pt x="31" y="27"/>
                  </a:cubicBezTo>
                  <a:cubicBezTo>
                    <a:pt x="39" y="19"/>
                    <a:pt x="41" y="8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371725" y="2620963"/>
              <a:ext cx="123825" cy="107950"/>
            </a:xfrm>
            <a:custGeom>
              <a:avLst/>
              <a:gdLst>
                <a:gd name="T0" fmla="*/ 17 w 72"/>
                <a:gd name="T1" fmla="*/ 51 h 63"/>
                <a:gd name="T2" fmla="*/ 43 w 72"/>
                <a:gd name="T3" fmla="*/ 63 h 63"/>
                <a:gd name="T4" fmla="*/ 44 w 72"/>
                <a:gd name="T5" fmla="*/ 63 h 63"/>
                <a:gd name="T6" fmla="*/ 56 w 72"/>
                <a:gd name="T7" fmla="*/ 60 h 63"/>
                <a:gd name="T8" fmla="*/ 61 w 72"/>
                <a:gd name="T9" fmla="*/ 57 h 63"/>
                <a:gd name="T10" fmla="*/ 55 w 72"/>
                <a:gd name="T11" fmla="*/ 12 h 63"/>
                <a:gd name="T12" fmla="*/ 28 w 72"/>
                <a:gd name="T13" fmla="*/ 0 h 63"/>
                <a:gd name="T14" fmla="*/ 11 w 72"/>
                <a:gd name="T15" fmla="*/ 7 h 63"/>
                <a:gd name="T16" fmla="*/ 17 w 72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60" y="58"/>
                    <a:pt x="61" y="57"/>
                  </a:cubicBezTo>
                  <a:cubicBezTo>
                    <a:pt x="72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7" y="51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2513013" y="2727325"/>
              <a:ext cx="69850" cy="65088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4"/>
                    <a:pt x="40" y="13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9" y="5"/>
                    <a:pt x="28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2508250" y="2620963"/>
              <a:ext cx="123825" cy="107950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2"/>
                    <a:pt x="50" y="0"/>
                    <a:pt x="44" y="0"/>
                  </a:cubicBezTo>
                  <a:cubicBezTo>
                    <a:pt x="35" y="0"/>
                    <a:pt x="24" y="4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4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7"/>
                    <a:pt x="61" y="7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2479675" y="2628900"/>
              <a:ext cx="42863" cy="153988"/>
            </a:xfrm>
            <a:custGeom>
              <a:avLst/>
              <a:gdLst>
                <a:gd name="T0" fmla="*/ 23 w 25"/>
                <a:gd name="T1" fmla="*/ 4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7 h 89"/>
                <a:gd name="T32" fmla="*/ 18 w 25"/>
                <a:gd name="T33" fmla="*/ 15 h 89"/>
                <a:gd name="T34" fmla="*/ 18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3"/>
                    <a:pt x="23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10" y="7"/>
                    <a:pt x="7" y="4"/>
                    <a:pt x="5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0"/>
                    <a:pt x="21" y="7"/>
                    <a:pt x="23" y="4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3"/>
            <p:cNvSpPr>
              <a:spLocks noEditPoints="1" noChangeArrowheads="1"/>
            </p:cNvSpPr>
            <p:nvPr/>
          </p:nvSpPr>
          <p:spPr bwMode="auto">
            <a:xfrm>
              <a:off x="1419225" y="2386013"/>
              <a:ext cx="296863" cy="28575"/>
            </a:xfrm>
            <a:custGeom>
              <a:avLst/>
              <a:gdLst>
                <a:gd name="T0" fmla="*/ 406 w 406"/>
                <a:gd name="T1" fmla="*/ 0 h 38"/>
                <a:gd name="T2" fmla="*/ 0 w 406"/>
                <a:gd name="T3" fmla="*/ 0 h 38"/>
                <a:gd name="T4" fmla="*/ 0 w 406"/>
                <a:gd name="T5" fmla="*/ 38 h 38"/>
                <a:gd name="T6" fmla="*/ 406 w 406"/>
                <a:gd name="T7" fmla="*/ 38 h 38"/>
                <a:gd name="T8" fmla="*/ 406 w 406"/>
                <a:gd name="T9" fmla="*/ 0 h 38"/>
                <a:gd name="T10" fmla="*/ 390 w 406"/>
                <a:gd name="T11" fmla="*/ 23 h 38"/>
                <a:gd name="T12" fmla="*/ 357 w 406"/>
                <a:gd name="T13" fmla="*/ 23 h 38"/>
                <a:gd name="T14" fmla="*/ 357 w 406"/>
                <a:gd name="T15" fmla="*/ 14 h 38"/>
                <a:gd name="T16" fmla="*/ 390 w 406"/>
                <a:gd name="T17" fmla="*/ 14 h 38"/>
                <a:gd name="T18" fmla="*/ 390 w 406"/>
                <a:gd name="T1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38">
                  <a:moveTo>
                    <a:pt x="40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6" y="38"/>
                  </a:lnTo>
                  <a:lnTo>
                    <a:pt x="406" y="0"/>
                  </a:lnTo>
                  <a:close/>
                  <a:moveTo>
                    <a:pt x="390" y="23"/>
                  </a:moveTo>
                  <a:lnTo>
                    <a:pt x="357" y="23"/>
                  </a:lnTo>
                  <a:lnTo>
                    <a:pt x="357" y="14"/>
                  </a:lnTo>
                  <a:lnTo>
                    <a:pt x="390" y="14"/>
                  </a:lnTo>
                  <a:lnTo>
                    <a:pt x="390" y="23"/>
                  </a:ln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4"/>
            <p:cNvSpPr>
              <a:spLocks noEditPoints="1" noChangeArrowheads="1"/>
            </p:cNvSpPr>
            <p:nvPr/>
          </p:nvSpPr>
          <p:spPr bwMode="auto">
            <a:xfrm>
              <a:off x="1433513" y="2209800"/>
              <a:ext cx="268287" cy="168275"/>
            </a:xfrm>
            <a:custGeom>
              <a:avLst/>
              <a:gdLst>
                <a:gd name="T0" fmla="*/ 369 w 369"/>
                <a:gd name="T1" fmla="*/ 0 h 230"/>
                <a:gd name="T2" fmla="*/ 0 w 369"/>
                <a:gd name="T3" fmla="*/ 0 h 230"/>
                <a:gd name="T4" fmla="*/ 0 w 369"/>
                <a:gd name="T5" fmla="*/ 230 h 230"/>
                <a:gd name="T6" fmla="*/ 369 w 369"/>
                <a:gd name="T7" fmla="*/ 230 h 230"/>
                <a:gd name="T8" fmla="*/ 369 w 369"/>
                <a:gd name="T9" fmla="*/ 0 h 230"/>
                <a:gd name="T10" fmla="*/ 329 w 369"/>
                <a:gd name="T11" fmla="*/ 197 h 230"/>
                <a:gd name="T12" fmla="*/ 43 w 369"/>
                <a:gd name="T13" fmla="*/ 197 h 230"/>
                <a:gd name="T14" fmla="*/ 43 w 369"/>
                <a:gd name="T15" fmla="*/ 34 h 230"/>
                <a:gd name="T16" fmla="*/ 329 w 369"/>
                <a:gd name="T17" fmla="*/ 34 h 230"/>
                <a:gd name="T18" fmla="*/ 329 w 369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230">
                  <a:moveTo>
                    <a:pt x="369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69" y="230"/>
                  </a:lnTo>
                  <a:lnTo>
                    <a:pt x="369" y="0"/>
                  </a:lnTo>
                  <a:close/>
                  <a:moveTo>
                    <a:pt x="329" y="197"/>
                  </a:moveTo>
                  <a:lnTo>
                    <a:pt x="43" y="197"/>
                  </a:lnTo>
                  <a:lnTo>
                    <a:pt x="43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5"/>
            <p:cNvSpPr>
              <a:spLocks noEditPoints="1" noChangeArrowheads="1"/>
            </p:cNvSpPr>
            <p:nvPr/>
          </p:nvSpPr>
          <p:spPr bwMode="auto">
            <a:xfrm>
              <a:off x="2211388" y="2827338"/>
              <a:ext cx="203200" cy="225425"/>
            </a:xfrm>
            <a:custGeom>
              <a:avLst/>
              <a:gdLst>
                <a:gd name="T0" fmla="*/ 145 w 279"/>
                <a:gd name="T1" fmla="*/ 3 h 310"/>
                <a:gd name="T2" fmla="*/ 145 w 279"/>
                <a:gd name="T3" fmla="*/ 3 h 310"/>
                <a:gd name="T4" fmla="*/ 0 w 279"/>
                <a:gd name="T5" fmla="*/ 218 h 310"/>
                <a:gd name="T6" fmla="*/ 0 w 279"/>
                <a:gd name="T7" fmla="*/ 220 h 310"/>
                <a:gd name="T8" fmla="*/ 133 w 279"/>
                <a:gd name="T9" fmla="*/ 308 h 310"/>
                <a:gd name="T10" fmla="*/ 133 w 279"/>
                <a:gd name="T11" fmla="*/ 310 h 310"/>
                <a:gd name="T12" fmla="*/ 135 w 279"/>
                <a:gd name="T13" fmla="*/ 308 h 310"/>
                <a:gd name="T14" fmla="*/ 279 w 279"/>
                <a:gd name="T15" fmla="*/ 92 h 310"/>
                <a:gd name="T16" fmla="*/ 279 w 279"/>
                <a:gd name="T17" fmla="*/ 90 h 310"/>
                <a:gd name="T18" fmla="*/ 246 w 279"/>
                <a:gd name="T19" fmla="*/ 69 h 310"/>
                <a:gd name="T20" fmla="*/ 260 w 279"/>
                <a:gd name="T21" fmla="*/ 48 h 310"/>
                <a:gd name="T22" fmla="*/ 263 w 279"/>
                <a:gd name="T23" fmla="*/ 48 h 310"/>
                <a:gd name="T24" fmla="*/ 260 w 279"/>
                <a:gd name="T25" fmla="*/ 45 h 310"/>
                <a:gd name="T26" fmla="*/ 194 w 279"/>
                <a:gd name="T27" fmla="*/ 3 h 310"/>
                <a:gd name="T28" fmla="*/ 194 w 279"/>
                <a:gd name="T29" fmla="*/ 0 h 310"/>
                <a:gd name="T30" fmla="*/ 192 w 279"/>
                <a:gd name="T31" fmla="*/ 3 h 310"/>
                <a:gd name="T32" fmla="*/ 178 w 279"/>
                <a:gd name="T33" fmla="*/ 24 h 310"/>
                <a:gd name="T34" fmla="*/ 147 w 279"/>
                <a:gd name="T35" fmla="*/ 3 h 310"/>
                <a:gd name="T36" fmla="*/ 145 w 279"/>
                <a:gd name="T37" fmla="*/ 3 h 310"/>
                <a:gd name="T38" fmla="*/ 171 w 279"/>
                <a:gd name="T39" fmla="*/ 213 h 310"/>
                <a:gd name="T40" fmla="*/ 76 w 279"/>
                <a:gd name="T41" fmla="*/ 149 h 310"/>
                <a:gd name="T42" fmla="*/ 109 w 279"/>
                <a:gd name="T43" fmla="*/ 100 h 310"/>
                <a:gd name="T44" fmla="*/ 204 w 279"/>
                <a:gd name="T45" fmla="*/ 161 h 310"/>
                <a:gd name="T46" fmla="*/ 171 w 279"/>
                <a:gd name="T47" fmla="*/ 213 h 310"/>
                <a:gd name="T48" fmla="*/ 128 w 279"/>
                <a:gd name="T49" fmla="*/ 275 h 310"/>
                <a:gd name="T50" fmla="*/ 33 w 279"/>
                <a:gd name="T51" fmla="*/ 211 h 310"/>
                <a:gd name="T52" fmla="*/ 66 w 279"/>
                <a:gd name="T53" fmla="*/ 161 h 310"/>
                <a:gd name="T54" fmla="*/ 161 w 279"/>
                <a:gd name="T55" fmla="*/ 225 h 310"/>
                <a:gd name="T56" fmla="*/ 128 w 279"/>
                <a:gd name="T57" fmla="*/ 27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9" h="310">
                  <a:moveTo>
                    <a:pt x="145" y="3"/>
                  </a:moveTo>
                  <a:lnTo>
                    <a:pt x="145" y="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133" y="308"/>
                  </a:lnTo>
                  <a:lnTo>
                    <a:pt x="133" y="310"/>
                  </a:lnTo>
                  <a:lnTo>
                    <a:pt x="135" y="308"/>
                  </a:lnTo>
                  <a:lnTo>
                    <a:pt x="279" y="92"/>
                  </a:lnTo>
                  <a:lnTo>
                    <a:pt x="279" y="90"/>
                  </a:lnTo>
                  <a:lnTo>
                    <a:pt x="246" y="69"/>
                  </a:lnTo>
                  <a:lnTo>
                    <a:pt x="260" y="48"/>
                  </a:lnTo>
                  <a:lnTo>
                    <a:pt x="263" y="48"/>
                  </a:lnTo>
                  <a:lnTo>
                    <a:pt x="260" y="45"/>
                  </a:lnTo>
                  <a:lnTo>
                    <a:pt x="194" y="3"/>
                  </a:lnTo>
                  <a:lnTo>
                    <a:pt x="194" y="0"/>
                  </a:lnTo>
                  <a:lnTo>
                    <a:pt x="192" y="3"/>
                  </a:lnTo>
                  <a:lnTo>
                    <a:pt x="178" y="24"/>
                  </a:lnTo>
                  <a:lnTo>
                    <a:pt x="147" y="3"/>
                  </a:lnTo>
                  <a:lnTo>
                    <a:pt x="145" y="3"/>
                  </a:lnTo>
                  <a:close/>
                  <a:moveTo>
                    <a:pt x="171" y="213"/>
                  </a:moveTo>
                  <a:lnTo>
                    <a:pt x="76" y="149"/>
                  </a:lnTo>
                  <a:lnTo>
                    <a:pt x="109" y="100"/>
                  </a:lnTo>
                  <a:lnTo>
                    <a:pt x="204" y="161"/>
                  </a:lnTo>
                  <a:lnTo>
                    <a:pt x="171" y="213"/>
                  </a:lnTo>
                  <a:close/>
                  <a:moveTo>
                    <a:pt x="128" y="275"/>
                  </a:moveTo>
                  <a:lnTo>
                    <a:pt x="33" y="211"/>
                  </a:lnTo>
                  <a:lnTo>
                    <a:pt x="66" y="161"/>
                  </a:lnTo>
                  <a:lnTo>
                    <a:pt x="161" y="225"/>
                  </a:lnTo>
                  <a:lnTo>
                    <a:pt x="128" y="27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771525" y="2844800"/>
              <a:ext cx="103188" cy="217488"/>
            </a:xfrm>
            <a:custGeom>
              <a:avLst/>
              <a:gdLst>
                <a:gd name="T0" fmla="*/ 2 w 60"/>
                <a:gd name="T1" fmla="*/ 123 h 126"/>
                <a:gd name="T2" fmla="*/ 30 w 60"/>
                <a:gd name="T3" fmla="*/ 108 h 126"/>
                <a:gd name="T4" fmla="*/ 59 w 60"/>
                <a:gd name="T5" fmla="*/ 123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1 w 60"/>
                <a:gd name="T17" fmla="*/ 27 h 126"/>
                <a:gd name="T18" fmla="*/ 1 w 60"/>
                <a:gd name="T19" fmla="*/ 122 h 126"/>
                <a:gd name="T20" fmla="*/ 2 w 60"/>
                <a:gd name="T21" fmla="*/ 123 h 126"/>
                <a:gd name="T22" fmla="*/ 10 w 60"/>
                <a:gd name="T23" fmla="*/ 21 h 126"/>
                <a:gd name="T24" fmla="*/ 30 w 60"/>
                <a:gd name="T25" fmla="*/ 17 h 126"/>
                <a:gd name="T26" fmla="*/ 51 w 60"/>
                <a:gd name="T27" fmla="*/ 21 h 126"/>
                <a:gd name="T28" fmla="*/ 52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3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0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2" y="123"/>
                  </a:moveTo>
                  <a:cubicBezTo>
                    <a:pt x="5" y="112"/>
                    <a:pt x="16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moveTo>
                    <a:pt x="10" y="21"/>
                  </a:move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moveTo>
                    <a:pt x="10" y="55"/>
                  </a:move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884238" y="2844800"/>
              <a:ext cx="103187" cy="217488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7 h 126"/>
                <a:gd name="T14" fmla="*/ 1 w 60"/>
                <a:gd name="T15" fmla="*/ 122 h 126"/>
                <a:gd name="T16" fmla="*/ 2 w 60"/>
                <a:gd name="T17" fmla="*/ 123 h 126"/>
                <a:gd name="T18" fmla="*/ 30 w 60"/>
                <a:gd name="T19" fmla="*/ 108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0 h 126"/>
                <a:gd name="T70" fmla="*/ 52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2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1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cubicBezTo>
                    <a:pt x="5" y="112"/>
                    <a:pt x="17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moveTo>
                    <a:pt x="52" y="40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moveTo>
                    <a:pt x="52" y="23"/>
                  </a:move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1631950" y="1852613"/>
              <a:ext cx="160338" cy="95250"/>
            </a:xfrm>
            <a:custGeom>
              <a:avLst/>
              <a:gdLst>
                <a:gd name="T0" fmla="*/ 26 w 93"/>
                <a:gd name="T1" fmla="*/ 30 h 55"/>
                <a:gd name="T2" fmla="*/ 66 w 93"/>
                <a:gd name="T3" fmla="*/ 26 h 55"/>
                <a:gd name="T4" fmla="*/ 57 w 93"/>
                <a:gd name="T5" fmla="*/ 35 h 55"/>
                <a:gd name="T6" fmla="*/ 59 w 93"/>
                <a:gd name="T7" fmla="*/ 41 h 55"/>
                <a:gd name="T8" fmla="*/ 81 w 93"/>
                <a:gd name="T9" fmla="*/ 41 h 55"/>
                <a:gd name="T10" fmla="*/ 84 w 93"/>
                <a:gd name="T11" fmla="*/ 41 h 55"/>
                <a:gd name="T12" fmla="*/ 86 w 93"/>
                <a:gd name="T13" fmla="*/ 41 h 55"/>
                <a:gd name="T14" fmla="*/ 90 w 93"/>
                <a:gd name="T15" fmla="*/ 41 h 55"/>
                <a:gd name="T16" fmla="*/ 92 w 93"/>
                <a:gd name="T17" fmla="*/ 39 h 55"/>
                <a:gd name="T18" fmla="*/ 92 w 93"/>
                <a:gd name="T19" fmla="*/ 8 h 55"/>
                <a:gd name="T20" fmla="*/ 86 w 93"/>
                <a:gd name="T21" fmla="*/ 5 h 55"/>
                <a:gd name="T22" fmla="*/ 77 w 93"/>
                <a:gd name="T23" fmla="*/ 14 h 55"/>
                <a:gd name="T24" fmla="*/ 15 w 93"/>
                <a:gd name="T25" fmla="*/ 19 h 55"/>
                <a:gd name="T26" fmla="*/ 1 w 93"/>
                <a:gd name="T27" fmla="*/ 55 h 55"/>
                <a:gd name="T28" fmla="*/ 17 w 93"/>
                <a:gd name="T29" fmla="*/ 55 h 55"/>
                <a:gd name="T30" fmla="*/ 26 w 93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55">
                  <a:moveTo>
                    <a:pt x="26" y="30"/>
                  </a:moveTo>
                  <a:cubicBezTo>
                    <a:pt x="37" y="20"/>
                    <a:pt x="53" y="18"/>
                    <a:pt x="66" y="26"/>
                  </a:cubicBezTo>
                  <a:cubicBezTo>
                    <a:pt x="61" y="30"/>
                    <a:pt x="57" y="35"/>
                    <a:pt x="57" y="35"/>
                  </a:cubicBezTo>
                  <a:cubicBezTo>
                    <a:pt x="53" y="39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4" y="41"/>
                    <a:pt x="84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3" y="5"/>
                    <a:pt x="89" y="2"/>
                    <a:pt x="86" y="5"/>
                  </a:cubicBezTo>
                  <a:cubicBezTo>
                    <a:pt x="86" y="5"/>
                    <a:pt x="81" y="11"/>
                    <a:pt x="77" y="14"/>
                  </a:cubicBezTo>
                  <a:cubicBezTo>
                    <a:pt x="58" y="0"/>
                    <a:pt x="32" y="2"/>
                    <a:pt x="15" y="19"/>
                  </a:cubicBezTo>
                  <a:cubicBezTo>
                    <a:pt x="5" y="29"/>
                    <a:pt x="0" y="42"/>
                    <a:pt x="1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1638300" y="1938338"/>
              <a:ext cx="158750" cy="92075"/>
            </a:xfrm>
            <a:custGeom>
              <a:avLst/>
              <a:gdLst>
                <a:gd name="T0" fmla="*/ 76 w 92"/>
                <a:gd name="T1" fmla="*/ 0 h 54"/>
                <a:gd name="T2" fmla="*/ 66 w 92"/>
                <a:gd name="T3" fmla="*/ 24 h 54"/>
                <a:gd name="T4" fmla="*/ 27 w 92"/>
                <a:gd name="T5" fmla="*/ 29 h 54"/>
                <a:gd name="T6" fmla="*/ 36 w 92"/>
                <a:gd name="T7" fmla="*/ 20 h 54"/>
                <a:gd name="T8" fmla="*/ 34 w 92"/>
                <a:gd name="T9" fmla="*/ 14 h 54"/>
                <a:gd name="T10" fmla="*/ 11 w 92"/>
                <a:gd name="T11" fmla="*/ 14 h 54"/>
                <a:gd name="T12" fmla="*/ 9 w 92"/>
                <a:gd name="T13" fmla="*/ 14 h 54"/>
                <a:gd name="T14" fmla="*/ 7 w 92"/>
                <a:gd name="T15" fmla="*/ 14 h 54"/>
                <a:gd name="T16" fmla="*/ 2 w 92"/>
                <a:gd name="T17" fmla="*/ 14 h 54"/>
                <a:gd name="T18" fmla="*/ 0 w 92"/>
                <a:gd name="T19" fmla="*/ 16 h 54"/>
                <a:gd name="T20" fmla="*/ 0 w 92"/>
                <a:gd name="T21" fmla="*/ 47 h 54"/>
                <a:gd name="T22" fmla="*/ 6 w 92"/>
                <a:gd name="T23" fmla="*/ 49 h 54"/>
                <a:gd name="T24" fmla="*/ 15 w 92"/>
                <a:gd name="T25" fmla="*/ 41 h 54"/>
                <a:gd name="T26" fmla="*/ 78 w 92"/>
                <a:gd name="T27" fmla="*/ 36 h 54"/>
                <a:gd name="T28" fmla="*/ 92 w 92"/>
                <a:gd name="T29" fmla="*/ 0 h 54"/>
                <a:gd name="T30" fmla="*/ 76 w 92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76" y="0"/>
                  </a:moveTo>
                  <a:cubicBezTo>
                    <a:pt x="76" y="9"/>
                    <a:pt x="73" y="18"/>
                    <a:pt x="66" y="24"/>
                  </a:cubicBezTo>
                  <a:cubicBezTo>
                    <a:pt x="56" y="35"/>
                    <a:pt x="39" y="37"/>
                    <a:pt x="27" y="29"/>
                  </a:cubicBezTo>
                  <a:cubicBezTo>
                    <a:pt x="31" y="25"/>
                    <a:pt x="36" y="20"/>
                    <a:pt x="36" y="20"/>
                  </a:cubicBezTo>
                  <a:cubicBezTo>
                    <a:pt x="39" y="16"/>
                    <a:pt x="36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49"/>
                  </a:cubicBezTo>
                  <a:cubicBezTo>
                    <a:pt x="6" y="49"/>
                    <a:pt x="12" y="44"/>
                    <a:pt x="15" y="41"/>
                  </a:cubicBezTo>
                  <a:cubicBezTo>
                    <a:pt x="34" y="54"/>
                    <a:pt x="61" y="53"/>
                    <a:pt x="78" y="36"/>
                  </a:cubicBezTo>
                  <a:cubicBezTo>
                    <a:pt x="88" y="26"/>
                    <a:pt x="92" y="13"/>
                    <a:pt x="92" y="0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20"/>
            <p:cNvSpPr>
              <a:spLocks noEditPoints="1" noChangeArrowheads="1"/>
            </p:cNvSpPr>
            <p:nvPr/>
          </p:nvSpPr>
          <p:spPr bwMode="auto">
            <a:xfrm>
              <a:off x="2322513" y="2259013"/>
              <a:ext cx="317500" cy="280987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3 h 163"/>
                <a:gd name="T36" fmla="*/ 38 w 184"/>
                <a:gd name="T37" fmla="*/ 43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3"/>
                    <a:pt x="125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268288" y="1703388"/>
              <a:ext cx="600075" cy="60007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22"/>
            <p:cNvSpPr>
              <a:spLocks noChangeArrowheads="1"/>
            </p:cNvSpPr>
            <p:nvPr/>
          </p:nvSpPr>
          <p:spPr bwMode="auto">
            <a:xfrm>
              <a:off x="390525" y="1852613"/>
              <a:ext cx="358775" cy="349250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2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1"/>
                    <a:pt x="20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619125" y="1092200"/>
              <a:ext cx="608013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8" name="组合 69"/>
            <p:cNvGrpSpPr>
              <a:grpSpLocks/>
            </p:cNvGrpSpPr>
            <p:nvPr/>
          </p:nvGrpSpPr>
          <p:grpSpPr bwMode="auto">
            <a:xfrm>
              <a:off x="723900" y="1246188"/>
              <a:ext cx="390525" cy="300037"/>
              <a:chOff x="1830585" y="2437786"/>
              <a:chExt cx="391386" cy="298823"/>
            </a:xfrm>
          </p:grpSpPr>
          <p:sp>
            <p:nvSpPr>
              <p:cNvPr id="59" name="Freeform 24"/>
              <p:cNvSpPr>
                <a:spLocks noChangeArrowheads="1"/>
              </p:cNvSpPr>
              <p:nvPr/>
            </p:nvSpPr>
            <p:spPr bwMode="auto">
              <a:xfrm>
                <a:off x="2090780" y="2464024"/>
                <a:ext cx="131191" cy="244889"/>
              </a:xfrm>
              <a:custGeom>
                <a:avLst/>
                <a:gdLst>
                  <a:gd name="T0" fmla="*/ 76 w 76"/>
                  <a:gd name="T1" fmla="*/ 128 h 142"/>
                  <a:gd name="T2" fmla="*/ 72 w 76"/>
                  <a:gd name="T3" fmla="*/ 142 h 142"/>
                  <a:gd name="T4" fmla="*/ 0 w 76"/>
                  <a:gd name="T5" fmla="*/ 62 h 142"/>
                  <a:gd name="T6" fmla="*/ 71 w 76"/>
                  <a:gd name="T7" fmla="*/ 0 h 142"/>
                  <a:gd name="T8" fmla="*/ 76 w 76"/>
                  <a:gd name="T9" fmla="*/ 15 h 142"/>
                  <a:gd name="T10" fmla="*/ 76 w 76"/>
                  <a:gd name="T11" fmla="*/ 12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142">
                    <a:moveTo>
                      <a:pt x="76" y="128"/>
                    </a:moveTo>
                    <a:cubicBezTo>
                      <a:pt x="76" y="133"/>
                      <a:pt x="74" y="138"/>
                      <a:pt x="72" y="14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4" y="4"/>
                      <a:pt x="76" y="9"/>
                      <a:pt x="76" y="15"/>
                    </a:cubicBezTo>
                    <a:lnTo>
                      <a:pt x="76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25"/>
              <p:cNvSpPr>
                <a:spLocks noChangeArrowheads="1"/>
              </p:cNvSpPr>
              <p:nvPr/>
            </p:nvSpPr>
            <p:spPr bwMode="auto">
              <a:xfrm>
                <a:off x="1856095" y="2437786"/>
                <a:ext cx="348384" cy="157429"/>
              </a:xfrm>
              <a:custGeom>
                <a:avLst/>
                <a:gdLst>
                  <a:gd name="T0" fmla="*/ 101 w 202"/>
                  <a:gd name="T1" fmla="*/ 91 h 91"/>
                  <a:gd name="T2" fmla="*/ 202 w 202"/>
                  <a:gd name="T3" fmla="*/ 3 h 91"/>
                  <a:gd name="T4" fmla="*/ 188 w 202"/>
                  <a:gd name="T5" fmla="*/ 0 h 91"/>
                  <a:gd name="T6" fmla="*/ 14 w 202"/>
                  <a:gd name="T7" fmla="*/ 0 h 91"/>
                  <a:gd name="T8" fmla="*/ 0 w 202"/>
                  <a:gd name="T9" fmla="*/ 3 h 91"/>
                  <a:gd name="T10" fmla="*/ 101 w 202"/>
                  <a:gd name="T1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1">
                    <a:moveTo>
                      <a:pt x="101" y="91"/>
                    </a:moveTo>
                    <a:cubicBezTo>
                      <a:pt x="202" y="3"/>
                      <a:pt x="202" y="3"/>
                      <a:pt x="202" y="3"/>
                    </a:cubicBezTo>
                    <a:cubicBezTo>
                      <a:pt x="197" y="1"/>
                      <a:pt x="193" y="0"/>
                      <a:pt x="18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1"/>
                      <a:pt x="0" y="3"/>
                    </a:cubicBezTo>
                    <a:lnTo>
                      <a:pt x="101" y="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Freeform 26"/>
              <p:cNvSpPr>
                <a:spLocks noChangeArrowheads="1"/>
              </p:cNvSpPr>
              <p:nvPr/>
            </p:nvSpPr>
            <p:spPr bwMode="auto">
              <a:xfrm>
                <a:off x="1854638" y="2586468"/>
                <a:ext cx="352029" cy="150141"/>
              </a:xfrm>
              <a:custGeom>
                <a:avLst/>
                <a:gdLst>
                  <a:gd name="T0" fmla="*/ 130 w 204"/>
                  <a:gd name="T1" fmla="*/ 0 h 87"/>
                  <a:gd name="T2" fmla="*/ 107 w 204"/>
                  <a:gd name="T3" fmla="*/ 20 h 87"/>
                  <a:gd name="T4" fmla="*/ 102 w 204"/>
                  <a:gd name="T5" fmla="*/ 22 h 87"/>
                  <a:gd name="T6" fmla="*/ 97 w 204"/>
                  <a:gd name="T7" fmla="*/ 20 h 87"/>
                  <a:gd name="T8" fmla="*/ 74 w 204"/>
                  <a:gd name="T9" fmla="*/ 0 h 87"/>
                  <a:gd name="T10" fmla="*/ 0 w 204"/>
                  <a:gd name="T11" fmla="*/ 83 h 87"/>
                  <a:gd name="T12" fmla="*/ 15 w 204"/>
                  <a:gd name="T13" fmla="*/ 87 h 87"/>
                  <a:gd name="T14" fmla="*/ 189 w 204"/>
                  <a:gd name="T15" fmla="*/ 87 h 87"/>
                  <a:gd name="T16" fmla="*/ 204 w 204"/>
                  <a:gd name="T17" fmla="*/ 83 h 87"/>
                  <a:gd name="T18" fmla="*/ 130 w 204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87">
                    <a:moveTo>
                      <a:pt x="130" y="0"/>
                    </a:moveTo>
                    <a:cubicBezTo>
                      <a:pt x="107" y="20"/>
                      <a:pt x="107" y="20"/>
                      <a:pt x="107" y="20"/>
                    </a:cubicBezTo>
                    <a:cubicBezTo>
                      <a:pt x="105" y="22"/>
                      <a:pt x="104" y="22"/>
                      <a:pt x="102" y="22"/>
                    </a:cubicBezTo>
                    <a:cubicBezTo>
                      <a:pt x="100" y="22"/>
                      <a:pt x="99" y="22"/>
                      <a:pt x="97" y="2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6"/>
                      <a:pt x="10" y="87"/>
                      <a:pt x="15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4" y="87"/>
                      <a:pt x="200" y="86"/>
                      <a:pt x="204" y="83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 noChangeArrowheads="1"/>
              </p:cNvSpPr>
              <p:nvPr/>
            </p:nvSpPr>
            <p:spPr bwMode="auto">
              <a:xfrm>
                <a:off x="1830585" y="2460380"/>
                <a:ext cx="132649" cy="249992"/>
              </a:xfrm>
              <a:custGeom>
                <a:avLst/>
                <a:gdLst>
                  <a:gd name="T0" fmla="*/ 5 w 77"/>
                  <a:gd name="T1" fmla="*/ 0 h 145"/>
                  <a:gd name="T2" fmla="*/ 0 w 77"/>
                  <a:gd name="T3" fmla="*/ 16 h 145"/>
                  <a:gd name="T4" fmla="*/ 0 w 77"/>
                  <a:gd name="T5" fmla="*/ 131 h 145"/>
                  <a:gd name="T6" fmla="*/ 4 w 77"/>
                  <a:gd name="T7" fmla="*/ 145 h 145"/>
                  <a:gd name="T8" fmla="*/ 77 w 77"/>
                  <a:gd name="T9" fmla="*/ 63 h 145"/>
                  <a:gd name="T10" fmla="*/ 5 w 77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45">
                    <a:moveTo>
                      <a:pt x="5" y="0"/>
                    </a:moveTo>
                    <a:cubicBezTo>
                      <a:pt x="2" y="5"/>
                      <a:pt x="0" y="10"/>
                      <a:pt x="0" y="1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6"/>
                      <a:pt x="2" y="141"/>
                      <a:pt x="4" y="145"/>
                    </a:cubicBezTo>
                    <a:cubicBezTo>
                      <a:pt x="77" y="63"/>
                      <a:pt x="77" y="63"/>
                      <a:pt x="77" y="6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3" name="Oval 28"/>
            <p:cNvSpPr>
              <a:spLocks noChangeArrowheads="1"/>
            </p:cNvSpPr>
            <p:nvPr/>
          </p:nvSpPr>
          <p:spPr bwMode="auto">
            <a:xfrm>
              <a:off x="871538" y="2312988"/>
              <a:ext cx="495300" cy="49212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9"/>
            <p:cNvSpPr>
              <a:spLocks noEditPoints="1" noChangeArrowheads="1"/>
            </p:cNvSpPr>
            <p:nvPr/>
          </p:nvSpPr>
          <p:spPr bwMode="auto">
            <a:xfrm>
              <a:off x="1020763" y="2389188"/>
              <a:ext cx="198437" cy="350837"/>
            </a:xfrm>
            <a:custGeom>
              <a:avLst/>
              <a:gdLst>
                <a:gd name="T0" fmla="*/ 100 w 115"/>
                <a:gd name="T1" fmla="*/ 0 h 203"/>
                <a:gd name="T2" fmla="*/ 14 w 115"/>
                <a:gd name="T3" fmla="*/ 0 h 203"/>
                <a:gd name="T4" fmla="*/ 0 w 115"/>
                <a:gd name="T5" fmla="*/ 15 h 203"/>
                <a:gd name="T6" fmla="*/ 0 w 115"/>
                <a:gd name="T7" fmla="*/ 189 h 203"/>
                <a:gd name="T8" fmla="*/ 14 w 115"/>
                <a:gd name="T9" fmla="*/ 203 h 203"/>
                <a:gd name="T10" fmla="*/ 100 w 115"/>
                <a:gd name="T11" fmla="*/ 203 h 203"/>
                <a:gd name="T12" fmla="*/ 115 w 115"/>
                <a:gd name="T13" fmla="*/ 189 h 203"/>
                <a:gd name="T14" fmla="*/ 115 w 115"/>
                <a:gd name="T15" fmla="*/ 15 h 203"/>
                <a:gd name="T16" fmla="*/ 100 w 115"/>
                <a:gd name="T17" fmla="*/ 0 h 203"/>
                <a:gd name="T18" fmla="*/ 90 w 115"/>
                <a:gd name="T19" fmla="*/ 10 h 203"/>
                <a:gd name="T20" fmla="*/ 94 w 115"/>
                <a:gd name="T21" fmla="*/ 14 h 203"/>
                <a:gd name="T22" fmla="*/ 90 w 115"/>
                <a:gd name="T23" fmla="*/ 17 h 203"/>
                <a:gd name="T24" fmla="*/ 86 w 115"/>
                <a:gd name="T25" fmla="*/ 14 h 203"/>
                <a:gd name="T26" fmla="*/ 90 w 115"/>
                <a:gd name="T27" fmla="*/ 10 h 203"/>
                <a:gd name="T28" fmla="*/ 37 w 115"/>
                <a:gd name="T29" fmla="*/ 11 h 203"/>
                <a:gd name="T30" fmla="*/ 77 w 115"/>
                <a:gd name="T31" fmla="*/ 11 h 203"/>
                <a:gd name="T32" fmla="*/ 77 w 115"/>
                <a:gd name="T33" fmla="*/ 16 h 203"/>
                <a:gd name="T34" fmla="*/ 37 w 115"/>
                <a:gd name="T35" fmla="*/ 16 h 203"/>
                <a:gd name="T36" fmla="*/ 37 w 115"/>
                <a:gd name="T37" fmla="*/ 11 h 203"/>
                <a:gd name="T38" fmla="*/ 57 w 115"/>
                <a:gd name="T39" fmla="*/ 194 h 203"/>
                <a:gd name="T40" fmla="*/ 47 w 115"/>
                <a:gd name="T41" fmla="*/ 184 h 203"/>
                <a:gd name="T42" fmla="*/ 57 w 115"/>
                <a:gd name="T43" fmla="*/ 175 h 203"/>
                <a:gd name="T44" fmla="*/ 67 w 115"/>
                <a:gd name="T45" fmla="*/ 184 h 203"/>
                <a:gd name="T46" fmla="*/ 57 w 115"/>
                <a:gd name="T47" fmla="*/ 194 h 203"/>
                <a:gd name="T48" fmla="*/ 103 w 115"/>
                <a:gd name="T49" fmla="*/ 165 h 203"/>
                <a:gd name="T50" fmla="*/ 11 w 115"/>
                <a:gd name="T51" fmla="*/ 165 h 203"/>
                <a:gd name="T52" fmla="*/ 11 w 115"/>
                <a:gd name="T53" fmla="*/ 25 h 203"/>
                <a:gd name="T54" fmla="*/ 103 w 115"/>
                <a:gd name="T55" fmla="*/ 25 h 203"/>
                <a:gd name="T56" fmla="*/ 103 w 115"/>
                <a:gd name="T57" fmla="*/ 16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5" h="203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3"/>
                    <a:pt x="14" y="203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8" y="203"/>
                    <a:pt x="115" y="197"/>
                    <a:pt x="115" y="189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7"/>
                    <a:pt x="108" y="0"/>
                    <a:pt x="100" y="0"/>
                  </a:cubicBezTo>
                  <a:moveTo>
                    <a:pt x="90" y="10"/>
                  </a:moveTo>
                  <a:cubicBezTo>
                    <a:pt x="92" y="10"/>
                    <a:pt x="94" y="11"/>
                    <a:pt x="94" y="14"/>
                  </a:cubicBezTo>
                  <a:cubicBezTo>
                    <a:pt x="94" y="16"/>
                    <a:pt x="92" y="17"/>
                    <a:pt x="90" y="17"/>
                  </a:cubicBezTo>
                  <a:cubicBezTo>
                    <a:pt x="88" y="17"/>
                    <a:pt x="86" y="16"/>
                    <a:pt x="86" y="14"/>
                  </a:cubicBezTo>
                  <a:cubicBezTo>
                    <a:pt x="86" y="11"/>
                    <a:pt x="88" y="10"/>
                    <a:pt x="90" y="10"/>
                  </a:cubicBezTo>
                  <a:moveTo>
                    <a:pt x="37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1"/>
                  </a:lnTo>
                  <a:close/>
                  <a:moveTo>
                    <a:pt x="57" y="194"/>
                  </a:moveTo>
                  <a:cubicBezTo>
                    <a:pt x="52" y="194"/>
                    <a:pt x="47" y="190"/>
                    <a:pt x="47" y="184"/>
                  </a:cubicBezTo>
                  <a:cubicBezTo>
                    <a:pt x="47" y="179"/>
                    <a:pt x="52" y="175"/>
                    <a:pt x="57" y="175"/>
                  </a:cubicBezTo>
                  <a:cubicBezTo>
                    <a:pt x="63" y="175"/>
                    <a:pt x="67" y="179"/>
                    <a:pt x="67" y="184"/>
                  </a:cubicBezTo>
                  <a:cubicBezTo>
                    <a:pt x="67" y="190"/>
                    <a:pt x="63" y="194"/>
                    <a:pt x="57" y="194"/>
                  </a:cubicBezTo>
                  <a:moveTo>
                    <a:pt x="103" y="165"/>
                  </a:moveTo>
                  <a:cubicBezTo>
                    <a:pt x="11" y="165"/>
                    <a:pt x="11" y="165"/>
                    <a:pt x="11" y="16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Oval 30"/>
            <p:cNvSpPr>
              <a:spLocks noChangeArrowheads="1"/>
            </p:cNvSpPr>
            <p:nvPr/>
          </p:nvSpPr>
          <p:spPr bwMode="auto">
            <a:xfrm>
              <a:off x="136525" y="2386013"/>
              <a:ext cx="614363" cy="614362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31"/>
            <p:cNvSpPr>
              <a:spLocks noChangeArrowheads="1"/>
            </p:cNvSpPr>
            <p:nvPr/>
          </p:nvSpPr>
          <p:spPr bwMode="auto">
            <a:xfrm>
              <a:off x="298450" y="2522538"/>
              <a:ext cx="290513" cy="341312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814388" y="3783013"/>
              <a:ext cx="614362" cy="61595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68" name="组合 79"/>
            <p:cNvGrpSpPr>
              <a:grpSpLocks/>
            </p:cNvGrpSpPr>
            <p:nvPr/>
          </p:nvGrpSpPr>
          <p:grpSpPr bwMode="auto">
            <a:xfrm>
              <a:off x="952500" y="3925888"/>
              <a:ext cx="338138" cy="319087"/>
              <a:chOff x="2076933" y="4913647"/>
              <a:chExt cx="338181" cy="318503"/>
            </a:xfrm>
          </p:grpSpPr>
          <p:sp>
            <p:nvSpPr>
              <p:cNvPr id="69" name="Freeform 33"/>
              <p:cNvSpPr>
                <a:spLocks noChangeArrowheads="1"/>
              </p:cNvSpPr>
              <p:nvPr/>
            </p:nvSpPr>
            <p:spPr bwMode="auto">
              <a:xfrm>
                <a:off x="2076933" y="5095857"/>
                <a:ext cx="338181" cy="136293"/>
              </a:xfrm>
              <a:custGeom>
                <a:avLst/>
                <a:gdLst>
                  <a:gd name="T0" fmla="*/ 303 w 464"/>
                  <a:gd name="T1" fmla="*/ 0 h 187"/>
                  <a:gd name="T2" fmla="*/ 303 w 464"/>
                  <a:gd name="T3" fmla="*/ 50 h 187"/>
                  <a:gd name="T4" fmla="*/ 303 w 464"/>
                  <a:gd name="T5" fmla="*/ 81 h 187"/>
                  <a:gd name="T6" fmla="*/ 303 w 464"/>
                  <a:gd name="T7" fmla="*/ 83 h 187"/>
                  <a:gd name="T8" fmla="*/ 161 w 464"/>
                  <a:gd name="T9" fmla="*/ 83 h 187"/>
                  <a:gd name="T10" fmla="*/ 161 w 464"/>
                  <a:gd name="T11" fmla="*/ 50 h 187"/>
                  <a:gd name="T12" fmla="*/ 161 w 464"/>
                  <a:gd name="T13" fmla="*/ 0 h 187"/>
                  <a:gd name="T14" fmla="*/ 0 w 464"/>
                  <a:gd name="T15" fmla="*/ 0 h 187"/>
                  <a:gd name="T16" fmla="*/ 0 w 464"/>
                  <a:gd name="T17" fmla="*/ 187 h 187"/>
                  <a:gd name="T18" fmla="*/ 464 w 464"/>
                  <a:gd name="T19" fmla="*/ 187 h 187"/>
                  <a:gd name="T20" fmla="*/ 464 w 464"/>
                  <a:gd name="T21" fmla="*/ 0 h 187"/>
                  <a:gd name="T22" fmla="*/ 303 w 464"/>
                  <a:gd name="T2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4" h="187">
                    <a:moveTo>
                      <a:pt x="303" y="0"/>
                    </a:moveTo>
                    <a:lnTo>
                      <a:pt x="303" y="50"/>
                    </a:lnTo>
                    <a:lnTo>
                      <a:pt x="303" y="81"/>
                    </a:lnTo>
                    <a:lnTo>
                      <a:pt x="303" y="83"/>
                    </a:lnTo>
                    <a:lnTo>
                      <a:pt x="161" y="83"/>
                    </a:lnTo>
                    <a:lnTo>
                      <a:pt x="161" y="50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464" y="187"/>
                    </a:lnTo>
                    <a:lnTo>
                      <a:pt x="464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4"/>
              <p:cNvSpPr>
                <a:spLocks noChangeArrowheads="1"/>
              </p:cNvSpPr>
              <p:nvPr/>
            </p:nvSpPr>
            <p:spPr bwMode="auto">
              <a:xfrm>
                <a:off x="2076933" y="4979243"/>
                <a:ext cx="338181" cy="153056"/>
              </a:xfrm>
              <a:custGeom>
                <a:avLst/>
                <a:gdLst>
                  <a:gd name="T0" fmla="*/ 324 w 464"/>
                  <a:gd name="T1" fmla="*/ 0 h 210"/>
                  <a:gd name="T2" fmla="*/ 324 w 464"/>
                  <a:gd name="T3" fmla="*/ 0 h 210"/>
                  <a:gd name="T4" fmla="*/ 275 w 464"/>
                  <a:gd name="T5" fmla="*/ 0 h 210"/>
                  <a:gd name="T6" fmla="*/ 189 w 464"/>
                  <a:gd name="T7" fmla="*/ 0 h 210"/>
                  <a:gd name="T8" fmla="*/ 140 w 464"/>
                  <a:gd name="T9" fmla="*/ 0 h 210"/>
                  <a:gd name="T10" fmla="*/ 0 w 464"/>
                  <a:gd name="T11" fmla="*/ 0 h 210"/>
                  <a:gd name="T12" fmla="*/ 0 w 464"/>
                  <a:gd name="T13" fmla="*/ 130 h 210"/>
                  <a:gd name="T14" fmla="*/ 194 w 464"/>
                  <a:gd name="T15" fmla="*/ 130 h 210"/>
                  <a:gd name="T16" fmla="*/ 194 w 464"/>
                  <a:gd name="T17" fmla="*/ 210 h 210"/>
                  <a:gd name="T18" fmla="*/ 270 w 464"/>
                  <a:gd name="T19" fmla="*/ 210 h 210"/>
                  <a:gd name="T20" fmla="*/ 270 w 464"/>
                  <a:gd name="T21" fmla="*/ 130 h 210"/>
                  <a:gd name="T22" fmla="*/ 464 w 464"/>
                  <a:gd name="T23" fmla="*/ 130 h 210"/>
                  <a:gd name="T24" fmla="*/ 464 w 464"/>
                  <a:gd name="T25" fmla="*/ 0 h 210"/>
                  <a:gd name="T26" fmla="*/ 324 w 464"/>
                  <a:gd name="T2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4" h="210">
                    <a:moveTo>
                      <a:pt x="324" y="0"/>
                    </a:moveTo>
                    <a:lnTo>
                      <a:pt x="324" y="0"/>
                    </a:lnTo>
                    <a:lnTo>
                      <a:pt x="275" y="0"/>
                    </a:lnTo>
                    <a:lnTo>
                      <a:pt x="189" y="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30"/>
                    </a:lnTo>
                    <a:lnTo>
                      <a:pt x="194" y="130"/>
                    </a:lnTo>
                    <a:lnTo>
                      <a:pt x="194" y="210"/>
                    </a:lnTo>
                    <a:lnTo>
                      <a:pt x="270" y="210"/>
                    </a:lnTo>
                    <a:lnTo>
                      <a:pt x="270" y="130"/>
                    </a:lnTo>
                    <a:lnTo>
                      <a:pt x="464" y="130"/>
                    </a:lnTo>
                    <a:lnTo>
                      <a:pt x="464" y="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5"/>
              <p:cNvSpPr>
                <a:spLocks noChangeArrowheads="1"/>
              </p:cNvSpPr>
              <p:nvPr/>
            </p:nvSpPr>
            <p:spPr bwMode="auto">
              <a:xfrm>
                <a:off x="2178970" y="4913647"/>
                <a:ext cx="134106" cy="65595"/>
              </a:xfrm>
              <a:custGeom>
                <a:avLst/>
                <a:gdLst>
                  <a:gd name="T0" fmla="*/ 49 w 184"/>
                  <a:gd name="T1" fmla="*/ 56 h 90"/>
                  <a:gd name="T2" fmla="*/ 135 w 184"/>
                  <a:gd name="T3" fmla="*/ 56 h 90"/>
                  <a:gd name="T4" fmla="*/ 135 w 184"/>
                  <a:gd name="T5" fmla="*/ 90 h 90"/>
                  <a:gd name="T6" fmla="*/ 184 w 184"/>
                  <a:gd name="T7" fmla="*/ 90 h 90"/>
                  <a:gd name="T8" fmla="*/ 184 w 184"/>
                  <a:gd name="T9" fmla="*/ 0 h 90"/>
                  <a:gd name="T10" fmla="*/ 0 w 184"/>
                  <a:gd name="T11" fmla="*/ 0 h 90"/>
                  <a:gd name="T12" fmla="*/ 0 w 184"/>
                  <a:gd name="T13" fmla="*/ 90 h 90"/>
                  <a:gd name="T14" fmla="*/ 49 w 184"/>
                  <a:gd name="T15" fmla="*/ 90 h 90"/>
                  <a:gd name="T16" fmla="*/ 49 w 184"/>
                  <a:gd name="T17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90">
                    <a:moveTo>
                      <a:pt x="49" y="56"/>
                    </a:moveTo>
                    <a:lnTo>
                      <a:pt x="135" y="56"/>
                    </a:lnTo>
                    <a:lnTo>
                      <a:pt x="135" y="90"/>
                    </a:lnTo>
                    <a:lnTo>
                      <a:pt x="184" y="90"/>
                    </a:lnTo>
                    <a:lnTo>
                      <a:pt x="184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49" y="90"/>
                    </a:lnTo>
                    <a:lnTo>
                      <a:pt x="49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1773238" y="1979613"/>
              <a:ext cx="482600" cy="4826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37"/>
            <p:cNvSpPr>
              <a:spLocks noEditPoints="1" noChangeArrowheads="1"/>
            </p:cNvSpPr>
            <p:nvPr/>
          </p:nvSpPr>
          <p:spPr bwMode="auto">
            <a:xfrm>
              <a:off x="1858963" y="2100263"/>
              <a:ext cx="309562" cy="260350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8 w 180"/>
                <a:gd name="T15" fmla="*/ 53 h 151"/>
                <a:gd name="T16" fmla="*/ 91 w 180"/>
                <a:gd name="T17" fmla="*/ 27 h 151"/>
                <a:gd name="T18" fmla="*/ 65 w 180"/>
                <a:gd name="T19" fmla="*/ 53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5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5 h 151"/>
                <a:gd name="T44" fmla="*/ 102 w 180"/>
                <a:gd name="T45" fmla="*/ 82 h 151"/>
                <a:gd name="T46" fmla="*/ 146 w 180"/>
                <a:gd name="T47" fmla="*/ 54 h 151"/>
                <a:gd name="T48" fmla="*/ 124 w 180"/>
                <a:gd name="T49" fmla="*/ 54 h 151"/>
                <a:gd name="T50" fmla="*/ 114 w 180"/>
                <a:gd name="T51" fmla="*/ 77 h 151"/>
                <a:gd name="T52" fmla="*/ 142 w 180"/>
                <a:gd name="T53" fmla="*/ 115 h 151"/>
                <a:gd name="T54" fmla="*/ 142 w 180"/>
                <a:gd name="T55" fmla="*/ 124 h 151"/>
                <a:gd name="T56" fmla="*/ 178 w 180"/>
                <a:gd name="T57" fmla="*/ 116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4 h 151"/>
                <a:gd name="T66" fmla="*/ 45 w 180"/>
                <a:gd name="T67" fmla="*/ 53 h 151"/>
                <a:gd name="T68" fmla="*/ 59 w 180"/>
                <a:gd name="T69" fmla="*/ 48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9 w 180"/>
                <a:gd name="T77" fmla="*/ 26 h 151"/>
                <a:gd name="T78" fmla="*/ 45 w 180"/>
                <a:gd name="T79" fmla="*/ 53 h 151"/>
                <a:gd name="T80" fmla="*/ 69 w 180"/>
                <a:gd name="T81" fmla="*/ 77 h 151"/>
                <a:gd name="T82" fmla="*/ 59 w 180"/>
                <a:gd name="T83" fmla="*/ 54 h 151"/>
                <a:gd name="T84" fmla="*/ 56 w 180"/>
                <a:gd name="T85" fmla="*/ 54 h 151"/>
                <a:gd name="T86" fmla="*/ 34 w 180"/>
                <a:gd name="T87" fmla="*/ 54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5 h 151"/>
                <a:gd name="T100" fmla="*/ 69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1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8" y="68"/>
                    <a:pt x="118" y="53"/>
                  </a:cubicBezTo>
                  <a:cubicBezTo>
                    <a:pt x="118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3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4"/>
                  </a:moveTo>
                  <a:cubicBezTo>
                    <a:pt x="124" y="54"/>
                    <a:pt x="124" y="54"/>
                    <a:pt x="124" y="54"/>
                  </a:cubicBezTo>
                  <a:cubicBezTo>
                    <a:pt x="124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5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4"/>
                    <a:pt x="146" y="54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8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9" y="12"/>
                    <a:pt x="19" y="26"/>
                  </a:cubicBezTo>
                  <a:cubicBezTo>
                    <a:pt x="19" y="41"/>
                    <a:pt x="30" y="53"/>
                    <a:pt x="45" y="53"/>
                  </a:cubicBezTo>
                  <a:moveTo>
                    <a:pt x="69" y="77"/>
                  </a:moveTo>
                  <a:cubicBezTo>
                    <a:pt x="63" y="71"/>
                    <a:pt x="59" y="63"/>
                    <a:pt x="59" y="54"/>
                  </a:cubicBezTo>
                  <a:cubicBezTo>
                    <a:pt x="58" y="54"/>
                    <a:pt x="57" y="54"/>
                    <a:pt x="5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5" y="54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97"/>
                    <a:pt x="52" y="82"/>
                    <a:pt x="69" y="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Oval 38"/>
            <p:cNvSpPr>
              <a:spLocks noChangeArrowheads="1"/>
            </p:cNvSpPr>
            <p:nvPr/>
          </p:nvSpPr>
          <p:spPr bwMode="auto">
            <a:xfrm>
              <a:off x="2139950" y="773113"/>
              <a:ext cx="598488" cy="595312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39"/>
            <p:cNvSpPr>
              <a:spLocks noEditPoints="1" noChangeArrowheads="1"/>
            </p:cNvSpPr>
            <p:nvPr/>
          </p:nvSpPr>
          <p:spPr bwMode="auto">
            <a:xfrm>
              <a:off x="2238375" y="871538"/>
              <a:ext cx="400050" cy="398462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6 h 232"/>
                <a:gd name="T24" fmla="*/ 116 w 232"/>
                <a:gd name="T25" fmla="*/ 188 h 232"/>
                <a:gd name="T26" fmla="*/ 44 w 232"/>
                <a:gd name="T27" fmla="*/ 116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1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1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3" y="136"/>
                    <a:pt x="168" y="129"/>
                    <a:pt x="189" y="116"/>
                  </a:cubicBezTo>
                  <a:cubicBezTo>
                    <a:pt x="185" y="157"/>
                    <a:pt x="154" y="188"/>
                    <a:pt x="116" y="188"/>
                  </a:cubicBezTo>
                  <a:cubicBezTo>
                    <a:pt x="79" y="188"/>
                    <a:pt x="47" y="157"/>
                    <a:pt x="44" y="116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1"/>
                    <a:pt x="73" y="101"/>
                  </a:cubicBezTo>
                  <a:cubicBezTo>
                    <a:pt x="81" y="101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1"/>
                    <a:pt x="160" y="101"/>
                  </a:cubicBezTo>
                  <a:cubicBezTo>
                    <a:pt x="168" y="101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40"/>
            <p:cNvSpPr>
              <a:spLocks noChangeArrowheads="1"/>
            </p:cNvSpPr>
            <p:nvPr/>
          </p:nvSpPr>
          <p:spPr bwMode="auto">
            <a:xfrm>
              <a:off x="3025775" y="3065463"/>
              <a:ext cx="60325" cy="60325"/>
            </a:xfrm>
            <a:custGeom>
              <a:avLst/>
              <a:gdLst>
                <a:gd name="T0" fmla="*/ 12 w 35"/>
                <a:gd name="T1" fmla="*/ 2 h 35"/>
                <a:gd name="T2" fmla="*/ 32 w 35"/>
                <a:gd name="T3" fmla="*/ 12 h 35"/>
                <a:gd name="T4" fmla="*/ 22 w 35"/>
                <a:gd name="T5" fmla="*/ 32 h 35"/>
                <a:gd name="T6" fmla="*/ 3 w 35"/>
                <a:gd name="T7" fmla="*/ 22 h 35"/>
                <a:gd name="T8" fmla="*/ 12 w 3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2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1" y="29"/>
                    <a:pt x="22" y="32"/>
                  </a:cubicBezTo>
                  <a:cubicBezTo>
                    <a:pt x="14" y="35"/>
                    <a:pt x="5" y="30"/>
                    <a:pt x="3" y="22"/>
                  </a:cubicBezTo>
                  <a:cubicBezTo>
                    <a:pt x="0" y="14"/>
                    <a:pt x="4" y="5"/>
                    <a:pt x="12" y="2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1"/>
            <p:cNvSpPr>
              <a:spLocks noChangeArrowheads="1"/>
            </p:cNvSpPr>
            <p:nvPr/>
          </p:nvSpPr>
          <p:spPr bwMode="auto">
            <a:xfrm>
              <a:off x="2968625" y="2992438"/>
              <a:ext cx="146050" cy="98425"/>
            </a:xfrm>
            <a:custGeom>
              <a:avLst/>
              <a:gdLst>
                <a:gd name="T0" fmla="*/ 74 w 85"/>
                <a:gd name="T1" fmla="*/ 11 h 57"/>
                <a:gd name="T2" fmla="*/ 73 w 85"/>
                <a:gd name="T3" fmla="*/ 11 h 57"/>
                <a:gd name="T4" fmla="*/ 72 w 85"/>
                <a:gd name="T5" fmla="*/ 11 h 57"/>
                <a:gd name="T6" fmla="*/ 72 w 85"/>
                <a:gd name="T7" fmla="*/ 10 h 57"/>
                <a:gd name="T8" fmla="*/ 6 w 85"/>
                <a:gd name="T9" fmla="*/ 35 h 57"/>
                <a:gd name="T10" fmla="*/ 5 w 85"/>
                <a:gd name="T11" fmla="*/ 38 h 57"/>
                <a:gd name="T12" fmla="*/ 3 w 85"/>
                <a:gd name="T13" fmla="*/ 42 h 57"/>
                <a:gd name="T14" fmla="*/ 7 w 85"/>
                <a:gd name="T15" fmla="*/ 55 h 57"/>
                <a:gd name="T16" fmla="*/ 20 w 85"/>
                <a:gd name="T17" fmla="*/ 50 h 57"/>
                <a:gd name="T18" fmla="*/ 24 w 85"/>
                <a:gd name="T19" fmla="*/ 44 h 57"/>
                <a:gd name="T20" fmla="*/ 66 w 85"/>
                <a:gd name="T21" fmla="*/ 29 h 57"/>
                <a:gd name="T22" fmla="*/ 71 w 85"/>
                <a:gd name="T23" fmla="*/ 31 h 57"/>
                <a:gd name="T24" fmla="*/ 84 w 85"/>
                <a:gd name="T25" fmla="*/ 27 h 57"/>
                <a:gd name="T26" fmla="*/ 84 w 85"/>
                <a:gd name="T27" fmla="*/ 19 h 57"/>
                <a:gd name="T28" fmla="*/ 79 w 85"/>
                <a:gd name="T29" fmla="*/ 14 h 57"/>
                <a:gd name="T30" fmla="*/ 74 w 85"/>
                <a:gd name="T31" fmla="*/ 1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57">
                  <a:moveTo>
                    <a:pt x="74" y="11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47" y="0"/>
                    <a:pt x="18" y="10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1"/>
                    <a:pt x="66" y="29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5" y="34"/>
                    <a:pt x="81" y="32"/>
                    <a:pt x="84" y="27"/>
                  </a:cubicBezTo>
                  <a:cubicBezTo>
                    <a:pt x="85" y="24"/>
                    <a:pt x="85" y="22"/>
                    <a:pt x="84" y="19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2"/>
            <p:cNvSpPr>
              <a:spLocks noChangeArrowheads="1"/>
            </p:cNvSpPr>
            <p:nvPr/>
          </p:nvSpPr>
          <p:spPr bwMode="auto">
            <a:xfrm>
              <a:off x="2916238" y="2930525"/>
              <a:ext cx="222250" cy="134938"/>
            </a:xfrm>
            <a:custGeom>
              <a:avLst/>
              <a:gdLst>
                <a:gd name="T0" fmla="*/ 123 w 129"/>
                <a:gd name="T1" fmla="*/ 20 h 78"/>
                <a:gd name="T2" fmla="*/ 119 w 129"/>
                <a:gd name="T3" fmla="*/ 18 h 78"/>
                <a:gd name="T4" fmla="*/ 119 w 129"/>
                <a:gd name="T5" fmla="*/ 18 h 78"/>
                <a:gd name="T6" fmla="*/ 116 w 129"/>
                <a:gd name="T7" fmla="*/ 17 h 78"/>
                <a:gd name="T8" fmla="*/ 114 w 129"/>
                <a:gd name="T9" fmla="*/ 16 h 78"/>
                <a:gd name="T10" fmla="*/ 6 w 129"/>
                <a:gd name="T11" fmla="*/ 56 h 78"/>
                <a:gd name="T12" fmla="*/ 6 w 129"/>
                <a:gd name="T13" fmla="*/ 57 h 78"/>
                <a:gd name="T14" fmla="*/ 2 w 129"/>
                <a:gd name="T15" fmla="*/ 64 h 78"/>
                <a:gd name="T16" fmla="*/ 6 w 129"/>
                <a:gd name="T17" fmla="*/ 76 h 78"/>
                <a:gd name="T18" fmla="*/ 18 w 129"/>
                <a:gd name="T19" fmla="*/ 72 h 78"/>
                <a:gd name="T20" fmla="*/ 22 w 129"/>
                <a:gd name="T21" fmla="*/ 65 h 78"/>
                <a:gd name="T22" fmla="*/ 22 w 129"/>
                <a:gd name="T23" fmla="*/ 64 h 78"/>
                <a:gd name="T24" fmla="*/ 109 w 129"/>
                <a:gd name="T25" fmla="*/ 34 h 78"/>
                <a:gd name="T26" fmla="*/ 115 w 129"/>
                <a:gd name="T27" fmla="*/ 36 h 78"/>
                <a:gd name="T28" fmla="*/ 127 w 129"/>
                <a:gd name="T29" fmla="*/ 32 h 78"/>
                <a:gd name="T30" fmla="*/ 123 w 129"/>
                <a:gd name="T31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8">
                  <a:moveTo>
                    <a:pt x="123" y="20"/>
                  </a:move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6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4"/>
                    <a:pt x="22" y="64"/>
                  </a:cubicBezTo>
                  <a:cubicBezTo>
                    <a:pt x="38" y="32"/>
                    <a:pt x="77" y="19"/>
                    <a:pt x="109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0" y="39"/>
                    <a:pt x="125" y="37"/>
                    <a:pt x="127" y="32"/>
                  </a:cubicBezTo>
                  <a:cubicBezTo>
                    <a:pt x="129" y="28"/>
                    <a:pt x="127" y="23"/>
                    <a:pt x="123" y="20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auto">
            <a:xfrm>
              <a:off x="2576513" y="3576638"/>
              <a:ext cx="606425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44"/>
            <p:cNvSpPr>
              <a:spLocks noEditPoints="1" noChangeArrowheads="1"/>
            </p:cNvSpPr>
            <p:nvPr/>
          </p:nvSpPr>
          <p:spPr bwMode="auto">
            <a:xfrm>
              <a:off x="2667000" y="3676650"/>
              <a:ext cx="420688" cy="411163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5 h 239"/>
                <a:gd name="T6" fmla="*/ 216 w 245"/>
                <a:gd name="T7" fmla="*/ 164 h 239"/>
                <a:gd name="T8" fmla="*/ 187 w 245"/>
                <a:gd name="T9" fmla="*/ 152 h 239"/>
                <a:gd name="T10" fmla="*/ 183 w 245"/>
                <a:gd name="T11" fmla="*/ 203 h 239"/>
                <a:gd name="T12" fmla="*/ 46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6 w 245"/>
                <a:gd name="T29" fmla="*/ 209 h 239"/>
                <a:gd name="T30" fmla="*/ 125 w 245"/>
                <a:gd name="T31" fmla="*/ 177 h 239"/>
                <a:gd name="T32" fmla="*/ 140 w 245"/>
                <a:gd name="T33" fmla="*/ 136 h 239"/>
                <a:gd name="T34" fmla="*/ 114 w 245"/>
                <a:gd name="T35" fmla="*/ 132 h 239"/>
                <a:gd name="T36" fmla="*/ 91 w 245"/>
                <a:gd name="T37" fmla="*/ 129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4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7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5 w 245"/>
                <a:gd name="T69" fmla="*/ 27 h 239"/>
                <a:gd name="T70" fmla="*/ 165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3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3"/>
                  </a:moveTo>
                  <a:cubicBezTo>
                    <a:pt x="239" y="84"/>
                    <a:pt x="232" y="65"/>
                    <a:pt x="220" y="49"/>
                  </a:cubicBezTo>
                  <a:cubicBezTo>
                    <a:pt x="201" y="23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0"/>
                  </a:cubicBezTo>
                  <a:cubicBezTo>
                    <a:pt x="10" y="160"/>
                    <a:pt x="23" y="185"/>
                    <a:pt x="45" y="205"/>
                  </a:cubicBezTo>
                  <a:cubicBezTo>
                    <a:pt x="70" y="228"/>
                    <a:pt x="101" y="239"/>
                    <a:pt x="136" y="235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3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5" y="161"/>
                    <a:pt x="187" y="152"/>
                  </a:cubicBezTo>
                  <a:cubicBezTo>
                    <a:pt x="179" y="143"/>
                    <a:pt x="177" y="145"/>
                    <a:pt x="175" y="145"/>
                  </a:cubicBezTo>
                  <a:cubicBezTo>
                    <a:pt x="173" y="145"/>
                    <a:pt x="168" y="151"/>
                    <a:pt x="169" y="179"/>
                  </a:cubicBezTo>
                  <a:cubicBezTo>
                    <a:pt x="170" y="198"/>
                    <a:pt x="178" y="201"/>
                    <a:pt x="183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5"/>
                  </a:cubicBezTo>
                  <a:cubicBezTo>
                    <a:pt x="15" y="126"/>
                    <a:pt x="25" y="82"/>
                    <a:pt x="46" y="57"/>
                  </a:cubicBezTo>
                  <a:cubicBezTo>
                    <a:pt x="46" y="61"/>
                    <a:pt x="47" y="65"/>
                    <a:pt x="47" y="69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6"/>
                    <a:pt x="45" y="109"/>
                  </a:cubicBezTo>
                  <a:cubicBezTo>
                    <a:pt x="46" y="110"/>
                    <a:pt x="48" y="111"/>
                    <a:pt x="49" y="111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0"/>
                    <a:pt x="53" y="99"/>
                    <a:pt x="53" y="96"/>
                  </a:cubicBezTo>
                  <a:cubicBezTo>
                    <a:pt x="55" y="98"/>
                    <a:pt x="56" y="98"/>
                    <a:pt x="57" y="99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19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2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3"/>
                    <a:pt x="84" y="143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90" y="174"/>
                    <a:pt x="91" y="175"/>
                    <a:pt x="93" y="177"/>
                  </a:cubicBezTo>
                  <a:cubicBezTo>
                    <a:pt x="97" y="181"/>
                    <a:pt x="98" y="186"/>
                    <a:pt x="97" y="191"/>
                  </a:cubicBezTo>
                  <a:cubicBezTo>
                    <a:pt x="96" y="193"/>
                    <a:pt x="94" y="196"/>
                    <a:pt x="94" y="199"/>
                  </a:cubicBezTo>
                  <a:cubicBezTo>
                    <a:pt x="94" y="201"/>
                    <a:pt x="94" y="204"/>
                    <a:pt x="94" y="207"/>
                  </a:cubicBezTo>
                  <a:cubicBezTo>
                    <a:pt x="95" y="209"/>
                    <a:pt x="95" y="215"/>
                    <a:pt x="97" y="215"/>
                  </a:cubicBezTo>
                  <a:cubicBezTo>
                    <a:pt x="102" y="214"/>
                    <a:pt x="105" y="215"/>
                    <a:pt x="106" y="209"/>
                  </a:cubicBezTo>
                  <a:cubicBezTo>
                    <a:pt x="106" y="208"/>
                    <a:pt x="106" y="208"/>
                    <a:pt x="105" y="207"/>
                  </a:cubicBezTo>
                  <a:cubicBezTo>
                    <a:pt x="104" y="202"/>
                    <a:pt x="111" y="187"/>
                    <a:pt x="115" y="185"/>
                  </a:cubicBezTo>
                  <a:cubicBezTo>
                    <a:pt x="118" y="182"/>
                    <a:pt x="121" y="180"/>
                    <a:pt x="125" y="177"/>
                  </a:cubicBezTo>
                  <a:cubicBezTo>
                    <a:pt x="129" y="173"/>
                    <a:pt x="131" y="168"/>
                    <a:pt x="129" y="162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1"/>
                    <a:pt x="140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9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6"/>
                    <a:pt x="94" y="128"/>
                    <a:pt x="91" y="129"/>
                  </a:cubicBezTo>
                  <a:cubicBezTo>
                    <a:pt x="89" y="131"/>
                    <a:pt x="87" y="130"/>
                    <a:pt x="85" y="128"/>
                  </a:cubicBezTo>
                  <a:cubicBezTo>
                    <a:pt x="84" y="127"/>
                    <a:pt x="82" y="126"/>
                    <a:pt x="81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7"/>
                    <a:pt x="76" y="115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8" y="113"/>
                    <a:pt x="89" y="112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5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0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8"/>
                    <a:pt x="108" y="103"/>
                    <a:pt x="111" y="106"/>
                  </a:cubicBezTo>
                  <a:cubicBezTo>
                    <a:pt x="113" y="109"/>
                    <a:pt x="116" y="112"/>
                    <a:pt x="119" y="114"/>
                  </a:cubicBezTo>
                  <a:cubicBezTo>
                    <a:pt x="120" y="115"/>
                    <a:pt x="123" y="115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5"/>
                    <a:pt x="122" y="104"/>
                  </a:cubicBezTo>
                  <a:cubicBezTo>
                    <a:pt x="116" y="96"/>
                    <a:pt x="117" y="82"/>
                    <a:pt x="128" y="76"/>
                  </a:cubicBezTo>
                  <a:cubicBezTo>
                    <a:pt x="132" y="74"/>
                    <a:pt x="135" y="72"/>
                    <a:pt x="137" y="67"/>
                  </a:cubicBezTo>
                  <a:cubicBezTo>
                    <a:pt x="135" y="67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3"/>
                  </a:cubicBezTo>
                  <a:cubicBezTo>
                    <a:pt x="136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6" y="50"/>
                    <a:pt x="145" y="50"/>
                  </a:cubicBezTo>
                  <a:cubicBezTo>
                    <a:pt x="143" y="50"/>
                    <a:pt x="141" y="51"/>
                    <a:pt x="139" y="51"/>
                  </a:cubicBezTo>
                  <a:cubicBezTo>
                    <a:pt x="135" y="51"/>
                    <a:pt x="134" y="51"/>
                    <a:pt x="134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7" y="45"/>
                    <a:pt x="125" y="46"/>
                    <a:pt x="123" y="47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5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8"/>
                  </a:cubicBezTo>
                  <a:cubicBezTo>
                    <a:pt x="100" y="49"/>
                    <a:pt x="97" y="50"/>
                    <a:pt x="96" y="47"/>
                  </a:cubicBezTo>
                  <a:cubicBezTo>
                    <a:pt x="95" y="45"/>
                    <a:pt x="96" y="43"/>
                    <a:pt x="98" y="41"/>
                  </a:cubicBezTo>
                  <a:cubicBezTo>
                    <a:pt x="100" y="39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9" y="20"/>
                    <a:pt x="117" y="19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4"/>
                  </a:cubicBezTo>
                  <a:cubicBezTo>
                    <a:pt x="103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8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5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2"/>
                  </a:cubicBezTo>
                  <a:cubicBezTo>
                    <a:pt x="159" y="24"/>
                    <a:pt x="162" y="27"/>
                    <a:pt x="165" y="29"/>
                  </a:cubicBezTo>
                  <a:cubicBezTo>
                    <a:pt x="165" y="30"/>
                    <a:pt x="165" y="32"/>
                    <a:pt x="165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3"/>
                    <a:pt x="171" y="43"/>
                  </a:cubicBezTo>
                  <a:cubicBezTo>
                    <a:pt x="174" y="43"/>
                    <a:pt x="175" y="44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1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90" y="57"/>
                    <a:pt x="193" y="56"/>
                    <a:pt x="194" y="51"/>
                  </a:cubicBezTo>
                  <a:cubicBezTo>
                    <a:pt x="194" y="50"/>
                    <a:pt x="194" y="50"/>
                    <a:pt x="194" y="49"/>
                  </a:cubicBezTo>
                  <a:cubicBezTo>
                    <a:pt x="195" y="47"/>
                    <a:pt x="196" y="46"/>
                    <a:pt x="198" y="48"/>
                  </a:cubicBezTo>
                  <a:cubicBezTo>
                    <a:pt x="201" y="51"/>
                    <a:pt x="204" y="55"/>
                    <a:pt x="207" y="59"/>
                  </a:cubicBezTo>
                  <a:cubicBezTo>
                    <a:pt x="204" y="62"/>
                    <a:pt x="204" y="66"/>
                    <a:pt x="204" y="70"/>
                  </a:cubicBezTo>
                  <a:cubicBezTo>
                    <a:pt x="205" y="75"/>
                    <a:pt x="204" y="78"/>
                    <a:pt x="202" y="82"/>
                  </a:cubicBezTo>
                  <a:cubicBezTo>
                    <a:pt x="201" y="86"/>
                    <a:pt x="199" y="90"/>
                    <a:pt x="198" y="93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4"/>
                    <a:pt x="210" y="105"/>
                    <a:pt x="211" y="111"/>
                  </a:cubicBezTo>
                  <a:cubicBezTo>
                    <a:pt x="211" y="118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0"/>
                    <a:pt x="222" y="152"/>
                    <a:pt x="216" y="1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auto">
            <a:xfrm>
              <a:off x="3413125" y="1670050"/>
              <a:ext cx="615950" cy="614363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2" name="组合 93"/>
            <p:cNvGrpSpPr>
              <a:grpSpLocks/>
            </p:cNvGrpSpPr>
            <p:nvPr/>
          </p:nvGrpSpPr>
          <p:grpSpPr bwMode="auto">
            <a:xfrm>
              <a:off x="3516313" y="1787525"/>
              <a:ext cx="406400" cy="352425"/>
              <a:chOff x="4409943" y="2975668"/>
              <a:chExt cx="406691" cy="352028"/>
            </a:xfrm>
          </p:grpSpPr>
          <p:sp>
            <p:nvSpPr>
              <p:cNvPr id="83" name="Freeform 46"/>
              <p:cNvSpPr>
                <a:spLocks noChangeArrowheads="1"/>
              </p:cNvSpPr>
              <p:nvPr/>
            </p:nvSpPr>
            <p:spPr bwMode="auto">
              <a:xfrm>
                <a:off x="4685443" y="2991703"/>
                <a:ext cx="65595" cy="82359"/>
              </a:xfrm>
              <a:custGeom>
                <a:avLst/>
                <a:gdLst>
                  <a:gd name="T0" fmla="*/ 90 w 90"/>
                  <a:gd name="T1" fmla="*/ 0 h 113"/>
                  <a:gd name="T2" fmla="*/ 0 w 90"/>
                  <a:gd name="T3" fmla="*/ 0 h 113"/>
                  <a:gd name="T4" fmla="*/ 0 w 90"/>
                  <a:gd name="T5" fmla="*/ 40 h 113"/>
                  <a:gd name="T6" fmla="*/ 90 w 90"/>
                  <a:gd name="T7" fmla="*/ 113 h 113"/>
                  <a:gd name="T8" fmla="*/ 90 w 90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13">
                    <a:moveTo>
                      <a:pt x="90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90" y="1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47"/>
              <p:cNvSpPr>
                <a:spLocks noChangeArrowheads="1"/>
              </p:cNvSpPr>
              <p:nvPr/>
            </p:nvSpPr>
            <p:spPr bwMode="auto">
              <a:xfrm>
                <a:off x="4474809" y="3062399"/>
                <a:ext cx="276230" cy="265297"/>
              </a:xfrm>
              <a:custGeom>
                <a:avLst/>
                <a:gdLst>
                  <a:gd name="T0" fmla="*/ 379 w 379"/>
                  <a:gd name="T1" fmla="*/ 193 h 364"/>
                  <a:gd name="T2" fmla="*/ 379 w 379"/>
                  <a:gd name="T3" fmla="*/ 153 h 364"/>
                  <a:gd name="T4" fmla="*/ 289 w 379"/>
                  <a:gd name="T5" fmla="*/ 80 h 364"/>
                  <a:gd name="T6" fmla="*/ 190 w 379"/>
                  <a:gd name="T7" fmla="*/ 0 h 364"/>
                  <a:gd name="T8" fmla="*/ 0 w 379"/>
                  <a:gd name="T9" fmla="*/ 153 h 364"/>
                  <a:gd name="T10" fmla="*/ 0 w 379"/>
                  <a:gd name="T11" fmla="*/ 364 h 364"/>
                  <a:gd name="T12" fmla="*/ 121 w 379"/>
                  <a:gd name="T13" fmla="*/ 364 h 364"/>
                  <a:gd name="T14" fmla="*/ 121 w 379"/>
                  <a:gd name="T15" fmla="*/ 158 h 364"/>
                  <a:gd name="T16" fmla="*/ 261 w 379"/>
                  <a:gd name="T17" fmla="*/ 158 h 364"/>
                  <a:gd name="T18" fmla="*/ 261 w 379"/>
                  <a:gd name="T19" fmla="*/ 364 h 364"/>
                  <a:gd name="T20" fmla="*/ 379 w 379"/>
                  <a:gd name="T21" fmla="*/ 364 h 364"/>
                  <a:gd name="T22" fmla="*/ 379 w 379"/>
                  <a:gd name="T23" fmla="*/ 19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9" h="364">
                    <a:moveTo>
                      <a:pt x="379" y="193"/>
                    </a:moveTo>
                    <a:lnTo>
                      <a:pt x="379" y="153"/>
                    </a:lnTo>
                    <a:lnTo>
                      <a:pt x="289" y="80"/>
                    </a:lnTo>
                    <a:lnTo>
                      <a:pt x="190" y="0"/>
                    </a:lnTo>
                    <a:lnTo>
                      <a:pt x="0" y="153"/>
                    </a:lnTo>
                    <a:lnTo>
                      <a:pt x="0" y="364"/>
                    </a:lnTo>
                    <a:lnTo>
                      <a:pt x="121" y="364"/>
                    </a:lnTo>
                    <a:lnTo>
                      <a:pt x="121" y="158"/>
                    </a:lnTo>
                    <a:lnTo>
                      <a:pt x="261" y="158"/>
                    </a:lnTo>
                    <a:lnTo>
                      <a:pt x="261" y="364"/>
                    </a:lnTo>
                    <a:lnTo>
                      <a:pt x="379" y="364"/>
                    </a:lnTo>
                    <a:lnTo>
                      <a:pt x="379" y="1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48"/>
              <p:cNvSpPr>
                <a:spLocks noChangeArrowheads="1"/>
              </p:cNvSpPr>
              <p:nvPr/>
            </p:nvSpPr>
            <p:spPr bwMode="auto">
              <a:xfrm>
                <a:off x="4409943" y="2975668"/>
                <a:ext cx="406691" cy="208447"/>
              </a:xfrm>
              <a:custGeom>
                <a:avLst/>
                <a:gdLst>
                  <a:gd name="T0" fmla="*/ 89 w 558"/>
                  <a:gd name="T1" fmla="*/ 253 h 286"/>
                  <a:gd name="T2" fmla="*/ 279 w 558"/>
                  <a:gd name="T3" fmla="*/ 100 h 286"/>
                  <a:gd name="T4" fmla="*/ 378 w 558"/>
                  <a:gd name="T5" fmla="*/ 178 h 286"/>
                  <a:gd name="T6" fmla="*/ 468 w 558"/>
                  <a:gd name="T7" fmla="*/ 253 h 286"/>
                  <a:gd name="T8" fmla="*/ 510 w 558"/>
                  <a:gd name="T9" fmla="*/ 286 h 286"/>
                  <a:gd name="T10" fmla="*/ 558 w 558"/>
                  <a:gd name="T11" fmla="*/ 227 h 286"/>
                  <a:gd name="T12" fmla="*/ 468 w 558"/>
                  <a:gd name="T13" fmla="*/ 154 h 286"/>
                  <a:gd name="T14" fmla="*/ 378 w 558"/>
                  <a:gd name="T15" fmla="*/ 81 h 286"/>
                  <a:gd name="T16" fmla="*/ 279 w 558"/>
                  <a:gd name="T17" fmla="*/ 0 h 286"/>
                  <a:gd name="T18" fmla="*/ 0 w 558"/>
                  <a:gd name="T19" fmla="*/ 227 h 286"/>
                  <a:gd name="T20" fmla="*/ 49 w 558"/>
                  <a:gd name="T21" fmla="*/ 286 h 286"/>
                  <a:gd name="T22" fmla="*/ 89 w 558"/>
                  <a:gd name="T23" fmla="*/ 25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8" h="286">
                    <a:moveTo>
                      <a:pt x="89" y="253"/>
                    </a:moveTo>
                    <a:lnTo>
                      <a:pt x="279" y="100"/>
                    </a:lnTo>
                    <a:lnTo>
                      <a:pt x="378" y="178"/>
                    </a:lnTo>
                    <a:lnTo>
                      <a:pt x="468" y="253"/>
                    </a:lnTo>
                    <a:lnTo>
                      <a:pt x="510" y="286"/>
                    </a:lnTo>
                    <a:lnTo>
                      <a:pt x="558" y="227"/>
                    </a:lnTo>
                    <a:lnTo>
                      <a:pt x="468" y="154"/>
                    </a:lnTo>
                    <a:lnTo>
                      <a:pt x="378" y="81"/>
                    </a:lnTo>
                    <a:lnTo>
                      <a:pt x="279" y="0"/>
                    </a:lnTo>
                    <a:lnTo>
                      <a:pt x="0" y="227"/>
                    </a:lnTo>
                    <a:lnTo>
                      <a:pt x="49" y="286"/>
                    </a:lnTo>
                    <a:lnTo>
                      <a:pt x="89" y="2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133350" y="3257550"/>
              <a:ext cx="606425" cy="6096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7" name="组合 98"/>
            <p:cNvGrpSpPr>
              <a:grpSpLocks/>
            </p:cNvGrpSpPr>
            <p:nvPr/>
          </p:nvGrpSpPr>
          <p:grpSpPr bwMode="auto">
            <a:xfrm>
              <a:off x="222250" y="3402013"/>
              <a:ext cx="427038" cy="344487"/>
              <a:chOff x="1513542" y="4408563"/>
              <a:chExt cx="425641" cy="344740"/>
            </a:xfrm>
          </p:grpSpPr>
          <p:sp>
            <p:nvSpPr>
              <p:cNvPr id="88" name="Freeform 50"/>
              <p:cNvSpPr>
                <a:spLocks noChangeArrowheads="1"/>
              </p:cNvSpPr>
              <p:nvPr/>
            </p:nvSpPr>
            <p:spPr bwMode="auto">
              <a:xfrm>
                <a:off x="1513542" y="4489464"/>
                <a:ext cx="306840" cy="263839"/>
              </a:xfrm>
              <a:custGeom>
                <a:avLst/>
                <a:gdLst>
                  <a:gd name="T0" fmla="*/ 45 w 421"/>
                  <a:gd name="T1" fmla="*/ 362 h 362"/>
                  <a:gd name="T2" fmla="*/ 118 w 421"/>
                  <a:gd name="T3" fmla="*/ 281 h 362"/>
                  <a:gd name="T4" fmla="*/ 421 w 421"/>
                  <a:gd name="T5" fmla="*/ 281 h 362"/>
                  <a:gd name="T6" fmla="*/ 421 w 421"/>
                  <a:gd name="T7" fmla="*/ 199 h 362"/>
                  <a:gd name="T8" fmla="*/ 146 w 421"/>
                  <a:gd name="T9" fmla="*/ 199 h 362"/>
                  <a:gd name="T10" fmla="*/ 132 w 421"/>
                  <a:gd name="T11" fmla="*/ 199 h 362"/>
                  <a:gd name="T12" fmla="*/ 132 w 421"/>
                  <a:gd name="T13" fmla="*/ 182 h 362"/>
                  <a:gd name="T14" fmla="*/ 132 w 421"/>
                  <a:gd name="T15" fmla="*/ 0 h 362"/>
                  <a:gd name="T16" fmla="*/ 0 w 421"/>
                  <a:gd name="T17" fmla="*/ 0 h 362"/>
                  <a:gd name="T18" fmla="*/ 0 w 421"/>
                  <a:gd name="T19" fmla="*/ 281 h 362"/>
                  <a:gd name="T20" fmla="*/ 45 w 421"/>
                  <a:gd name="T21" fmla="*/ 281 h 362"/>
                  <a:gd name="T22" fmla="*/ 45 w 421"/>
                  <a:gd name="T23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1" h="362">
                    <a:moveTo>
                      <a:pt x="45" y="362"/>
                    </a:moveTo>
                    <a:lnTo>
                      <a:pt x="118" y="281"/>
                    </a:lnTo>
                    <a:lnTo>
                      <a:pt x="421" y="281"/>
                    </a:lnTo>
                    <a:lnTo>
                      <a:pt x="421" y="199"/>
                    </a:lnTo>
                    <a:lnTo>
                      <a:pt x="146" y="199"/>
                    </a:lnTo>
                    <a:lnTo>
                      <a:pt x="132" y="199"/>
                    </a:lnTo>
                    <a:lnTo>
                      <a:pt x="132" y="182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45" y="281"/>
                    </a:lnTo>
                    <a:lnTo>
                      <a:pt x="45" y="3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51"/>
              <p:cNvSpPr>
                <a:spLocks noEditPoints="1" noChangeArrowheads="1"/>
              </p:cNvSpPr>
              <p:nvPr/>
            </p:nvSpPr>
            <p:spPr bwMode="auto">
              <a:xfrm>
                <a:off x="1622138" y="4408563"/>
                <a:ext cx="317045" cy="274043"/>
              </a:xfrm>
              <a:custGeom>
                <a:avLst/>
                <a:gdLst>
                  <a:gd name="T0" fmla="*/ 132 w 184"/>
                  <a:gd name="T1" fmla="*/ 124 h 159"/>
                  <a:gd name="T2" fmla="*/ 165 w 184"/>
                  <a:gd name="T3" fmla="*/ 159 h 159"/>
                  <a:gd name="T4" fmla="*/ 165 w 184"/>
                  <a:gd name="T5" fmla="*/ 124 h 159"/>
                  <a:gd name="T6" fmla="*/ 184 w 184"/>
                  <a:gd name="T7" fmla="*/ 124 h 159"/>
                  <a:gd name="T8" fmla="*/ 184 w 184"/>
                  <a:gd name="T9" fmla="*/ 0 h 159"/>
                  <a:gd name="T10" fmla="*/ 0 w 184"/>
                  <a:gd name="T11" fmla="*/ 0 h 159"/>
                  <a:gd name="T12" fmla="*/ 0 w 184"/>
                  <a:gd name="T13" fmla="*/ 47 h 159"/>
                  <a:gd name="T14" fmla="*/ 0 w 184"/>
                  <a:gd name="T15" fmla="*/ 124 h 159"/>
                  <a:gd name="T16" fmla="*/ 115 w 184"/>
                  <a:gd name="T17" fmla="*/ 124 h 159"/>
                  <a:gd name="T18" fmla="*/ 132 w 184"/>
                  <a:gd name="T19" fmla="*/ 124 h 159"/>
                  <a:gd name="T20" fmla="*/ 154 w 184"/>
                  <a:gd name="T21" fmla="*/ 49 h 159"/>
                  <a:gd name="T22" fmla="*/ 168 w 184"/>
                  <a:gd name="T23" fmla="*/ 63 h 159"/>
                  <a:gd name="T24" fmla="*/ 154 w 184"/>
                  <a:gd name="T25" fmla="*/ 77 h 159"/>
                  <a:gd name="T26" fmla="*/ 140 w 184"/>
                  <a:gd name="T27" fmla="*/ 63 h 159"/>
                  <a:gd name="T28" fmla="*/ 154 w 184"/>
                  <a:gd name="T29" fmla="*/ 49 h 159"/>
                  <a:gd name="T30" fmla="*/ 36 w 184"/>
                  <a:gd name="T31" fmla="*/ 77 h 159"/>
                  <a:gd name="T32" fmla="*/ 22 w 184"/>
                  <a:gd name="T33" fmla="*/ 63 h 159"/>
                  <a:gd name="T34" fmla="*/ 36 w 184"/>
                  <a:gd name="T35" fmla="*/ 49 h 159"/>
                  <a:gd name="T36" fmla="*/ 50 w 184"/>
                  <a:gd name="T37" fmla="*/ 63 h 159"/>
                  <a:gd name="T38" fmla="*/ 36 w 184"/>
                  <a:gd name="T39" fmla="*/ 77 h 159"/>
                  <a:gd name="T40" fmla="*/ 75 w 184"/>
                  <a:gd name="T41" fmla="*/ 77 h 159"/>
                  <a:gd name="T42" fmla="*/ 61 w 184"/>
                  <a:gd name="T43" fmla="*/ 63 h 159"/>
                  <a:gd name="T44" fmla="*/ 75 w 184"/>
                  <a:gd name="T45" fmla="*/ 49 h 159"/>
                  <a:gd name="T46" fmla="*/ 89 w 184"/>
                  <a:gd name="T47" fmla="*/ 63 h 159"/>
                  <a:gd name="T48" fmla="*/ 75 w 184"/>
                  <a:gd name="T49" fmla="*/ 77 h 159"/>
                  <a:gd name="T50" fmla="*/ 115 w 184"/>
                  <a:gd name="T51" fmla="*/ 77 h 159"/>
                  <a:gd name="T52" fmla="*/ 100 w 184"/>
                  <a:gd name="T53" fmla="*/ 63 h 159"/>
                  <a:gd name="T54" fmla="*/ 115 w 184"/>
                  <a:gd name="T55" fmla="*/ 49 h 159"/>
                  <a:gd name="T56" fmla="*/ 115 w 184"/>
                  <a:gd name="T57" fmla="*/ 49 h 159"/>
                  <a:gd name="T58" fmla="*/ 129 w 184"/>
                  <a:gd name="T59" fmla="*/ 63 h 159"/>
                  <a:gd name="T60" fmla="*/ 115 w 184"/>
                  <a:gd name="T61" fmla="*/ 77 h 159"/>
                  <a:gd name="T62" fmla="*/ 115 w 184"/>
                  <a:gd name="T63" fmla="*/ 7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4" h="159">
                    <a:moveTo>
                      <a:pt x="132" y="124"/>
                    </a:move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84" y="124"/>
                      <a:pt x="184" y="124"/>
                      <a:pt x="184" y="12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lnTo>
                      <a:pt x="132" y="124"/>
                    </a:lnTo>
                    <a:close/>
                    <a:moveTo>
                      <a:pt x="154" y="49"/>
                    </a:moveTo>
                    <a:cubicBezTo>
                      <a:pt x="162" y="49"/>
                      <a:pt x="168" y="56"/>
                      <a:pt x="168" y="63"/>
                    </a:cubicBezTo>
                    <a:cubicBezTo>
                      <a:pt x="168" y="71"/>
                      <a:pt x="162" y="77"/>
                      <a:pt x="154" y="77"/>
                    </a:cubicBezTo>
                    <a:cubicBezTo>
                      <a:pt x="146" y="77"/>
                      <a:pt x="140" y="71"/>
                      <a:pt x="140" y="63"/>
                    </a:cubicBezTo>
                    <a:cubicBezTo>
                      <a:pt x="140" y="56"/>
                      <a:pt x="146" y="49"/>
                      <a:pt x="154" y="49"/>
                    </a:cubicBezTo>
                    <a:moveTo>
                      <a:pt x="36" y="77"/>
                    </a:moveTo>
                    <a:cubicBezTo>
                      <a:pt x="28" y="77"/>
                      <a:pt x="22" y="71"/>
                      <a:pt x="22" y="63"/>
                    </a:cubicBezTo>
                    <a:cubicBezTo>
                      <a:pt x="22" y="56"/>
                      <a:pt x="28" y="49"/>
                      <a:pt x="36" y="49"/>
                    </a:cubicBezTo>
                    <a:cubicBezTo>
                      <a:pt x="44" y="49"/>
                      <a:pt x="50" y="56"/>
                      <a:pt x="50" y="63"/>
                    </a:cubicBezTo>
                    <a:cubicBezTo>
                      <a:pt x="50" y="71"/>
                      <a:pt x="44" y="77"/>
                      <a:pt x="36" y="77"/>
                    </a:cubicBezTo>
                    <a:moveTo>
                      <a:pt x="75" y="77"/>
                    </a:moveTo>
                    <a:cubicBezTo>
                      <a:pt x="67" y="77"/>
                      <a:pt x="61" y="71"/>
                      <a:pt x="61" y="63"/>
                    </a:cubicBezTo>
                    <a:cubicBezTo>
                      <a:pt x="61" y="56"/>
                      <a:pt x="67" y="49"/>
                      <a:pt x="75" y="49"/>
                    </a:cubicBezTo>
                    <a:cubicBezTo>
                      <a:pt x="83" y="49"/>
                      <a:pt x="89" y="56"/>
                      <a:pt x="89" y="63"/>
                    </a:cubicBezTo>
                    <a:cubicBezTo>
                      <a:pt x="89" y="71"/>
                      <a:pt x="83" y="77"/>
                      <a:pt x="75" y="77"/>
                    </a:cubicBezTo>
                    <a:moveTo>
                      <a:pt x="115" y="77"/>
                    </a:moveTo>
                    <a:cubicBezTo>
                      <a:pt x="107" y="77"/>
                      <a:pt x="100" y="71"/>
                      <a:pt x="100" y="63"/>
                    </a:cubicBezTo>
                    <a:cubicBezTo>
                      <a:pt x="100" y="56"/>
                      <a:pt x="107" y="49"/>
                      <a:pt x="115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23" y="50"/>
                      <a:pt x="129" y="56"/>
                      <a:pt x="129" y="63"/>
                    </a:cubicBezTo>
                    <a:cubicBezTo>
                      <a:pt x="129" y="71"/>
                      <a:pt x="123" y="77"/>
                      <a:pt x="115" y="77"/>
                    </a:cubicBezTo>
                    <a:cubicBezTo>
                      <a:pt x="115" y="77"/>
                      <a:pt x="115" y="77"/>
                      <a:pt x="115" y="7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0" name="组合 101"/>
            <p:cNvGrpSpPr>
              <a:grpSpLocks/>
            </p:cNvGrpSpPr>
            <p:nvPr/>
          </p:nvGrpSpPr>
          <p:grpSpPr bwMode="auto">
            <a:xfrm>
              <a:off x="1776413" y="2657475"/>
              <a:ext cx="409575" cy="412750"/>
              <a:chOff x="1824505" y="2549841"/>
              <a:chExt cx="410336" cy="412522"/>
            </a:xfrm>
          </p:grpSpPr>
          <p:sp>
            <p:nvSpPr>
              <p:cNvPr id="91" name="Oval 52"/>
              <p:cNvSpPr>
                <a:spLocks noChangeArrowheads="1"/>
              </p:cNvSpPr>
              <p:nvPr/>
            </p:nvSpPr>
            <p:spPr bwMode="auto">
              <a:xfrm>
                <a:off x="1824505" y="2549841"/>
                <a:ext cx="410336" cy="412522"/>
              </a:xfrm>
              <a:prstGeom prst="ellipse">
                <a:avLst/>
              </a:prstGeom>
              <a:solidFill>
                <a:srgbClr val="FB71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53"/>
              <p:cNvSpPr>
                <a:spLocks noChangeArrowheads="1"/>
              </p:cNvSpPr>
              <p:nvPr/>
            </p:nvSpPr>
            <p:spPr bwMode="auto">
              <a:xfrm>
                <a:off x="2064662" y="2664078"/>
                <a:ext cx="46124" cy="20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54"/>
              <p:cNvSpPr>
                <a:spLocks noEditPoints="1" noChangeArrowheads="1"/>
              </p:cNvSpPr>
              <p:nvPr userDrawn="1"/>
            </p:nvSpPr>
            <p:spPr bwMode="auto">
              <a:xfrm>
                <a:off x="1893744" y="2691236"/>
                <a:ext cx="244889" cy="179294"/>
              </a:xfrm>
              <a:custGeom>
                <a:avLst/>
                <a:gdLst>
                  <a:gd name="T0" fmla="*/ 0 w 142"/>
                  <a:gd name="T1" fmla="*/ 104 h 104"/>
                  <a:gd name="T2" fmla="*/ 142 w 142"/>
                  <a:gd name="T3" fmla="*/ 104 h 104"/>
                  <a:gd name="T4" fmla="*/ 142 w 142"/>
                  <a:gd name="T5" fmla="*/ 0 h 104"/>
                  <a:gd name="T6" fmla="*/ 0 w 142"/>
                  <a:gd name="T7" fmla="*/ 0 h 104"/>
                  <a:gd name="T8" fmla="*/ 0 w 142"/>
                  <a:gd name="T9" fmla="*/ 104 h 104"/>
                  <a:gd name="T10" fmla="*/ 98 w 142"/>
                  <a:gd name="T11" fmla="*/ 11 h 104"/>
                  <a:gd name="T12" fmla="*/ 127 w 142"/>
                  <a:gd name="T13" fmla="*/ 11 h 104"/>
                  <a:gd name="T14" fmla="*/ 127 w 142"/>
                  <a:gd name="T15" fmla="*/ 29 h 104"/>
                  <a:gd name="T16" fmla="*/ 98 w 142"/>
                  <a:gd name="T17" fmla="*/ 29 h 104"/>
                  <a:gd name="T18" fmla="*/ 98 w 142"/>
                  <a:gd name="T19" fmla="*/ 11 h 104"/>
                  <a:gd name="T20" fmla="*/ 12 w 142"/>
                  <a:gd name="T21" fmla="*/ 52 h 104"/>
                  <a:gd name="T22" fmla="*/ 13 w 142"/>
                  <a:gd name="T23" fmla="*/ 48 h 104"/>
                  <a:gd name="T24" fmla="*/ 13 w 142"/>
                  <a:gd name="T25" fmla="*/ 44 h 104"/>
                  <a:gd name="T26" fmla="*/ 16 w 142"/>
                  <a:gd name="T27" fmla="*/ 36 h 104"/>
                  <a:gd name="T28" fmla="*/ 17 w 142"/>
                  <a:gd name="T29" fmla="*/ 32 h 104"/>
                  <a:gd name="T30" fmla="*/ 19 w 142"/>
                  <a:gd name="T31" fmla="*/ 29 h 104"/>
                  <a:gd name="T32" fmla="*/ 22 w 142"/>
                  <a:gd name="T33" fmla="*/ 26 h 104"/>
                  <a:gd name="T34" fmla="*/ 24 w 142"/>
                  <a:gd name="T35" fmla="*/ 24 h 104"/>
                  <a:gd name="T36" fmla="*/ 53 w 142"/>
                  <a:gd name="T37" fmla="*/ 11 h 104"/>
                  <a:gd name="T38" fmla="*/ 83 w 142"/>
                  <a:gd name="T39" fmla="*/ 24 h 104"/>
                  <a:gd name="T40" fmla="*/ 87 w 142"/>
                  <a:gd name="T41" fmla="*/ 29 h 104"/>
                  <a:gd name="T42" fmla="*/ 89 w 142"/>
                  <a:gd name="T43" fmla="*/ 32 h 104"/>
                  <a:gd name="T44" fmla="*/ 91 w 142"/>
                  <a:gd name="T45" fmla="*/ 36 h 104"/>
                  <a:gd name="T46" fmla="*/ 93 w 142"/>
                  <a:gd name="T47" fmla="*/ 44 h 104"/>
                  <a:gd name="T48" fmla="*/ 94 w 142"/>
                  <a:gd name="T49" fmla="*/ 48 h 104"/>
                  <a:gd name="T50" fmla="*/ 94 w 142"/>
                  <a:gd name="T51" fmla="*/ 52 h 104"/>
                  <a:gd name="T52" fmla="*/ 91 w 142"/>
                  <a:gd name="T53" fmla="*/ 66 h 104"/>
                  <a:gd name="T54" fmla="*/ 87 w 142"/>
                  <a:gd name="T55" fmla="*/ 75 h 104"/>
                  <a:gd name="T56" fmla="*/ 83 w 142"/>
                  <a:gd name="T57" fmla="*/ 79 h 104"/>
                  <a:gd name="T58" fmla="*/ 53 w 142"/>
                  <a:gd name="T59" fmla="*/ 93 h 104"/>
                  <a:gd name="T60" fmla="*/ 41 w 142"/>
                  <a:gd name="T61" fmla="*/ 91 h 104"/>
                  <a:gd name="T62" fmla="*/ 32 w 142"/>
                  <a:gd name="T63" fmla="*/ 87 h 104"/>
                  <a:gd name="T64" fmla="*/ 29 w 142"/>
                  <a:gd name="T65" fmla="*/ 85 h 104"/>
                  <a:gd name="T66" fmla="*/ 27 w 142"/>
                  <a:gd name="T67" fmla="*/ 83 h 104"/>
                  <a:gd name="T68" fmla="*/ 24 w 142"/>
                  <a:gd name="T69" fmla="*/ 81 h 104"/>
                  <a:gd name="T70" fmla="*/ 22 w 142"/>
                  <a:gd name="T71" fmla="*/ 78 h 104"/>
                  <a:gd name="T72" fmla="*/ 21 w 142"/>
                  <a:gd name="T73" fmla="*/ 77 h 104"/>
                  <a:gd name="T74" fmla="*/ 19 w 142"/>
                  <a:gd name="T75" fmla="*/ 75 h 104"/>
                  <a:gd name="T76" fmla="*/ 17 w 142"/>
                  <a:gd name="T77" fmla="*/ 71 h 104"/>
                  <a:gd name="T78" fmla="*/ 15 w 142"/>
                  <a:gd name="T79" fmla="*/ 66 h 104"/>
                  <a:gd name="T80" fmla="*/ 12 w 142"/>
                  <a:gd name="T81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04">
                    <a:moveTo>
                      <a:pt x="0" y="104"/>
                    </a:moveTo>
                    <a:cubicBezTo>
                      <a:pt x="142" y="104"/>
                      <a:pt x="142" y="104"/>
                      <a:pt x="142" y="10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4"/>
                    </a:lnTo>
                    <a:close/>
                    <a:moveTo>
                      <a:pt x="98" y="1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7" y="29"/>
                      <a:pt x="127" y="29"/>
                      <a:pt x="127" y="29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98" y="11"/>
                    </a:lnTo>
                    <a:close/>
                    <a:moveTo>
                      <a:pt x="12" y="52"/>
                    </a:moveTo>
                    <a:cubicBezTo>
                      <a:pt x="12" y="50"/>
                      <a:pt x="13" y="49"/>
                      <a:pt x="13" y="48"/>
                    </a:cubicBezTo>
                    <a:cubicBezTo>
                      <a:pt x="13" y="46"/>
                      <a:pt x="13" y="45"/>
                      <a:pt x="13" y="44"/>
                    </a:cubicBezTo>
                    <a:cubicBezTo>
                      <a:pt x="14" y="41"/>
                      <a:pt x="15" y="38"/>
                      <a:pt x="16" y="36"/>
                    </a:cubicBezTo>
                    <a:cubicBezTo>
                      <a:pt x="16" y="35"/>
                      <a:pt x="17" y="34"/>
                      <a:pt x="17" y="32"/>
                    </a:cubicBezTo>
                    <a:cubicBezTo>
                      <a:pt x="18" y="31"/>
                      <a:pt x="19" y="30"/>
                      <a:pt x="19" y="29"/>
                    </a:cubicBezTo>
                    <a:cubicBezTo>
                      <a:pt x="20" y="28"/>
                      <a:pt x="21" y="27"/>
                      <a:pt x="22" y="26"/>
                    </a:cubicBezTo>
                    <a:cubicBezTo>
                      <a:pt x="22" y="25"/>
                      <a:pt x="23" y="24"/>
                      <a:pt x="24" y="24"/>
                    </a:cubicBezTo>
                    <a:cubicBezTo>
                      <a:pt x="31" y="16"/>
                      <a:pt x="42" y="11"/>
                      <a:pt x="53" y="11"/>
                    </a:cubicBezTo>
                    <a:cubicBezTo>
                      <a:pt x="65" y="11"/>
                      <a:pt x="76" y="16"/>
                      <a:pt x="83" y="24"/>
                    </a:cubicBezTo>
                    <a:cubicBezTo>
                      <a:pt x="85" y="26"/>
                      <a:pt x="86" y="27"/>
                      <a:pt x="87" y="29"/>
                    </a:cubicBezTo>
                    <a:cubicBezTo>
                      <a:pt x="88" y="30"/>
                      <a:pt x="88" y="31"/>
                      <a:pt x="89" y="32"/>
                    </a:cubicBezTo>
                    <a:cubicBezTo>
                      <a:pt x="90" y="34"/>
                      <a:pt x="90" y="35"/>
                      <a:pt x="91" y="36"/>
                    </a:cubicBezTo>
                    <a:cubicBezTo>
                      <a:pt x="92" y="38"/>
                      <a:pt x="93" y="41"/>
                      <a:pt x="93" y="44"/>
                    </a:cubicBezTo>
                    <a:cubicBezTo>
                      <a:pt x="93" y="45"/>
                      <a:pt x="94" y="46"/>
                      <a:pt x="94" y="48"/>
                    </a:cubicBezTo>
                    <a:cubicBezTo>
                      <a:pt x="94" y="49"/>
                      <a:pt x="94" y="50"/>
                      <a:pt x="94" y="52"/>
                    </a:cubicBezTo>
                    <a:cubicBezTo>
                      <a:pt x="94" y="57"/>
                      <a:pt x="93" y="62"/>
                      <a:pt x="91" y="66"/>
                    </a:cubicBezTo>
                    <a:cubicBezTo>
                      <a:pt x="90" y="69"/>
                      <a:pt x="89" y="72"/>
                      <a:pt x="87" y="75"/>
                    </a:cubicBezTo>
                    <a:cubicBezTo>
                      <a:pt x="86" y="76"/>
                      <a:pt x="85" y="78"/>
                      <a:pt x="83" y="79"/>
                    </a:cubicBezTo>
                    <a:cubicBezTo>
                      <a:pt x="76" y="87"/>
                      <a:pt x="65" y="93"/>
                      <a:pt x="53" y="93"/>
                    </a:cubicBezTo>
                    <a:cubicBezTo>
                      <a:pt x="49" y="93"/>
                      <a:pt x="45" y="92"/>
                      <a:pt x="41" y="91"/>
                    </a:cubicBezTo>
                    <a:cubicBezTo>
                      <a:pt x="38" y="90"/>
                      <a:pt x="35" y="88"/>
                      <a:pt x="32" y="87"/>
                    </a:cubicBezTo>
                    <a:cubicBezTo>
                      <a:pt x="31" y="86"/>
                      <a:pt x="30" y="85"/>
                      <a:pt x="29" y="85"/>
                    </a:cubicBezTo>
                    <a:cubicBezTo>
                      <a:pt x="28" y="84"/>
                      <a:pt x="28" y="84"/>
                      <a:pt x="27" y="83"/>
                    </a:cubicBezTo>
                    <a:cubicBezTo>
                      <a:pt x="26" y="82"/>
                      <a:pt x="25" y="82"/>
                      <a:pt x="24" y="81"/>
                    </a:cubicBezTo>
                    <a:cubicBezTo>
                      <a:pt x="24" y="80"/>
                      <a:pt x="23" y="79"/>
                      <a:pt x="22" y="78"/>
                    </a:cubicBezTo>
                    <a:cubicBezTo>
                      <a:pt x="22" y="78"/>
                      <a:pt x="21" y="77"/>
                      <a:pt x="21" y="77"/>
                    </a:cubicBezTo>
                    <a:cubicBezTo>
                      <a:pt x="20" y="76"/>
                      <a:pt x="20" y="75"/>
                      <a:pt x="19" y="75"/>
                    </a:cubicBezTo>
                    <a:cubicBezTo>
                      <a:pt x="19" y="74"/>
                      <a:pt x="18" y="72"/>
                      <a:pt x="17" y="71"/>
                    </a:cubicBezTo>
                    <a:cubicBezTo>
                      <a:pt x="16" y="70"/>
                      <a:pt x="16" y="68"/>
                      <a:pt x="15" y="66"/>
                    </a:cubicBezTo>
                    <a:cubicBezTo>
                      <a:pt x="13" y="62"/>
                      <a:pt x="12" y="57"/>
                      <a:pt x="12" y="5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Oval 55"/>
              <p:cNvSpPr>
                <a:spLocks noChangeArrowheads="1"/>
              </p:cNvSpPr>
              <p:nvPr/>
            </p:nvSpPr>
            <p:spPr bwMode="auto">
              <a:xfrm>
                <a:off x="1935836" y="2729130"/>
                <a:ext cx="100198" cy="101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" name="Oval 56"/>
            <p:cNvSpPr>
              <a:spLocks noChangeArrowheads="1"/>
            </p:cNvSpPr>
            <p:nvPr/>
          </p:nvSpPr>
          <p:spPr bwMode="auto">
            <a:xfrm>
              <a:off x="1323975" y="776288"/>
              <a:ext cx="590550" cy="59055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6" name="组合 107"/>
            <p:cNvGrpSpPr>
              <a:grpSpLocks/>
            </p:cNvGrpSpPr>
            <p:nvPr/>
          </p:nvGrpSpPr>
          <p:grpSpPr bwMode="auto">
            <a:xfrm>
              <a:off x="1408113" y="954088"/>
              <a:ext cx="428625" cy="309562"/>
              <a:chOff x="2514964" y="2144793"/>
              <a:chExt cx="429286" cy="310484"/>
            </a:xfrm>
          </p:grpSpPr>
          <p:sp>
            <p:nvSpPr>
              <p:cNvPr id="97" name="Freeform 57"/>
              <p:cNvSpPr>
                <a:spLocks noChangeArrowheads="1"/>
              </p:cNvSpPr>
              <p:nvPr/>
            </p:nvSpPr>
            <p:spPr bwMode="auto">
              <a:xfrm>
                <a:off x="2638867" y="2340121"/>
                <a:ext cx="88189" cy="39357"/>
              </a:xfrm>
              <a:custGeom>
                <a:avLst/>
                <a:gdLst>
                  <a:gd name="T0" fmla="*/ 116 w 121"/>
                  <a:gd name="T1" fmla="*/ 54 h 54"/>
                  <a:gd name="T2" fmla="*/ 121 w 121"/>
                  <a:gd name="T3" fmla="*/ 0 h 54"/>
                  <a:gd name="T4" fmla="*/ 0 w 121"/>
                  <a:gd name="T5" fmla="*/ 0 h 54"/>
                  <a:gd name="T6" fmla="*/ 5 w 121"/>
                  <a:gd name="T7" fmla="*/ 54 h 54"/>
                  <a:gd name="T8" fmla="*/ 116 w 121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116" y="54"/>
                    </a:moveTo>
                    <a:lnTo>
                      <a:pt x="121" y="0"/>
                    </a:lnTo>
                    <a:lnTo>
                      <a:pt x="0" y="0"/>
                    </a:lnTo>
                    <a:lnTo>
                      <a:pt x="5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58"/>
              <p:cNvSpPr>
                <a:spLocks noChangeArrowheads="1"/>
              </p:cNvSpPr>
              <p:nvPr/>
            </p:nvSpPr>
            <p:spPr bwMode="auto">
              <a:xfrm>
                <a:off x="2740904" y="2262136"/>
                <a:ext cx="96207" cy="65595"/>
              </a:xfrm>
              <a:custGeom>
                <a:avLst/>
                <a:gdLst>
                  <a:gd name="T0" fmla="*/ 0 w 132"/>
                  <a:gd name="T1" fmla="*/ 90 h 90"/>
                  <a:gd name="T2" fmla="*/ 109 w 132"/>
                  <a:gd name="T3" fmla="*/ 90 h 90"/>
                  <a:gd name="T4" fmla="*/ 132 w 132"/>
                  <a:gd name="T5" fmla="*/ 0 h 90"/>
                  <a:gd name="T6" fmla="*/ 7 w 132"/>
                  <a:gd name="T7" fmla="*/ 0 h 90"/>
                  <a:gd name="T8" fmla="*/ 0 w 132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90">
                    <a:moveTo>
                      <a:pt x="0" y="90"/>
                    </a:moveTo>
                    <a:lnTo>
                      <a:pt x="109" y="90"/>
                    </a:lnTo>
                    <a:lnTo>
                      <a:pt x="132" y="0"/>
                    </a:lnTo>
                    <a:lnTo>
                      <a:pt x="7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59"/>
              <p:cNvSpPr>
                <a:spLocks noChangeArrowheads="1"/>
              </p:cNvSpPr>
              <p:nvPr/>
            </p:nvSpPr>
            <p:spPr bwMode="auto">
              <a:xfrm>
                <a:off x="2549219" y="2340121"/>
                <a:ext cx="80901" cy="39357"/>
              </a:xfrm>
              <a:custGeom>
                <a:avLst/>
                <a:gdLst>
                  <a:gd name="T0" fmla="*/ 0 w 111"/>
                  <a:gd name="T1" fmla="*/ 0 h 54"/>
                  <a:gd name="T2" fmla="*/ 12 w 111"/>
                  <a:gd name="T3" fmla="*/ 54 h 54"/>
                  <a:gd name="T4" fmla="*/ 111 w 111"/>
                  <a:gd name="T5" fmla="*/ 54 h 54"/>
                  <a:gd name="T6" fmla="*/ 107 w 111"/>
                  <a:gd name="T7" fmla="*/ 0 h 54"/>
                  <a:gd name="T8" fmla="*/ 0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12" y="54"/>
                    </a:lnTo>
                    <a:lnTo>
                      <a:pt x="111" y="54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Freeform 60"/>
              <p:cNvSpPr>
                <a:spLocks noChangeArrowheads="1"/>
              </p:cNvSpPr>
              <p:nvPr/>
            </p:nvSpPr>
            <p:spPr bwMode="auto">
              <a:xfrm>
                <a:off x="2735802" y="2340121"/>
                <a:ext cx="80901" cy="39357"/>
              </a:xfrm>
              <a:custGeom>
                <a:avLst/>
                <a:gdLst>
                  <a:gd name="T0" fmla="*/ 111 w 111"/>
                  <a:gd name="T1" fmla="*/ 0 h 54"/>
                  <a:gd name="T2" fmla="*/ 4 w 111"/>
                  <a:gd name="T3" fmla="*/ 0 h 54"/>
                  <a:gd name="T4" fmla="*/ 0 w 111"/>
                  <a:gd name="T5" fmla="*/ 54 h 54"/>
                  <a:gd name="T6" fmla="*/ 97 w 111"/>
                  <a:gd name="T7" fmla="*/ 54 h 54"/>
                  <a:gd name="T8" fmla="*/ 111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111" y="0"/>
                    </a:moveTo>
                    <a:lnTo>
                      <a:pt x="4" y="0"/>
                    </a:lnTo>
                    <a:lnTo>
                      <a:pt x="0" y="54"/>
                    </a:lnTo>
                    <a:lnTo>
                      <a:pt x="97" y="5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61"/>
              <p:cNvSpPr>
                <a:spLocks noChangeArrowheads="1"/>
              </p:cNvSpPr>
              <p:nvPr/>
            </p:nvSpPr>
            <p:spPr bwMode="auto">
              <a:xfrm>
                <a:off x="2746006" y="2144793"/>
                <a:ext cx="198244" cy="105681"/>
              </a:xfrm>
              <a:custGeom>
                <a:avLst/>
                <a:gdLst>
                  <a:gd name="T0" fmla="*/ 78 w 115"/>
                  <a:gd name="T1" fmla="*/ 0 h 61"/>
                  <a:gd name="T2" fmla="*/ 72 w 115"/>
                  <a:gd name="T3" fmla="*/ 2 h 61"/>
                  <a:gd name="T4" fmla="*/ 70 w 115"/>
                  <a:gd name="T5" fmla="*/ 4 h 61"/>
                  <a:gd name="T6" fmla="*/ 40 w 115"/>
                  <a:gd name="T7" fmla="*/ 34 h 61"/>
                  <a:gd name="T8" fmla="*/ 38 w 115"/>
                  <a:gd name="T9" fmla="*/ 37 h 61"/>
                  <a:gd name="T10" fmla="*/ 2 w 115"/>
                  <a:gd name="T11" fmla="*/ 37 h 61"/>
                  <a:gd name="T12" fmla="*/ 0 w 115"/>
                  <a:gd name="T13" fmla="*/ 61 h 61"/>
                  <a:gd name="T14" fmla="*/ 55 w 115"/>
                  <a:gd name="T15" fmla="*/ 61 h 61"/>
                  <a:gd name="T16" fmla="*/ 59 w 115"/>
                  <a:gd name="T17" fmla="*/ 46 h 61"/>
                  <a:gd name="T18" fmla="*/ 82 w 115"/>
                  <a:gd name="T19" fmla="*/ 23 h 61"/>
                  <a:gd name="T20" fmla="*/ 101 w 115"/>
                  <a:gd name="T21" fmla="*/ 23 h 61"/>
                  <a:gd name="T22" fmla="*/ 101 w 115"/>
                  <a:gd name="T23" fmla="*/ 0 h 61"/>
                  <a:gd name="T24" fmla="*/ 78 w 115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61">
                    <a:moveTo>
                      <a:pt x="78" y="0"/>
                    </a:moveTo>
                    <a:cubicBezTo>
                      <a:pt x="76" y="0"/>
                      <a:pt x="74" y="1"/>
                      <a:pt x="72" y="2"/>
                    </a:cubicBezTo>
                    <a:cubicBezTo>
                      <a:pt x="71" y="3"/>
                      <a:pt x="71" y="3"/>
                      <a:pt x="70" y="4"/>
                    </a:cubicBezTo>
                    <a:cubicBezTo>
                      <a:pt x="60" y="14"/>
                      <a:pt x="50" y="24"/>
                      <a:pt x="40" y="34"/>
                    </a:cubicBezTo>
                    <a:cubicBezTo>
                      <a:pt x="39" y="35"/>
                      <a:pt x="39" y="36"/>
                      <a:pt x="3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7" y="38"/>
                      <a:pt x="75" y="30"/>
                      <a:pt x="82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15" y="23"/>
                      <a:pt x="115" y="0"/>
                      <a:pt x="101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62"/>
              <p:cNvSpPr>
                <a:spLocks noChangeArrowheads="1"/>
              </p:cNvSpPr>
              <p:nvPr/>
            </p:nvSpPr>
            <p:spPr bwMode="auto">
              <a:xfrm>
                <a:off x="2628663" y="2208930"/>
                <a:ext cx="108596" cy="41544"/>
              </a:xfrm>
              <a:custGeom>
                <a:avLst/>
                <a:gdLst>
                  <a:gd name="T0" fmla="*/ 5 w 149"/>
                  <a:gd name="T1" fmla="*/ 57 h 57"/>
                  <a:gd name="T2" fmla="*/ 144 w 149"/>
                  <a:gd name="T3" fmla="*/ 57 h 57"/>
                  <a:gd name="T4" fmla="*/ 149 w 149"/>
                  <a:gd name="T5" fmla="*/ 0 h 57"/>
                  <a:gd name="T6" fmla="*/ 0 w 149"/>
                  <a:gd name="T7" fmla="*/ 0 h 57"/>
                  <a:gd name="T8" fmla="*/ 5 w 149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7">
                    <a:moveTo>
                      <a:pt x="5" y="57"/>
                    </a:moveTo>
                    <a:lnTo>
                      <a:pt x="144" y="57"/>
                    </a:lnTo>
                    <a:lnTo>
                      <a:pt x="149" y="0"/>
                    </a:lnTo>
                    <a:lnTo>
                      <a:pt x="0" y="0"/>
                    </a:lnTo>
                    <a:lnTo>
                      <a:pt x="5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63"/>
              <p:cNvSpPr>
                <a:spLocks noChangeArrowheads="1"/>
              </p:cNvSpPr>
              <p:nvPr/>
            </p:nvSpPr>
            <p:spPr bwMode="auto">
              <a:xfrm>
                <a:off x="2528812" y="2262136"/>
                <a:ext cx="96207" cy="65595"/>
              </a:xfrm>
              <a:custGeom>
                <a:avLst/>
                <a:gdLst>
                  <a:gd name="T0" fmla="*/ 132 w 132"/>
                  <a:gd name="T1" fmla="*/ 90 h 90"/>
                  <a:gd name="T2" fmla="*/ 125 w 132"/>
                  <a:gd name="T3" fmla="*/ 0 h 90"/>
                  <a:gd name="T4" fmla="*/ 0 w 132"/>
                  <a:gd name="T5" fmla="*/ 0 h 90"/>
                  <a:gd name="T6" fmla="*/ 24 w 132"/>
                  <a:gd name="T7" fmla="*/ 90 h 90"/>
                  <a:gd name="T8" fmla="*/ 132 w 132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90">
                    <a:moveTo>
                      <a:pt x="132" y="9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24" y="90"/>
                    </a:lnTo>
                    <a:lnTo>
                      <a:pt x="132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64"/>
              <p:cNvSpPr>
                <a:spLocks noChangeArrowheads="1"/>
              </p:cNvSpPr>
              <p:nvPr/>
            </p:nvSpPr>
            <p:spPr bwMode="auto">
              <a:xfrm>
                <a:off x="2514964" y="2208930"/>
                <a:ext cx="103495" cy="41544"/>
              </a:xfrm>
              <a:custGeom>
                <a:avLst/>
                <a:gdLst>
                  <a:gd name="T0" fmla="*/ 0 w 142"/>
                  <a:gd name="T1" fmla="*/ 0 h 57"/>
                  <a:gd name="T2" fmla="*/ 14 w 142"/>
                  <a:gd name="T3" fmla="*/ 57 h 57"/>
                  <a:gd name="T4" fmla="*/ 142 w 142"/>
                  <a:gd name="T5" fmla="*/ 57 h 57"/>
                  <a:gd name="T6" fmla="*/ 137 w 142"/>
                  <a:gd name="T7" fmla="*/ 0 h 57"/>
                  <a:gd name="T8" fmla="*/ 0 w 142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57">
                    <a:moveTo>
                      <a:pt x="0" y="0"/>
                    </a:moveTo>
                    <a:lnTo>
                      <a:pt x="14" y="57"/>
                    </a:lnTo>
                    <a:lnTo>
                      <a:pt x="142" y="57"/>
                    </a:lnTo>
                    <a:lnTo>
                      <a:pt x="1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Freeform 65"/>
              <p:cNvSpPr>
                <a:spLocks noChangeArrowheads="1"/>
              </p:cNvSpPr>
              <p:nvPr/>
            </p:nvSpPr>
            <p:spPr bwMode="auto">
              <a:xfrm>
                <a:off x="2632307" y="2262136"/>
                <a:ext cx="101308" cy="65595"/>
              </a:xfrm>
              <a:custGeom>
                <a:avLst/>
                <a:gdLst>
                  <a:gd name="T0" fmla="*/ 139 w 139"/>
                  <a:gd name="T1" fmla="*/ 0 h 90"/>
                  <a:gd name="T2" fmla="*/ 0 w 139"/>
                  <a:gd name="T3" fmla="*/ 0 h 90"/>
                  <a:gd name="T4" fmla="*/ 7 w 139"/>
                  <a:gd name="T5" fmla="*/ 90 h 90"/>
                  <a:gd name="T6" fmla="*/ 132 w 139"/>
                  <a:gd name="T7" fmla="*/ 90 h 90"/>
                  <a:gd name="T8" fmla="*/ 139 w 139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90">
                    <a:moveTo>
                      <a:pt x="139" y="0"/>
                    </a:moveTo>
                    <a:lnTo>
                      <a:pt x="0" y="0"/>
                    </a:lnTo>
                    <a:lnTo>
                      <a:pt x="7" y="90"/>
                    </a:lnTo>
                    <a:lnTo>
                      <a:pt x="132" y="9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Oval 66"/>
              <p:cNvSpPr>
                <a:spLocks noChangeArrowheads="1"/>
              </p:cNvSpPr>
              <p:nvPr/>
            </p:nvSpPr>
            <p:spPr bwMode="auto">
              <a:xfrm>
                <a:off x="2562662" y="2389996"/>
                <a:ext cx="66778" cy="65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Oval 67"/>
              <p:cNvSpPr>
                <a:spLocks noChangeArrowheads="1"/>
              </p:cNvSpPr>
              <p:nvPr/>
            </p:nvSpPr>
            <p:spPr bwMode="auto">
              <a:xfrm>
                <a:off x="2737557" y="2389996"/>
                <a:ext cx="65187" cy="65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FontTx/>
                  <a:buNone/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3359150" y="3529013"/>
              <a:ext cx="608013" cy="60642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69"/>
            <p:cNvSpPr>
              <a:spLocks noEditPoints="1" noChangeArrowheads="1"/>
            </p:cNvSpPr>
            <p:nvPr/>
          </p:nvSpPr>
          <p:spPr bwMode="auto">
            <a:xfrm>
              <a:off x="3498850" y="3648075"/>
              <a:ext cx="327025" cy="373063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1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5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99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3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20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6"/>
                    <a:pt x="11" y="18"/>
                    <a:pt x="17" y="14"/>
                  </a:cubicBezTo>
                  <a:cubicBezTo>
                    <a:pt x="20" y="12"/>
                    <a:pt x="23" y="11"/>
                    <a:pt x="26" y="11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0"/>
                    <a:pt x="11" y="62"/>
                    <a:pt x="17" y="58"/>
                  </a:cubicBezTo>
                  <a:cubicBezTo>
                    <a:pt x="20" y="56"/>
                    <a:pt x="23" y="55"/>
                    <a:pt x="26" y="55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4"/>
                    <a:pt x="11" y="106"/>
                    <a:pt x="17" y="102"/>
                  </a:cubicBezTo>
                  <a:cubicBezTo>
                    <a:pt x="20" y="100"/>
                    <a:pt x="23" y="99"/>
                    <a:pt x="26" y="99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20" y="144"/>
                    <a:pt x="23" y="144"/>
                    <a:pt x="26" y="143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7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Oval 70"/>
            <p:cNvSpPr>
              <a:spLocks noChangeArrowheads="1"/>
            </p:cNvSpPr>
            <p:nvPr/>
          </p:nvSpPr>
          <p:spPr bwMode="auto">
            <a:xfrm>
              <a:off x="2481263" y="1711325"/>
              <a:ext cx="495300" cy="49212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71"/>
            <p:cNvSpPr>
              <a:spLocks noEditPoints="1" noChangeArrowheads="1"/>
            </p:cNvSpPr>
            <p:nvPr/>
          </p:nvSpPr>
          <p:spPr bwMode="auto">
            <a:xfrm>
              <a:off x="2560638" y="1800225"/>
              <a:ext cx="323850" cy="323850"/>
            </a:xfrm>
            <a:custGeom>
              <a:avLst/>
              <a:gdLst>
                <a:gd name="T0" fmla="*/ 132 w 188"/>
                <a:gd name="T1" fmla="*/ 97 h 188"/>
                <a:gd name="T2" fmla="*/ 140 w 188"/>
                <a:gd name="T3" fmla="*/ 58 h 188"/>
                <a:gd name="T4" fmla="*/ 141 w 188"/>
                <a:gd name="T5" fmla="*/ 51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1 h 188"/>
                <a:gd name="T16" fmla="*/ 108 w 188"/>
                <a:gd name="T17" fmla="*/ 132 h 188"/>
                <a:gd name="T18" fmla="*/ 134 w 188"/>
                <a:gd name="T19" fmla="*/ 141 h 188"/>
                <a:gd name="T20" fmla="*/ 176 w 188"/>
                <a:gd name="T21" fmla="*/ 118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3 w 188"/>
                <a:gd name="T43" fmla="*/ 144 h 188"/>
                <a:gd name="T44" fmla="*/ 160 w 188"/>
                <a:gd name="T45" fmla="*/ 138 h 188"/>
                <a:gd name="T46" fmla="*/ 155 w 188"/>
                <a:gd name="T47" fmla="*/ 141 h 188"/>
                <a:gd name="T48" fmla="*/ 89 w 188"/>
                <a:gd name="T49" fmla="*/ 160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7 h 188"/>
                <a:gd name="T56" fmla="*/ 140 w 188"/>
                <a:gd name="T57" fmla="*/ 41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30 w 188"/>
                <a:gd name="T65" fmla="*/ 109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79 h 188"/>
                <a:gd name="T72" fmla="*/ 81 w 188"/>
                <a:gd name="T73" fmla="*/ 114 h 188"/>
                <a:gd name="T74" fmla="*/ 78 w 188"/>
                <a:gd name="T75" fmla="*/ 111 h 188"/>
                <a:gd name="T76" fmla="*/ 91 w 188"/>
                <a:gd name="T77" fmla="*/ 84 h 188"/>
                <a:gd name="T78" fmla="*/ 103 w 188"/>
                <a:gd name="T79" fmla="*/ 7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40" y="58"/>
                    <a:pt x="140" y="58"/>
                    <a:pt x="140" y="58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8" y="51"/>
                    <a:pt x="73" y="58"/>
                    <a:pt x="64" y="68"/>
                  </a:cubicBezTo>
                  <a:cubicBezTo>
                    <a:pt x="53" y="79"/>
                    <a:pt x="45" y="98"/>
                    <a:pt x="45" y="113"/>
                  </a:cubicBezTo>
                  <a:cubicBezTo>
                    <a:pt x="45" y="129"/>
                    <a:pt x="59" y="141"/>
                    <a:pt x="79" y="141"/>
                  </a:cubicBezTo>
                  <a:cubicBezTo>
                    <a:pt x="92" y="141"/>
                    <a:pt x="100" y="138"/>
                    <a:pt x="108" y="132"/>
                  </a:cubicBezTo>
                  <a:cubicBezTo>
                    <a:pt x="115" y="138"/>
                    <a:pt x="121" y="141"/>
                    <a:pt x="134" y="141"/>
                  </a:cubicBezTo>
                  <a:cubicBezTo>
                    <a:pt x="152" y="141"/>
                    <a:pt x="166" y="133"/>
                    <a:pt x="176" y="118"/>
                  </a:cubicBezTo>
                  <a:cubicBezTo>
                    <a:pt x="184" y="107"/>
                    <a:pt x="188" y="92"/>
                    <a:pt x="188" y="77"/>
                  </a:cubicBezTo>
                  <a:cubicBezTo>
                    <a:pt x="188" y="46"/>
                    <a:pt x="172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10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0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0"/>
                    <a:pt x="89" y="160"/>
                  </a:cubicBezTo>
                  <a:cubicBezTo>
                    <a:pt x="72" y="160"/>
                    <a:pt x="58" y="156"/>
                    <a:pt x="48" y="147"/>
                  </a:cubicBezTo>
                  <a:cubicBezTo>
                    <a:pt x="38" y="137"/>
                    <a:pt x="33" y="124"/>
                    <a:pt x="33" y="109"/>
                  </a:cubicBezTo>
                  <a:cubicBezTo>
                    <a:pt x="33" y="55"/>
                    <a:pt x="66" y="27"/>
                    <a:pt x="100" y="27"/>
                  </a:cubicBezTo>
                  <a:cubicBezTo>
                    <a:pt x="116" y="27"/>
                    <a:pt x="130" y="32"/>
                    <a:pt x="140" y="41"/>
                  </a:cubicBezTo>
                  <a:cubicBezTo>
                    <a:pt x="150" y="51"/>
                    <a:pt x="155" y="63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30" y="113"/>
                    <a:pt x="130" y="109"/>
                  </a:cubicBezTo>
                  <a:cubicBezTo>
                    <a:pt x="130" y="107"/>
                    <a:pt x="131" y="102"/>
                    <a:pt x="131" y="99"/>
                  </a:cubicBezTo>
                  <a:cubicBezTo>
                    <a:pt x="131" y="98"/>
                    <a:pt x="132" y="97"/>
                    <a:pt x="132" y="97"/>
                  </a:cubicBezTo>
                  <a:moveTo>
                    <a:pt x="103" y="79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1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1"/>
                    <a:pt x="98" y="80"/>
                    <a:pt x="103" y="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1765300" y="1366838"/>
              <a:ext cx="500063" cy="498475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73"/>
            <p:cNvSpPr>
              <a:spLocks noChangeArrowheads="1"/>
            </p:cNvSpPr>
            <p:nvPr/>
          </p:nvSpPr>
          <p:spPr bwMode="auto">
            <a:xfrm>
              <a:off x="1843088" y="1457325"/>
              <a:ext cx="219075" cy="317500"/>
            </a:xfrm>
            <a:custGeom>
              <a:avLst/>
              <a:gdLst>
                <a:gd name="T0" fmla="*/ 0 w 301"/>
                <a:gd name="T1" fmla="*/ 307 h 435"/>
                <a:gd name="T2" fmla="*/ 81 w 301"/>
                <a:gd name="T3" fmla="*/ 307 h 435"/>
                <a:gd name="T4" fmla="*/ 81 w 301"/>
                <a:gd name="T5" fmla="*/ 343 h 435"/>
                <a:gd name="T6" fmla="*/ 301 w 301"/>
                <a:gd name="T7" fmla="*/ 435 h 435"/>
                <a:gd name="T8" fmla="*/ 301 w 301"/>
                <a:gd name="T9" fmla="*/ 217 h 435"/>
                <a:gd name="T10" fmla="*/ 301 w 301"/>
                <a:gd name="T11" fmla="*/ 0 h 435"/>
                <a:gd name="T12" fmla="*/ 81 w 301"/>
                <a:gd name="T13" fmla="*/ 92 h 435"/>
                <a:gd name="T14" fmla="*/ 81 w 301"/>
                <a:gd name="T15" fmla="*/ 128 h 435"/>
                <a:gd name="T16" fmla="*/ 0 w 301"/>
                <a:gd name="T17" fmla="*/ 128 h 435"/>
                <a:gd name="T18" fmla="*/ 0 w 301"/>
                <a:gd name="T19" fmla="*/ 30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435">
                  <a:moveTo>
                    <a:pt x="0" y="307"/>
                  </a:moveTo>
                  <a:lnTo>
                    <a:pt x="81" y="307"/>
                  </a:lnTo>
                  <a:lnTo>
                    <a:pt x="81" y="343"/>
                  </a:lnTo>
                  <a:lnTo>
                    <a:pt x="301" y="435"/>
                  </a:lnTo>
                  <a:lnTo>
                    <a:pt x="301" y="217"/>
                  </a:lnTo>
                  <a:lnTo>
                    <a:pt x="301" y="0"/>
                  </a:lnTo>
                  <a:lnTo>
                    <a:pt x="81" y="92"/>
                  </a:lnTo>
                  <a:lnTo>
                    <a:pt x="81" y="128"/>
                  </a:lnTo>
                  <a:lnTo>
                    <a:pt x="0" y="128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74"/>
            <p:cNvSpPr>
              <a:spLocks noChangeArrowheads="1"/>
            </p:cNvSpPr>
            <p:nvPr/>
          </p:nvSpPr>
          <p:spPr bwMode="auto">
            <a:xfrm>
              <a:off x="2078038" y="1512888"/>
              <a:ext cx="50800" cy="206375"/>
            </a:xfrm>
            <a:custGeom>
              <a:avLst/>
              <a:gdLst>
                <a:gd name="T0" fmla="*/ 0 w 29"/>
                <a:gd name="T1" fmla="*/ 8 h 120"/>
                <a:gd name="T2" fmla="*/ 12 w 29"/>
                <a:gd name="T3" fmla="*/ 60 h 120"/>
                <a:gd name="T4" fmla="*/ 0 w 29"/>
                <a:gd name="T5" fmla="*/ 112 h 120"/>
                <a:gd name="T6" fmla="*/ 15 w 29"/>
                <a:gd name="T7" fmla="*/ 120 h 120"/>
                <a:gd name="T8" fmla="*/ 29 w 29"/>
                <a:gd name="T9" fmla="*/ 60 h 120"/>
                <a:gd name="T10" fmla="*/ 15 w 29"/>
                <a:gd name="T11" fmla="*/ 0 h 120"/>
                <a:gd name="T12" fmla="*/ 0 w 29"/>
                <a:gd name="T13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20">
                  <a:moveTo>
                    <a:pt x="0" y="8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8"/>
                    <a:pt x="24" y="17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75"/>
            <p:cNvSpPr>
              <a:spLocks noChangeArrowheads="1"/>
            </p:cNvSpPr>
            <p:nvPr/>
          </p:nvSpPr>
          <p:spPr bwMode="auto">
            <a:xfrm>
              <a:off x="2125663" y="1477963"/>
              <a:ext cx="60325" cy="276225"/>
            </a:xfrm>
            <a:custGeom>
              <a:avLst/>
              <a:gdLst>
                <a:gd name="T0" fmla="*/ 17 w 34"/>
                <a:gd name="T1" fmla="*/ 80 h 160"/>
                <a:gd name="T2" fmla="*/ 0 w 34"/>
                <a:gd name="T3" fmla="*/ 152 h 160"/>
                <a:gd name="T4" fmla="*/ 15 w 34"/>
                <a:gd name="T5" fmla="*/ 160 h 160"/>
                <a:gd name="T6" fmla="*/ 34 w 34"/>
                <a:gd name="T7" fmla="*/ 80 h 160"/>
                <a:gd name="T8" fmla="*/ 15 w 34"/>
                <a:gd name="T9" fmla="*/ 0 h 160"/>
                <a:gd name="T10" fmla="*/ 0 w 34"/>
                <a:gd name="T11" fmla="*/ 8 h 160"/>
                <a:gd name="T12" fmla="*/ 17 w 34"/>
                <a:gd name="T1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60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27" y="138"/>
                    <a:pt x="34" y="109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8"/>
                    <a:pt x="17" y="54"/>
                    <a:pt x="17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3584575" y="2593975"/>
              <a:ext cx="608013" cy="60642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77"/>
            <p:cNvSpPr>
              <a:spLocks noEditPoints="1" noChangeArrowheads="1"/>
            </p:cNvSpPr>
            <p:nvPr/>
          </p:nvSpPr>
          <p:spPr bwMode="auto">
            <a:xfrm>
              <a:off x="3692525" y="2760663"/>
              <a:ext cx="392113" cy="331787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7 h 192"/>
                <a:gd name="T10" fmla="*/ 21 w 227"/>
                <a:gd name="T11" fmla="*/ 105 h 192"/>
                <a:gd name="T12" fmla="*/ 0 w 227"/>
                <a:gd name="T13" fmla="*/ 94 h 192"/>
                <a:gd name="T14" fmla="*/ 98 w 227"/>
                <a:gd name="T15" fmla="*/ 192 h 192"/>
                <a:gd name="T16" fmla="*/ 205 w 227"/>
                <a:gd name="T17" fmla="*/ 85 h 192"/>
                <a:gd name="T18" fmla="*/ 224 w 227"/>
                <a:gd name="T19" fmla="*/ 64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4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8"/>
                    <a:pt x="166" y="0"/>
                    <a:pt x="134" y="0"/>
                  </a:cubicBezTo>
                  <a:cubicBezTo>
                    <a:pt x="99" y="0"/>
                    <a:pt x="76" y="31"/>
                    <a:pt x="76" y="67"/>
                  </a:cubicBezTo>
                  <a:cubicBezTo>
                    <a:pt x="76" y="70"/>
                    <a:pt x="77" y="74"/>
                    <a:pt x="77" y="77"/>
                  </a:cubicBezTo>
                  <a:cubicBezTo>
                    <a:pt x="79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8" y="192"/>
                  </a:cubicBezTo>
                  <a:cubicBezTo>
                    <a:pt x="161" y="192"/>
                    <a:pt x="205" y="151"/>
                    <a:pt x="205" y="85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4"/>
                    <a:pt x="224" y="53"/>
                  </a:cubicBezTo>
                  <a:moveTo>
                    <a:pt x="169" y="64"/>
                  </a:moveTo>
                  <a:cubicBezTo>
                    <a:pt x="164" y="64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4"/>
                    <a:pt x="169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Oval 78"/>
            <p:cNvSpPr>
              <a:spLocks noChangeArrowheads="1"/>
            </p:cNvSpPr>
            <p:nvPr/>
          </p:nvSpPr>
          <p:spPr bwMode="auto">
            <a:xfrm>
              <a:off x="2781300" y="1093788"/>
              <a:ext cx="603250" cy="60325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79"/>
            <p:cNvSpPr>
              <a:spLocks noChangeArrowheads="1"/>
            </p:cNvSpPr>
            <p:nvPr/>
          </p:nvSpPr>
          <p:spPr bwMode="auto">
            <a:xfrm>
              <a:off x="2871788" y="1230313"/>
              <a:ext cx="423862" cy="328612"/>
            </a:xfrm>
            <a:custGeom>
              <a:avLst/>
              <a:gdLst>
                <a:gd name="T0" fmla="*/ 246 w 246"/>
                <a:gd name="T1" fmla="*/ 140 h 191"/>
                <a:gd name="T2" fmla="*/ 227 w 246"/>
                <a:gd name="T3" fmla="*/ 104 h 191"/>
                <a:gd name="T4" fmla="*/ 123 w 246"/>
                <a:gd name="T5" fmla="*/ 0 h 191"/>
                <a:gd name="T6" fmla="*/ 19 w 246"/>
                <a:gd name="T7" fmla="*/ 104 h 191"/>
                <a:gd name="T8" fmla="*/ 0 w 246"/>
                <a:gd name="T9" fmla="*/ 140 h 191"/>
                <a:gd name="T10" fmla="*/ 43 w 246"/>
                <a:gd name="T11" fmla="*/ 185 h 191"/>
                <a:gd name="T12" fmla="*/ 49 w 246"/>
                <a:gd name="T13" fmla="*/ 191 h 191"/>
                <a:gd name="T14" fmla="*/ 68 w 246"/>
                <a:gd name="T15" fmla="*/ 191 h 191"/>
                <a:gd name="T16" fmla="*/ 74 w 246"/>
                <a:gd name="T17" fmla="*/ 185 h 191"/>
                <a:gd name="T18" fmla="*/ 74 w 246"/>
                <a:gd name="T19" fmla="*/ 96 h 191"/>
                <a:gd name="T20" fmla="*/ 68 w 246"/>
                <a:gd name="T21" fmla="*/ 89 h 191"/>
                <a:gd name="T22" fmla="*/ 49 w 246"/>
                <a:gd name="T23" fmla="*/ 89 h 191"/>
                <a:gd name="T24" fmla="*/ 43 w 246"/>
                <a:gd name="T25" fmla="*/ 96 h 191"/>
                <a:gd name="T26" fmla="*/ 36 w 246"/>
                <a:gd name="T27" fmla="*/ 97 h 191"/>
                <a:gd name="T28" fmla="*/ 123 w 246"/>
                <a:gd name="T29" fmla="*/ 17 h 191"/>
                <a:gd name="T30" fmla="*/ 210 w 246"/>
                <a:gd name="T31" fmla="*/ 97 h 191"/>
                <a:gd name="T32" fmla="*/ 203 w 246"/>
                <a:gd name="T33" fmla="*/ 96 h 191"/>
                <a:gd name="T34" fmla="*/ 197 w 246"/>
                <a:gd name="T35" fmla="*/ 89 h 191"/>
                <a:gd name="T36" fmla="*/ 178 w 246"/>
                <a:gd name="T37" fmla="*/ 89 h 191"/>
                <a:gd name="T38" fmla="*/ 171 w 246"/>
                <a:gd name="T39" fmla="*/ 96 h 191"/>
                <a:gd name="T40" fmla="*/ 171 w 246"/>
                <a:gd name="T41" fmla="*/ 185 h 191"/>
                <a:gd name="T42" fmla="*/ 178 w 246"/>
                <a:gd name="T43" fmla="*/ 191 h 191"/>
                <a:gd name="T44" fmla="*/ 197 w 246"/>
                <a:gd name="T45" fmla="*/ 191 h 191"/>
                <a:gd name="T46" fmla="*/ 203 w 246"/>
                <a:gd name="T47" fmla="*/ 185 h 191"/>
                <a:gd name="T48" fmla="*/ 216 w 246"/>
                <a:gd name="T49" fmla="*/ 182 h 191"/>
                <a:gd name="T50" fmla="*/ 225 w 246"/>
                <a:gd name="T51" fmla="*/ 178 h 191"/>
                <a:gd name="T52" fmla="*/ 246 w 246"/>
                <a:gd name="T53" fmla="*/ 14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1">
                  <a:moveTo>
                    <a:pt x="246" y="140"/>
                  </a:moveTo>
                  <a:cubicBezTo>
                    <a:pt x="246" y="125"/>
                    <a:pt x="238" y="112"/>
                    <a:pt x="227" y="104"/>
                  </a:cubicBezTo>
                  <a:cubicBezTo>
                    <a:pt x="227" y="47"/>
                    <a:pt x="180" y="0"/>
                    <a:pt x="123" y="0"/>
                  </a:cubicBezTo>
                  <a:cubicBezTo>
                    <a:pt x="66" y="0"/>
                    <a:pt x="19" y="47"/>
                    <a:pt x="19" y="104"/>
                  </a:cubicBezTo>
                  <a:cubicBezTo>
                    <a:pt x="7" y="112"/>
                    <a:pt x="0" y="125"/>
                    <a:pt x="0" y="140"/>
                  </a:cubicBezTo>
                  <a:cubicBezTo>
                    <a:pt x="0" y="164"/>
                    <a:pt x="19" y="184"/>
                    <a:pt x="43" y="185"/>
                  </a:cubicBezTo>
                  <a:cubicBezTo>
                    <a:pt x="43" y="188"/>
                    <a:pt x="46" y="191"/>
                    <a:pt x="4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71" y="191"/>
                    <a:pt x="74" y="188"/>
                    <a:pt x="74" y="18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2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2"/>
                    <a:pt x="43" y="96"/>
                  </a:cubicBezTo>
                  <a:cubicBezTo>
                    <a:pt x="40" y="96"/>
                    <a:pt x="38" y="96"/>
                    <a:pt x="36" y="97"/>
                  </a:cubicBezTo>
                  <a:cubicBezTo>
                    <a:pt x="40" y="52"/>
                    <a:pt x="77" y="17"/>
                    <a:pt x="123" y="17"/>
                  </a:cubicBezTo>
                  <a:cubicBezTo>
                    <a:pt x="168" y="17"/>
                    <a:pt x="206" y="52"/>
                    <a:pt x="210" y="97"/>
                  </a:cubicBezTo>
                  <a:cubicBezTo>
                    <a:pt x="207" y="96"/>
                    <a:pt x="205" y="96"/>
                    <a:pt x="203" y="96"/>
                  </a:cubicBezTo>
                  <a:cubicBezTo>
                    <a:pt x="203" y="92"/>
                    <a:pt x="200" y="89"/>
                    <a:pt x="197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2"/>
                    <a:pt x="171" y="96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71" y="188"/>
                    <a:pt x="174" y="191"/>
                    <a:pt x="178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200" y="191"/>
                    <a:pt x="203" y="188"/>
                    <a:pt x="203" y="185"/>
                  </a:cubicBezTo>
                  <a:cubicBezTo>
                    <a:pt x="208" y="185"/>
                    <a:pt x="212" y="184"/>
                    <a:pt x="216" y="182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238" y="170"/>
                    <a:pt x="246" y="156"/>
                    <a:pt x="246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80"/>
            <p:cNvSpPr>
              <a:spLocks noChangeArrowheads="1"/>
            </p:cNvSpPr>
            <p:nvPr/>
          </p:nvSpPr>
          <p:spPr bwMode="auto">
            <a:xfrm>
              <a:off x="2997200" y="2062163"/>
              <a:ext cx="195263" cy="182562"/>
            </a:xfrm>
            <a:custGeom>
              <a:avLst/>
              <a:gdLst>
                <a:gd name="T0" fmla="*/ 106 w 113"/>
                <a:gd name="T1" fmla="*/ 55 h 106"/>
                <a:gd name="T2" fmla="*/ 58 w 113"/>
                <a:gd name="T3" fmla="*/ 39 h 106"/>
                <a:gd name="T4" fmla="*/ 56 w 113"/>
                <a:gd name="T5" fmla="*/ 43 h 106"/>
                <a:gd name="T6" fmla="*/ 56 w 113"/>
                <a:gd name="T7" fmla="*/ 38 h 106"/>
                <a:gd name="T8" fmla="*/ 5 w 113"/>
                <a:gd name="T9" fmla="*/ 34 h 106"/>
                <a:gd name="T10" fmla="*/ 43 w 113"/>
                <a:gd name="T11" fmla="*/ 106 h 106"/>
                <a:gd name="T12" fmla="*/ 43 w 113"/>
                <a:gd name="T13" fmla="*/ 106 h 106"/>
                <a:gd name="T14" fmla="*/ 43 w 113"/>
                <a:gd name="T15" fmla="*/ 106 h 106"/>
                <a:gd name="T16" fmla="*/ 43 w 113"/>
                <a:gd name="T17" fmla="*/ 106 h 106"/>
                <a:gd name="T18" fmla="*/ 43 w 113"/>
                <a:gd name="T19" fmla="*/ 106 h 106"/>
                <a:gd name="T20" fmla="*/ 106 w 113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6">
                  <a:moveTo>
                    <a:pt x="106" y="55"/>
                  </a:moveTo>
                  <a:cubicBezTo>
                    <a:pt x="113" y="21"/>
                    <a:pt x="72" y="9"/>
                    <a:pt x="58" y="39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2" y="0"/>
                    <a:pt x="5" y="34"/>
                  </a:cubicBezTo>
                  <a:cubicBezTo>
                    <a:pt x="0" y="61"/>
                    <a:pt x="29" y="87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64" y="94"/>
                    <a:pt x="101" y="82"/>
                    <a:pt x="106" y="5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81"/>
            <p:cNvSpPr>
              <a:spLocks noEditPoints="1" noChangeArrowheads="1"/>
            </p:cNvSpPr>
            <p:nvPr/>
          </p:nvSpPr>
          <p:spPr bwMode="auto">
            <a:xfrm>
              <a:off x="954088" y="3319463"/>
              <a:ext cx="234950" cy="196850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1" y="115"/>
                    <a:pt x="136" y="80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2"/>
                    <a:pt x="90" y="47"/>
                  </a:cubicBezTo>
                  <a:cubicBezTo>
                    <a:pt x="90" y="45"/>
                    <a:pt x="91" y="42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6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9" y="28"/>
                    <a:pt x="41" y="30"/>
                    <a:pt x="41" y="33"/>
                  </a:cubicBezTo>
                  <a:cubicBezTo>
                    <a:pt x="41" y="36"/>
                    <a:pt x="39" y="39"/>
                    <a:pt x="35" y="39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82"/>
            <p:cNvSpPr>
              <a:spLocks noEditPoints="1" noChangeArrowheads="1"/>
            </p:cNvSpPr>
            <p:nvPr/>
          </p:nvSpPr>
          <p:spPr bwMode="auto">
            <a:xfrm>
              <a:off x="1725613" y="3159125"/>
              <a:ext cx="163512" cy="233363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7 h 135"/>
                <a:gd name="T4" fmla="*/ 48 w 95"/>
                <a:gd name="T5" fmla="*/ 135 h 135"/>
                <a:gd name="T6" fmla="*/ 95 w 95"/>
                <a:gd name="T7" fmla="*/ 47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0 h 135"/>
                <a:gd name="T14" fmla="*/ 48 w 95"/>
                <a:gd name="T15" fmla="*/ 26 h 135"/>
                <a:gd name="T16" fmla="*/ 62 w 95"/>
                <a:gd name="T17" fmla="*/ 40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0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0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83"/>
            <p:cNvSpPr>
              <a:spLocks noEditPoints="1" noChangeArrowheads="1"/>
            </p:cNvSpPr>
            <p:nvPr/>
          </p:nvSpPr>
          <p:spPr bwMode="auto">
            <a:xfrm>
              <a:off x="2289175" y="1978025"/>
              <a:ext cx="122238" cy="174625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6 h 101"/>
                <a:gd name="T4" fmla="*/ 35 w 71"/>
                <a:gd name="T5" fmla="*/ 101 h 101"/>
                <a:gd name="T6" fmla="*/ 71 w 71"/>
                <a:gd name="T7" fmla="*/ 36 h 101"/>
                <a:gd name="T8" fmla="*/ 35 w 71"/>
                <a:gd name="T9" fmla="*/ 0 h 101"/>
                <a:gd name="T10" fmla="*/ 35 w 71"/>
                <a:gd name="T11" fmla="*/ 42 h 101"/>
                <a:gd name="T12" fmla="*/ 24 w 71"/>
                <a:gd name="T13" fmla="*/ 31 h 101"/>
                <a:gd name="T14" fmla="*/ 35 w 71"/>
                <a:gd name="T15" fmla="*/ 20 h 101"/>
                <a:gd name="T16" fmla="*/ 46 w 71"/>
                <a:gd name="T17" fmla="*/ 31 h 101"/>
                <a:gd name="T18" fmla="*/ 35 w 71"/>
                <a:gd name="T1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35" y="101"/>
                    <a:pt x="35" y="101"/>
                  </a:cubicBezTo>
                  <a:cubicBezTo>
                    <a:pt x="35" y="101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2"/>
                  </a:moveTo>
                  <a:cubicBezTo>
                    <a:pt x="29" y="42"/>
                    <a:pt x="24" y="37"/>
                    <a:pt x="24" y="31"/>
                  </a:cubicBezTo>
                  <a:cubicBezTo>
                    <a:pt x="24" y="25"/>
                    <a:pt x="29" y="20"/>
                    <a:pt x="35" y="20"/>
                  </a:cubicBezTo>
                  <a:cubicBezTo>
                    <a:pt x="41" y="20"/>
                    <a:pt x="46" y="25"/>
                    <a:pt x="46" y="31"/>
                  </a:cubicBezTo>
                  <a:cubicBezTo>
                    <a:pt x="46" y="37"/>
                    <a:pt x="41" y="42"/>
                    <a:pt x="35" y="42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84"/>
            <p:cNvSpPr>
              <a:spLocks noChangeArrowheads="1"/>
            </p:cNvSpPr>
            <p:nvPr/>
          </p:nvSpPr>
          <p:spPr bwMode="auto">
            <a:xfrm>
              <a:off x="1879600" y="1236663"/>
              <a:ext cx="90488" cy="73025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5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85"/>
            <p:cNvSpPr>
              <a:spLocks noChangeArrowheads="1"/>
            </p:cNvSpPr>
            <p:nvPr/>
          </p:nvSpPr>
          <p:spPr bwMode="auto">
            <a:xfrm>
              <a:off x="1974850" y="1236663"/>
              <a:ext cx="88900" cy="73025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8 w 52"/>
                <a:gd name="T13" fmla="*/ 21 h 42"/>
                <a:gd name="T14" fmla="*/ 23 w 52"/>
                <a:gd name="T15" fmla="*/ 0 h 42"/>
                <a:gd name="T16" fmla="*/ 29 w 52"/>
                <a:gd name="T17" fmla="*/ 0 h 42"/>
                <a:gd name="T18" fmla="*/ 34 w 52"/>
                <a:gd name="T19" fmla="*/ 21 h 42"/>
                <a:gd name="T20" fmla="*/ 37 w 52"/>
                <a:gd name="T21" fmla="*/ 36 h 42"/>
                <a:gd name="T22" fmla="*/ 37 w 52"/>
                <a:gd name="T23" fmla="*/ 36 h 42"/>
                <a:gd name="T24" fmla="*/ 41 w 52"/>
                <a:gd name="T25" fmla="*/ 21 h 42"/>
                <a:gd name="T26" fmla="*/ 46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4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6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6"/>
                    <a:pt x="13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8" y="2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6"/>
                    <a:pt x="37" y="31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1"/>
                    <a:pt x="39" y="26"/>
                    <a:pt x="4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10"/>
                    <a:pt x="24" y="14"/>
                    <a:pt x="23" y="20"/>
                  </a:cubicBezTo>
                  <a:cubicBezTo>
                    <a:pt x="16" y="42"/>
                    <a:pt x="16" y="42"/>
                    <a:pt x="16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86"/>
            <p:cNvSpPr>
              <a:spLocks noChangeArrowheads="1"/>
            </p:cNvSpPr>
            <p:nvPr/>
          </p:nvSpPr>
          <p:spPr bwMode="auto">
            <a:xfrm>
              <a:off x="2068513" y="1236663"/>
              <a:ext cx="90487" cy="73025"/>
            </a:xfrm>
            <a:custGeom>
              <a:avLst/>
              <a:gdLst>
                <a:gd name="T0" fmla="*/ 11 w 53"/>
                <a:gd name="T1" fmla="*/ 42 h 42"/>
                <a:gd name="T2" fmla="*/ 0 w 53"/>
                <a:gd name="T3" fmla="*/ 0 h 42"/>
                <a:gd name="T4" fmla="*/ 6 w 53"/>
                <a:gd name="T5" fmla="*/ 0 h 42"/>
                <a:gd name="T6" fmla="*/ 11 w 53"/>
                <a:gd name="T7" fmla="*/ 21 h 42"/>
                <a:gd name="T8" fmla="*/ 14 w 53"/>
                <a:gd name="T9" fmla="*/ 36 h 42"/>
                <a:gd name="T10" fmla="*/ 15 w 53"/>
                <a:gd name="T11" fmla="*/ 36 h 42"/>
                <a:gd name="T12" fmla="*/ 18 w 53"/>
                <a:gd name="T13" fmla="*/ 21 h 42"/>
                <a:gd name="T14" fmla="*/ 24 w 53"/>
                <a:gd name="T15" fmla="*/ 0 h 42"/>
                <a:gd name="T16" fmla="*/ 30 w 53"/>
                <a:gd name="T17" fmla="*/ 0 h 42"/>
                <a:gd name="T18" fmla="*/ 35 w 53"/>
                <a:gd name="T19" fmla="*/ 21 h 42"/>
                <a:gd name="T20" fmla="*/ 38 w 53"/>
                <a:gd name="T21" fmla="*/ 36 h 42"/>
                <a:gd name="T22" fmla="*/ 38 w 53"/>
                <a:gd name="T23" fmla="*/ 36 h 42"/>
                <a:gd name="T24" fmla="*/ 41 w 53"/>
                <a:gd name="T25" fmla="*/ 21 h 42"/>
                <a:gd name="T26" fmla="*/ 47 w 53"/>
                <a:gd name="T27" fmla="*/ 0 h 42"/>
                <a:gd name="T28" fmla="*/ 53 w 53"/>
                <a:gd name="T29" fmla="*/ 0 h 42"/>
                <a:gd name="T30" fmla="*/ 40 w 53"/>
                <a:gd name="T31" fmla="*/ 42 h 42"/>
                <a:gd name="T32" fmla="*/ 35 w 53"/>
                <a:gd name="T33" fmla="*/ 42 h 42"/>
                <a:gd name="T34" fmla="*/ 29 w 53"/>
                <a:gd name="T35" fmla="*/ 20 h 42"/>
                <a:gd name="T36" fmla="*/ 27 w 53"/>
                <a:gd name="T37" fmla="*/ 6 h 42"/>
                <a:gd name="T38" fmla="*/ 26 w 53"/>
                <a:gd name="T39" fmla="*/ 6 h 42"/>
                <a:gd name="T40" fmla="*/ 23 w 53"/>
                <a:gd name="T41" fmla="*/ 20 h 42"/>
                <a:gd name="T42" fmla="*/ 17 w 53"/>
                <a:gd name="T43" fmla="*/ 42 h 42"/>
                <a:gd name="T44" fmla="*/ 11 w 5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87"/>
            <p:cNvSpPr>
              <a:spLocks noChangeArrowheads="1"/>
            </p:cNvSpPr>
            <p:nvPr/>
          </p:nvSpPr>
          <p:spPr bwMode="auto">
            <a:xfrm>
              <a:off x="1555750" y="3562350"/>
              <a:ext cx="20638" cy="38100"/>
            </a:xfrm>
            <a:custGeom>
              <a:avLst/>
              <a:gdLst>
                <a:gd name="T0" fmla="*/ 5 w 12"/>
                <a:gd name="T1" fmla="*/ 17 h 22"/>
                <a:gd name="T2" fmla="*/ 0 w 12"/>
                <a:gd name="T3" fmla="*/ 9 h 22"/>
                <a:gd name="T4" fmla="*/ 0 w 12"/>
                <a:gd name="T5" fmla="*/ 15 h 22"/>
                <a:gd name="T6" fmla="*/ 2 w 12"/>
                <a:gd name="T7" fmla="*/ 22 h 22"/>
                <a:gd name="T8" fmla="*/ 5 w 12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5" y="17"/>
                  </a:moveTo>
                  <a:cubicBezTo>
                    <a:pt x="12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1"/>
                    <a:pt x="4" y="19"/>
                    <a:pt x="5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88"/>
            <p:cNvSpPr>
              <a:spLocks noChangeArrowheads="1"/>
            </p:cNvSpPr>
            <p:nvPr/>
          </p:nvSpPr>
          <p:spPr bwMode="auto">
            <a:xfrm>
              <a:off x="1508125" y="3586163"/>
              <a:ext cx="12700" cy="19050"/>
            </a:xfrm>
            <a:custGeom>
              <a:avLst/>
              <a:gdLst>
                <a:gd name="T0" fmla="*/ 4 w 8"/>
                <a:gd name="T1" fmla="*/ 8 h 11"/>
                <a:gd name="T2" fmla="*/ 8 w 8"/>
                <a:gd name="T3" fmla="*/ 11 h 11"/>
                <a:gd name="T4" fmla="*/ 2 w 8"/>
                <a:gd name="T5" fmla="*/ 0 h 11"/>
                <a:gd name="T6" fmla="*/ 4 w 8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6"/>
                    <a:pt x="4" y="3"/>
                    <a:pt x="2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89"/>
            <p:cNvSpPr>
              <a:spLocks noChangeArrowheads="1"/>
            </p:cNvSpPr>
            <p:nvPr/>
          </p:nvSpPr>
          <p:spPr bwMode="auto">
            <a:xfrm>
              <a:off x="1587500" y="3608388"/>
              <a:ext cx="31750" cy="23812"/>
            </a:xfrm>
            <a:custGeom>
              <a:avLst/>
              <a:gdLst>
                <a:gd name="T0" fmla="*/ 5 w 19"/>
                <a:gd name="T1" fmla="*/ 14 h 14"/>
                <a:gd name="T2" fmla="*/ 12 w 19"/>
                <a:gd name="T3" fmla="*/ 13 h 14"/>
                <a:gd name="T4" fmla="*/ 13 w 19"/>
                <a:gd name="T5" fmla="*/ 1 h 14"/>
                <a:gd name="T6" fmla="*/ 0 w 19"/>
                <a:gd name="T7" fmla="*/ 13 h 14"/>
                <a:gd name="T8" fmla="*/ 5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7" y="14"/>
                    <a:pt x="9" y="13"/>
                    <a:pt x="12" y="13"/>
                  </a:cubicBezTo>
                  <a:cubicBezTo>
                    <a:pt x="18" y="8"/>
                    <a:pt x="19" y="5"/>
                    <a:pt x="13" y="1"/>
                  </a:cubicBezTo>
                  <a:cubicBezTo>
                    <a:pt x="8" y="0"/>
                    <a:pt x="3" y="7"/>
                    <a:pt x="0" y="13"/>
                  </a:cubicBezTo>
                  <a:cubicBezTo>
                    <a:pt x="2" y="14"/>
                    <a:pt x="3" y="14"/>
                    <a:pt x="5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90"/>
            <p:cNvSpPr>
              <a:spLocks noChangeArrowheads="1"/>
            </p:cNvSpPr>
            <p:nvPr/>
          </p:nvSpPr>
          <p:spPr bwMode="auto">
            <a:xfrm>
              <a:off x="1536700" y="3614738"/>
              <a:ext cx="39688" cy="96837"/>
            </a:xfrm>
            <a:custGeom>
              <a:avLst/>
              <a:gdLst>
                <a:gd name="T0" fmla="*/ 23 w 23"/>
                <a:gd name="T1" fmla="*/ 14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3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1" y="3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5" y="19"/>
                    <a:pt x="7" y="38"/>
                    <a:pt x="8" y="55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7"/>
                    <a:pt x="23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91"/>
            <p:cNvSpPr>
              <a:spLocks noChangeArrowheads="1"/>
            </p:cNvSpPr>
            <p:nvPr/>
          </p:nvSpPr>
          <p:spPr bwMode="auto">
            <a:xfrm>
              <a:off x="1425575" y="3473450"/>
              <a:ext cx="273050" cy="239713"/>
            </a:xfrm>
            <a:custGeom>
              <a:avLst/>
              <a:gdLst>
                <a:gd name="T0" fmla="*/ 121 w 159"/>
                <a:gd name="T1" fmla="*/ 16 h 139"/>
                <a:gd name="T2" fmla="*/ 79 w 159"/>
                <a:gd name="T3" fmla="*/ 0 h 139"/>
                <a:gd name="T4" fmla="*/ 38 w 159"/>
                <a:gd name="T5" fmla="*/ 16 h 139"/>
                <a:gd name="T6" fmla="*/ 32 w 159"/>
                <a:gd name="T7" fmla="*/ 99 h 139"/>
                <a:gd name="T8" fmla="*/ 42 w 159"/>
                <a:gd name="T9" fmla="*/ 129 h 139"/>
                <a:gd name="T10" fmla="*/ 48 w 159"/>
                <a:gd name="T11" fmla="*/ 138 h 139"/>
                <a:gd name="T12" fmla="*/ 68 w 159"/>
                <a:gd name="T13" fmla="*/ 138 h 139"/>
                <a:gd name="T14" fmla="*/ 59 w 159"/>
                <a:gd name="T15" fmla="*/ 85 h 139"/>
                <a:gd name="T16" fmla="*/ 59 w 159"/>
                <a:gd name="T17" fmla="*/ 83 h 139"/>
                <a:gd name="T18" fmla="*/ 51 w 159"/>
                <a:gd name="T19" fmla="*/ 80 h 139"/>
                <a:gd name="T20" fmla="*/ 42 w 159"/>
                <a:gd name="T21" fmla="*/ 66 h 139"/>
                <a:gd name="T22" fmla="*/ 62 w 159"/>
                <a:gd name="T23" fmla="*/ 74 h 139"/>
                <a:gd name="T24" fmla="*/ 63 w 159"/>
                <a:gd name="T25" fmla="*/ 78 h 139"/>
                <a:gd name="T26" fmla="*/ 73 w 159"/>
                <a:gd name="T27" fmla="*/ 76 h 139"/>
                <a:gd name="T28" fmla="*/ 77 w 159"/>
                <a:gd name="T29" fmla="*/ 49 h 139"/>
                <a:gd name="T30" fmla="*/ 88 w 159"/>
                <a:gd name="T31" fmla="*/ 60 h 139"/>
                <a:gd name="T32" fmla="*/ 79 w 159"/>
                <a:gd name="T33" fmla="*/ 78 h 139"/>
                <a:gd name="T34" fmla="*/ 81 w 159"/>
                <a:gd name="T35" fmla="*/ 81 h 139"/>
                <a:gd name="T36" fmla="*/ 90 w 159"/>
                <a:gd name="T37" fmla="*/ 90 h 139"/>
                <a:gd name="T38" fmla="*/ 94 w 159"/>
                <a:gd name="T39" fmla="*/ 83 h 139"/>
                <a:gd name="T40" fmla="*/ 108 w 159"/>
                <a:gd name="T41" fmla="*/ 73 h 139"/>
                <a:gd name="T42" fmla="*/ 117 w 159"/>
                <a:gd name="T43" fmla="*/ 85 h 139"/>
                <a:gd name="T44" fmla="*/ 92 w 159"/>
                <a:gd name="T45" fmla="*/ 96 h 139"/>
                <a:gd name="T46" fmla="*/ 91 w 159"/>
                <a:gd name="T47" fmla="*/ 102 h 139"/>
                <a:gd name="T48" fmla="*/ 94 w 159"/>
                <a:gd name="T49" fmla="*/ 136 h 139"/>
                <a:gd name="T50" fmla="*/ 94 w 159"/>
                <a:gd name="T51" fmla="*/ 138 h 139"/>
                <a:gd name="T52" fmla="*/ 111 w 159"/>
                <a:gd name="T53" fmla="*/ 138 h 139"/>
                <a:gd name="T54" fmla="*/ 117 w 159"/>
                <a:gd name="T55" fmla="*/ 129 h 139"/>
                <a:gd name="T56" fmla="*/ 127 w 159"/>
                <a:gd name="T57" fmla="*/ 99 h 139"/>
                <a:gd name="T58" fmla="*/ 121 w 159"/>
                <a:gd name="T5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139">
                  <a:moveTo>
                    <a:pt x="121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6" y="121"/>
                    <a:pt x="66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2"/>
                    <a:pt x="54" y="81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5"/>
                    <a:pt x="62" y="74"/>
                  </a:cubicBezTo>
                  <a:cubicBezTo>
                    <a:pt x="62" y="75"/>
                    <a:pt x="63" y="77"/>
                    <a:pt x="63" y="78"/>
                  </a:cubicBezTo>
                  <a:cubicBezTo>
                    <a:pt x="66" y="78"/>
                    <a:pt x="70" y="78"/>
                    <a:pt x="73" y="76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6"/>
                    <a:pt x="88" y="54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7"/>
                    <a:pt x="90" y="90"/>
                  </a:cubicBezTo>
                  <a:cubicBezTo>
                    <a:pt x="91" y="87"/>
                    <a:pt x="92" y="85"/>
                    <a:pt x="94" y="83"/>
                  </a:cubicBezTo>
                  <a:cubicBezTo>
                    <a:pt x="97" y="79"/>
                    <a:pt x="102" y="72"/>
                    <a:pt x="108" y="73"/>
                  </a:cubicBezTo>
                  <a:cubicBezTo>
                    <a:pt x="113" y="74"/>
                    <a:pt x="118" y="80"/>
                    <a:pt x="117" y="85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8"/>
                    <a:pt x="91" y="100"/>
                    <a:pt x="91" y="102"/>
                  </a:cubicBezTo>
                  <a:cubicBezTo>
                    <a:pt x="90" y="113"/>
                    <a:pt x="90" y="125"/>
                    <a:pt x="94" y="136"/>
                  </a:cubicBezTo>
                  <a:cubicBezTo>
                    <a:pt x="94" y="137"/>
                    <a:pt x="94" y="137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7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1" y="16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92"/>
            <p:cNvSpPr>
              <a:spLocks noChangeArrowheads="1"/>
            </p:cNvSpPr>
            <p:nvPr/>
          </p:nvSpPr>
          <p:spPr bwMode="auto">
            <a:xfrm>
              <a:off x="1503363" y="3724275"/>
              <a:ext cx="120650" cy="20638"/>
            </a:xfrm>
            <a:custGeom>
              <a:avLst/>
              <a:gdLst>
                <a:gd name="T0" fmla="*/ 63 w 69"/>
                <a:gd name="T1" fmla="*/ 0 h 12"/>
                <a:gd name="T2" fmla="*/ 6 w 69"/>
                <a:gd name="T3" fmla="*/ 0 h 12"/>
                <a:gd name="T4" fmla="*/ 0 w 69"/>
                <a:gd name="T5" fmla="*/ 6 h 12"/>
                <a:gd name="T6" fmla="*/ 6 w 69"/>
                <a:gd name="T7" fmla="*/ 12 h 12"/>
                <a:gd name="T8" fmla="*/ 63 w 69"/>
                <a:gd name="T9" fmla="*/ 12 h 12"/>
                <a:gd name="T10" fmla="*/ 69 w 69"/>
                <a:gd name="T11" fmla="*/ 6 h 12"/>
                <a:gd name="T12" fmla="*/ 63 w 6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93"/>
            <p:cNvSpPr>
              <a:spLocks noChangeArrowheads="1"/>
            </p:cNvSpPr>
            <p:nvPr/>
          </p:nvSpPr>
          <p:spPr bwMode="auto">
            <a:xfrm>
              <a:off x="1506538" y="3749675"/>
              <a:ext cx="114300" cy="19050"/>
            </a:xfrm>
            <a:custGeom>
              <a:avLst/>
              <a:gdLst>
                <a:gd name="T0" fmla="*/ 61 w 67"/>
                <a:gd name="T1" fmla="*/ 0 h 11"/>
                <a:gd name="T2" fmla="*/ 6 w 67"/>
                <a:gd name="T3" fmla="*/ 0 h 11"/>
                <a:gd name="T4" fmla="*/ 0 w 67"/>
                <a:gd name="T5" fmla="*/ 5 h 11"/>
                <a:gd name="T6" fmla="*/ 6 w 67"/>
                <a:gd name="T7" fmla="*/ 11 h 11"/>
                <a:gd name="T8" fmla="*/ 61 w 67"/>
                <a:gd name="T9" fmla="*/ 11 h 11"/>
                <a:gd name="T10" fmla="*/ 67 w 67"/>
                <a:gd name="T11" fmla="*/ 5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94"/>
            <p:cNvSpPr>
              <a:spLocks noChangeArrowheads="1"/>
            </p:cNvSpPr>
            <p:nvPr/>
          </p:nvSpPr>
          <p:spPr bwMode="auto">
            <a:xfrm>
              <a:off x="1531938" y="3771900"/>
              <a:ext cx="63500" cy="15875"/>
            </a:xfrm>
            <a:custGeom>
              <a:avLst/>
              <a:gdLst>
                <a:gd name="T0" fmla="*/ 32 w 37"/>
                <a:gd name="T1" fmla="*/ 0 h 9"/>
                <a:gd name="T2" fmla="*/ 5 w 37"/>
                <a:gd name="T3" fmla="*/ 0 h 9"/>
                <a:gd name="T4" fmla="*/ 0 w 37"/>
                <a:gd name="T5" fmla="*/ 5 h 9"/>
                <a:gd name="T6" fmla="*/ 5 w 37"/>
                <a:gd name="T7" fmla="*/ 9 h 9"/>
                <a:gd name="T8" fmla="*/ 32 w 37"/>
                <a:gd name="T9" fmla="*/ 9 h 9"/>
                <a:gd name="T10" fmla="*/ 37 w 37"/>
                <a:gd name="T11" fmla="*/ 5 h 9"/>
                <a:gd name="T12" fmla="*/ 32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95"/>
            <p:cNvSpPr>
              <a:spLocks noEditPoints="1"/>
            </p:cNvSpPr>
            <p:nvPr/>
          </p:nvSpPr>
          <p:spPr bwMode="auto">
            <a:xfrm>
              <a:off x="1509713" y="1524000"/>
              <a:ext cx="187325" cy="244475"/>
            </a:xfrm>
            <a:custGeom>
              <a:avLst/>
              <a:gdLst>
                <a:gd name="T0" fmla="*/ 250 w 257"/>
                <a:gd name="T1" fmla="*/ 303 h 336"/>
                <a:gd name="T2" fmla="*/ 139 w 257"/>
                <a:gd name="T3" fmla="*/ 253 h 336"/>
                <a:gd name="T4" fmla="*/ 229 w 257"/>
                <a:gd name="T5" fmla="*/ 45 h 336"/>
                <a:gd name="T6" fmla="*/ 94 w 257"/>
                <a:gd name="T7" fmla="*/ 234 h 336"/>
                <a:gd name="T8" fmla="*/ 0 w 257"/>
                <a:gd name="T9" fmla="*/ 192 h 336"/>
                <a:gd name="T10" fmla="*/ 257 w 257"/>
                <a:gd name="T11" fmla="*/ 0 h 336"/>
                <a:gd name="T12" fmla="*/ 250 w 257"/>
                <a:gd name="T13" fmla="*/ 303 h 336"/>
                <a:gd name="T14" fmla="*/ 106 w 257"/>
                <a:gd name="T15" fmla="*/ 336 h 336"/>
                <a:gd name="T16" fmla="*/ 89 w 257"/>
                <a:gd name="T17" fmla="*/ 265 h 336"/>
                <a:gd name="T18" fmla="*/ 153 w 257"/>
                <a:gd name="T19" fmla="*/ 289 h 336"/>
                <a:gd name="T20" fmla="*/ 106 w 257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36">
                  <a:moveTo>
                    <a:pt x="250" y="303"/>
                  </a:moveTo>
                  <a:lnTo>
                    <a:pt x="139" y="253"/>
                  </a:lnTo>
                  <a:lnTo>
                    <a:pt x="229" y="45"/>
                  </a:lnTo>
                  <a:lnTo>
                    <a:pt x="94" y="234"/>
                  </a:lnTo>
                  <a:lnTo>
                    <a:pt x="0" y="192"/>
                  </a:lnTo>
                  <a:lnTo>
                    <a:pt x="257" y="0"/>
                  </a:lnTo>
                  <a:lnTo>
                    <a:pt x="250" y="303"/>
                  </a:lnTo>
                  <a:close/>
                  <a:moveTo>
                    <a:pt x="106" y="336"/>
                  </a:moveTo>
                  <a:lnTo>
                    <a:pt x="89" y="265"/>
                  </a:lnTo>
                  <a:lnTo>
                    <a:pt x="153" y="289"/>
                  </a:lnTo>
                  <a:lnTo>
                    <a:pt x="106" y="33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Freeform 96"/>
            <p:cNvSpPr>
              <a:spLocks noEditPoints="1" noChangeArrowheads="1"/>
            </p:cNvSpPr>
            <p:nvPr/>
          </p:nvSpPr>
          <p:spPr bwMode="auto">
            <a:xfrm>
              <a:off x="2500313" y="1441450"/>
              <a:ext cx="174625" cy="174625"/>
            </a:xfrm>
            <a:custGeom>
              <a:avLst/>
              <a:gdLst>
                <a:gd name="T0" fmla="*/ 15 w 101"/>
                <a:gd name="T1" fmla="*/ 76 h 101"/>
                <a:gd name="T2" fmla="*/ 10 w 101"/>
                <a:gd name="T3" fmla="*/ 81 h 101"/>
                <a:gd name="T4" fmla="*/ 21 w 101"/>
                <a:gd name="T5" fmla="*/ 93 h 101"/>
                <a:gd name="T6" fmla="*/ 26 w 101"/>
                <a:gd name="T7" fmla="*/ 87 h 101"/>
                <a:gd name="T8" fmla="*/ 43 w 101"/>
                <a:gd name="T9" fmla="*/ 94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4 h 101"/>
                <a:gd name="T16" fmla="*/ 76 w 101"/>
                <a:gd name="T17" fmla="*/ 86 h 101"/>
                <a:gd name="T18" fmla="*/ 81 w 101"/>
                <a:gd name="T19" fmla="*/ 92 h 101"/>
                <a:gd name="T20" fmla="*/ 92 w 101"/>
                <a:gd name="T21" fmla="*/ 80 h 101"/>
                <a:gd name="T22" fmla="*/ 87 w 101"/>
                <a:gd name="T23" fmla="*/ 75 h 101"/>
                <a:gd name="T24" fmla="*/ 94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6 h 101"/>
                <a:gd name="T34" fmla="*/ 92 w 101"/>
                <a:gd name="T35" fmla="*/ 20 h 101"/>
                <a:gd name="T36" fmla="*/ 80 w 101"/>
                <a:gd name="T37" fmla="*/ 9 h 101"/>
                <a:gd name="T38" fmla="*/ 75 w 101"/>
                <a:gd name="T39" fmla="*/ 14 h 101"/>
                <a:gd name="T40" fmla="*/ 58 w 101"/>
                <a:gd name="T41" fmla="*/ 8 h 101"/>
                <a:gd name="T42" fmla="*/ 58 w 101"/>
                <a:gd name="T43" fmla="*/ 0 h 101"/>
                <a:gd name="T44" fmla="*/ 42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9 w 101"/>
                <a:gd name="T53" fmla="*/ 21 h 101"/>
                <a:gd name="T54" fmla="*/ 14 w 101"/>
                <a:gd name="T55" fmla="*/ 27 h 101"/>
                <a:gd name="T56" fmla="*/ 8 w 101"/>
                <a:gd name="T57" fmla="*/ 43 h 101"/>
                <a:gd name="T58" fmla="*/ 0 w 101"/>
                <a:gd name="T59" fmla="*/ 44 h 101"/>
                <a:gd name="T60" fmla="*/ 0 w 101"/>
                <a:gd name="T61" fmla="*/ 59 h 101"/>
                <a:gd name="T62" fmla="*/ 8 w 101"/>
                <a:gd name="T63" fmla="*/ 59 h 101"/>
                <a:gd name="T64" fmla="*/ 15 w 101"/>
                <a:gd name="T65" fmla="*/ 76 h 101"/>
                <a:gd name="T66" fmla="*/ 50 w 101"/>
                <a:gd name="T67" fmla="*/ 19 h 101"/>
                <a:gd name="T68" fmla="*/ 83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3"/>
                    <a:pt x="43" y="94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2"/>
                    <a:pt x="71" y="90"/>
                    <a:pt x="76" y="86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0"/>
                    <a:pt x="86" y="26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9" y="37"/>
                    <a:pt x="8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3" y="32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3"/>
                    <a:pt x="32" y="19"/>
                    <a:pt x="50" y="19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97"/>
            <p:cNvSpPr>
              <a:spLocks noEditPoints="1" noChangeArrowheads="1"/>
            </p:cNvSpPr>
            <p:nvPr/>
          </p:nvSpPr>
          <p:spPr bwMode="auto">
            <a:xfrm>
              <a:off x="2633663" y="1362075"/>
              <a:ext cx="117475" cy="117475"/>
            </a:xfrm>
            <a:custGeom>
              <a:avLst/>
              <a:gdLst>
                <a:gd name="T0" fmla="*/ 63 w 68"/>
                <a:gd name="T1" fmla="*/ 28 h 68"/>
                <a:gd name="T2" fmla="*/ 68 w 68"/>
                <a:gd name="T3" fmla="*/ 26 h 68"/>
                <a:gd name="T4" fmla="*/ 63 w 68"/>
                <a:gd name="T5" fmla="*/ 14 h 68"/>
                <a:gd name="T6" fmla="*/ 58 w 68"/>
                <a:gd name="T7" fmla="*/ 16 h 68"/>
                <a:gd name="T8" fmla="*/ 50 w 68"/>
                <a:gd name="T9" fmla="*/ 9 h 68"/>
                <a:gd name="T10" fmla="*/ 52 w 68"/>
                <a:gd name="T11" fmla="*/ 4 h 68"/>
                <a:gd name="T12" fmla="*/ 40 w 68"/>
                <a:gd name="T13" fmla="*/ 0 h 68"/>
                <a:gd name="T14" fmla="*/ 38 w 68"/>
                <a:gd name="T15" fmla="*/ 4 h 68"/>
                <a:gd name="T16" fmla="*/ 28 w 68"/>
                <a:gd name="T17" fmla="*/ 5 h 68"/>
                <a:gd name="T18" fmla="*/ 26 w 68"/>
                <a:gd name="T19" fmla="*/ 0 h 68"/>
                <a:gd name="T20" fmla="*/ 14 w 68"/>
                <a:gd name="T21" fmla="*/ 5 h 68"/>
                <a:gd name="T22" fmla="*/ 16 w 68"/>
                <a:gd name="T23" fmla="*/ 10 h 68"/>
                <a:gd name="T24" fmla="*/ 9 w 68"/>
                <a:gd name="T25" fmla="*/ 17 h 68"/>
                <a:gd name="T26" fmla="*/ 4 w 68"/>
                <a:gd name="T27" fmla="*/ 16 h 68"/>
                <a:gd name="T28" fmla="*/ 0 w 68"/>
                <a:gd name="T29" fmla="*/ 27 h 68"/>
                <a:gd name="T30" fmla="*/ 4 w 68"/>
                <a:gd name="T31" fmla="*/ 29 h 68"/>
                <a:gd name="T32" fmla="*/ 5 w 68"/>
                <a:gd name="T33" fmla="*/ 40 h 68"/>
                <a:gd name="T34" fmla="*/ 0 w 68"/>
                <a:gd name="T35" fmla="*/ 42 h 68"/>
                <a:gd name="T36" fmla="*/ 5 w 68"/>
                <a:gd name="T37" fmla="*/ 54 h 68"/>
                <a:gd name="T38" fmla="*/ 10 w 68"/>
                <a:gd name="T39" fmla="*/ 51 h 68"/>
                <a:gd name="T40" fmla="*/ 18 w 68"/>
                <a:gd name="T41" fmla="*/ 59 h 68"/>
                <a:gd name="T42" fmla="*/ 16 w 68"/>
                <a:gd name="T43" fmla="*/ 64 h 68"/>
                <a:gd name="T44" fmla="*/ 28 w 68"/>
                <a:gd name="T45" fmla="*/ 68 h 68"/>
                <a:gd name="T46" fmla="*/ 29 w 68"/>
                <a:gd name="T47" fmla="*/ 63 h 68"/>
                <a:gd name="T48" fmla="*/ 40 w 68"/>
                <a:gd name="T49" fmla="*/ 63 h 68"/>
                <a:gd name="T50" fmla="*/ 42 w 68"/>
                <a:gd name="T51" fmla="*/ 68 h 68"/>
                <a:gd name="T52" fmla="*/ 54 w 68"/>
                <a:gd name="T53" fmla="*/ 63 h 68"/>
                <a:gd name="T54" fmla="*/ 52 w 68"/>
                <a:gd name="T55" fmla="*/ 58 h 68"/>
                <a:gd name="T56" fmla="*/ 59 w 68"/>
                <a:gd name="T57" fmla="*/ 50 h 68"/>
                <a:gd name="T58" fmla="*/ 64 w 68"/>
                <a:gd name="T59" fmla="*/ 52 h 68"/>
                <a:gd name="T60" fmla="*/ 68 w 68"/>
                <a:gd name="T61" fmla="*/ 40 h 68"/>
                <a:gd name="T62" fmla="*/ 63 w 68"/>
                <a:gd name="T63" fmla="*/ 38 h 68"/>
                <a:gd name="T64" fmla="*/ 63 w 68"/>
                <a:gd name="T65" fmla="*/ 28 h 68"/>
                <a:gd name="T66" fmla="*/ 42 w 68"/>
                <a:gd name="T67" fmla="*/ 52 h 68"/>
                <a:gd name="T68" fmla="*/ 34 w 68"/>
                <a:gd name="T69" fmla="*/ 54 h 68"/>
                <a:gd name="T70" fmla="*/ 16 w 68"/>
                <a:gd name="T71" fmla="*/ 42 h 68"/>
                <a:gd name="T72" fmla="*/ 26 w 68"/>
                <a:gd name="T73" fmla="*/ 16 h 68"/>
                <a:gd name="T74" fmla="*/ 34 w 68"/>
                <a:gd name="T75" fmla="*/ 14 h 68"/>
                <a:gd name="T76" fmla="*/ 52 w 68"/>
                <a:gd name="T77" fmla="*/ 26 h 68"/>
                <a:gd name="T78" fmla="*/ 42 w 68"/>
                <a:gd name="T7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4"/>
                    <a:pt x="9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6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2" y="54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7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40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4"/>
                    <a:pt x="31" y="14"/>
                    <a:pt x="34" y="14"/>
                  </a:cubicBezTo>
                  <a:cubicBezTo>
                    <a:pt x="42" y="14"/>
                    <a:pt x="49" y="18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98"/>
            <p:cNvSpPr>
              <a:spLocks noChangeArrowheads="1"/>
            </p:cNvSpPr>
            <p:nvPr/>
          </p:nvSpPr>
          <p:spPr bwMode="auto">
            <a:xfrm>
              <a:off x="2228850" y="3543300"/>
              <a:ext cx="190500" cy="223838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1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3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2 h 130"/>
                <a:gd name="T22" fmla="*/ 69 w 111"/>
                <a:gd name="T23" fmla="*/ 42 h 130"/>
                <a:gd name="T24" fmla="*/ 44 w 111"/>
                <a:gd name="T25" fmla="*/ 50 h 130"/>
                <a:gd name="T26" fmla="*/ 25 w 111"/>
                <a:gd name="T27" fmla="*/ 87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7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7" y="22"/>
                    <a:pt x="92" y="14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80" y="47"/>
                    <a:pt x="71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50" y="40"/>
                    <a:pt x="44" y="50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60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9" y="112"/>
                    <a:pt x="16" y="108"/>
                    <a:pt x="14" y="104"/>
                  </a:cubicBezTo>
                  <a:cubicBezTo>
                    <a:pt x="14" y="100"/>
                    <a:pt x="15" y="94"/>
                    <a:pt x="18" y="8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Oval 99"/>
            <p:cNvSpPr>
              <a:spLocks noChangeArrowheads="1"/>
            </p:cNvSpPr>
            <p:nvPr/>
          </p:nvSpPr>
          <p:spPr bwMode="auto">
            <a:xfrm>
              <a:off x="1057275" y="1693863"/>
              <a:ext cx="500063" cy="496887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Oval 100"/>
            <p:cNvSpPr>
              <a:spLocks noChangeArrowheads="1"/>
            </p:cNvSpPr>
            <p:nvPr/>
          </p:nvSpPr>
          <p:spPr bwMode="auto">
            <a:xfrm>
              <a:off x="1266825" y="2003425"/>
              <a:ext cx="80963" cy="80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101"/>
            <p:cNvSpPr>
              <a:spLocks noChangeArrowheads="1"/>
            </p:cNvSpPr>
            <p:nvPr/>
          </p:nvSpPr>
          <p:spPr bwMode="auto">
            <a:xfrm>
              <a:off x="1193800" y="1897063"/>
              <a:ext cx="225425" cy="109537"/>
            </a:xfrm>
            <a:custGeom>
              <a:avLst/>
              <a:gdLst>
                <a:gd name="T0" fmla="*/ 121 w 131"/>
                <a:gd name="T1" fmla="*/ 30 h 64"/>
                <a:gd name="T2" fmla="*/ 120 w 131"/>
                <a:gd name="T3" fmla="*/ 29 h 64"/>
                <a:gd name="T4" fmla="*/ 119 w 131"/>
                <a:gd name="T5" fmla="*/ 28 h 64"/>
                <a:gd name="T6" fmla="*/ 119 w 131"/>
                <a:gd name="T7" fmla="*/ 27 h 64"/>
                <a:gd name="T8" fmla="*/ 14 w 131"/>
                <a:gd name="T9" fmla="*/ 30 h 64"/>
                <a:gd name="T10" fmla="*/ 10 w 131"/>
                <a:gd name="T11" fmla="*/ 33 h 64"/>
                <a:gd name="T12" fmla="*/ 6 w 131"/>
                <a:gd name="T13" fmla="*/ 38 h 64"/>
                <a:gd name="T14" fmla="*/ 6 w 131"/>
                <a:gd name="T15" fmla="*/ 58 h 64"/>
                <a:gd name="T16" fmla="*/ 26 w 131"/>
                <a:gd name="T17" fmla="*/ 58 h 64"/>
                <a:gd name="T18" fmla="*/ 34 w 131"/>
                <a:gd name="T19" fmla="*/ 50 h 64"/>
                <a:gd name="T20" fmla="*/ 101 w 131"/>
                <a:gd name="T21" fmla="*/ 50 h 64"/>
                <a:gd name="T22" fmla="*/ 107 w 131"/>
                <a:gd name="T23" fmla="*/ 56 h 64"/>
                <a:gd name="T24" fmla="*/ 127 w 131"/>
                <a:gd name="T25" fmla="*/ 56 h 64"/>
                <a:gd name="T26" fmla="*/ 131 w 131"/>
                <a:gd name="T27" fmla="*/ 46 h 64"/>
                <a:gd name="T28" fmla="*/ 127 w 131"/>
                <a:gd name="T29" fmla="*/ 35 h 64"/>
                <a:gd name="T30" fmla="*/ 121 w 131"/>
                <a:gd name="T3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89" y="0"/>
                    <a:pt x="43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2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12" y="61"/>
                    <a:pt x="121" y="61"/>
                    <a:pt x="127" y="56"/>
                  </a:cubicBezTo>
                  <a:cubicBezTo>
                    <a:pt x="130" y="53"/>
                    <a:pt x="131" y="49"/>
                    <a:pt x="131" y="46"/>
                  </a:cubicBezTo>
                  <a:cubicBezTo>
                    <a:pt x="131" y="42"/>
                    <a:pt x="130" y="38"/>
                    <a:pt x="127" y="35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102"/>
            <p:cNvSpPr>
              <a:spLocks noChangeArrowheads="1"/>
            </p:cNvSpPr>
            <p:nvPr/>
          </p:nvSpPr>
          <p:spPr bwMode="auto">
            <a:xfrm>
              <a:off x="1131888" y="1804988"/>
              <a:ext cx="347662" cy="139700"/>
            </a:xfrm>
            <a:custGeom>
              <a:avLst/>
              <a:gdLst>
                <a:gd name="T0" fmla="*/ 197 w 202"/>
                <a:gd name="T1" fmla="*/ 54 h 81"/>
                <a:gd name="T2" fmla="*/ 192 w 202"/>
                <a:gd name="T3" fmla="*/ 49 h 81"/>
                <a:gd name="T4" fmla="*/ 192 w 202"/>
                <a:gd name="T5" fmla="*/ 49 h 81"/>
                <a:gd name="T6" fmla="*/ 188 w 202"/>
                <a:gd name="T7" fmla="*/ 45 h 81"/>
                <a:gd name="T8" fmla="*/ 186 w 202"/>
                <a:gd name="T9" fmla="*/ 43 h 81"/>
                <a:gd name="T10" fmla="*/ 15 w 202"/>
                <a:gd name="T11" fmla="*/ 47 h 81"/>
                <a:gd name="T12" fmla="*/ 14 w 202"/>
                <a:gd name="T13" fmla="*/ 48 h 81"/>
                <a:gd name="T14" fmla="*/ 6 w 202"/>
                <a:gd name="T15" fmla="*/ 57 h 81"/>
                <a:gd name="T16" fmla="*/ 6 w 202"/>
                <a:gd name="T17" fmla="*/ 75 h 81"/>
                <a:gd name="T18" fmla="*/ 24 w 202"/>
                <a:gd name="T19" fmla="*/ 75 h 81"/>
                <a:gd name="T20" fmla="*/ 33 w 202"/>
                <a:gd name="T21" fmla="*/ 67 h 81"/>
                <a:gd name="T22" fmla="*/ 33 w 202"/>
                <a:gd name="T23" fmla="*/ 67 h 81"/>
                <a:gd name="T24" fmla="*/ 171 w 202"/>
                <a:gd name="T25" fmla="*/ 66 h 81"/>
                <a:gd name="T26" fmla="*/ 178 w 202"/>
                <a:gd name="T27" fmla="*/ 73 h 81"/>
                <a:gd name="T28" fmla="*/ 197 w 202"/>
                <a:gd name="T29" fmla="*/ 73 h 81"/>
                <a:gd name="T30" fmla="*/ 197 w 202"/>
                <a:gd name="T3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4"/>
                    <a:pt x="187" y="44"/>
                    <a:pt x="186" y="43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62"/>
                    <a:pt x="0" y="70"/>
                    <a:pt x="6" y="75"/>
                  </a:cubicBezTo>
                  <a:cubicBezTo>
                    <a:pt x="11" y="81"/>
                    <a:pt x="19" y="81"/>
                    <a:pt x="24" y="7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29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7"/>
                    <a:pt x="202" y="59"/>
                    <a:pt x="197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Oval 103"/>
            <p:cNvSpPr>
              <a:spLocks noChangeArrowheads="1"/>
            </p:cNvSpPr>
            <p:nvPr/>
          </p:nvSpPr>
          <p:spPr bwMode="auto">
            <a:xfrm>
              <a:off x="2667000" y="2301875"/>
              <a:ext cx="531813" cy="5334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104"/>
            <p:cNvSpPr>
              <a:spLocks noEditPoints="1" noChangeArrowheads="1"/>
            </p:cNvSpPr>
            <p:nvPr/>
          </p:nvSpPr>
          <p:spPr bwMode="auto">
            <a:xfrm>
              <a:off x="2765425" y="2398713"/>
              <a:ext cx="336550" cy="339725"/>
            </a:xfrm>
            <a:custGeom>
              <a:avLst/>
              <a:gdLst>
                <a:gd name="T0" fmla="*/ 98 w 196"/>
                <a:gd name="T1" fmla="*/ 197 h 197"/>
                <a:gd name="T2" fmla="*/ 196 w 196"/>
                <a:gd name="T3" fmla="*/ 99 h 197"/>
                <a:gd name="T4" fmla="*/ 98 w 196"/>
                <a:gd name="T5" fmla="*/ 0 h 197"/>
                <a:gd name="T6" fmla="*/ 0 w 196"/>
                <a:gd name="T7" fmla="*/ 99 h 197"/>
                <a:gd name="T8" fmla="*/ 98 w 196"/>
                <a:gd name="T9" fmla="*/ 197 h 197"/>
                <a:gd name="T10" fmla="*/ 38 w 196"/>
                <a:gd name="T11" fmla="*/ 166 h 197"/>
                <a:gd name="T12" fmla="*/ 30 w 196"/>
                <a:gd name="T13" fmla="*/ 158 h 197"/>
                <a:gd name="T14" fmla="*/ 49 w 196"/>
                <a:gd name="T15" fmla="*/ 140 h 197"/>
                <a:gd name="T16" fmla="*/ 57 w 196"/>
                <a:gd name="T17" fmla="*/ 148 h 197"/>
                <a:gd name="T18" fmla="*/ 38 w 196"/>
                <a:gd name="T19" fmla="*/ 166 h 197"/>
                <a:gd name="T20" fmla="*/ 103 w 196"/>
                <a:gd name="T21" fmla="*/ 188 h 197"/>
                <a:gd name="T22" fmla="*/ 92 w 196"/>
                <a:gd name="T23" fmla="*/ 188 h 197"/>
                <a:gd name="T24" fmla="*/ 92 w 196"/>
                <a:gd name="T25" fmla="*/ 162 h 197"/>
                <a:gd name="T26" fmla="*/ 103 w 196"/>
                <a:gd name="T27" fmla="*/ 162 h 197"/>
                <a:gd name="T28" fmla="*/ 103 w 196"/>
                <a:gd name="T29" fmla="*/ 188 h 197"/>
                <a:gd name="T30" fmla="*/ 188 w 196"/>
                <a:gd name="T31" fmla="*/ 104 h 197"/>
                <a:gd name="T32" fmla="*/ 161 w 196"/>
                <a:gd name="T33" fmla="*/ 104 h 197"/>
                <a:gd name="T34" fmla="*/ 161 w 196"/>
                <a:gd name="T35" fmla="*/ 93 h 197"/>
                <a:gd name="T36" fmla="*/ 188 w 196"/>
                <a:gd name="T37" fmla="*/ 93 h 197"/>
                <a:gd name="T38" fmla="*/ 188 w 196"/>
                <a:gd name="T39" fmla="*/ 104 h 197"/>
                <a:gd name="T40" fmla="*/ 157 w 196"/>
                <a:gd name="T41" fmla="*/ 31 h 197"/>
                <a:gd name="T42" fmla="*/ 165 w 196"/>
                <a:gd name="T43" fmla="*/ 39 h 197"/>
                <a:gd name="T44" fmla="*/ 147 w 196"/>
                <a:gd name="T45" fmla="*/ 58 h 197"/>
                <a:gd name="T46" fmla="*/ 139 w 196"/>
                <a:gd name="T47" fmla="*/ 50 h 197"/>
                <a:gd name="T48" fmla="*/ 157 w 196"/>
                <a:gd name="T49" fmla="*/ 31 h 197"/>
                <a:gd name="T50" fmla="*/ 147 w 196"/>
                <a:gd name="T51" fmla="*/ 140 h 197"/>
                <a:gd name="T52" fmla="*/ 165 w 196"/>
                <a:gd name="T53" fmla="*/ 158 h 197"/>
                <a:gd name="T54" fmla="*/ 157 w 196"/>
                <a:gd name="T55" fmla="*/ 166 h 197"/>
                <a:gd name="T56" fmla="*/ 139 w 196"/>
                <a:gd name="T57" fmla="*/ 148 h 197"/>
                <a:gd name="T58" fmla="*/ 147 w 196"/>
                <a:gd name="T59" fmla="*/ 140 h 197"/>
                <a:gd name="T60" fmla="*/ 92 w 196"/>
                <a:gd name="T61" fmla="*/ 9 h 197"/>
                <a:gd name="T62" fmla="*/ 103 w 196"/>
                <a:gd name="T63" fmla="*/ 9 h 197"/>
                <a:gd name="T64" fmla="*/ 103 w 196"/>
                <a:gd name="T65" fmla="*/ 35 h 197"/>
                <a:gd name="T66" fmla="*/ 92 w 196"/>
                <a:gd name="T67" fmla="*/ 35 h 197"/>
                <a:gd name="T68" fmla="*/ 92 w 196"/>
                <a:gd name="T69" fmla="*/ 9 h 197"/>
                <a:gd name="T70" fmla="*/ 82 w 196"/>
                <a:gd name="T71" fmla="*/ 76 h 197"/>
                <a:gd name="T72" fmla="*/ 99 w 196"/>
                <a:gd name="T73" fmla="*/ 92 h 197"/>
                <a:gd name="T74" fmla="*/ 130 w 196"/>
                <a:gd name="T75" fmla="*/ 62 h 197"/>
                <a:gd name="T76" fmla="*/ 137 w 196"/>
                <a:gd name="T77" fmla="*/ 70 h 197"/>
                <a:gd name="T78" fmla="*/ 99 w 196"/>
                <a:gd name="T79" fmla="*/ 108 h 197"/>
                <a:gd name="T80" fmla="*/ 74 w 196"/>
                <a:gd name="T81" fmla="*/ 84 h 197"/>
                <a:gd name="T82" fmla="*/ 82 w 196"/>
                <a:gd name="T83" fmla="*/ 76 h 197"/>
                <a:gd name="T84" fmla="*/ 38 w 196"/>
                <a:gd name="T85" fmla="*/ 31 h 197"/>
                <a:gd name="T86" fmla="*/ 57 w 196"/>
                <a:gd name="T87" fmla="*/ 50 h 197"/>
                <a:gd name="T88" fmla="*/ 49 w 196"/>
                <a:gd name="T89" fmla="*/ 58 h 197"/>
                <a:gd name="T90" fmla="*/ 30 w 196"/>
                <a:gd name="T91" fmla="*/ 39 h 197"/>
                <a:gd name="T92" fmla="*/ 38 w 196"/>
                <a:gd name="T93" fmla="*/ 31 h 197"/>
                <a:gd name="T94" fmla="*/ 34 w 196"/>
                <a:gd name="T95" fmla="*/ 104 h 197"/>
                <a:gd name="T96" fmla="*/ 8 w 196"/>
                <a:gd name="T97" fmla="*/ 104 h 197"/>
                <a:gd name="T98" fmla="*/ 8 w 196"/>
                <a:gd name="T99" fmla="*/ 93 h 197"/>
                <a:gd name="T100" fmla="*/ 34 w 196"/>
                <a:gd name="T101" fmla="*/ 93 h 197"/>
                <a:gd name="T102" fmla="*/ 34 w 196"/>
                <a:gd name="T103" fmla="*/ 10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197">
                  <a:moveTo>
                    <a:pt x="98" y="197"/>
                  </a:moveTo>
                  <a:cubicBezTo>
                    <a:pt x="152" y="197"/>
                    <a:pt x="196" y="153"/>
                    <a:pt x="196" y="99"/>
                  </a:cubicBezTo>
                  <a:cubicBezTo>
                    <a:pt x="196" y="44"/>
                    <a:pt x="152" y="0"/>
                    <a:pt x="98" y="0"/>
                  </a:cubicBezTo>
                  <a:cubicBezTo>
                    <a:pt x="43" y="0"/>
                    <a:pt x="0" y="44"/>
                    <a:pt x="0" y="99"/>
                  </a:cubicBezTo>
                  <a:cubicBezTo>
                    <a:pt x="0" y="153"/>
                    <a:pt x="43" y="197"/>
                    <a:pt x="98" y="197"/>
                  </a:cubicBezTo>
                  <a:moveTo>
                    <a:pt x="38" y="166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7" y="148"/>
                    <a:pt x="57" y="148"/>
                    <a:pt x="57" y="148"/>
                  </a:cubicBezTo>
                  <a:lnTo>
                    <a:pt x="38" y="166"/>
                  </a:lnTo>
                  <a:close/>
                  <a:moveTo>
                    <a:pt x="103" y="188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03" y="162"/>
                    <a:pt x="103" y="162"/>
                    <a:pt x="103" y="162"/>
                  </a:cubicBezTo>
                  <a:lnTo>
                    <a:pt x="103" y="188"/>
                  </a:lnTo>
                  <a:close/>
                  <a:moveTo>
                    <a:pt x="188" y="104"/>
                  </a:moveTo>
                  <a:cubicBezTo>
                    <a:pt x="161" y="104"/>
                    <a:pt x="161" y="104"/>
                    <a:pt x="161" y="10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88" y="93"/>
                    <a:pt x="188" y="93"/>
                    <a:pt x="188" y="93"/>
                  </a:cubicBezTo>
                  <a:lnTo>
                    <a:pt x="188" y="104"/>
                  </a:lnTo>
                  <a:close/>
                  <a:moveTo>
                    <a:pt x="157" y="31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39" y="50"/>
                    <a:pt x="139" y="50"/>
                    <a:pt x="139" y="50"/>
                  </a:cubicBezTo>
                  <a:lnTo>
                    <a:pt x="157" y="31"/>
                  </a:lnTo>
                  <a:close/>
                  <a:moveTo>
                    <a:pt x="147" y="140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39" y="148"/>
                    <a:pt x="139" y="148"/>
                    <a:pt x="139" y="148"/>
                  </a:cubicBezTo>
                  <a:lnTo>
                    <a:pt x="147" y="140"/>
                  </a:lnTo>
                  <a:close/>
                  <a:moveTo>
                    <a:pt x="92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2" y="35"/>
                    <a:pt x="92" y="35"/>
                    <a:pt x="92" y="35"/>
                  </a:cubicBezTo>
                  <a:lnTo>
                    <a:pt x="92" y="9"/>
                  </a:lnTo>
                  <a:close/>
                  <a:moveTo>
                    <a:pt x="82" y="76"/>
                  </a:moveTo>
                  <a:cubicBezTo>
                    <a:pt x="99" y="92"/>
                    <a:pt x="99" y="92"/>
                    <a:pt x="99" y="9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74" y="84"/>
                    <a:pt x="74" y="84"/>
                    <a:pt x="74" y="84"/>
                  </a:cubicBezTo>
                  <a:lnTo>
                    <a:pt x="82" y="76"/>
                  </a:lnTo>
                  <a:close/>
                  <a:moveTo>
                    <a:pt x="38" y="31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0" y="39"/>
                    <a:pt x="30" y="39"/>
                    <a:pt x="30" y="39"/>
                  </a:cubicBezTo>
                  <a:lnTo>
                    <a:pt x="38" y="31"/>
                  </a:lnTo>
                  <a:close/>
                  <a:moveTo>
                    <a:pt x="34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4" y="93"/>
                    <a:pt x="34" y="93"/>
                    <a:pt x="34" y="93"/>
                  </a:cubicBezTo>
                  <a:lnTo>
                    <a:pt x="34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Oval 105"/>
            <p:cNvSpPr>
              <a:spLocks noChangeArrowheads="1"/>
            </p:cNvSpPr>
            <p:nvPr/>
          </p:nvSpPr>
          <p:spPr bwMode="auto">
            <a:xfrm>
              <a:off x="2384425" y="2900363"/>
              <a:ext cx="530225" cy="528637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106"/>
            <p:cNvSpPr>
              <a:spLocks noEditPoints="1" noChangeArrowheads="1"/>
            </p:cNvSpPr>
            <p:nvPr/>
          </p:nvSpPr>
          <p:spPr bwMode="auto">
            <a:xfrm>
              <a:off x="2489200" y="3149600"/>
              <a:ext cx="352425" cy="176213"/>
            </a:xfrm>
            <a:custGeom>
              <a:avLst/>
              <a:gdLst>
                <a:gd name="T0" fmla="*/ 86 w 204"/>
                <a:gd name="T1" fmla="*/ 102 h 102"/>
                <a:gd name="T2" fmla="*/ 153 w 204"/>
                <a:gd name="T3" fmla="*/ 70 h 102"/>
                <a:gd name="T4" fmla="*/ 168 w 204"/>
                <a:gd name="T5" fmla="*/ 73 h 102"/>
                <a:gd name="T6" fmla="*/ 204 w 204"/>
                <a:gd name="T7" fmla="*/ 37 h 102"/>
                <a:gd name="T8" fmla="*/ 170 w 204"/>
                <a:gd name="T9" fmla="*/ 1 h 102"/>
                <a:gd name="T10" fmla="*/ 170 w 204"/>
                <a:gd name="T11" fmla="*/ 0 h 102"/>
                <a:gd name="T12" fmla="*/ 1 w 204"/>
                <a:gd name="T13" fmla="*/ 0 h 102"/>
                <a:gd name="T14" fmla="*/ 0 w 204"/>
                <a:gd name="T15" fmla="*/ 17 h 102"/>
                <a:gd name="T16" fmla="*/ 86 w 204"/>
                <a:gd name="T17" fmla="*/ 102 h 102"/>
                <a:gd name="T18" fmla="*/ 171 w 204"/>
                <a:gd name="T19" fmla="*/ 17 h 102"/>
                <a:gd name="T20" fmla="*/ 171 w 204"/>
                <a:gd name="T21" fmla="*/ 16 h 102"/>
                <a:gd name="T22" fmla="*/ 189 w 204"/>
                <a:gd name="T23" fmla="*/ 37 h 102"/>
                <a:gd name="T24" fmla="*/ 168 w 204"/>
                <a:gd name="T25" fmla="*/ 57 h 102"/>
                <a:gd name="T26" fmla="*/ 162 w 204"/>
                <a:gd name="T27" fmla="*/ 56 h 102"/>
                <a:gd name="T28" fmla="*/ 171 w 204"/>
                <a:gd name="T29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102">
                  <a:moveTo>
                    <a:pt x="86" y="102"/>
                  </a:moveTo>
                  <a:cubicBezTo>
                    <a:pt x="113" y="102"/>
                    <a:pt x="137" y="89"/>
                    <a:pt x="153" y="70"/>
                  </a:cubicBezTo>
                  <a:cubicBezTo>
                    <a:pt x="158" y="72"/>
                    <a:pt x="163" y="73"/>
                    <a:pt x="168" y="73"/>
                  </a:cubicBezTo>
                  <a:cubicBezTo>
                    <a:pt x="188" y="73"/>
                    <a:pt x="204" y="57"/>
                    <a:pt x="204" y="37"/>
                  </a:cubicBezTo>
                  <a:cubicBezTo>
                    <a:pt x="204" y="17"/>
                    <a:pt x="189" y="1"/>
                    <a:pt x="170" y="1"/>
                  </a:cubicBezTo>
                  <a:cubicBezTo>
                    <a:pt x="170" y="1"/>
                    <a:pt x="170" y="1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64"/>
                    <a:pt x="38" y="102"/>
                    <a:pt x="86" y="102"/>
                  </a:cubicBezTo>
                  <a:moveTo>
                    <a:pt x="171" y="17"/>
                  </a:moveTo>
                  <a:cubicBezTo>
                    <a:pt x="171" y="17"/>
                    <a:pt x="171" y="17"/>
                    <a:pt x="171" y="16"/>
                  </a:cubicBezTo>
                  <a:cubicBezTo>
                    <a:pt x="181" y="18"/>
                    <a:pt x="189" y="26"/>
                    <a:pt x="189" y="37"/>
                  </a:cubicBezTo>
                  <a:cubicBezTo>
                    <a:pt x="189" y="48"/>
                    <a:pt x="179" y="57"/>
                    <a:pt x="168" y="57"/>
                  </a:cubicBezTo>
                  <a:cubicBezTo>
                    <a:pt x="166" y="57"/>
                    <a:pt x="164" y="57"/>
                    <a:pt x="162" y="56"/>
                  </a:cubicBezTo>
                  <a:cubicBezTo>
                    <a:pt x="168" y="44"/>
                    <a:pt x="171" y="31"/>
                    <a:pt x="171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107"/>
            <p:cNvSpPr>
              <a:spLocks noChangeArrowheads="1"/>
            </p:cNvSpPr>
            <p:nvPr/>
          </p:nvSpPr>
          <p:spPr bwMode="auto">
            <a:xfrm>
              <a:off x="2562225" y="2995613"/>
              <a:ext cx="57150" cy="146050"/>
            </a:xfrm>
            <a:custGeom>
              <a:avLst/>
              <a:gdLst>
                <a:gd name="T0" fmla="*/ 12 w 33"/>
                <a:gd name="T1" fmla="*/ 64 h 85"/>
                <a:gd name="T2" fmla="*/ 16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6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0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108"/>
            <p:cNvSpPr>
              <a:spLocks noChangeArrowheads="1"/>
            </p:cNvSpPr>
            <p:nvPr/>
          </p:nvSpPr>
          <p:spPr bwMode="auto">
            <a:xfrm>
              <a:off x="2644775" y="2995613"/>
              <a:ext cx="57150" cy="146050"/>
            </a:xfrm>
            <a:custGeom>
              <a:avLst/>
              <a:gdLst>
                <a:gd name="T0" fmla="*/ 12 w 33"/>
                <a:gd name="T1" fmla="*/ 64 h 85"/>
                <a:gd name="T2" fmla="*/ 17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7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1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Oval 109"/>
            <p:cNvSpPr>
              <a:spLocks noChangeArrowheads="1"/>
            </p:cNvSpPr>
            <p:nvPr/>
          </p:nvSpPr>
          <p:spPr bwMode="auto">
            <a:xfrm>
              <a:off x="1096963" y="2882900"/>
              <a:ext cx="536575" cy="534988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110"/>
            <p:cNvSpPr>
              <a:spLocks noChangeArrowheads="1"/>
            </p:cNvSpPr>
            <p:nvPr/>
          </p:nvSpPr>
          <p:spPr bwMode="auto">
            <a:xfrm>
              <a:off x="1352550" y="3024188"/>
              <a:ext cx="25400" cy="46037"/>
            </a:xfrm>
            <a:custGeom>
              <a:avLst/>
              <a:gdLst>
                <a:gd name="T0" fmla="*/ 15 w 15"/>
                <a:gd name="T1" fmla="*/ 10 h 27"/>
                <a:gd name="T2" fmla="*/ 0 w 15"/>
                <a:gd name="T3" fmla="*/ 10 h 27"/>
                <a:gd name="T4" fmla="*/ 0 w 15"/>
                <a:gd name="T5" fmla="*/ 27 h 27"/>
                <a:gd name="T6" fmla="*/ 15 w 15"/>
                <a:gd name="T7" fmla="*/ 27 h 27"/>
                <a:gd name="T8" fmla="*/ 15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Freeform 111"/>
            <p:cNvSpPr>
              <a:spLocks noEditPoints="1" noChangeArrowheads="1"/>
            </p:cNvSpPr>
            <p:nvPr/>
          </p:nvSpPr>
          <p:spPr bwMode="auto">
            <a:xfrm>
              <a:off x="1384300" y="2995613"/>
              <a:ext cx="131763" cy="74612"/>
            </a:xfrm>
            <a:custGeom>
              <a:avLst/>
              <a:gdLst>
                <a:gd name="T0" fmla="*/ 60 w 76"/>
                <a:gd name="T1" fmla="*/ 3 h 44"/>
                <a:gd name="T2" fmla="*/ 41 w 76"/>
                <a:gd name="T3" fmla="*/ 1 h 44"/>
                <a:gd name="T4" fmla="*/ 20 w 76"/>
                <a:gd name="T5" fmla="*/ 8 h 44"/>
                <a:gd name="T6" fmla="*/ 0 w 76"/>
                <a:gd name="T7" fmla="*/ 44 h 44"/>
                <a:gd name="T8" fmla="*/ 41 w 76"/>
                <a:gd name="T9" fmla="*/ 44 h 44"/>
                <a:gd name="T10" fmla="*/ 50 w 76"/>
                <a:gd name="T11" fmla="*/ 38 h 44"/>
                <a:gd name="T12" fmla="*/ 60 w 76"/>
                <a:gd name="T13" fmla="*/ 3 h 44"/>
                <a:gd name="T14" fmla="*/ 48 w 76"/>
                <a:gd name="T15" fmla="*/ 20 h 44"/>
                <a:gd name="T16" fmla="*/ 38 w 76"/>
                <a:gd name="T17" fmla="*/ 29 h 44"/>
                <a:gd name="T18" fmla="*/ 16 w 76"/>
                <a:gd name="T19" fmla="*/ 37 h 44"/>
                <a:gd name="T20" fmla="*/ 50 w 76"/>
                <a:gd name="T21" fmla="*/ 15 h 44"/>
                <a:gd name="T22" fmla="*/ 52 w 76"/>
                <a:gd name="T23" fmla="*/ 16 h 44"/>
                <a:gd name="T24" fmla="*/ 48 w 76"/>
                <a:gd name="T2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60" y="3"/>
                  </a:moveTo>
                  <a:cubicBezTo>
                    <a:pt x="55" y="0"/>
                    <a:pt x="47" y="0"/>
                    <a:pt x="41" y="1"/>
                  </a:cubicBezTo>
                  <a:cubicBezTo>
                    <a:pt x="34" y="2"/>
                    <a:pt x="27" y="4"/>
                    <a:pt x="20" y="8"/>
                  </a:cubicBezTo>
                  <a:cubicBezTo>
                    <a:pt x="8" y="16"/>
                    <a:pt x="1" y="30"/>
                    <a:pt x="0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4" y="42"/>
                    <a:pt x="47" y="40"/>
                    <a:pt x="50" y="38"/>
                  </a:cubicBezTo>
                  <a:cubicBezTo>
                    <a:pt x="61" y="30"/>
                    <a:pt x="76" y="13"/>
                    <a:pt x="60" y="3"/>
                  </a:cubicBezTo>
                  <a:moveTo>
                    <a:pt x="48" y="20"/>
                  </a:moveTo>
                  <a:cubicBezTo>
                    <a:pt x="45" y="23"/>
                    <a:pt x="41" y="26"/>
                    <a:pt x="38" y="29"/>
                  </a:cubicBezTo>
                  <a:cubicBezTo>
                    <a:pt x="31" y="33"/>
                    <a:pt x="24" y="36"/>
                    <a:pt x="16" y="37"/>
                  </a:cubicBezTo>
                  <a:cubicBezTo>
                    <a:pt x="21" y="23"/>
                    <a:pt x="35" y="14"/>
                    <a:pt x="50" y="15"/>
                  </a:cubicBezTo>
                  <a:cubicBezTo>
                    <a:pt x="51" y="15"/>
                    <a:pt x="51" y="16"/>
                    <a:pt x="52" y="16"/>
                  </a:cubicBezTo>
                  <a:cubicBezTo>
                    <a:pt x="51" y="16"/>
                    <a:pt x="49" y="19"/>
                    <a:pt x="48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Freeform 112"/>
            <p:cNvSpPr>
              <a:spLocks noEditPoints="1" noChangeArrowheads="1"/>
            </p:cNvSpPr>
            <p:nvPr/>
          </p:nvSpPr>
          <p:spPr bwMode="auto">
            <a:xfrm>
              <a:off x="1214438" y="2995613"/>
              <a:ext cx="128587" cy="74612"/>
            </a:xfrm>
            <a:custGeom>
              <a:avLst/>
              <a:gdLst>
                <a:gd name="T0" fmla="*/ 34 w 75"/>
                <a:gd name="T1" fmla="*/ 44 h 44"/>
                <a:gd name="T2" fmla="*/ 75 w 75"/>
                <a:gd name="T3" fmla="*/ 44 h 44"/>
                <a:gd name="T4" fmla="*/ 55 w 75"/>
                <a:gd name="T5" fmla="*/ 8 h 44"/>
                <a:gd name="T6" fmla="*/ 34 w 75"/>
                <a:gd name="T7" fmla="*/ 1 h 44"/>
                <a:gd name="T8" fmla="*/ 15 w 75"/>
                <a:gd name="T9" fmla="*/ 3 h 44"/>
                <a:gd name="T10" fmla="*/ 25 w 75"/>
                <a:gd name="T11" fmla="*/ 38 h 44"/>
                <a:gd name="T12" fmla="*/ 34 w 75"/>
                <a:gd name="T13" fmla="*/ 44 h 44"/>
                <a:gd name="T14" fmla="*/ 23 w 75"/>
                <a:gd name="T15" fmla="*/ 16 h 44"/>
                <a:gd name="T16" fmla="*/ 25 w 75"/>
                <a:gd name="T17" fmla="*/ 15 h 44"/>
                <a:gd name="T18" fmla="*/ 59 w 75"/>
                <a:gd name="T19" fmla="*/ 37 h 44"/>
                <a:gd name="T20" fmla="*/ 37 w 75"/>
                <a:gd name="T21" fmla="*/ 29 h 44"/>
                <a:gd name="T22" fmla="*/ 27 w 75"/>
                <a:gd name="T23" fmla="*/ 20 h 44"/>
                <a:gd name="T24" fmla="*/ 23 w 75"/>
                <a:gd name="T2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44">
                  <a:moveTo>
                    <a:pt x="34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4" y="30"/>
                    <a:pt x="67" y="16"/>
                    <a:pt x="55" y="8"/>
                  </a:cubicBezTo>
                  <a:cubicBezTo>
                    <a:pt x="49" y="4"/>
                    <a:pt x="41" y="2"/>
                    <a:pt x="34" y="1"/>
                  </a:cubicBezTo>
                  <a:cubicBezTo>
                    <a:pt x="28" y="0"/>
                    <a:pt x="20" y="0"/>
                    <a:pt x="15" y="3"/>
                  </a:cubicBezTo>
                  <a:cubicBezTo>
                    <a:pt x="0" y="13"/>
                    <a:pt x="14" y="30"/>
                    <a:pt x="25" y="38"/>
                  </a:cubicBezTo>
                  <a:cubicBezTo>
                    <a:pt x="28" y="40"/>
                    <a:pt x="31" y="42"/>
                    <a:pt x="34" y="44"/>
                  </a:cubicBezTo>
                  <a:moveTo>
                    <a:pt x="23" y="16"/>
                  </a:moveTo>
                  <a:cubicBezTo>
                    <a:pt x="24" y="16"/>
                    <a:pt x="24" y="15"/>
                    <a:pt x="25" y="15"/>
                  </a:cubicBezTo>
                  <a:cubicBezTo>
                    <a:pt x="40" y="14"/>
                    <a:pt x="54" y="23"/>
                    <a:pt x="59" y="37"/>
                  </a:cubicBezTo>
                  <a:cubicBezTo>
                    <a:pt x="51" y="36"/>
                    <a:pt x="44" y="33"/>
                    <a:pt x="37" y="29"/>
                  </a:cubicBezTo>
                  <a:cubicBezTo>
                    <a:pt x="34" y="26"/>
                    <a:pt x="30" y="23"/>
                    <a:pt x="27" y="20"/>
                  </a:cubicBezTo>
                  <a:cubicBezTo>
                    <a:pt x="26" y="19"/>
                    <a:pt x="24" y="16"/>
                    <a:pt x="23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Freeform 113"/>
            <p:cNvSpPr>
              <a:spLocks noChangeArrowheads="1"/>
            </p:cNvSpPr>
            <p:nvPr/>
          </p:nvSpPr>
          <p:spPr bwMode="auto">
            <a:xfrm>
              <a:off x="1223963" y="3081338"/>
              <a:ext cx="284162" cy="225425"/>
            </a:xfrm>
            <a:custGeom>
              <a:avLst/>
              <a:gdLst>
                <a:gd name="T0" fmla="*/ 241 w 390"/>
                <a:gd name="T1" fmla="*/ 0 h 310"/>
                <a:gd name="T2" fmla="*/ 241 w 390"/>
                <a:gd name="T3" fmla="*/ 7 h 310"/>
                <a:gd name="T4" fmla="*/ 241 w 390"/>
                <a:gd name="T5" fmla="*/ 163 h 310"/>
                <a:gd name="T6" fmla="*/ 196 w 390"/>
                <a:gd name="T7" fmla="*/ 125 h 310"/>
                <a:gd name="T8" fmla="*/ 151 w 390"/>
                <a:gd name="T9" fmla="*/ 163 h 310"/>
                <a:gd name="T10" fmla="*/ 151 w 390"/>
                <a:gd name="T11" fmla="*/ 7 h 310"/>
                <a:gd name="T12" fmla="*/ 151 w 390"/>
                <a:gd name="T13" fmla="*/ 0 h 310"/>
                <a:gd name="T14" fmla="*/ 102 w 390"/>
                <a:gd name="T15" fmla="*/ 0 h 310"/>
                <a:gd name="T16" fmla="*/ 0 w 390"/>
                <a:gd name="T17" fmla="*/ 0 h 310"/>
                <a:gd name="T18" fmla="*/ 0 w 390"/>
                <a:gd name="T19" fmla="*/ 310 h 310"/>
                <a:gd name="T20" fmla="*/ 390 w 390"/>
                <a:gd name="T21" fmla="*/ 310 h 310"/>
                <a:gd name="T22" fmla="*/ 390 w 390"/>
                <a:gd name="T23" fmla="*/ 0 h 310"/>
                <a:gd name="T24" fmla="*/ 286 w 390"/>
                <a:gd name="T25" fmla="*/ 0 h 310"/>
                <a:gd name="T26" fmla="*/ 241 w 390"/>
                <a:gd name="T2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" h="310">
                  <a:moveTo>
                    <a:pt x="241" y="0"/>
                  </a:moveTo>
                  <a:lnTo>
                    <a:pt x="241" y="7"/>
                  </a:lnTo>
                  <a:lnTo>
                    <a:pt x="241" y="163"/>
                  </a:lnTo>
                  <a:lnTo>
                    <a:pt x="196" y="125"/>
                  </a:lnTo>
                  <a:lnTo>
                    <a:pt x="151" y="163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390" y="310"/>
                  </a:lnTo>
                  <a:lnTo>
                    <a:pt x="390" y="0"/>
                  </a:lnTo>
                  <a:lnTo>
                    <a:pt x="286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Freeform 114"/>
            <p:cNvSpPr>
              <a:spLocks noChangeArrowheads="1"/>
            </p:cNvSpPr>
            <p:nvPr/>
          </p:nvSpPr>
          <p:spPr bwMode="auto">
            <a:xfrm>
              <a:off x="868363" y="2044700"/>
              <a:ext cx="82550" cy="236538"/>
            </a:xfrm>
            <a:custGeom>
              <a:avLst/>
              <a:gdLst>
                <a:gd name="T0" fmla="*/ 6 w 48"/>
                <a:gd name="T1" fmla="*/ 16 h 137"/>
                <a:gd name="T2" fmla="*/ 1 w 48"/>
                <a:gd name="T3" fmla="*/ 33 h 137"/>
                <a:gd name="T4" fmla="*/ 4 w 48"/>
                <a:gd name="T5" fmla="*/ 47 h 137"/>
                <a:gd name="T6" fmla="*/ 18 w 48"/>
                <a:gd name="T7" fmla="*/ 62 h 137"/>
                <a:gd name="T8" fmla="*/ 18 w 48"/>
                <a:gd name="T9" fmla="*/ 137 h 137"/>
                <a:gd name="T10" fmla="*/ 31 w 48"/>
                <a:gd name="T11" fmla="*/ 137 h 137"/>
                <a:gd name="T12" fmla="*/ 31 w 48"/>
                <a:gd name="T13" fmla="*/ 62 h 137"/>
                <a:gd name="T14" fmla="*/ 44 w 48"/>
                <a:gd name="T15" fmla="*/ 47 h 137"/>
                <a:gd name="T16" fmla="*/ 47 w 48"/>
                <a:gd name="T17" fmla="*/ 33 h 137"/>
                <a:gd name="T18" fmla="*/ 42 w 48"/>
                <a:gd name="T19" fmla="*/ 16 h 137"/>
                <a:gd name="T20" fmla="*/ 32 w 48"/>
                <a:gd name="T21" fmla="*/ 0 h 137"/>
                <a:gd name="T22" fmla="*/ 35 w 48"/>
                <a:gd name="T23" fmla="*/ 32 h 137"/>
                <a:gd name="T24" fmla="*/ 31 w 48"/>
                <a:gd name="T25" fmla="*/ 32 h 137"/>
                <a:gd name="T26" fmla="*/ 28 w 48"/>
                <a:gd name="T27" fmla="*/ 0 h 137"/>
                <a:gd name="T28" fmla="*/ 24 w 48"/>
                <a:gd name="T29" fmla="*/ 0 h 137"/>
                <a:gd name="T30" fmla="*/ 21 w 48"/>
                <a:gd name="T31" fmla="*/ 0 h 137"/>
                <a:gd name="T32" fmla="*/ 17 w 48"/>
                <a:gd name="T33" fmla="*/ 32 h 137"/>
                <a:gd name="T34" fmla="*/ 13 w 48"/>
                <a:gd name="T35" fmla="*/ 32 h 137"/>
                <a:gd name="T36" fmla="*/ 16 w 48"/>
                <a:gd name="T37" fmla="*/ 0 h 137"/>
                <a:gd name="T38" fmla="*/ 6 w 48"/>
                <a:gd name="T39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7">
                  <a:moveTo>
                    <a:pt x="6" y="16"/>
                  </a:moveTo>
                  <a:cubicBezTo>
                    <a:pt x="4" y="21"/>
                    <a:pt x="2" y="27"/>
                    <a:pt x="1" y="33"/>
                  </a:cubicBezTo>
                  <a:cubicBezTo>
                    <a:pt x="0" y="39"/>
                    <a:pt x="2" y="43"/>
                    <a:pt x="4" y="47"/>
                  </a:cubicBezTo>
                  <a:cubicBezTo>
                    <a:pt x="7" y="52"/>
                    <a:pt x="12" y="59"/>
                    <a:pt x="18" y="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7" y="59"/>
                    <a:pt x="41" y="52"/>
                    <a:pt x="44" y="47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1"/>
                    <a:pt x="42" y="16"/>
                  </a:cubicBezTo>
                  <a:cubicBezTo>
                    <a:pt x="41" y="11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11"/>
                    <a:pt x="6" y="16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Freeform 115"/>
            <p:cNvSpPr>
              <a:spLocks noChangeArrowheads="1"/>
            </p:cNvSpPr>
            <p:nvPr/>
          </p:nvSpPr>
          <p:spPr bwMode="auto">
            <a:xfrm>
              <a:off x="987425" y="2044700"/>
              <a:ext cx="52388" cy="236538"/>
            </a:xfrm>
            <a:custGeom>
              <a:avLst/>
              <a:gdLst>
                <a:gd name="T0" fmla="*/ 0 w 31"/>
                <a:gd name="T1" fmla="*/ 38 h 137"/>
                <a:gd name="T2" fmla="*/ 18 w 31"/>
                <a:gd name="T3" fmla="*/ 77 h 137"/>
                <a:gd name="T4" fmla="*/ 18 w 31"/>
                <a:gd name="T5" fmla="*/ 137 h 137"/>
                <a:gd name="T6" fmla="*/ 31 w 31"/>
                <a:gd name="T7" fmla="*/ 137 h 137"/>
                <a:gd name="T8" fmla="*/ 31 w 31"/>
                <a:gd name="T9" fmla="*/ 0 h 137"/>
                <a:gd name="T10" fmla="*/ 18 w 31"/>
                <a:gd name="T11" fmla="*/ 0 h 137"/>
                <a:gd name="T12" fmla="*/ 0 w 31"/>
                <a:gd name="T1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0" y="38"/>
                  </a:moveTo>
                  <a:cubicBezTo>
                    <a:pt x="0" y="73"/>
                    <a:pt x="15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116"/>
            <p:cNvSpPr/>
            <p:nvPr/>
          </p:nvSpPr>
          <p:spPr bwMode="auto">
            <a:xfrm>
              <a:off x="2279650" y="1627188"/>
              <a:ext cx="227013" cy="138112"/>
            </a:xfrm>
            <a:custGeom>
              <a:avLst/>
              <a:gdLst>
                <a:gd name="T0" fmla="*/ 131 w 131"/>
                <a:gd name="T1" fmla="*/ 67 h 81"/>
                <a:gd name="T2" fmla="*/ 117 w 131"/>
                <a:gd name="T3" fmla="*/ 52 h 81"/>
                <a:gd name="T4" fmla="*/ 119 w 131"/>
                <a:gd name="T5" fmla="*/ 41 h 81"/>
                <a:gd name="T6" fmla="*/ 78 w 131"/>
                <a:gd name="T7" fmla="*/ 0 h 81"/>
                <a:gd name="T8" fmla="*/ 38 w 131"/>
                <a:gd name="T9" fmla="*/ 40 h 81"/>
                <a:gd name="T10" fmla="*/ 24 w 131"/>
                <a:gd name="T11" fmla="*/ 34 h 81"/>
                <a:gd name="T12" fmla="*/ 0 w 131"/>
                <a:gd name="T13" fmla="*/ 58 h 81"/>
                <a:gd name="T14" fmla="*/ 24 w 131"/>
                <a:gd name="T15" fmla="*/ 81 h 81"/>
                <a:gd name="T16" fmla="*/ 77 w 131"/>
                <a:gd name="T17" fmla="*/ 81 h 81"/>
                <a:gd name="T18" fmla="*/ 78 w 131"/>
                <a:gd name="T19" fmla="*/ 81 h 81"/>
                <a:gd name="T20" fmla="*/ 117 w 131"/>
                <a:gd name="T21" fmla="*/ 81 h 81"/>
                <a:gd name="T22" fmla="*/ 131 w 131"/>
                <a:gd name="T2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1">
                  <a:moveTo>
                    <a:pt x="131" y="67"/>
                  </a:moveTo>
                  <a:cubicBezTo>
                    <a:pt x="131" y="59"/>
                    <a:pt x="125" y="53"/>
                    <a:pt x="117" y="52"/>
                  </a:cubicBezTo>
                  <a:cubicBezTo>
                    <a:pt x="118" y="49"/>
                    <a:pt x="119" y="45"/>
                    <a:pt x="119" y="41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8"/>
                    <a:pt x="38" y="40"/>
                  </a:cubicBezTo>
                  <a:cubicBezTo>
                    <a:pt x="34" y="36"/>
                    <a:pt x="29" y="34"/>
                    <a:pt x="24" y="34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24" y="81"/>
                    <a:pt x="131" y="74"/>
                    <a:pt x="131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Rectangle 117"/>
            <p:cNvSpPr>
              <a:spLocks noChangeArrowheads="1"/>
            </p:cNvSpPr>
            <p:nvPr/>
          </p:nvSpPr>
          <p:spPr bwMode="auto">
            <a:xfrm>
              <a:off x="2312988" y="1778000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Rectangle 118"/>
            <p:cNvSpPr>
              <a:spLocks noChangeArrowheads="1"/>
            </p:cNvSpPr>
            <p:nvPr/>
          </p:nvSpPr>
          <p:spPr bwMode="auto">
            <a:xfrm>
              <a:off x="2359025" y="1800225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Rectangle 119"/>
            <p:cNvSpPr>
              <a:spLocks noChangeArrowheads="1"/>
            </p:cNvSpPr>
            <p:nvPr/>
          </p:nvSpPr>
          <p:spPr bwMode="auto">
            <a:xfrm>
              <a:off x="2408238" y="1778000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Rectangle 120"/>
            <p:cNvSpPr>
              <a:spLocks noChangeArrowheads="1"/>
            </p:cNvSpPr>
            <p:nvPr/>
          </p:nvSpPr>
          <p:spPr bwMode="auto">
            <a:xfrm>
              <a:off x="2454275" y="1800225"/>
              <a:ext cx="19050" cy="42863"/>
            </a:xfrm>
            <a:prstGeom prst="rect">
              <a:avLst/>
            </a:prstGeom>
            <a:solidFill>
              <a:srgbClr val="00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121"/>
            <p:cNvSpPr/>
            <p:nvPr/>
          </p:nvSpPr>
          <p:spPr bwMode="auto">
            <a:xfrm>
              <a:off x="3027363" y="1768475"/>
              <a:ext cx="177800" cy="146050"/>
            </a:xfrm>
            <a:custGeom>
              <a:avLst/>
              <a:gdLst>
                <a:gd name="T0" fmla="*/ 199 w 244"/>
                <a:gd name="T1" fmla="*/ 0 h 201"/>
                <a:gd name="T2" fmla="*/ 86 w 244"/>
                <a:gd name="T3" fmla="*/ 111 h 201"/>
                <a:gd name="T4" fmla="*/ 43 w 244"/>
                <a:gd name="T5" fmla="*/ 68 h 201"/>
                <a:gd name="T6" fmla="*/ 0 w 244"/>
                <a:gd name="T7" fmla="*/ 113 h 201"/>
                <a:gd name="T8" fmla="*/ 43 w 244"/>
                <a:gd name="T9" fmla="*/ 156 h 201"/>
                <a:gd name="T10" fmla="*/ 86 w 244"/>
                <a:gd name="T11" fmla="*/ 201 h 201"/>
                <a:gd name="T12" fmla="*/ 131 w 244"/>
                <a:gd name="T13" fmla="*/ 156 h 201"/>
                <a:gd name="T14" fmla="*/ 244 w 244"/>
                <a:gd name="T15" fmla="*/ 42 h 201"/>
                <a:gd name="T16" fmla="*/ 199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199" y="0"/>
                  </a:moveTo>
                  <a:lnTo>
                    <a:pt x="86" y="111"/>
                  </a:lnTo>
                  <a:lnTo>
                    <a:pt x="43" y="68"/>
                  </a:lnTo>
                  <a:lnTo>
                    <a:pt x="0" y="113"/>
                  </a:lnTo>
                  <a:lnTo>
                    <a:pt x="43" y="156"/>
                  </a:lnTo>
                  <a:lnTo>
                    <a:pt x="86" y="201"/>
                  </a:lnTo>
                  <a:lnTo>
                    <a:pt x="131" y="156"/>
                  </a:lnTo>
                  <a:lnTo>
                    <a:pt x="244" y="4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122"/>
            <p:cNvSpPr>
              <a:spLocks noChangeArrowheads="1"/>
            </p:cNvSpPr>
            <p:nvPr/>
          </p:nvSpPr>
          <p:spPr bwMode="auto">
            <a:xfrm>
              <a:off x="3136900" y="2782888"/>
              <a:ext cx="158750" cy="153987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4 w 92"/>
                <a:gd name="T5" fmla="*/ 0 h 89"/>
                <a:gd name="T6" fmla="*/ 58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9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9"/>
                    <a:pt x="92" y="43"/>
                  </a:cubicBezTo>
                  <a:cubicBezTo>
                    <a:pt x="92" y="24"/>
                    <a:pt x="81" y="7"/>
                    <a:pt x="64" y="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72" y="14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1" y="14"/>
                    <a:pt x="35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9"/>
                    <a:pt x="21" y="89"/>
                    <a:pt x="46" y="89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Freeform 123"/>
            <p:cNvSpPr>
              <a:spLocks noChangeArrowheads="1"/>
            </p:cNvSpPr>
            <p:nvPr/>
          </p:nvSpPr>
          <p:spPr bwMode="auto">
            <a:xfrm>
              <a:off x="3179763" y="2747963"/>
              <a:ext cx="74612" cy="57150"/>
            </a:xfrm>
            <a:custGeom>
              <a:avLst/>
              <a:gdLst>
                <a:gd name="T0" fmla="*/ 30 w 101"/>
                <a:gd name="T1" fmla="*/ 67 h 78"/>
                <a:gd name="T2" fmla="*/ 40 w 101"/>
                <a:gd name="T3" fmla="*/ 78 h 78"/>
                <a:gd name="T4" fmla="*/ 49 w 101"/>
                <a:gd name="T5" fmla="*/ 76 h 78"/>
                <a:gd name="T6" fmla="*/ 61 w 101"/>
                <a:gd name="T7" fmla="*/ 78 h 78"/>
                <a:gd name="T8" fmla="*/ 68 w 101"/>
                <a:gd name="T9" fmla="*/ 67 h 78"/>
                <a:gd name="T10" fmla="*/ 82 w 101"/>
                <a:gd name="T11" fmla="*/ 45 h 78"/>
                <a:gd name="T12" fmla="*/ 101 w 101"/>
                <a:gd name="T13" fmla="*/ 22 h 78"/>
                <a:gd name="T14" fmla="*/ 85 w 101"/>
                <a:gd name="T15" fmla="*/ 0 h 78"/>
                <a:gd name="T16" fmla="*/ 49 w 101"/>
                <a:gd name="T17" fmla="*/ 0 h 78"/>
                <a:gd name="T18" fmla="*/ 16 w 101"/>
                <a:gd name="T19" fmla="*/ 0 h 78"/>
                <a:gd name="T20" fmla="*/ 0 w 101"/>
                <a:gd name="T21" fmla="*/ 22 h 78"/>
                <a:gd name="T22" fmla="*/ 16 w 101"/>
                <a:gd name="T23" fmla="*/ 45 h 78"/>
                <a:gd name="T24" fmla="*/ 30 w 101"/>
                <a:gd name="T25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8">
                  <a:moveTo>
                    <a:pt x="30" y="67"/>
                  </a:moveTo>
                  <a:lnTo>
                    <a:pt x="40" y="78"/>
                  </a:lnTo>
                  <a:lnTo>
                    <a:pt x="49" y="76"/>
                  </a:lnTo>
                  <a:lnTo>
                    <a:pt x="61" y="78"/>
                  </a:lnTo>
                  <a:lnTo>
                    <a:pt x="68" y="67"/>
                  </a:lnTo>
                  <a:lnTo>
                    <a:pt x="82" y="45"/>
                  </a:lnTo>
                  <a:lnTo>
                    <a:pt x="101" y="22"/>
                  </a:lnTo>
                  <a:lnTo>
                    <a:pt x="85" y="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Freeform 124"/>
            <p:cNvSpPr>
              <a:spLocks noChangeArrowheads="1"/>
            </p:cNvSpPr>
            <p:nvPr/>
          </p:nvSpPr>
          <p:spPr bwMode="auto">
            <a:xfrm>
              <a:off x="936625" y="1758950"/>
              <a:ext cx="117475" cy="193675"/>
            </a:xfrm>
            <a:custGeom>
              <a:avLst/>
              <a:gdLst>
                <a:gd name="T0" fmla="*/ 3 w 161"/>
                <a:gd name="T1" fmla="*/ 265 h 265"/>
                <a:gd name="T2" fmla="*/ 45 w 161"/>
                <a:gd name="T3" fmla="*/ 236 h 265"/>
                <a:gd name="T4" fmla="*/ 133 w 161"/>
                <a:gd name="T5" fmla="*/ 73 h 265"/>
                <a:gd name="T6" fmla="*/ 161 w 161"/>
                <a:gd name="T7" fmla="*/ 19 h 265"/>
                <a:gd name="T8" fmla="*/ 154 w 161"/>
                <a:gd name="T9" fmla="*/ 16 h 265"/>
                <a:gd name="T10" fmla="*/ 145 w 161"/>
                <a:gd name="T11" fmla="*/ 12 h 265"/>
                <a:gd name="T12" fmla="*/ 135 w 161"/>
                <a:gd name="T13" fmla="*/ 9 h 265"/>
                <a:gd name="T14" fmla="*/ 116 w 161"/>
                <a:gd name="T15" fmla="*/ 0 h 265"/>
                <a:gd name="T16" fmla="*/ 107 w 161"/>
                <a:gd name="T17" fmla="*/ 19 h 265"/>
                <a:gd name="T18" fmla="*/ 102 w 161"/>
                <a:gd name="T19" fmla="*/ 26 h 265"/>
                <a:gd name="T20" fmla="*/ 97 w 161"/>
                <a:gd name="T21" fmla="*/ 35 h 265"/>
                <a:gd name="T22" fmla="*/ 64 w 161"/>
                <a:gd name="T23" fmla="*/ 97 h 265"/>
                <a:gd name="T24" fmla="*/ 0 w 161"/>
                <a:gd name="T25" fmla="*/ 215 h 265"/>
                <a:gd name="T26" fmla="*/ 3 w 161"/>
                <a:gd name="T2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5">
                  <a:moveTo>
                    <a:pt x="3" y="265"/>
                  </a:moveTo>
                  <a:lnTo>
                    <a:pt x="45" y="236"/>
                  </a:lnTo>
                  <a:lnTo>
                    <a:pt x="133" y="73"/>
                  </a:lnTo>
                  <a:lnTo>
                    <a:pt x="161" y="19"/>
                  </a:lnTo>
                  <a:lnTo>
                    <a:pt x="154" y="16"/>
                  </a:lnTo>
                  <a:lnTo>
                    <a:pt x="145" y="12"/>
                  </a:lnTo>
                  <a:lnTo>
                    <a:pt x="135" y="9"/>
                  </a:lnTo>
                  <a:lnTo>
                    <a:pt x="116" y="0"/>
                  </a:lnTo>
                  <a:lnTo>
                    <a:pt x="107" y="19"/>
                  </a:lnTo>
                  <a:lnTo>
                    <a:pt x="102" y="26"/>
                  </a:lnTo>
                  <a:lnTo>
                    <a:pt x="97" y="35"/>
                  </a:lnTo>
                  <a:lnTo>
                    <a:pt x="64" y="97"/>
                  </a:lnTo>
                  <a:lnTo>
                    <a:pt x="0" y="215"/>
                  </a:lnTo>
                  <a:lnTo>
                    <a:pt x="3" y="26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Freeform 125"/>
            <p:cNvSpPr>
              <a:spLocks noChangeArrowheads="1"/>
            </p:cNvSpPr>
            <p:nvPr/>
          </p:nvSpPr>
          <p:spPr bwMode="auto">
            <a:xfrm>
              <a:off x="1027113" y="1724025"/>
              <a:ext cx="46037" cy="3810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6 w 64"/>
                <a:gd name="T5" fmla="*/ 47 h 52"/>
                <a:gd name="T6" fmla="*/ 43 w 64"/>
                <a:gd name="T7" fmla="*/ 52 h 52"/>
                <a:gd name="T8" fmla="*/ 45 w 64"/>
                <a:gd name="T9" fmla="*/ 52 h 52"/>
                <a:gd name="T10" fmla="*/ 48 w 64"/>
                <a:gd name="T11" fmla="*/ 49 h 52"/>
                <a:gd name="T12" fmla="*/ 52 w 64"/>
                <a:gd name="T13" fmla="*/ 42 h 52"/>
                <a:gd name="T14" fmla="*/ 64 w 64"/>
                <a:gd name="T15" fmla="*/ 18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6" y="4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2"/>
                  </a:lnTo>
                  <a:lnTo>
                    <a:pt x="64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Freeform 126"/>
            <p:cNvSpPr>
              <a:spLocks noEditPoints="1" noChangeArrowheads="1"/>
            </p:cNvSpPr>
            <p:nvPr/>
          </p:nvSpPr>
          <p:spPr bwMode="auto">
            <a:xfrm>
              <a:off x="2835275" y="3294063"/>
              <a:ext cx="188913" cy="188912"/>
            </a:xfrm>
            <a:custGeom>
              <a:avLst/>
              <a:gdLst>
                <a:gd name="T0" fmla="*/ 75 w 110"/>
                <a:gd name="T1" fmla="*/ 0 h 109"/>
                <a:gd name="T2" fmla="*/ 80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9 w 110"/>
                <a:gd name="T9" fmla="*/ 54 h 109"/>
                <a:gd name="T10" fmla="*/ 38 w 110"/>
                <a:gd name="T11" fmla="*/ 74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9 w 110"/>
                <a:gd name="T33" fmla="*/ 102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5 w 110"/>
                <a:gd name="T45" fmla="*/ 0 h 109"/>
                <a:gd name="T46" fmla="*/ 66 w 110"/>
                <a:gd name="T47" fmla="*/ 25 h 109"/>
                <a:gd name="T48" fmla="*/ 87 w 110"/>
                <a:gd name="T49" fmla="*/ 30 h 109"/>
                <a:gd name="T50" fmla="*/ 75 w 110"/>
                <a:gd name="T51" fmla="*/ 14 h 109"/>
                <a:gd name="T52" fmla="*/ 66 w 110"/>
                <a:gd name="T53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5" y="0"/>
                  </a:moveTo>
                  <a:cubicBezTo>
                    <a:pt x="76" y="0"/>
                    <a:pt x="78" y="0"/>
                    <a:pt x="80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49"/>
                    <a:pt x="61" y="52"/>
                    <a:pt x="59" y="54"/>
                  </a:cubicBezTo>
                  <a:cubicBezTo>
                    <a:pt x="52" y="61"/>
                    <a:pt x="45" y="68"/>
                    <a:pt x="38" y="74"/>
                  </a:cubicBezTo>
                  <a:cubicBezTo>
                    <a:pt x="40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1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2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20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9" y="102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1"/>
                    <a:pt x="61" y="2"/>
                    <a:pt x="75" y="0"/>
                  </a:cubicBezTo>
                  <a:close/>
                  <a:moveTo>
                    <a:pt x="66" y="25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1"/>
                    <a:pt x="84" y="13"/>
                    <a:pt x="75" y="14"/>
                  </a:cubicBezTo>
                  <a:cubicBezTo>
                    <a:pt x="70" y="15"/>
                    <a:pt x="66" y="19"/>
                    <a:pt x="66" y="2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Freeform 127"/>
            <p:cNvSpPr>
              <a:spLocks noEditPoints="1" noChangeArrowheads="1"/>
            </p:cNvSpPr>
            <p:nvPr/>
          </p:nvSpPr>
          <p:spPr bwMode="auto">
            <a:xfrm>
              <a:off x="661988" y="2327275"/>
              <a:ext cx="220662" cy="173038"/>
            </a:xfrm>
            <a:custGeom>
              <a:avLst/>
              <a:gdLst>
                <a:gd name="T0" fmla="*/ 111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4 h 100"/>
                <a:gd name="T10" fmla="*/ 17 w 127"/>
                <a:gd name="T11" fmla="*/ 15 h 100"/>
                <a:gd name="T12" fmla="*/ 1 w 127"/>
                <a:gd name="T13" fmla="*/ 37 h 100"/>
                <a:gd name="T14" fmla="*/ 3 w 127"/>
                <a:gd name="T15" fmla="*/ 42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4 w 127"/>
                <a:gd name="T25" fmla="*/ 100 h 100"/>
                <a:gd name="T26" fmla="*/ 112 w 127"/>
                <a:gd name="T27" fmla="*/ 76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2 w 127"/>
                <a:gd name="T45" fmla="*/ 23 h 100"/>
                <a:gd name="T46" fmla="*/ 59 w 127"/>
                <a:gd name="T47" fmla="*/ 6 h 100"/>
                <a:gd name="T48" fmla="*/ 72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4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4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6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7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7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7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4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2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7" y="12"/>
                    <a:pt x="97" y="12"/>
                    <a:pt x="97" y="12"/>
                  </a:cubicBezTo>
                  <a:lnTo>
                    <a:pt x="72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Oval 128"/>
            <p:cNvSpPr>
              <a:spLocks noChangeArrowheads="1"/>
            </p:cNvSpPr>
            <p:nvPr/>
          </p:nvSpPr>
          <p:spPr bwMode="auto">
            <a:xfrm>
              <a:off x="1311275" y="1416050"/>
              <a:ext cx="146050" cy="147638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Rectangle 129"/>
            <p:cNvSpPr>
              <a:spLocks noChangeArrowheads="1"/>
            </p:cNvSpPr>
            <p:nvPr/>
          </p:nvSpPr>
          <p:spPr bwMode="auto">
            <a:xfrm>
              <a:off x="1374775" y="1379538"/>
              <a:ext cx="19050" cy="254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Rectangle 130"/>
            <p:cNvSpPr>
              <a:spLocks noChangeArrowheads="1"/>
            </p:cNvSpPr>
            <p:nvPr/>
          </p:nvSpPr>
          <p:spPr bwMode="auto">
            <a:xfrm>
              <a:off x="1468438" y="1479550"/>
              <a:ext cx="26987" cy="190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Rectangle 131"/>
            <p:cNvSpPr>
              <a:spLocks noChangeArrowheads="1"/>
            </p:cNvSpPr>
            <p:nvPr/>
          </p:nvSpPr>
          <p:spPr bwMode="auto">
            <a:xfrm>
              <a:off x="1374775" y="1574800"/>
              <a:ext cx="19050" cy="254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" name="Rectangle 132"/>
            <p:cNvSpPr>
              <a:spLocks noChangeArrowheads="1"/>
            </p:cNvSpPr>
            <p:nvPr/>
          </p:nvSpPr>
          <p:spPr bwMode="auto">
            <a:xfrm>
              <a:off x="1274763" y="1479550"/>
              <a:ext cx="25400" cy="190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Tx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133"/>
            <p:cNvSpPr>
              <a:spLocks noChangeArrowheads="1"/>
            </p:cNvSpPr>
            <p:nvPr/>
          </p:nvSpPr>
          <p:spPr bwMode="auto">
            <a:xfrm>
              <a:off x="1436688" y="1404938"/>
              <a:ext cx="33337" cy="31750"/>
            </a:xfrm>
            <a:custGeom>
              <a:avLst/>
              <a:gdLst>
                <a:gd name="T0" fmla="*/ 45 w 45"/>
                <a:gd name="T1" fmla="*/ 17 h 43"/>
                <a:gd name="T2" fmla="*/ 19 w 45"/>
                <a:gd name="T3" fmla="*/ 43 h 43"/>
                <a:gd name="T4" fmla="*/ 0 w 45"/>
                <a:gd name="T5" fmla="*/ 24 h 43"/>
                <a:gd name="T6" fmla="*/ 26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Freeform 134"/>
            <p:cNvSpPr>
              <a:spLocks noChangeArrowheads="1"/>
            </p:cNvSpPr>
            <p:nvPr/>
          </p:nvSpPr>
          <p:spPr bwMode="auto">
            <a:xfrm>
              <a:off x="1436688" y="1543050"/>
              <a:ext cx="33337" cy="31750"/>
            </a:xfrm>
            <a:custGeom>
              <a:avLst/>
              <a:gdLst>
                <a:gd name="T0" fmla="*/ 19 w 45"/>
                <a:gd name="T1" fmla="*/ 0 h 43"/>
                <a:gd name="T2" fmla="*/ 45 w 45"/>
                <a:gd name="T3" fmla="*/ 24 h 43"/>
                <a:gd name="T4" fmla="*/ 26 w 45"/>
                <a:gd name="T5" fmla="*/ 43 h 43"/>
                <a:gd name="T6" fmla="*/ 0 w 45"/>
                <a:gd name="T7" fmla="*/ 17 h 43"/>
                <a:gd name="T8" fmla="*/ 19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9" y="0"/>
                  </a:moveTo>
                  <a:lnTo>
                    <a:pt x="45" y="24"/>
                  </a:ln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" name="Freeform 135"/>
            <p:cNvSpPr>
              <a:spLocks noChangeArrowheads="1"/>
            </p:cNvSpPr>
            <p:nvPr/>
          </p:nvSpPr>
          <p:spPr bwMode="auto">
            <a:xfrm>
              <a:off x="1298575" y="1543050"/>
              <a:ext cx="33338" cy="31750"/>
            </a:xfrm>
            <a:custGeom>
              <a:avLst/>
              <a:gdLst>
                <a:gd name="T0" fmla="*/ 26 w 45"/>
                <a:gd name="T1" fmla="*/ 0 h 43"/>
                <a:gd name="T2" fmla="*/ 45 w 45"/>
                <a:gd name="T3" fmla="*/ 17 h 43"/>
                <a:gd name="T4" fmla="*/ 19 w 45"/>
                <a:gd name="T5" fmla="*/ 43 h 43"/>
                <a:gd name="T6" fmla="*/ 0 w 45"/>
                <a:gd name="T7" fmla="*/ 24 h 43"/>
                <a:gd name="T8" fmla="*/ 26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26" y="0"/>
                  </a:moveTo>
                  <a:lnTo>
                    <a:pt x="45" y="17"/>
                  </a:ln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Freeform 136"/>
            <p:cNvSpPr>
              <a:spLocks noChangeArrowheads="1"/>
            </p:cNvSpPr>
            <p:nvPr/>
          </p:nvSpPr>
          <p:spPr bwMode="auto">
            <a:xfrm>
              <a:off x="1298575" y="1404938"/>
              <a:ext cx="33338" cy="31750"/>
            </a:xfrm>
            <a:custGeom>
              <a:avLst/>
              <a:gdLst>
                <a:gd name="T0" fmla="*/ 45 w 45"/>
                <a:gd name="T1" fmla="*/ 24 h 43"/>
                <a:gd name="T2" fmla="*/ 26 w 45"/>
                <a:gd name="T3" fmla="*/ 43 h 43"/>
                <a:gd name="T4" fmla="*/ 0 w 45"/>
                <a:gd name="T5" fmla="*/ 17 h 43"/>
                <a:gd name="T6" fmla="*/ 19 w 45"/>
                <a:gd name="T7" fmla="*/ 0 h 43"/>
                <a:gd name="T8" fmla="*/ 45 w 45"/>
                <a:gd name="T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24"/>
                  </a:move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Freeform 137"/>
            <p:cNvSpPr>
              <a:spLocks noChangeArrowheads="1"/>
            </p:cNvSpPr>
            <p:nvPr/>
          </p:nvSpPr>
          <p:spPr bwMode="auto">
            <a:xfrm>
              <a:off x="1408113" y="1382713"/>
              <a:ext cx="26987" cy="33337"/>
            </a:xfrm>
            <a:custGeom>
              <a:avLst/>
              <a:gdLst>
                <a:gd name="T0" fmla="*/ 38 w 38"/>
                <a:gd name="T1" fmla="*/ 12 h 45"/>
                <a:gd name="T2" fmla="*/ 24 w 38"/>
                <a:gd name="T3" fmla="*/ 45 h 45"/>
                <a:gd name="T4" fmla="*/ 0 w 38"/>
                <a:gd name="T5" fmla="*/ 36 h 45"/>
                <a:gd name="T6" fmla="*/ 14 w 38"/>
                <a:gd name="T7" fmla="*/ 0 h 45"/>
                <a:gd name="T8" fmla="*/ 38 w 38"/>
                <a:gd name="T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12"/>
                  </a:moveTo>
                  <a:lnTo>
                    <a:pt x="24" y="45"/>
                  </a:lnTo>
                  <a:lnTo>
                    <a:pt x="0" y="36"/>
                  </a:lnTo>
                  <a:lnTo>
                    <a:pt x="14" y="0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Freeform 138"/>
            <p:cNvSpPr>
              <a:spLocks noChangeArrowheads="1"/>
            </p:cNvSpPr>
            <p:nvPr/>
          </p:nvSpPr>
          <p:spPr bwMode="auto">
            <a:xfrm>
              <a:off x="1458913" y="1512888"/>
              <a:ext cx="31750" cy="26987"/>
            </a:xfrm>
            <a:custGeom>
              <a:avLst/>
              <a:gdLst>
                <a:gd name="T0" fmla="*/ 9 w 43"/>
                <a:gd name="T1" fmla="*/ 0 h 37"/>
                <a:gd name="T2" fmla="*/ 43 w 43"/>
                <a:gd name="T3" fmla="*/ 14 h 37"/>
                <a:gd name="T4" fmla="*/ 33 w 43"/>
                <a:gd name="T5" fmla="*/ 37 h 37"/>
                <a:gd name="T6" fmla="*/ 0 w 43"/>
                <a:gd name="T7" fmla="*/ 23 h 37"/>
                <a:gd name="T8" fmla="*/ 9 w 4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9" y="0"/>
                  </a:moveTo>
                  <a:lnTo>
                    <a:pt x="43" y="14"/>
                  </a:lnTo>
                  <a:lnTo>
                    <a:pt x="33" y="37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Freeform 139"/>
            <p:cNvSpPr>
              <a:spLocks noChangeArrowheads="1"/>
            </p:cNvSpPr>
            <p:nvPr/>
          </p:nvSpPr>
          <p:spPr bwMode="auto">
            <a:xfrm>
              <a:off x="1333500" y="1563688"/>
              <a:ext cx="26988" cy="31750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Freeform 140"/>
            <p:cNvSpPr>
              <a:spLocks noChangeArrowheads="1"/>
            </p:cNvSpPr>
            <p:nvPr/>
          </p:nvSpPr>
          <p:spPr bwMode="auto">
            <a:xfrm>
              <a:off x="1277938" y="1438275"/>
              <a:ext cx="31750" cy="28575"/>
            </a:xfrm>
            <a:custGeom>
              <a:avLst/>
              <a:gdLst>
                <a:gd name="T0" fmla="*/ 33 w 42"/>
                <a:gd name="T1" fmla="*/ 38 h 38"/>
                <a:gd name="T2" fmla="*/ 0 w 42"/>
                <a:gd name="T3" fmla="*/ 26 h 38"/>
                <a:gd name="T4" fmla="*/ 9 w 42"/>
                <a:gd name="T5" fmla="*/ 0 h 38"/>
                <a:gd name="T6" fmla="*/ 42 w 42"/>
                <a:gd name="T7" fmla="*/ 14 h 38"/>
                <a:gd name="T8" fmla="*/ 33 w 4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33" y="38"/>
                  </a:moveTo>
                  <a:lnTo>
                    <a:pt x="0" y="26"/>
                  </a:lnTo>
                  <a:lnTo>
                    <a:pt x="9" y="0"/>
                  </a:lnTo>
                  <a:lnTo>
                    <a:pt x="42" y="14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Freeform 141"/>
            <p:cNvSpPr>
              <a:spLocks noChangeArrowheads="1"/>
            </p:cNvSpPr>
            <p:nvPr/>
          </p:nvSpPr>
          <p:spPr bwMode="auto">
            <a:xfrm>
              <a:off x="1458913" y="1438275"/>
              <a:ext cx="31750" cy="28575"/>
            </a:xfrm>
            <a:custGeom>
              <a:avLst/>
              <a:gdLst>
                <a:gd name="T0" fmla="*/ 0 w 43"/>
                <a:gd name="T1" fmla="*/ 14 h 38"/>
                <a:gd name="T2" fmla="*/ 33 w 43"/>
                <a:gd name="T3" fmla="*/ 0 h 38"/>
                <a:gd name="T4" fmla="*/ 43 w 43"/>
                <a:gd name="T5" fmla="*/ 24 h 38"/>
                <a:gd name="T6" fmla="*/ 9 w 43"/>
                <a:gd name="T7" fmla="*/ 38 h 38"/>
                <a:gd name="T8" fmla="*/ 0 w 43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14"/>
                  </a:moveTo>
                  <a:lnTo>
                    <a:pt x="33" y="0"/>
                  </a:lnTo>
                  <a:lnTo>
                    <a:pt x="43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Freeform 142"/>
            <p:cNvSpPr>
              <a:spLocks noChangeArrowheads="1"/>
            </p:cNvSpPr>
            <p:nvPr/>
          </p:nvSpPr>
          <p:spPr bwMode="auto">
            <a:xfrm>
              <a:off x="1408113" y="1563688"/>
              <a:ext cx="26987" cy="31750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Freeform 143"/>
            <p:cNvSpPr>
              <a:spLocks noChangeArrowheads="1"/>
            </p:cNvSpPr>
            <p:nvPr/>
          </p:nvSpPr>
          <p:spPr bwMode="auto">
            <a:xfrm>
              <a:off x="1277938" y="1514475"/>
              <a:ext cx="33337" cy="26988"/>
            </a:xfrm>
            <a:custGeom>
              <a:avLst/>
              <a:gdLst>
                <a:gd name="T0" fmla="*/ 45 w 45"/>
                <a:gd name="T1" fmla="*/ 24 h 38"/>
                <a:gd name="T2" fmla="*/ 11 w 45"/>
                <a:gd name="T3" fmla="*/ 38 h 38"/>
                <a:gd name="T4" fmla="*/ 0 w 45"/>
                <a:gd name="T5" fmla="*/ 14 h 38"/>
                <a:gd name="T6" fmla="*/ 33 w 45"/>
                <a:gd name="T7" fmla="*/ 0 h 38"/>
                <a:gd name="T8" fmla="*/ 45 w 45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45" y="24"/>
                  </a:moveTo>
                  <a:lnTo>
                    <a:pt x="11" y="38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Freeform 144"/>
            <p:cNvSpPr>
              <a:spLocks noChangeArrowheads="1"/>
            </p:cNvSpPr>
            <p:nvPr/>
          </p:nvSpPr>
          <p:spPr bwMode="auto">
            <a:xfrm>
              <a:off x="1333500" y="1385888"/>
              <a:ext cx="26988" cy="3016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Freeform 145"/>
            <p:cNvSpPr>
              <a:spLocks noChangeArrowheads="1"/>
            </p:cNvSpPr>
            <p:nvPr/>
          </p:nvSpPr>
          <p:spPr bwMode="auto">
            <a:xfrm>
              <a:off x="3262313" y="2259013"/>
              <a:ext cx="52387" cy="53975"/>
            </a:xfrm>
            <a:custGeom>
              <a:avLst/>
              <a:gdLst>
                <a:gd name="T0" fmla="*/ 28 w 30"/>
                <a:gd name="T1" fmla="*/ 25 h 32"/>
                <a:gd name="T2" fmla="*/ 7 w 30"/>
                <a:gd name="T3" fmla="*/ 2 h 32"/>
                <a:gd name="T4" fmla="*/ 7 w 30"/>
                <a:gd name="T5" fmla="*/ 12 h 32"/>
                <a:gd name="T6" fmla="*/ 18 w 30"/>
                <a:gd name="T7" fmla="*/ 23 h 32"/>
                <a:gd name="T8" fmla="*/ 28 w 30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8" y="25"/>
                  </a:moveTo>
                  <a:cubicBezTo>
                    <a:pt x="30" y="13"/>
                    <a:pt x="20" y="0"/>
                    <a:pt x="7" y="2"/>
                  </a:cubicBezTo>
                  <a:cubicBezTo>
                    <a:pt x="0" y="2"/>
                    <a:pt x="0" y="13"/>
                    <a:pt x="7" y="12"/>
                  </a:cubicBezTo>
                  <a:cubicBezTo>
                    <a:pt x="13" y="11"/>
                    <a:pt x="19" y="16"/>
                    <a:pt x="18" y="23"/>
                  </a:cubicBezTo>
                  <a:cubicBezTo>
                    <a:pt x="16" y="29"/>
                    <a:pt x="26" y="32"/>
                    <a:pt x="28" y="25"/>
                  </a:cubicBezTo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Freeform 146"/>
            <p:cNvSpPr/>
            <p:nvPr/>
          </p:nvSpPr>
          <p:spPr bwMode="auto">
            <a:xfrm>
              <a:off x="3371850" y="2541588"/>
              <a:ext cx="187325" cy="152400"/>
            </a:xfrm>
            <a:custGeom>
              <a:avLst/>
              <a:gdLst>
                <a:gd name="T0" fmla="*/ 3 w 108"/>
                <a:gd name="T1" fmla="*/ 15 h 88"/>
                <a:gd name="T2" fmla="*/ 3 w 108"/>
                <a:gd name="T3" fmla="*/ 42 h 88"/>
                <a:gd name="T4" fmla="*/ 31 w 108"/>
                <a:gd name="T5" fmla="*/ 87 h 88"/>
                <a:gd name="T6" fmla="*/ 36 w 108"/>
                <a:gd name="T7" fmla="*/ 88 h 88"/>
                <a:gd name="T8" fmla="*/ 50 w 108"/>
                <a:gd name="T9" fmla="*/ 82 h 88"/>
                <a:gd name="T10" fmla="*/ 64 w 108"/>
                <a:gd name="T11" fmla="*/ 88 h 88"/>
                <a:gd name="T12" fmla="*/ 94 w 108"/>
                <a:gd name="T13" fmla="*/ 10 h 88"/>
                <a:gd name="T14" fmla="*/ 92 w 108"/>
                <a:gd name="T15" fmla="*/ 8 h 88"/>
                <a:gd name="T16" fmla="*/ 70 w 108"/>
                <a:gd name="T17" fmla="*/ 0 h 88"/>
                <a:gd name="T18" fmla="*/ 50 w 108"/>
                <a:gd name="T19" fmla="*/ 5 h 88"/>
                <a:gd name="T20" fmla="*/ 50 w 108"/>
                <a:gd name="T21" fmla="*/ 5 h 88"/>
                <a:gd name="T22" fmla="*/ 45 w 108"/>
                <a:gd name="T23" fmla="*/ 3 h 88"/>
                <a:gd name="T24" fmla="*/ 32 w 108"/>
                <a:gd name="T25" fmla="*/ 0 h 88"/>
                <a:gd name="T26" fmla="*/ 30 w 108"/>
                <a:gd name="T27" fmla="*/ 0 h 88"/>
                <a:gd name="T28" fmla="*/ 3 w 108"/>
                <a:gd name="T2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8">
                  <a:moveTo>
                    <a:pt x="3" y="15"/>
                  </a:moveTo>
                  <a:cubicBezTo>
                    <a:pt x="0" y="23"/>
                    <a:pt x="1" y="33"/>
                    <a:pt x="3" y="42"/>
                  </a:cubicBezTo>
                  <a:cubicBezTo>
                    <a:pt x="6" y="57"/>
                    <a:pt x="13" y="82"/>
                    <a:pt x="31" y="87"/>
                  </a:cubicBezTo>
                  <a:cubicBezTo>
                    <a:pt x="33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29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6" y="3"/>
                    <a:pt x="45" y="3"/>
                  </a:cubicBezTo>
                  <a:cubicBezTo>
                    <a:pt x="41" y="1"/>
                    <a:pt x="36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0" y="0"/>
                    <a:pt x="7" y="4"/>
                    <a:pt x="3" y="15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10"/>
            <p:cNvSpPr>
              <a:spLocks noEditPoints="1"/>
            </p:cNvSpPr>
            <p:nvPr/>
          </p:nvSpPr>
          <p:spPr bwMode="auto">
            <a:xfrm>
              <a:off x="1438275" y="4343400"/>
              <a:ext cx="1292225" cy="973138"/>
            </a:xfrm>
            <a:custGeom>
              <a:avLst/>
              <a:gdLst>
                <a:gd name="T0" fmla="*/ 222 w 434"/>
                <a:gd name="T1" fmla="*/ 75 h 328"/>
                <a:gd name="T2" fmla="*/ 251 w 434"/>
                <a:gd name="T3" fmla="*/ 10 h 328"/>
                <a:gd name="T4" fmla="*/ 198 w 434"/>
                <a:gd name="T5" fmla="*/ 21 h 328"/>
                <a:gd name="T6" fmla="*/ 147 w 434"/>
                <a:gd name="T7" fmla="*/ 13 h 328"/>
                <a:gd name="T8" fmla="*/ 179 w 434"/>
                <a:gd name="T9" fmla="*/ 76 h 328"/>
                <a:gd name="T10" fmla="*/ 182 w 434"/>
                <a:gd name="T11" fmla="*/ 309 h 328"/>
                <a:gd name="T12" fmla="*/ 222 w 434"/>
                <a:gd name="T13" fmla="*/ 75 h 328"/>
                <a:gd name="T14" fmla="*/ 243 w 434"/>
                <a:gd name="T15" fmla="*/ 219 h 328"/>
                <a:gd name="T16" fmla="*/ 233 w 434"/>
                <a:gd name="T17" fmla="*/ 237 h 328"/>
                <a:gd name="T18" fmla="*/ 212 w 434"/>
                <a:gd name="T19" fmla="*/ 245 h 328"/>
                <a:gd name="T20" fmla="*/ 212 w 434"/>
                <a:gd name="T21" fmla="*/ 252 h 328"/>
                <a:gd name="T22" fmla="*/ 210 w 434"/>
                <a:gd name="T23" fmla="*/ 258 h 328"/>
                <a:gd name="T24" fmla="*/ 202 w 434"/>
                <a:gd name="T25" fmla="*/ 259 h 328"/>
                <a:gd name="T26" fmla="*/ 197 w 434"/>
                <a:gd name="T27" fmla="*/ 252 h 328"/>
                <a:gd name="T28" fmla="*/ 197 w 434"/>
                <a:gd name="T29" fmla="*/ 244 h 328"/>
                <a:gd name="T30" fmla="*/ 194 w 434"/>
                <a:gd name="T31" fmla="*/ 243 h 328"/>
                <a:gd name="T32" fmla="*/ 176 w 434"/>
                <a:gd name="T33" fmla="*/ 232 h 328"/>
                <a:gd name="T34" fmla="*/ 170 w 434"/>
                <a:gd name="T35" fmla="*/ 223 h 328"/>
                <a:gd name="T36" fmla="*/ 169 w 434"/>
                <a:gd name="T37" fmla="*/ 220 h 328"/>
                <a:gd name="T38" fmla="*/ 168 w 434"/>
                <a:gd name="T39" fmla="*/ 217 h 328"/>
                <a:gd name="T40" fmla="*/ 169 w 434"/>
                <a:gd name="T41" fmla="*/ 213 h 328"/>
                <a:gd name="T42" fmla="*/ 176 w 434"/>
                <a:gd name="T43" fmla="*/ 209 h 328"/>
                <a:gd name="T44" fmla="*/ 183 w 434"/>
                <a:gd name="T45" fmla="*/ 214 h 328"/>
                <a:gd name="T46" fmla="*/ 184 w 434"/>
                <a:gd name="T47" fmla="*/ 217 h 328"/>
                <a:gd name="T48" fmla="*/ 185 w 434"/>
                <a:gd name="T49" fmla="*/ 219 h 328"/>
                <a:gd name="T50" fmla="*/ 188 w 434"/>
                <a:gd name="T51" fmla="*/ 223 h 328"/>
                <a:gd name="T52" fmla="*/ 197 w 434"/>
                <a:gd name="T53" fmla="*/ 229 h 328"/>
                <a:gd name="T54" fmla="*/ 197 w 434"/>
                <a:gd name="T55" fmla="*/ 199 h 328"/>
                <a:gd name="T56" fmla="*/ 178 w 434"/>
                <a:gd name="T57" fmla="*/ 191 h 328"/>
                <a:gd name="T58" fmla="*/ 171 w 434"/>
                <a:gd name="T59" fmla="*/ 183 h 328"/>
                <a:gd name="T60" fmla="*/ 169 w 434"/>
                <a:gd name="T61" fmla="*/ 172 h 328"/>
                <a:gd name="T62" fmla="*/ 171 w 434"/>
                <a:gd name="T63" fmla="*/ 162 h 328"/>
                <a:gd name="T64" fmla="*/ 177 w 434"/>
                <a:gd name="T65" fmla="*/ 153 h 328"/>
                <a:gd name="T66" fmla="*/ 197 w 434"/>
                <a:gd name="T67" fmla="*/ 144 h 328"/>
                <a:gd name="T68" fmla="*/ 197 w 434"/>
                <a:gd name="T69" fmla="*/ 144 h 328"/>
                <a:gd name="T70" fmla="*/ 197 w 434"/>
                <a:gd name="T71" fmla="*/ 136 h 328"/>
                <a:gd name="T72" fmla="*/ 200 w 434"/>
                <a:gd name="T73" fmla="*/ 131 h 328"/>
                <a:gd name="T74" fmla="*/ 208 w 434"/>
                <a:gd name="T75" fmla="*/ 129 h 328"/>
                <a:gd name="T76" fmla="*/ 212 w 434"/>
                <a:gd name="T77" fmla="*/ 136 h 328"/>
                <a:gd name="T78" fmla="*/ 212 w 434"/>
                <a:gd name="T79" fmla="*/ 144 h 328"/>
                <a:gd name="T80" fmla="*/ 212 w 434"/>
                <a:gd name="T81" fmla="*/ 144 h 328"/>
                <a:gd name="T82" fmla="*/ 215 w 434"/>
                <a:gd name="T83" fmla="*/ 145 h 328"/>
                <a:gd name="T84" fmla="*/ 235 w 434"/>
                <a:gd name="T85" fmla="*/ 154 h 328"/>
                <a:gd name="T86" fmla="*/ 240 w 434"/>
                <a:gd name="T87" fmla="*/ 163 h 328"/>
                <a:gd name="T88" fmla="*/ 242 w 434"/>
                <a:gd name="T89" fmla="*/ 165 h 328"/>
                <a:gd name="T90" fmla="*/ 242 w 434"/>
                <a:gd name="T91" fmla="*/ 168 h 328"/>
                <a:gd name="T92" fmla="*/ 242 w 434"/>
                <a:gd name="T93" fmla="*/ 172 h 328"/>
                <a:gd name="T94" fmla="*/ 235 w 434"/>
                <a:gd name="T95" fmla="*/ 177 h 328"/>
                <a:gd name="T96" fmla="*/ 228 w 434"/>
                <a:gd name="T97" fmla="*/ 172 h 328"/>
                <a:gd name="T98" fmla="*/ 227 w 434"/>
                <a:gd name="T99" fmla="*/ 169 h 328"/>
                <a:gd name="T100" fmla="*/ 226 w 434"/>
                <a:gd name="T101" fmla="*/ 167 h 328"/>
                <a:gd name="T102" fmla="*/ 222 w 434"/>
                <a:gd name="T103" fmla="*/ 163 h 328"/>
                <a:gd name="T104" fmla="*/ 212 w 434"/>
                <a:gd name="T105" fmla="*/ 159 h 328"/>
                <a:gd name="T106" fmla="*/ 212 w 434"/>
                <a:gd name="T107" fmla="*/ 187 h 328"/>
                <a:gd name="T108" fmla="*/ 225 w 434"/>
                <a:gd name="T109" fmla="*/ 191 h 328"/>
                <a:gd name="T110" fmla="*/ 240 w 434"/>
                <a:gd name="T111" fmla="*/ 203 h 328"/>
                <a:gd name="T112" fmla="*/ 240 w 434"/>
                <a:gd name="T113" fmla="*/ 203 h 328"/>
                <a:gd name="T114" fmla="*/ 240 w 434"/>
                <a:gd name="T115" fmla="*/ 203 h 328"/>
                <a:gd name="T116" fmla="*/ 243 w 434"/>
                <a:gd name="T117" fmla="*/ 2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" h="328">
                  <a:moveTo>
                    <a:pt x="222" y="75"/>
                  </a:moveTo>
                  <a:cubicBezTo>
                    <a:pt x="245" y="55"/>
                    <a:pt x="260" y="12"/>
                    <a:pt x="251" y="10"/>
                  </a:cubicBezTo>
                  <a:cubicBezTo>
                    <a:pt x="238" y="8"/>
                    <a:pt x="211" y="19"/>
                    <a:pt x="198" y="21"/>
                  </a:cubicBezTo>
                  <a:cubicBezTo>
                    <a:pt x="179" y="23"/>
                    <a:pt x="159" y="0"/>
                    <a:pt x="147" y="13"/>
                  </a:cubicBezTo>
                  <a:cubicBezTo>
                    <a:pt x="138" y="23"/>
                    <a:pt x="154" y="60"/>
                    <a:pt x="179" y="76"/>
                  </a:cubicBezTo>
                  <a:cubicBezTo>
                    <a:pt x="105" y="113"/>
                    <a:pt x="0" y="296"/>
                    <a:pt x="182" y="309"/>
                  </a:cubicBezTo>
                  <a:cubicBezTo>
                    <a:pt x="434" y="328"/>
                    <a:pt x="308" y="110"/>
                    <a:pt x="222" y="75"/>
                  </a:cubicBezTo>
                  <a:close/>
                  <a:moveTo>
                    <a:pt x="243" y="219"/>
                  </a:moveTo>
                  <a:cubicBezTo>
                    <a:pt x="243" y="226"/>
                    <a:pt x="239" y="233"/>
                    <a:pt x="233" y="237"/>
                  </a:cubicBezTo>
                  <a:cubicBezTo>
                    <a:pt x="227" y="242"/>
                    <a:pt x="220" y="244"/>
                    <a:pt x="212" y="245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2" y="255"/>
                    <a:pt x="211" y="257"/>
                    <a:pt x="210" y="258"/>
                  </a:cubicBezTo>
                  <a:cubicBezTo>
                    <a:pt x="208" y="260"/>
                    <a:pt x="204" y="260"/>
                    <a:pt x="202" y="259"/>
                  </a:cubicBezTo>
                  <a:cubicBezTo>
                    <a:pt x="199" y="258"/>
                    <a:pt x="197" y="255"/>
                    <a:pt x="197" y="252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6" y="244"/>
                    <a:pt x="195" y="243"/>
                    <a:pt x="194" y="243"/>
                  </a:cubicBezTo>
                  <a:cubicBezTo>
                    <a:pt x="187" y="241"/>
                    <a:pt x="180" y="237"/>
                    <a:pt x="176" y="232"/>
                  </a:cubicBezTo>
                  <a:cubicBezTo>
                    <a:pt x="173" y="229"/>
                    <a:pt x="171" y="226"/>
                    <a:pt x="170" y="223"/>
                  </a:cubicBezTo>
                  <a:cubicBezTo>
                    <a:pt x="170" y="222"/>
                    <a:pt x="169" y="221"/>
                    <a:pt x="169" y="220"/>
                  </a:cubicBezTo>
                  <a:cubicBezTo>
                    <a:pt x="169" y="219"/>
                    <a:pt x="169" y="218"/>
                    <a:pt x="168" y="217"/>
                  </a:cubicBezTo>
                  <a:cubicBezTo>
                    <a:pt x="168" y="216"/>
                    <a:pt x="169" y="214"/>
                    <a:pt x="169" y="213"/>
                  </a:cubicBezTo>
                  <a:cubicBezTo>
                    <a:pt x="171" y="211"/>
                    <a:pt x="174" y="209"/>
                    <a:pt x="176" y="209"/>
                  </a:cubicBezTo>
                  <a:cubicBezTo>
                    <a:pt x="179" y="210"/>
                    <a:pt x="182" y="212"/>
                    <a:pt x="183" y="214"/>
                  </a:cubicBezTo>
                  <a:cubicBezTo>
                    <a:pt x="183" y="215"/>
                    <a:pt x="183" y="216"/>
                    <a:pt x="184" y="217"/>
                  </a:cubicBezTo>
                  <a:cubicBezTo>
                    <a:pt x="184" y="218"/>
                    <a:pt x="184" y="219"/>
                    <a:pt x="185" y="219"/>
                  </a:cubicBezTo>
                  <a:cubicBezTo>
                    <a:pt x="186" y="221"/>
                    <a:pt x="187" y="222"/>
                    <a:pt x="188" y="223"/>
                  </a:cubicBezTo>
                  <a:cubicBezTo>
                    <a:pt x="191" y="226"/>
                    <a:pt x="194" y="228"/>
                    <a:pt x="197" y="229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1" y="198"/>
                    <a:pt x="184" y="195"/>
                    <a:pt x="178" y="191"/>
                  </a:cubicBezTo>
                  <a:cubicBezTo>
                    <a:pt x="175" y="189"/>
                    <a:pt x="173" y="186"/>
                    <a:pt x="171" y="183"/>
                  </a:cubicBezTo>
                  <a:cubicBezTo>
                    <a:pt x="170" y="180"/>
                    <a:pt x="169" y="176"/>
                    <a:pt x="169" y="172"/>
                  </a:cubicBezTo>
                  <a:cubicBezTo>
                    <a:pt x="169" y="169"/>
                    <a:pt x="170" y="165"/>
                    <a:pt x="171" y="162"/>
                  </a:cubicBezTo>
                  <a:cubicBezTo>
                    <a:pt x="173" y="158"/>
                    <a:pt x="175" y="156"/>
                    <a:pt x="177" y="153"/>
                  </a:cubicBezTo>
                  <a:cubicBezTo>
                    <a:pt x="183" y="148"/>
                    <a:pt x="190" y="145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7" y="134"/>
                    <a:pt x="198" y="132"/>
                    <a:pt x="200" y="131"/>
                  </a:cubicBezTo>
                  <a:cubicBezTo>
                    <a:pt x="202" y="129"/>
                    <a:pt x="205" y="128"/>
                    <a:pt x="208" y="129"/>
                  </a:cubicBezTo>
                  <a:cubicBezTo>
                    <a:pt x="211" y="131"/>
                    <a:pt x="212" y="133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3" y="145"/>
                    <a:pt x="214" y="145"/>
                    <a:pt x="215" y="145"/>
                  </a:cubicBezTo>
                  <a:cubicBezTo>
                    <a:pt x="222" y="146"/>
                    <a:pt x="229" y="149"/>
                    <a:pt x="235" y="154"/>
                  </a:cubicBezTo>
                  <a:cubicBezTo>
                    <a:pt x="237" y="157"/>
                    <a:pt x="239" y="160"/>
                    <a:pt x="240" y="163"/>
                  </a:cubicBezTo>
                  <a:cubicBezTo>
                    <a:pt x="241" y="164"/>
                    <a:pt x="241" y="165"/>
                    <a:pt x="242" y="165"/>
                  </a:cubicBezTo>
                  <a:cubicBezTo>
                    <a:pt x="242" y="166"/>
                    <a:pt x="242" y="167"/>
                    <a:pt x="242" y="168"/>
                  </a:cubicBezTo>
                  <a:cubicBezTo>
                    <a:pt x="242" y="170"/>
                    <a:pt x="242" y="171"/>
                    <a:pt x="242" y="172"/>
                  </a:cubicBezTo>
                  <a:cubicBezTo>
                    <a:pt x="240" y="175"/>
                    <a:pt x="238" y="177"/>
                    <a:pt x="235" y="177"/>
                  </a:cubicBezTo>
                  <a:cubicBezTo>
                    <a:pt x="232" y="176"/>
                    <a:pt x="229" y="175"/>
                    <a:pt x="228" y="172"/>
                  </a:cubicBezTo>
                  <a:cubicBezTo>
                    <a:pt x="228" y="171"/>
                    <a:pt x="228" y="170"/>
                    <a:pt x="227" y="169"/>
                  </a:cubicBezTo>
                  <a:cubicBezTo>
                    <a:pt x="227" y="169"/>
                    <a:pt x="226" y="168"/>
                    <a:pt x="226" y="167"/>
                  </a:cubicBezTo>
                  <a:cubicBezTo>
                    <a:pt x="225" y="166"/>
                    <a:pt x="224" y="164"/>
                    <a:pt x="222" y="163"/>
                  </a:cubicBezTo>
                  <a:cubicBezTo>
                    <a:pt x="219" y="161"/>
                    <a:pt x="216" y="160"/>
                    <a:pt x="212" y="159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7" y="188"/>
                    <a:pt x="221" y="190"/>
                    <a:pt x="225" y="191"/>
                  </a:cubicBezTo>
                  <a:cubicBezTo>
                    <a:pt x="231" y="194"/>
                    <a:pt x="237" y="197"/>
                    <a:pt x="240" y="203"/>
                  </a:cubicBezTo>
                  <a:cubicBezTo>
                    <a:pt x="240" y="202"/>
                    <a:pt x="239" y="201"/>
                    <a:pt x="240" y="203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43" y="208"/>
                    <a:pt x="244" y="214"/>
                    <a:pt x="243" y="219"/>
                  </a:cubicBezTo>
                  <a:close/>
                </a:path>
              </a:pathLst>
            </a:custGeom>
            <a:solidFill>
              <a:srgbClr val="FB710F"/>
            </a:solidFill>
            <a:ln>
              <a:noFill/>
            </a:ln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88" name="Freeform 157"/>
            <p:cNvSpPr>
              <a:spLocks noChangeArrowheads="1"/>
            </p:cNvSpPr>
            <p:nvPr/>
          </p:nvSpPr>
          <p:spPr bwMode="auto">
            <a:xfrm>
              <a:off x="2162175" y="4711700"/>
              <a:ext cx="1503363" cy="1831975"/>
            </a:xfrm>
            <a:custGeom>
              <a:avLst/>
              <a:gdLst>
                <a:gd name="T0" fmla="*/ 68 w 340"/>
                <a:gd name="T1" fmla="*/ 32 h 413"/>
                <a:gd name="T2" fmla="*/ 124 w 340"/>
                <a:gd name="T3" fmla="*/ 160 h 413"/>
                <a:gd name="T4" fmla="*/ 177 w 340"/>
                <a:gd name="T5" fmla="*/ 155 h 413"/>
                <a:gd name="T6" fmla="*/ 227 w 340"/>
                <a:gd name="T7" fmla="*/ 142 h 413"/>
                <a:gd name="T8" fmla="*/ 278 w 340"/>
                <a:gd name="T9" fmla="*/ 141 h 413"/>
                <a:gd name="T10" fmla="*/ 326 w 340"/>
                <a:gd name="T11" fmla="*/ 250 h 413"/>
                <a:gd name="T12" fmla="*/ 334 w 340"/>
                <a:gd name="T13" fmla="*/ 348 h 413"/>
                <a:gd name="T14" fmla="*/ 203 w 340"/>
                <a:gd name="T15" fmla="*/ 394 h 413"/>
                <a:gd name="T16" fmla="*/ 154 w 340"/>
                <a:gd name="T17" fmla="*/ 354 h 413"/>
                <a:gd name="T18" fmla="*/ 17 w 340"/>
                <a:gd name="T19" fmla="*/ 54 h 413"/>
                <a:gd name="T20" fmla="*/ 68 w 340"/>
                <a:gd name="T21" fmla="*/ 3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13">
                  <a:moveTo>
                    <a:pt x="68" y="32"/>
                  </a:moveTo>
                  <a:cubicBezTo>
                    <a:pt x="124" y="160"/>
                    <a:pt x="124" y="160"/>
                    <a:pt x="124" y="160"/>
                  </a:cubicBezTo>
                  <a:cubicBezTo>
                    <a:pt x="129" y="136"/>
                    <a:pt x="164" y="133"/>
                    <a:pt x="177" y="155"/>
                  </a:cubicBezTo>
                  <a:cubicBezTo>
                    <a:pt x="178" y="130"/>
                    <a:pt x="211" y="124"/>
                    <a:pt x="227" y="142"/>
                  </a:cubicBezTo>
                  <a:cubicBezTo>
                    <a:pt x="232" y="120"/>
                    <a:pt x="267" y="117"/>
                    <a:pt x="278" y="141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39" y="280"/>
                    <a:pt x="340" y="327"/>
                    <a:pt x="334" y="348"/>
                  </a:cubicBezTo>
                  <a:cubicBezTo>
                    <a:pt x="316" y="411"/>
                    <a:pt x="232" y="413"/>
                    <a:pt x="203" y="394"/>
                  </a:cubicBezTo>
                  <a:cubicBezTo>
                    <a:pt x="180" y="378"/>
                    <a:pt x="162" y="370"/>
                    <a:pt x="154" y="3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16"/>
                    <a:pt x="55" y="0"/>
                    <a:pt x="68" y="3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Freeform 159"/>
            <p:cNvSpPr>
              <a:spLocks noChangeArrowheads="1"/>
            </p:cNvSpPr>
            <p:nvPr/>
          </p:nvSpPr>
          <p:spPr bwMode="auto">
            <a:xfrm>
              <a:off x="2203450" y="4752975"/>
              <a:ext cx="250825" cy="247650"/>
            </a:xfrm>
            <a:custGeom>
              <a:avLst/>
              <a:gdLst>
                <a:gd name="T0" fmla="*/ 52 w 57"/>
                <a:gd name="T1" fmla="*/ 24 h 56"/>
                <a:gd name="T2" fmla="*/ 57 w 57"/>
                <a:gd name="T3" fmla="*/ 35 h 56"/>
                <a:gd name="T4" fmla="*/ 18 w 57"/>
                <a:gd name="T5" fmla="*/ 52 h 56"/>
                <a:gd name="T6" fmla="*/ 13 w 57"/>
                <a:gd name="T7" fmla="*/ 42 h 56"/>
                <a:gd name="T8" fmla="*/ 52 w 57"/>
                <a:gd name="T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52" y="24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48" y="51"/>
                    <a:pt x="35" y="56"/>
                    <a:pt x="18" y="5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13"/>
                    <a:pt x="42" y="0"/>
                    <a:pt x="52" y="24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3" name="Group 17"/>
            <p:cNvGrpSpPr>
              <a:grpSpLocks noChangeAspect="1"/>
            </p:cNvGrpSpPr>
            <p:nvPr/>
          </p:nvGrpSpPr>
          <p:grpSpPr bwMode="auto">
            <a:xfrm>
              <a:off x="4342013" y="5510494"/>
              <a:ext cx="593874" cy="664159"/>
              <a:chOff x="4364" y="2236"/>
              <a:chExt cx="1428" cy="1597"/>
            </a:xfrm>
            <a:solidFill>
              <a:srgbClr val="FB710F">
                <a:alpha val="55000"/>
              </a:srgbClr>
            </a:solidFill>
          </p:grpSpPr>
          <p:sp>
            <p:nvSpPr>
              <p:cNvPr id="204" name="Freeform 18"/>
              <p:cNvSpPr>
                <a:spLocks noEditPoints="1"/>
              </p:cNvSpPr>
              <p:nvPr/>
            </p:nvSpPr>
            <p:spPr bwMode="auto">
              <a:xfrm>
                <a:off x="4752" y="2976"/>
                <a:ext cx="653" cy="857"/>
              </a:xfrm>
              <a:custGeom>
                <a:avLst/>
                <a:gdLst>
                  <a:gd name="T0" fmla="*/ 666 w 782"/>
                  <a:gd name="T1" fmla="*/ 613 h 1027"/>
                  <a:gd name="T2" fmla="*/ 781 w 782"/>
                  <a:gd name="T3" fmla="*/ 360 h 1027"/>
                  <a:gd name="T4" fmla="*/ 777 w 782"/>
                  <a:gd name="T5" fmla="*/ 329 h 1027"/>
                  <a:gd name="T6" fmla="*/ 571 w 782"/>
                  <a:gd name="T7" fmla="*/ 68 h 1027"/>
                  <a:gd name="T8" fmla="*/ 489 w 782"/>
                  <a:gd name="T9" fmla="*/ 30 h 1027"/>
                  <a:gd name="T10" fmla="*/ 453 w 782"/>
                  <a:gd name="T11" fmla="*/ 0 h 1027"/>
                  <a:gd name="T12" fmla="*/ 398 w 782"/>
                  <a:gd name="T13" fmla="*/ 54 h 1027"/>
                  <a:gd name="T14" fmla="*/ 452 w 782"/>
                  <a:gd name="T15" fmla="*/ 413 h 1027"/>
                  <a:gd name="T16" fmla="*/ 451 w 782"/>
                  <a:gd name="T17" fmla="*/ 416 h 1027"/>
                  <a:gd name="T18" fmla="*/ 395 w 782"/>
                  <a:gd name="T19" fmla="*/ 492 h 1027"/>
                  <a:gd name="T20" fmla="*/ 392 w 782"/>
                  <a:gd name="T21" fmla="*/ 494 h 1027"/>
                  <a:gd name="T22" fmla="*/ 388 w 782"/>
                  <a:gd name="T23" fmla="*/ 492 h 1027"/>
                  <a:gd name="T24" fmla="*/ 332 w 782"/>
                  <a:gd name="T25" fmla="*/ 416 h 1027"/>
                  <a:gd name="T26" fmla="*/ 331 w 782"/>
                  <a:gd name="T27" fmla="*/ 413 h 1027"/>
                  <a:gd name="T28" fmla="*/ 385 w 782"/>
                  <a:gd name="T29" fmla="*/ 54 h 1027"/>
                  <a:gd name="T30" fmla="*/ 331 w 782"/>
                  <a:gd name="T31" fmla="*/ 0 h 1027"/>
                  <a:gd name="T32" fmla="*/ 295 w 782"/>
                  <a:gd name="T33" fmla="*/ 30 h 1027"/>
                  <a:gd name="T34" fmla="*/ 211 w 782"/>
                  <a:gd name="T35" fmla="*/ 68 h 1027"/>
                  <a:gd name="T36" fmla="*/ 5 w 782"/>
                  <a:gd name="T37" fmla="*/ 330 h 1027"/>
                  <a:gd name="T38" fmla="*/ 1 w 782"/>
                  <a:gd name="T39" fmla="*/ 361 h 1027"/>
                  <a:gd name="T40" fmla="*/ 116 w 782"/>
                  <a:gd name="T41" fmla="*/ 613 h 1027"/>
                  <a:gd name="T42" fmla="*/ 169 w 782"/>
                  <a:gd name="T43" fmla="*/ 642 h 1027"/>
                  <a:gd name="T44" fmla="*/ 201 w 782"/>
                  <a:gd name="T45" fmla="*/ 634 h 1027"/>
                  <a:gd name="T46" fmla="*/ 224 w 782"/>
                  <a:gd name="T47" fmla="*/ 676 h 1027"/>
                  <a:gd name="T48" fmla="*/ 224 w 782"/>
                  <a:gd name="T49" fmla="*/ 1027 h 1027"/>
                  <a:gd name="T50" fmla="*/ 376 w 782"/>
                  <a:gd name="T51" fmla="*/ 1027 h 1027"/>
                  <a:gd name="T52" fmla="*/ 376 w 782"/>
                  <a:gd name="T53" fmla="*/ 756 h 1027"/>
                  <a:gd name="T54" fmla="*/ 392 w 782"/>
                  <a:gd name="T55" fmla="*/ 757 h 1027"/>
                  <a:gd name="T56" fmla="*/ 408 w 782"/>
                  <a:gd name="T57" fmla="*/ 756 h 1027"/>
                  <a:gd name="T58" fmla="*/ 408 w 782"/>
                  <a:gd name="T59" fmla="*/ 1027 h 1027"/>
                  <a:gd name="T60" fmla="*/ 559 w 782"/>
                  <a:gd name="T61" fmla="*/ 1027 h 1027"/>
                  <a:gd name="T62" fmla="*/ 559 w 782"/>
                  <a:gd name="T63" fmla="*/ 676 h 1027"/>
                  <a:gd name="T64" fmla="*/ 582 w 782"/>
                  <a:gd name="T65" fmla="*/ 634 h 1027"/>
                  <a:gd name="T66" fmla="*/ 613 w 782"/>
                  <a:gd name="T67" fmla="*/ 642 h 1027"/>
                  <a:gd name="T68" fmla="*/ 666 w 782"/>
                  <a:gd name="T69" fmla="*/ 613 h 1027"/>
                  <a:gd name="T70" fmla="*/ 129 w 782"/>
                  <a:gd name="T71" fmla="*/ 359 h 1027"/>
                  <a:gd name="T72" fmla="*/ 193 w 782"/>
                  <a:gd name="T73" fmla="*/ 254 h 1027"/>
                  <a:gd name="T74" fmla="*/ 193 w 782"/>
                  <a:gd name="T75" fmla="*/ 497 h 1027"/>
                  <a:gd name="T76" fmla="*/ 129 w 782"/>
                  <a:gd name="T77" fmla="*/ 359 h 1027"/>
                  <a:gd name="T78" fmla="*/ 591 w 782"/>
                  <a:gd name="T79" fmla="*/ 494 h 1027"/>
                  <a:gd name="T80" fmla="*/ 591 w 782"/>
                  <a:gd name="T81" fmla="*/ 256 h 1027"/>
                  <a:gd name="T82" fmla="*/ 653 w 782"/>
                  <a:gd name="T83" fmla="*/ 359 h 1027"/>
                  <a:gd name="T84" fmla="*/ 591 w 782"/>
                  <a:gd name="T85" fmla="*/ 494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2" h="1027">
                    <a:moveTo>
                      <a:pt x="666" y="613"/>
                    </a:moveTo>
                    <a:cubicBezTo>
                      <a:pt x="683" y="586"/>
                      <a:pt x="770" y="446"/>
                      <a:pt x="781" y="360"/>
                    </a:cubicBezTo>
                    <a:cubicBezTo>
                      <a:pt x="782" y="350"/>
                      <a:pt x="781" y="339"/>
                      <a:pt x="777" y="329"/>
                    </a:cubicBezTo>
                    <a:cubicBezTo>
                      <a:pt x="765" y="298"/>
                      <a:pt x="676" y="119"/>
                      <a:pt x="571" y="68"/>
                    </a:cubicBezTo>
                    <a:cubicBezTo>
                      <a:pt x="571" y="68"/>
                      <a:pt x="489" y="30"/>
                      <a:pt x="489" y="30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398" y="54"/>
                      <a:pt x="398" y="54"/>
                      <a:pt x="398" y="54"/>
                    </a:cubicBezTo>
                    <a:cubicBezTo>
                      <a:pt x="452" y="413"/>
                      <a:pt x="452" y="413"/>
                      <a:pt x="452" y="413"/>
                    </a:cubicBezTo>
                    <a:cubicBezTo>
                      <a:pt x="452" y="414"/>
                      <a:pt x="452" y="415"/>
                      <a:pt x="451" y="416"/>
                    </a:cubicBezTo>
                    <a:cubicBezTo>
                      <a:pt x="395" y="492"/>
                      <a:pt x="395" y="492"/>
                      <a:pt x="395" y="492"/>
                    </a:cubicBezTo>
                    <a:cubicBezTo>
                      <a:pt x="395" y="494"/>
                      <a:pt x="393" y="494"/>
                      <a:pt x="392" y="494"/>
                    </a:cubicBezTo>
                    <a:cubicBezTo>
                      <a:pt x="390" y="494"/>
                      <a:pt x="389" y="494"/>
                      <a:pt x="388" y="492"/>
                    </a:cubicBezTo>
                    <a:cubicBezTo>
                      <a:pt x="332" y="416"/>
                      <a:pt x="332" y="416"/>
                      <a:pt x="332" y="416"/>
                    </a:cubicBezTo>
                    <a:cubicBezTo>
                      <a:pt x="332" y="415"/>
                      <a:pt x="331" y="414"/>
                      <a:pt x="331" y="413"/>
                    </a:cubicBezTo>
                    <a:cubicBezTo>
                      <a:pt x="385" y="54"/>
                      <a:pt x="385" y="54"/>
                      <a:pt x="385" y="54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295" y="30"/>
                      <a:pt x="295" y="30"/>
                      <a:pt x="295" y="30"/>
                    </a:cubicBezTo>
                    <a:cubicBezTo>
                      <a:pt x="295" y="30"/>
                      <a:pt x="213" y="67"/>
                      <a:pt x="211" y="68"/>
                    </a:cubicBezTo>
                    <a:cubicBezTo>
                      <a:pt x="106" y="119"/>
                      <a:pt x="17" y="299"/>
                      <a:pt x="5" y="330"/>
                    </a:cubicBezTo>
                    <a:cubicBezTo>
                      <a:pt x="1" y="339"/>
                      <a:pt x="0" y="350"/>
                      <a:pt x="1" y="361"/>
                    </a:cubicBezTo>
                    <a:cubicBezTo>
                      <a:pt x="12" y="446"/>
                      <a:pt x="99" y="586"/>
                      <a:pt x="116" y="613"/>
                    </a:cubicBezTo>
                    <a:cubicBezTo>
                      <a:pt x="128" y="632"/>
                      <a:pt x="148" y="642"/>
                      <a:pt x="169" y="642"/>
                    </a:cubicBezTo>
                    <a:cubicBezTo>
                      <a:pt x="180" y="642"/>
                      <a:pt x="191" y="640"/>
                      <a:pt x="201" y="634"/>
                    </a:cubicBezTo>
                    <a:cubicBezTo>
                      <a:pt x="207" y="649"/>
                      <a:pt x="215" y="663"/>
                      <a:pt x="224" y="676"/>
                    </a:cubicBezTo>
                    <a:cubicBezTo>
                      <a:pt x="224" y="1027"/>
                      <a:pt x="224" y="1027"/>
                      <a:pt x="224" y="1027"/>
                    </a:cubicBezTo>
                    <a:cubicBezTo>
                      <a:pt x="376" y="1027"/>
                      <a:pt x="376" y="1027"/>
                      <a:pt x="376" y="1027"/>
                    </a:cubicBezTo>
                    <a:cubicBezTo>
                      <a:pt x="376" y="756"/>
                      <a:pt x="376" y="756"/>
                      <a:pt x="376" y="756"/>
                    </a:cubicBezTo>
                    <a:cubicBezTo>
                      <a:pt x="381" y="757"/>
                      <a:pt x="386" y="757"/>
                      <a:pt x="392" y="757"/>
                    </a:cubicBezTo>
                    <a:cubicBezTo>
                      <a:pt x="397" y="757"/>
                      <a:pt x="402" y="757"/>
                      <a:pt x="408" y="756"/>
                    </a:cubicBezTo>
                    <a:cubicBezTo>
                      <a:pt x="408" y="1027"/>
                      <a:pt x="408" y="1027"/>
                      <a:pt x="408" y="1027"/>
                    </a:cubicBezTo>
                    <a:cubicBezTo>
                      <a:pt x="559" y="1027"/>
                      <a:pt x="559" y="1027"/>
                      <a:pt x="559" y="1027"/>
                    </a:cubicBezTo>
                    <a:cubicBezTo>
                      <a:pt x="559" y="676"/>
                      <a:pt x="559" y="676"/>
                      <a:pt x="559" y="676"/>
                    </a:cubicBezTo>
                    <a:cubicBezTo>
                      <a:pt x="569" y="663"/>
                      <a:pt x="577" y="649"/>
                      <a:pt x="582" y="634"/>
                    </a:cubicBezTo>
                    <a:cubicBezTo>
                      <a:pt x="592" y="640"/>
                      <a:pt x="602" y="642"/>
                      <a:pt x="613" y="642"/>
                    </a:cubicBezTo>
                    <a:cubicBezTo>
                      <a:pt x="634" y="642"/>
                      <a:pt x="654" y="632"/>
                      <a:pt x="666" y="613"/>
                    </a:cubicBezTo>
                    <a:close/>
                    <a:moveTo>
                      <a:pt x="129" y="359"/>
                    </a:moveTo>
                    <a:cubicBezTo>
                      <a:pt x="142" y="332"/>
                      <a:pt x="166" y="290"/>
                      <a:pt x="193" y="254"/>
                    </a:cubicBezTo>
                    <a:cubicBezTo>
                      <a:pt x="193" y="497"/>
                      <a:pt x="193" y="497"/>
                      <a:pt x="193" y="497"/>
                    </a:cubicBezTo>
                    <a:cubicBezTo>
                      <a:pt x="166" y="449"/>
                      <a:pt x="139" y="394"/>
                      <a:pt x="129" y="359"/>
                    </a:cubicBezTo>
                    <a:close/>
                    <a:moveTo>
                      <a:pt x="591" y="494"/>
                    </a:moveTo>
                    <a:cubicBezTo>
                      <a:pt x="591" y="256"/>
                      <a:pt x="591" y="256"/>
                      <a:pt x="591" y="256"/>
                    </a:cubicBezTo>
                    <a:cubicBezTo>
                      <a:pt x="617" y="292"/>
                      <a:pt x="640" y="332"/>
                      <a:pt x="653" y="359"/>
                    </a:cubicBezTo>
                    <a:cubicBezTo>
                      <a:pt x="644" y="393"/>
                      <a:pt x="617" y="447"/>
                      <a:pt x="591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9"/>
              <p:cNvSpPr/>
              <p:nvPr/>
            </p:nvSpPr>
            <p:spPr bwMode="auto">
              <a:xfrm>
                <a:off x="4943" y="2622"/>
                <a:ext cx="272" cy="323"/>
              </a:xfrm>
              <a:custGeom>
                <a:avLst/>
                <a:gdLst>
                  <a:gd name="T0" fmla="*/ 325 w 326"/>
                  <a:gd name="T1" fmla="*/ 159 h 388"/>
                  <a:gd name="T2" fmla="*/ 163 w 326"/>
                  <a:gd name="T3" fmla="*/ 0 h 388"/>
                  <a:gd name="T4" fmla="*/ 1 w 326"/>
                  <a:gd name="T5" fmla="*/ 159 h 388"/>
                  <a:gd name="T6" fmla="*/ 163 w 326"/>
                  <a:gd name="T7" fmla="*/ 388 h 388"/>
                  <a:gd name="T8" fmla="*/ 325 w 326"/>
                  <a:gd name="T9" fmla="*/ 159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88">
                    <a:moveTo>
                      <a:pt x="325" y="159"/>
                    </a:moveTo>
                    <a:cubicBezTo>
                      <a:pt x="326" y="59"/>
                      <a:pt x="278" y="0"/>
                      <a:pt x="163" y="0"/>
                    </a:cubicBezTo>
                    <a:cubicBezTo>
                      <a:pt x="47" y="0"/>
                      <a:pt x="0" y="59"/>
                      <a:pt x="1" y="159"/>
                    </a:cubicBezTo>
                    <a:cubicBezTo>
                      <a:pt x="2" y="302"/>
                      <a:pt x="71" y="388"/>
                      <a:pt x="163" y="388"/>
                    </a:cubicBezTo>
                    <a:cubicBezTo>
                      <a:pt x="255" y="388"/>
                      <a:pt x="323" y="302"/>
                      <a:pt x="325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20"/>
              <p:cNvSpPr>
                <a:spLocks noEditPoints="1"/>
              </p:cNvSpPr>
              <p:nvPr/>
            </p:nvSpPr>
            <p:spPr bwMode="auto">
              <a:xfrm>
                <a:off x="4364" y="2236"/>
                <a:ext cx="1428" cy="1403"/>
              </a:xfrm>
              <a:custGeom>
                <a:avLst/>
                <a:gdLst>
                  <a:gd name="T0" fmla="*/ 855 w 1710"/>
                  <a:gd name="T1" fmla="*/ 0 h 1681"/>
                  <a:gd name="T2" fmla="*/ 273 w 1710"/>
                  <a:gd name="T3" fmla="*/ 215 h 1681"/>
                  <a:gd name="T4" fmla="*/ 153 w 1710"/>
                  <a:gd name="T5" fmla="*/ 366 h 1681"/>
                  <a:gd name="T6" fmla="*/ 0 w 1710"/>
                  <a:gd name="T7" fmla="*/ 855 h 1681"/>
                  <a:gd name="T8" fmla="*/ 632 w 1710"/>
                  <a:gd name="T9" fmla="*/ 1681 h 1681"/>
                  <a:gd name="T10" fmla="*/ 620 w 1710"/>
                  <a:gd name="T11" fmla="*/ 1531 h 1681"/>
                  <a:gd name="T12" fmla="*/ 274 w 1710"/>
                  <a:gd name="T13" fmla="*/ 1135 h 1681"/>
                  <a:gd name="T14" fmla="*/ 410 w 1710"/>
                  <a:gd name="T15" fmla="*/ 1124 h 1681"/>
                  <a:gd name="T16" fmla="*/ 429 w 1710"/>
                  <a:gd name="T17" fmla="*/ 1039 h 1681"/>
                  <a:gd name="T18" fmla="*/ 139 w 1710"/>
                  <a:gd name="T19" fmla="*/ 855 h 1681"/>
                  <a:gd name="T20" fmla="*/ 491 w 1710"/>
                  <a:gd name="T21" fmla="*/ 656 h 1681"/>
                  <a:gd name="T22" fmla="*/ 483 w 1710"/>
                  <a:gd name="T23" fmla="*/ 942 h 1681"/>
                  <a:gd name="T24" fmla="*/ 633 w 1710"/>
                  <a:gd name="T25" fmla="*/ 632 h 1681"/>
                  <a:gd name="T26" fmla="*/ 855 w 1710"/>
                  <a:gd name="T27" fmla="*/ 139 h 1681"/>
                  <a:gd name="T28" fmla="*/ 1077 w 1710"/>
                  <a:gd name="T29" fmla="*/ 632 h 1681"/>
                  <a:gd name="T30" fmla="*/ 1069 w 1710"/>
                  <a:gd name="T31" fmla="*/ 779 h 1681"/>
                  <a:gd name="T32" fmla="*/ 1289 w 1710"/>
                  <a:gd name="T33" fmla="*/ 855 h 1681"/>
                  <a:gd name="T34" fmla="*/ 1219 w 1710"/>
                  <a:gd name="T35" fmla="*/ 656 h 1681"/>
                  <a:gd name="T36" fmla="*/ 1281 w 1710"/>
                  <a:gd name="T37" fmla="*/ 1039 h 1681"/>
                  <a:gd name="T38" fmla="*/ 1300 w 1710"/>
                  <a:gd name="T39" fmla="*/ 1124 h 1681"/>
                  <a:gd name="T40" fmla="*/ 1436 w 1710"/>
                  <a:gd name="T41" fmla="*/ 1135 h 1681"/>
                  <a:gd name="T42" fmla="*/ 1090 w 1710"/>
                  <a:gd name="T43" fmla="*/ 1531 h 1681"/>
                  <a:gd name="T44" fmla="*/ 1079 w 1710"/>
                  <a:gd name="T45" fmla="*/ 1680 h 1681"/>
                  <a:gd name="T46" fmla="*/ 1710 w 1710"/>
                  <a:gd name="T47" fmla="*/ 855 h 1681"/>
                  <a:gd name="T48" fmla="*/ 1460 w 1710"/>
                  <a:gd name="T49" fmla="*/ 250 h 1681"/>
                  <a:gd name="T50" fmla="*/ 511 w 1710"/>
                  <a:gd name="T51" fmla="*/ 511 h 1681"/>
                  <a:gd name="T52" fmla="*/ 178 w 1710"/>
                  <a:gd name="T53" fmla="*/ 619 h 1681"/>
                  <a:gd name="T54" fmla="*/ 273 w 1710"/>
                  <a:gd name="T55" fmla="*/ 460 h 1681"/>
                  <a:gd name="T56" fmla="*/ 392 w 1710"/>
                  <a:gd name="T57" fmla="*/ 309 h 1681"/>
                  <a:gd name="T58" fmla="*/ 575 w 1710"/>
                  <a:gd name="T59" fmla="*/ 274 h 1681"/>
                  <a:gd name="T60" fmla="*/ 1199 w 1710"/>
                  <a:gd name="T61" fmla="*/ 511 h 1681"/>
                  <a:gd name="T62" fmla="*/ 1090 w 1710"/>
                  <a:gd name="T63" fmla="*/ 178 h 1681"/>
                  <a:gd name="T64" fmla="*/ 1436 w 1710"/>
                  <a:gd name="T65" fmla="*/ 575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10" h="1681">
                    <a:moveTo>
                      <a:pt x="1460" y="250"/>
                    </a:moveTo>
                    <a:cubicBezTo>
                      <a:pt x="1298" y="89"/>
                      <a:pt x="1083" y="0"/>
                      <a:pt x="855" y="0"/>
                    </a:cubicBezTo>
                    <a:cubicBezTo>
                      <a:pt x="644" y="0"/>
                      <a:pt x="444" y="76"/>
                      <a:pt x="287" y="216"/>
                    </a:cubicBezTo>
                    <a:cubicBezTo>
                      <a:pt x="283" y="215"/>
                      <a:pt x="278" y="215"/>
                      <a:pt x="273" y="215"/>
                    </a:cubicBezTo>
                    <a:cubicBezTo>
                      <a:pt x="205" y="215"/>
                      <a:pt x="150" y="270"/>
                      <a:pt x="150" y="338"/>
                    </a:cubicBezTo>
                    <a:cubicBezTo>
                      <a:pt x="150" y="347"/>
                      <a:pt x="151" y="357"/>
                      <a:pt x="153" y="366"/>
                    </a:cubicBezTo>
                    <a:cubicBezTo>
                      <a:pt x="54" y="508"/>
                      <a:pt x="0" y="677"/>
                      <a:pt x="0" y="855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1083"/>
                      <a:pt x="89" y="1298"/>
                      <a:pt x="250" y="1459"/>
                    </a:cubicBezTo>
                    <a:cubicBezTo>
                      <a:pt x="358" y="1567"/>
                      <a:pt x="489" y="1642"/>
                      <a:pt x="632" y="1681"/>
                    </a:cubicBezTo>
                    <a:cubicBezTo>
                      <a:pt x="632" y="1536"/>
                      <a:pt x="632" y="1536"/>
                      <a:pt x="632" y="1536"/>
                    </a:cubicBezTo>
                    <a:cubicBezTo>
                      <a:pt x="620" y="1531"/>
                      <a:pt x="620" y="1531"/>
                      <a:pt x="620" y="1531"/>
                    </a:cubicBezTo>
                    <a:cubicBezTo>
                      <a:pt x="414" y="1460"/>
                      <a:pt x="250" y="1296"/>
                      <a:pt x="178" y="1090"/>
                    </a:cubicBezTo>
                    <a:cubicBezTo>
                      <a:pt x="207" y="1106"/>
                      <a:pt x="239" y="1121"/>
                      <a:pt x="274" y="1135"/>
                    </a:cubicBezTo>
                    <a:cubicBezTo>
                      <a:pt x="320" y="1153"/>
                      <a:pt x="370" y="1168"/>
                      <a:pt x="423" y="1181"/>
                    </a:cubicBezTo>
                    <a:cubicBezTo>
                      <a:pt x="417" y="1161"/>
                      <a:pt x="412" y="1142"/>
                      <a:pt x="410" y="1124"/>
                    </a:cubicBezTo>
                    <a:cubicBezTo>
                      <a:pt x="407" y="1104"/>
                      <a:pt x="409" y="1084"/>
                      <a:pt x="416" y="1066"/>
                    </a:cubicBezTo>
                    <a:cubicBezTo>
                      <a:pt x="417" y="1065"/>
                      <a:pt x="421" y="1055"/>
                      <a:pt x="429" y="1039"/>
                    </a:cubicBezTo>
                    <a:cubicBezTo>
                      <a:pt x="245" y="990"/>
                      <a:pt x="139" y="914"/>
                      <a:pt x="139" y="855"/>
                    </a:cubicBezTo>
                    <a:cubicBezTo>
                      <a:pt x="139" y="855"/>
                      <a:pt x="139" y="855"/>
                      <a:pt x="139" y="855"/>
                    </a:cubicBezTo>
                    <a:cubicBezTo>
                      <a:pt x="139" y="806"/>
                      <a:pt x="210" y="749"/>
                      <a:pt x="325" y="704"/>
                    </a:cubicBezTo>
                    <a:cubicBezTo>
                      <a:pt x="374" y="685"/>
                      <a:pt x="430" y="669"/>
                      <a:pt x="491" y="656"/>
                    </a:cubicBezTo>
                    <a:cubicBezTo>
                      <a:pt x="484" y="720"/>
                      <a:pt x="481" y="787"/>
                      <a:pt x="481" y="855"/>
                    </a:cubicBezTo>
                    <a:cubicBezTo>
                      <a:pt x="481" y="884"/>
                      <a:pt x="482" y="914"/>
                      <a:pt x="483" y="942"/>
                    </a:cubicBezTo>
                    <a:cubicBezTo>
                      <a:pt x="518" y="888"/>
                      <a:pt x="565" y="828"/>
                      <a:pt x="621" y="791"/>
                    </a:cubicBezTo>
                    <a:cubicBezTo>
                      <a:pt x="623" y="735"/>
                      <a:pt x="627" y="682"/>
                      <a:pt x="633" y="632"/>
                    </a:cubicBezTo>
                    <a:cubicBezTo>
                      <a:pt x="633" y="632"/>
                      <a:pt x="625" y="435"/>
                      <a:pt x="688" y="371"/>
                    </a:cubicBezTo>
                    <a:cubicBezTo>
                      <a:pt x="737" y="223"/>
                      <a:pt x="802" y="139"/>
                      <a:pt x="855" y="139"/>
                    </a:cubicBezTo>
                    <a:cubicBezTo>
                      <a:pt x="907" y="139"/>
                      <a:pt x="973" y="222"/>
                      <a:pt x="1021" y="369"/>
                    </a:cubicBezTo>
                    <a:cubicBezTo>
                      <a:pt x="1095" y="478"/>
                      <a:pt x="1077" y="632"/>
                      <a:pt x="1077" y="632"/>
                    </a:cubicBezTo>
                    <a:cubicBezTo>
                      <a:pt x="1082" y="673"/>
                      <a:pt x="1086" y="716"/>
                      <a:pt x="1088" y="760"/>
                    </a:cubicBezTo>
                    <a:cubicBezTo>
                      <a:pt x="1081" y="766"/>
                      <a:pt x="1075" y="772"/>
                      <a:pt x="1069" y="779"/>
                    </a:cubicBezTo>
                    <a:cubicBezTo>
                      <a:pt x="1138" y="817"/>
                      <a:pt x="1196" y="892"/>
                      <a:pt x="1236" y="956"/>
                    </a:cubicBezTo>
                    <a:cubicBezTo>
                      <a:pt x="1268" y="934"/>
                      <a:pt x="1289" y="897"/>
                      <a:pt x="1289" y="855"/>
                    </a:cubicBezTo>
                    <a:cubicBezTo>
                      <a:pt x="1289" y="809"/>
                      <a:pt x="1263" y="769"/>
                      <a:pt x="1226" y="748"/>
                    </a:cubicBezTo>
                    <a:cubicBezTo>
                      <a:pt x="1225" y="717"/>
                      <a:pt x="1222" y="686"/>
                      <a:pt x="1219" y="656"/>
                    </a:cubicBezTo>
                    <a:cubicBezTo>
                      <a:pt x="1441" y="704"/>
                      <a:pt x="1571" y="789"/>
                      <a:pt x="1571" y="855"/>
                    </a:cubicBezTo>
                    <a:cubicBezTo>
                      <a:pt x="1571" y="914"/>
                      <a:pt x="1465" y="990"/>
                      <a:pt x="1281" y="1039"/>
                    </a:cubicBezTo>
                    <a:cubicBezTo>
                      <a:pt x="1289" y="1055"/>
                      <a:pt x="1293" y="1065"/>
                      <a:pt x="1294" y="1065"/>
                    </a:cubicBezTo>
                    <a:cubicBezTo>
                      <a:pt x="1301" y="1084"/>
                      <a:pt x="1303" y="1104"/>
                      <a:pt x="1300" y="1124"/>
                    </a:cubicBezTo>
                    <a:cubicBezTo>
                      <a:pt x="1298" y="1142"/>
                      <a:pt x="1293" y="1161"/>
                      <a:pt x="1287" y="1181"/>
                    </a:cubicBezTo>
                    <a:cubicBezTo>
                      <a:pt x="1340" y="1168"/>
                      <a:pt x="1390" y="1153"/>
                      <a:pt x="1436" y="1135"/>
                    </a:cubicBezTo>
                    <a:cubicBezTo>
                      <a:pt x="1471" y="1121"/>
                      <a:pt x="1503" y="1106"/>
                      <a:pt x="1532" y="1090"/>
                    </a:cubicBezTo>
                    <a:cubicBezTo>
                      <a:pt x="1460" y="1296"/>
                      <a:pt x="1296" y="1460"/>
                      <a:pt x="1090" y="1531"/>
                    </a:cubicBezTo>
                    <a:cubicBezTo>
                      <a:pt x="1079" y="1535"/>
                      <a:pt x="1079" y="1535"/>
                      <a:pt x="1079" y="1535"/>
                    </a:cubicBezTo>
                    <a:cubicBezTo>
                      <a:pt x="1079" y="1680"/>
                      <a:pt x="1079" y="1680"/>
                      <a:pt x="1079" y="1680"/>
                    </a:cubicBezTo>
                    <a:cubicBezTo>
                      <a:pt x="1222" y="1642"/>
                      <a:pt x="1352" y="1567"/>
                      <a:pt x="1460" y="1459"/>
                    </a:cubicBezTo>
                    <a:cubicBezTo>
                      <a:pt x="1621" y="1298"/>
                      <a:pt x="1710" y="1083"/>
                      <a:pt x="1710" y="855"/>
                    </a:cubicBezTo>
                    <a:cubicBezTo>
                      <a:pt x="1710" y="855"/>
                      <a:pt x="1710" y="855"/>
                      <a:pt x="1710" y="855"/>
                    </a:cubicBezTo>
                    <a:cubicBezTo>
                      <a:pt x="1710" y="627"/>
                      <a:pt x="1621" y="412"/>
                      <a:pt x="1460" y="250"/>
                    </a:cubicBezTo>
                    <a:close/>
                    <a:moveTo>
                      <a:pt x="575" y="274"/>
                    </a:moveTo>
                    <a:cubicBezTo>
                      <a:pt x="548" y="344"/>
                      <a:pt x="526" y="424"/>
                      <a:pt x="511" y="511"/>
                    </a:cubicBezTo>
                    <a:cubicBezTo>
                      <a:pt x="424" y="526"/>
                      <a:pt x="344" y="548"/>
                      <a:pt x="274" y="575"/>
                    </a:cubicBezTo>
                    <a:cubicBezTo>
                      <a:pt x="239" y="589"/>
                      <a:pt x="207" y="604"/>
                      <a:pt x="178" y="619"/>
                    </a:cubicBezTo>
                    <a:cubicBezTo>
                      <a:pt x="198" y="563"/>
                      <a:pt x="225" y="509"/>
                      <a:pt x="258" y="459"/>
                    </a:cubicBezTo>
                    <a:cubicBezTo>
                      <a:pt x="263" y="460"/>
                      <a:pt x="268" y="460"/>
                      <a:pt x="273" y="460"/>
                    </a:cubicBezTo>
                    <a:cubicBezTo>
                      <a:pt x="341" y="460"/>
                      <a:pt x="396" y="405"/>
                      <a:pt x="396" y="338"/>
                    </a:cubicBezTo>
                    <a:cubicBezTo>
                      <a:pt x="396" y="328"/>
                      <a:pt x="394" y="318"/>
                      <a:pt x="392" y="309"/>
                    </a:cubicBezTo>
                    <a:cubicBezTo>
                      <a:pt x="459" y="252"/>
                      <a:pt x="536" y="208"/>
                      <a:pt x="620" y="178"/>
                    </a:cubicBezTo>
                    <a:cubicBezTo>
                      <a:pt x="604" y="207"/>
                      <a:pt x="589" y="239"/>
                      <a:pt x="575" y="274"/>
                    </a:cubicBezTo>
                    <a:close/>
                    <a:moveTo>
                      <a:pt x="1436" y="575"/>
                    </a:moveTo>
                    <a:cubicBezTo>
                      <a:pt x="1366" y="548"/>
                      <a:pt x="1286" y="526"/>
                      <a:pt x="1199" y="511"/>
                    </a:cubicBezTo>
                    <a:cubicBezTo>
                      <a:pt x="1184" y="424"/>
                      <a:pt x="1162" y="344"/>
                      <a:pt x="1135" y="274"/>
                    </a:cubicBezTo>
                    <a:cubicBezTo>
                      <a:pt x="1121" y="239"/>
                      <a:pt x="1106" y="207"/>
                      <a:pt x="1090" y="178"/>
                    </a:cubicBezTo>
                    <a:cubicBezTo>
                      <a:pt x="1296" y="250"/>
                      <a:pt x="1460" y="414"/>
                      <a:pt x="1532" y="619"/>
                    </a:cubicBezTo>
                    <a:cubicBezTo>
                      <a:pt x="1503" y="604"/>
                      <a:pt x="1471" y="589"/>
                      <a:pt x="1436" y="5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08" name="矩形 207"/>
          <p:cNvSpPr/>
          <p:nvPr/>
        </p:nvSpPr>
        <p:spPr>
          <a:xfrm>
            <a:off x="4989512" y="3009900"/>
            <a:ext cx="7915275" cy="1182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10" name="TextBox 6"/>
          <p:cNvSpPr txBox="1">
            <a:spLocks noChangeArrowheads="1"/>
          </p:cNvSpPr>
          <p:nvPr/>
        </p:nvSpPr>
        <p:spPr bwMode="auto">
          <a:xfrm>
            <a:off x="5044370" y="3137276"/>
            <a:ext cx="8031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6000" cap="all" dirty="0">
                <a:solidFill>
                  <a:schemeClr val="bg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感谢聆听 谢谢大家</a:t>
            </a:r>
          </a:p>
        </p:txBody>
      </p:sp>
    </p:spTree>
    <p:extLst>
      <p:ext uri="{BB962C8B-B14F-4D97-AF65-F5344CB8AC3E}">
        <p14:creationId xmlns:p14="http://schemas.microsoft.com/office/powerpoint/2010/main" val="1587398879"/>
      </p:ext>
    </p:extLst>
  </p:cSld>
  <p:clrMapOvr>
    <a:masterClrMapping/>
  </p:clrMapOvr>
  <p:transition spd="slow" advTm="1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sp>
        <p:nvSpPr>
          <p:cNvPr id="212" name="矩形 21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7657606" y="1942655"/>
            <a:ext cx="2443298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pandas</a:t>
            </a:r>
          </a:p>
        </p:txBody>
      </p:sp>
      <p:sp>
        <p:nvSpPr>
          <p:cNvPr id="215" name="圆角矩形 214"/>
          <p:cNvSpPr/>
          <p:nvPr/>
        </p:nvSpPr>
        <p:spPr bwMode="auto">
          <a:xfrm>
            <a:off x="6272185" y="193101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657606" y="2926469"/>
            <a:ext cx="316144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为什么要学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pandas</a:t>
            </a:r>
          </a:p>
        </p:txBody>
      </p:sp>
      <p:sp>
        <p:nvSpPr>
          <p:cNvPr id="217" name="圆角矩形 216"/>
          <p:cNvSpPr/>
          <p:nvPr/>
        </p:nvSpPr>
        <p:spPr bwMode="auto">
          <a:xfrm>
            <a:off x="6272185" y="2914826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657606" y="3912102"/>
            <a:ext cx="329930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Pandas 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的数据结构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9" name="圆角矩形 218"/>
          <p:cNvSpPr/>
          <p:nvPr/>
        </p:nvSpPr>
        <p:spPr bwMode="auto">
          <a:xfrm>
            <a:off x="6272185" y="390046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57606" y="4914794"/>
            <a:ext cx="2581156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Pandas 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的功能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1" name="圆角矩形 220"/>
          <p:cNvSpPr/>
          <p:nvPr/>
        </p:nvSpPr>
        <p:spPr bwMode="auto">
          <a:xfrm>
            <a:off x="6272185" y="490315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223" name="组合 222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5" name="同心圆 2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4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336958"/>
      </p:ext>
    </p:extLst>
  </p:cSld>
  <p:clrMapOvr>
    <a:masterClrMapping/>
  </p:clrMapOvr>
  <p:transition spd="slow" advTm="15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7" dur="1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8" dur="1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2" grpId="0" animBg="1"/>
          <p:bldP spid="214" grpId="0"/>
          <p:bldP spid="215" grpId="0" animBg="1"/>
          <p:bldP spid="216" grpId="0"/>
          <p:bldP spid="217" grpId="0" animBg="1"/>
          <p:bldP spid="218" grpId="0"/>
          <p:bldP spid="219" grpId="0" animBg="1"/>
          <p:bldP spid="220" grpId="0"/>
          <p:bldP spid="2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2" grpId="0" animBg="1"/>
          <p:bldP spid="214" grpId="0"/>
          <p:bldP spid="215" grpId="0" animBg="1"/>
          <p:bldP spid="216" grpId="0"/>
          <p:bldP spid="217" grpId="0" animBg="1"/>
          <p:bldP spid="218" grpId="0"/>
          <p:bldP spid="219" grpId="0" animBg="1"/>
          <p:bldP spid="220" grpId="0"/>
          <p:bldP spid="2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1943" y="3292386"/>
            <a:ext cx="6190511" cy="161971"/>
            <a:chOff x="0" y="2341322"/>
            <a:chExt cx="4403469" cy="11521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72045" y="3565774"/>
            <a:ext cx="25744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5739" y="3472231"/>
            <a:ext cx="1043389" cy="95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979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516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数据处理分析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445599" y="1096045"/>
            <a:ext cx="1346019" cy="1173347"/>
            <a:chOff x="3851771" y="1163107"/>
            <a:chExt cx="1402358" cy="1402358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1" name="TextBox 29"/>
            <p:cNvSpPr txBox="1"/>
            <p:nvPr/>
          </p:nvSpPr>
          <p:spPr>
            <a:xfrm>
              <a:off x="4242187" y="1616482"/>
              <a:ext cx="671674" cy="281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6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pandas</a:t>
              </a:r>
              <a:endParaRPr lang="zh-CN" altLang="en-US" sz="1969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DF17D00-E1A1-48C2-84B3-99B673AB3409}"/>
              </a:ext>
            </a:extLst>
          </p:cNvPr>
          <p:cNvSpPr txBox="1"/>
          <p:nvPr/>
        </p:nvSpPr>
        <p:spPr>
          <a:xfrm>
            <a:off x="2180903" y="2752229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人工智能和大数据无处不在，包括金融、汽车、零售、餐饮、电信、能源、政务、医疗、体育、娱乐等在内的社会各行各业都已经融入了大数据的印迹。</a:t>
            </a:r>
          </a:p>
          <a:p>
            <a:pPr eaLnBrk="0" hangingPunct="0"/>
            <a:endParaRPr lang="en-US" altLang="zh-CN" sz="2000" b="1" dirty="0"/>
          </a:p>
          <a:p>
            <a:pPr eaLnBrk="0" hangingPunct="0"/>
            <a:r>
              <a:rPr lang="zh-CN" altLang="zh-CN" sz="2000" b="1" dirty="0"/>
              <a:t>技术层面</a:t>
            </a:r>
            <a:endParaRPr lang="zh-CN" altLang="zh-CN" sz="2000" dirty="0"/>
          </a:p>
          <a:p>
            <a:pPr eaLnBrk="0" hangingPunct="0"/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zh-CN" altLang="zh-CN" sz="2000" dirty="0"/>
              <a:t>数据采集</a:t>
            </a:r>
          </a:p>
          <a:p>
            <a:pPr eaLnBrk="0" hangingPunct="0"/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zh-CN" altLang="zh-CN" sz="2000" dirty="0"/>
              <a:t>数据存储和管理</a:t>
            </a:r>
          </a:p>
          <a:p>
            <a:pPr eaLnBrk="0" hangingPunct="0"/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数据处理与分析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利用分布式并行编程模型和计算框架，结合机器学习和数据挖掘算法，实现对海量数据的处理和分析；对分析结果进行可视化呈现，帮助人们更好地理解数据、分析数据。</a:t>
            </a:r>
            <a:endParaRPr lang="zh-CN" altLang="en-US" sz="2000" dirty="0">
              <a:latin typeface="Arial" pitchFamily="34" charset="0"/>
            </a:endParaRPr>
          </a:p>
          <a:p>
            <a:pPr eaLnBrk="0" hangingPunct="0"/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zh-CN" altLang="zh-CN" sz="2000" dirty="0"/>
              <a:t>数据隐私和安全</a:t>
            </a:r>
          </a:p>
          <a:p>
            <a:endParaRPr lang="en-US" altLang="zh-CN" sz="2000" dirty="0"/>
          </a:p>
          <a:p>
            <a:r>
              <a:rPr lang="zh-CN" altLang="en-US" sz="2000" dirty="0"/>
              <a:t>掌握数据分析能力已然成为市场必不可缺的重要竞争力。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7549929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516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一个简单的例子</a:t>
            </a:r>
            <a:endParaRPr lang="en-US" altLang="zh-CN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057AAB-9F43-4287-8DBC-D2742AAF0BCE}"/>
              </a:ext>
            </a:extLst>
          </p:cNvPr>
          <p:cNvSpPr txBox="1"/>
          <p:nvPr/>
        </p:nvSpPr>
        <p:spPr>
          <a:xfrm>
            <a:off x="1820863" y="2608213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例如：某小学五年级学生的身高情况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1.35,1.40,1.42</a:t>
            </a:r>
            <a:r>
              <a:rPr lang="en-US" altLang="zh-CN" sz="2400" dirty="0">
                <a:solidFill>
                  <a:srgbClr val="FF0000"/>
                </a:solidFill>
              </a:rPr>
              <a:t>,13.8,</a:t>
            </a:r>
            <a:r>
              <a:rPr lang="en-US" altLang="zh-CN" sz="2400" dirty="0"/>
              <a:t>1.43,1.40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其中第四个数据为</a:t>
            </a:r>
            <a:r>
              <a:rPr lang="en-US" altLang="zh-CN" sz="2400" dirty="0"/>
              <a:t>13.8</a:t>
            </a:r>
            <a:r>
              <a:rPr lang="zh-CN" altLang="en-US" sz="2400" dirty="0"/>
              <a:t>，这个数据明显是不可能的，其原因或者是输入错误或者是测量错误。因为这个数据远远偏离正常数据，因此需要对这类数据进行相应的处理。</a:t>
            </a:r>
          </a:p>
        </p:txBody>
      </p:sp>
    </p:spTree>
    <p:extLst>
      <p:ext uri="{BB962C8B-B14F-4D97-AF65-F5344CB8AC3E}">
        <p14:creationId xmlns:p14="http://schemas.microsoft.com/office/powerpoint/2010/main" val="2024958061"/>
      </p:ext>
    </p:extLst>
  </p:cSld>
  <p:clrMapOvr>
    <a:masterClrMapping/>
  </p:clrMapOvr>
  <p:transition spd="slow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866" y="515368"/>
            <a:ext cx="4759018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516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endParaRPr lang="zh-CN" altLang="en-US" sz="3516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958" y="1186188"/>
            <a:ext cx="599283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D119CF2-0C63-4B03-AE35-0D648937EF9F}"/>
              </a:ext>
            </a:extLst>
          </p:cNvPr>
          <p:cNvSpPr txBox="1"/>
          <p:nvPr/>
        </p:nvSpPr>
        <p:spPr>
          <a:xfrm>
            <a:off x="2108895" y="2046665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中有许多机器学习和数据处理的第三方库，这些库中有不同的数据预处理函数，其中</a:t>
            </a:r>
            <a:r>
              <a:rPr lang="en-US" altLang="zh-CN" sz="2400" dirty="0"/>
              <a:t>Pandas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的一个</a:t>
            </a:r>
            <a:r>
              <a:rPr lang="zh-CN" altLang="en-US" sz="2400" dirty="0">
                <a:solidFill>
                  <a:srgbClr val="FF0000"/>
                </a:solidFill>
              </a:rPr>
              <a:t>数据分析包</a:t>
            </a:r>
            <a:r>
              <a:rPr lang="zh-CN" altLang="en-US" sz="2400" dirty="0"/>
              <a:t>，</a:t>
            </a:r>
            <a:r>
              <a:rPr lang="en-US" altLang="zh-CN" sz="2400" dirty="0"/>
              <a:t>Pandas</a:t>
            </a:r>
            <a:r>
              <a:rPr lang="zh-CN" altLang="en-US" sz="2400" dirty="0"/>
              <a:t>是基于</a:t>
            </a:r>
            <a:r>
              <a:rPr lang="en-US" altLang="zh-CN" sz="2400" dirty="0"/>
              <a:t>NumPy</a:t>
            </a:r>
            <a:r>
              <a:rPr lang="zh-CN" altLang="en-US" sz="2400" dirty="0"/>
              <a:t>构建的含有更高级数据结构和工具的数据分析包，能够高效便捷处理函数和方法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4572052"/>
      </p:ext>
    </p:extLst>
  </p:cSld>
  <p:clrMapOvr>
    <a:masterClrMapping/>
  </p:clrMapOvr>
  <p:transition spd="slow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1943" y="3292386"/>
            <a:ext cx="6190511" cy="161971"/>
            <a:chOff x="0" y="2341322"/>
            <a:chExt cx="4403469" cy="11521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72045" y="3565774"/>
            <a:ext cx="33951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为什么要学</a:t>
            </a: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5739" y="3472231"/>
            <a:ext cx="1043389" cy="95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2704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59AAE7-0286-4594-AAA7-3400B488A14D}"/>
              </a:ext>
            </a:extLst>
          </p:cNvPr>
          <p:cNvSpPr txBox="1"/>
          <p:nvPr/>
        </p:nvSpPr>
        <p:spPr>
          <a:xfrm>
            <a:off x="2036887" y="1024037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在学习</a:t>
            </a:r>
            <a:r>
              <a:rPr lang="en-US" altLang="zh-CN" sz="2800" dirty="0"/>
              <a:t>Pandas</a:t>
            </a:r>
            <a:r>
              <a:rPr lang="zh-CN" altLang="en-US" sz="2800" dirty="0"/>
              <a:t>技术应用之前，有这样一个问题，为什么非得学</a:t>
            </a:r>
            <a:r>
              <a:rPr lang="en-US" altLang="zh-CN" sz="2800" dirty="0"/>
              <a:t>Pandas</a:t>
            </a:r>
            <a:r>
              <a:rPr lang="zh-CN" altLang="en-US" sz="2800" dirty="0"/>
              <a:t>，数据分析方法明明有很多？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1B660D-BC56-4ACF-A0FC-AA9A749A6213}"/>
              </a:ext>
            </a:extLst>
          </p:cNvPr>
          <p:cNvSpPr txBox="1"/>
          <p:nvPr/>
        </p:nvSpPr>
        <p:spPr>
          <a:xfrm>
            <a:off x="2048513" y="3040261"/>
            <a:ext cx="83529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其实</a:t>
            </a:r>
            <a:r>
              <a:rPr lang="en-US" altLang="zh-CN" sz="2000" dirty="0"/>
              <a:t>Pandas</a:t>
            </a:r>
            <a:r>
              <a:rPr lang="zh-CN" altLang="en-US" sz="2000" dirty="0"/>
              <a:t>与传统数据分析方法对比起来，优势还是很明显的。简单来说，传统的数据分析方法仅仅支持百万数据的处理，数据清洗效率低下；无法支持复杂图表的可视化，数据展示成果简单。而</a:t>
            </a:r>
            <a:r>
              <a:rPr lang="en-US" altLang="zh-CN" sz="2000" dirty="0"/>
              <a:t>Pandas</a:t>
            </a:r>
            <a:r>
              <a:rPr lang="zh-CN" altLang="en-US" sz="2000" dirty="0"/>
              <a:t>数据分析方法却能支持</a:t>
            </a:r>
            <a:r>
              <a:rPr lang="en-US" altLang="zh-CN" sz="2000" dirty="0">
                <a:solidFill>
                  <a:srgbClr val="FF0000"/>
                </a:solidFill>
              </a:rPr>
              <a:t>GB</a:t>
            </a:r>
            <a:r>
              <a:rPr lang="zh-CN" altLang="en-US" sz="2000" dirty="0">
                <a:solidFill>
                  <a:srgbClr val="FF0000"/>
                </a:solidFill>
              </a:rPr>
              <a:t>级数据处理</a:t>
            </a:r>
            <a:r>
              <a:rPr lang="zh-CN" altLang="en-US" sz="2000" dirty="0"/>
              <a:t>，数据清洗方法多样；支持多种开源可视化工具包，数据成果展示更加丰富。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11165"/>
      </p:ext>
    </p:extLst>
  </p:cSld>
  <p:clrMapOvr>
    <a:masterClrMapping/>
  </p:clrMapOvr>
  <p:transition spd="slow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86"/>
            <a:ext cx="12877800" cy="7259386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1943" y="3292386"/>
            <a:ext cx="6190511" cy="161971"/>
            <a:chOff x="0" y="2341322"/>
            <a:chExt cx="4403469" cy="11521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38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72045" y="3565774"/>
            <a:ext cx="3441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的数据结构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5739" y="3472231"/>
            <a:ext cx="1043389" cy="95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783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5690F40-88F7-4300-AAF2-32E5C46882C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69"/>
</p:tagLst>
</file>

<file path=ppt/theme/theme1.xml><?xml version="1.0" encoding="utf-8"?>
<a:theme xmlns:a="http://schemas.openxmlformats.org/drawingml/2006/main" name="第一PPT，www.1ppt.com">
  <a:themeElements>
    <a:clrScheme name="自定义 8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46C0A"/>
      </a:accent1>
      <a:accent2>
        <a:srgbClr val="595959"/>
      </a:accent2>
      <a:accent3>
        <a:srgbClr val="E46C0A"/>
      </a:accent3>
      <a:accent4>
        <a:srgbClr val="595959"/>
      </a:accent4>
      <a:accent5>
        <a:srgbClr val="E46C0A"/>
      </a:accent5>
      <a:accent6>
        <a:srgbClr val="595959"/>
      </a:accent6>
      <a:hlink>
        <a:srgbClr val="E46C0A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850</Words>
  <Application>Microsoft Office PowerPoint</Application>
  <PresentationFormat>自定义</PresentationFormat>
  <Paragraphs>90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方正粗谭黑简体</vt:lpstr>
      <vt:lpstr>时尚中黑简体</vt:lpstr>
      <vt:lpstr>宋体</vt:lpstr>
      <vt:lpstr>微软雅黑</vt:lpstr>
      <vt:lpstr>Agency FB</vt:lpstr>
      <vt:lpstr>Arial</vt:lpstr>
      <vt:lpstr>Calibri</vt:lpstr>
      <vt:lpstr>Calibri Light</vt:lpstr>
      <vt:lpstr>Franklin Gothic Book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/>
  <cp:keywords>www.1ppt.com</cp:keywords>
  <cp:lastModifiedBy/>
  <cp:revision>1</cp:revision>
  <dcterms:created xsi:type="dcterms:W3CDTF">2016-10-17T14:00:15Z</dcterms:created>
  <dcterms:modified xsi:type="dcterms:W3CDTF">2019-12-25T16:15:47Z</dcterms:modified>
</cp:coreProperties>
</file>