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48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84751-427D-4CF8-B520-F27F78425EB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AD580-A8B8-475D-B9C7-2B7A47CAC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D580-A8B8-475D-B9C7-2B7A47CAC9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6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D580-A8B8-475D-B9C7-2B7A47CAC9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D580-A8B8-475D-B9C7-2B7A47CAC9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0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AD580-A8B8-475D-B9C7-2B7A47CAC9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E896-F5A1-5087-EBCE-2494B09CC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3BDD8F-06F2-805F-FE5E-AB70031B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176DC-E789-0214-7CA5-6CC9A81B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61E2F-0339-9E8B-1150-2E84BB72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3FFC9-D0AA-FC03-9C0E-B51FC66E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86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ABEE2-E82F-4409-B5D6-DE87FE5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0A37A-4597-311D-CB44-3ED4BB26C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D1EF5-982A-5D86-EB38-AD91ED85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F8645-FA09-243F-B02A-C4A04F29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75A1A-E651-490F-A348-272E3942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3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190E55-AF5A-BEF7-617C-4580194A1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7A50A-B214-CD6C-583B-11E642772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46C05-79AF-32A9-D337-FCB29152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3EF4-69C4-EDB8-5342-4F30D296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50373-BA5A-AB42-AC71-5B29E3DB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1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2B8E2-A49A-56AD-6E82-27D08976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43A75-5F0C-0DD0-2AD1-EAE27AEF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A2021-354A-5257-48DF-BCB66193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12784-021B-D775-06BA-1C3C253D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4B115-A8C0-FB5D-7F18-43D02207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45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4DFA-6103-8D8B-5792-38C52FF5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6EC4-C287-C5C5-96DE-1780FCE5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FDE9C-CD11-0AB2-C5FF-F4D89643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1C133-2DC1-78AE-5E38-802AA8A0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85C38-7F78-684D-5451-6D8BB50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0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45D21-B65C-79BE-144B-153B28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07459-68E1-E48F-F68E-4B90C447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B7F90-F4BD-F317-95C9-86F2A55E4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D09D6-A4CD-1CBB-DB4A-DE9E1B16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9E9F5-E37D-437D-EFBD-8DC684F2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E50E8-0186-B14C-FE95-9EE5D72B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0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C2B42-1F05-EADF-2D97-FCF41BCC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F25A6-2D0C-1ED9-55B1-C9123150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EE6AB-CAF7-100B-1F7D-B5B9FAEA4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1344C3-BBFE-07A0-2361-5B24DFD0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81534-F1EE-3155-1D2D-65092EDCE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769537-700F-F440-A105-4D2FE6DB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98965C-C21F-FCFC-6D2D-6F6CC9C4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64DE3F-D7C7-9468-3C74-4E6E7355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63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2ABA5-5D40-E286-2492-3AC4845B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A4DCF-934E-2468-1092-69807A1D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8AEAA7-0791-55BA-1DBF-1FAA4E4F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40E67-3027-6A49-023C-35F2E709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72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62E7DB-F4D2-ED4D-D90F-A9DA2B1C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BA9E73-A1FE-E54D-34F6-F72C404F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C805C3-A22D-A6E2-B58D-E2D97834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24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BDA91-2A15-91CB-B93E-34943B99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50EE6-3387-7765-75E2-2C9DAEB1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E0BBF-0289-0082-DFE5-A4A199BB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E80CC-56E4-E430-340D-B275E626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DE385-FAF2-64EA-79B7-0B9E7B6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33978-E031-8C78-0438-EBD7AD94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27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A6206-0224-0FE5-3BDC-95198A5E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FD887-5707-6697-45D1-34C38962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A521CC-7E68-1575-4696-AE9F757F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EDD7D-0833-45AB-E20F-60B94757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B0FF2-2075-2AD7-3081-EBC53BB8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C5D83-04E5-B495-EE77-C537E795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16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4C5FB2-8395-AE79-7F66-164813F0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9DA37-82AB-833F-B50D-2DB4970A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B9A30-55E0-FC06-001F-19399E4CD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4964-3469-4735-A91D-BABFDA885EBF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CB8F2-F8A9-7F42-4C93-68C6ED8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95DED-6C85-1C8A-4410-73732BEC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FAD1-A255-44A4-82CB-8DF9424F4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5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9CB1D3-800D-F9EA-9869-0BA6916B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55480"/>
            <a:ext cx="12192000" cy="6855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0A4F47-CFC9-D7D0-7413-06147C2C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4A01095-FE9D-B14D-9C5B-F3B8E903A4EF}"/>
              </a:ext>
            </a:extLst>
          </p:cNvPr>
          <p:cNvSpPr txBox="1">
            <a:spLocks/>
          </p:cNvSpPr>
          <p:nvPr/>
        </p:nvSpPr>
        <p:spPr>
          <a:xfrm>
            <a:off x="4296507" y="3683953"/>
            <a:ext cx="7644627" cy="2751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/>
              <a:t>皇帝的新装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A8668A8-49F7-ACCB-5526-D9CD2D55BE0A}"/>
              </a:ext>
            </a:extLst>
          </p:cNvPr>
          <p:cNvSpPr txBox="1">
            <a:spLocks/>
          </p:cNvSpPr>
          <p:nvPr/>
        </p:nvSpPr>
        <p:spPr>
          <a:xfrm>
            <a:off x="4547373" y="4652355"/>
            <a:ext cx="7644627" cy="13294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第二大组（</a:t>
            </a:r>
            <a:r>
              <a:rPr lang="en-US" altLang="zh-CN" dirty="0"/>
              <a:t>8</a:t>
            </a:r>
            <a:r>
              <a:rPr lang="zh-CN" altLang="en-US" dirty="0"/>
              <a:t>组</a:t>
            </a:r>
            <a:r>
              <a:rPr lang="en-US" altLang="zh-CN" dirty="0"/>
              <a:t>+1</a:t>
            </a:r>
            <a:r>
              <a:rPr lang="zh-CN" altLang="en-US" dirty="0"/>
              <a:t>组）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576409-7141-65D5-14EB-47C89BD2F9D3}"/>
              </a:ext>
            </a:extLst>
          </p:cNvPr>
          <p:cNvSpPr txBox="1"/>
          <p:nvPr/>
        </p:nvSpPr>
        <p:spPr>
          <a:xfrm>
            <a:off x="4875153" y="-561089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（剪布）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0CF531-3321-7DB0-0561-198C00E89037}"/>
              </a:ext>
            </a:extLst>
          </p:cNvPr>
          <p:cNvGrpSpPr/>
          <p:nvPr/>
        </p:nvGrpSpPr>
        <p:grpSpPr>
          <a:xfrm>
            <a:off x="3296283" y="-3604347"/>
            <a:ext cx="2502179" cy="3524742"/>
            <a:chOff x="3739277" y="3250544"/>
            <a:chExt cx="2502179" cy="352474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F0FA4BD-2A8F-750B-C47F-200EEDB22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r="49489"/>
            <a:stretch/>
          </p:blipFill>
          <p:spPr>
            <a:xfrm>
              <a:off x="3739277" y="3250544"/>
              <a:ext cx="2502179" cy="352474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A905E7-46DE-49E0-D5F9-0D9E5D23F412}"/>
                </a:ext>
              </a:extLst>
            </p:cNvPr>
            <p:cNvSpPr txBox="1"/>
            <p:nvPr/>
          </p:nvSpPr>
          <p:spPr>
            <a:xfrm>
              <a:off x="5535047" y="4147027"/>
              <a:ext cx="4154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en-US" altLang="zh-CN" dirty="0"/>
            </a:p>
            <a:p>
              <a:r>
                <a:rPr lang="zh-CN" altLang="en-US" dirty="0"/>
                <a:t>不</a:t>
              </a:r>
              <a:endParaRPr lang="en-US" altLang="zh-CN" dirty="0"/>
            </a:p>
            <a:p>
              <a:r>
                <a:rPr lang="zh-CN" altLang="en-US" dirty="0"/>
                <a:t>存</a:t>
              </a:r>
              <a:endParaRPr lang="en-US" altLang="zh-CN" dirty="0"/>
            </a:p>
            <a:p>
              <a:r>
                <a:rPr lang="zh-CN" altLang="en-US" dirty="0"/>
                <a:t>在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455B929-EDDF-250D-E78C-5428CF5AE495}"/>
              </a:ext>
            </a:extLst>
          </p:cNvPr>
          <p:cNvGrpSpPr/>
          <p:nvPr/>
        </p:nvGrpSpPr>
        <p:grpSpPr>
          <a:xfrm>
            <a:off x="5798462" y="-3596867"/>
            <a:ext cx="2502179" cy="3524742"/>
            <a:chOff x="6241456" y="3250544"/>
            <a:chExt cx="2502179" cy="352474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8E2AC4A-826B-5B6E-7805-C0227E3A2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49489"/>
            <a:stretch/>
          </p:blipFill>
          <p:spPr>
            <a:xfrm>
              <a:off x="6241456" y="3250544"/>
              <a:ext cx="2502179" cy="352474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9C2438D-50A5-05B4-C24E-A59459A5F5C5}"/>
                </a:ext>
              </a:extLst>
            </p:cNvPr>
            <p:cNvSpPr txBox="1"/>
            <p:nvPr/>
          </p:nvSpPr>
          <p:spPr>
            <a:xfrm>
              <a:off x="6627502" y="4205065"/>
              <a:ext cx="4154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en-US" altLang="zh-CN" dirty="0"/>
            </a:p>
            <a:p>
              <a:r>
                <a:rPr lang="zh-CN" altLang="en-US" dirty="0"/>
                <a:t>不</a:t>
              </a:r>
              <a:endParaRPr lang="en-US" altLang="zh-CN" dirty="0"/>
            </a:p>
            <a:p>
              <a:r>
                <a:rPr lang="zh-CN" altLang="en-US" dirty="0"/>
                <a:t>存</a:t>
              </a:r>
              <a:endParaRPr lang="en-US" altLang="zh-CN" dirty="0"/>
            </a:p>
            <a:p>
              <a:r>
                <a:rPr lang="zh-CN" altLang="en-US" dirty="0"/>
                <a:t>在</a:t>
              </a:r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C603E5A4-08A5-92FD-DE3E-7BE11588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698">
            <a:off x="5430592" y="-4229886"/>
            <a:ext cx="1121787" cy="1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785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9CB1D3-800D-F9EA-9869-0BA6916B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0"/>
            <a:ext cx="12192000" cy="6855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0A4F47-CFC9-D7D0-7413-06147C2CE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58000"/>
            <a:ext cx="12192000" cy="6858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4A01095-FE9D-B14D-9C5B-F3B8E903A4EF}"/>
              </a:ext>
            </a:extLst>
          </p:cNvPr>
          <p:cNvSpPr txBox="1">
            <a:spLocks/>
          </p:cNvSpPr>
          <p:nvPr/>
        </p:nvSpPr>
        <p:spPr>
          <a:xfrm>
            <a:off x="-4284785" y="204144"/>
            <a:ext cx="7644627" cy="2751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/>
              <a:t>皇帝的新装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A8668A8-49F7-ACCB-5526-D9CD2D55BE0A}"/>
              </a:ext>
            </a:extLst>
          </p:cNvPr>
          <p:cNvSpPr txBox="1">
            <a:spLocks/>
          </p:cNvSpPr>
          <p:nvPr/>
        </p:nvSpPr>
        <p:spPr>
          <a:xfrm>
            <a:off x="9337430" y="4682635"/>
            <a:ext cx="7644627" cy="13294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/>
              <a:t>第二大组（</a:t>
            </a:r>
            <a:r>
              <a:rPr lang="en-US" altLang="zh-CN" dirty="0"/>
              <a:t>8</a:t>
            </a:r>
            <a:r>
              <a:rPr lang="zh-CN" altLang="en-US" dirty="0"/>
              <a:t>组</a:t>
            </a:r>
            <a:r>
              <a:rPr lang="en-US" altLang="zh-CN" dirty="0"/>
              <a:t>+1</a:t>
            </a:r>
            <a:r>
              <a:rPr lang="zh-CN" altLang="en-US" dirty="0"/>
              <a:t>组）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650C51-EA0B-23D6-BDB4-41F58F4BA853}"/>
              </a:ext>
            </a:extLst>
          </p:cNvPr>
          <p:cNvGrpSpPr/>
          <p:nvPr/>
        </p:nvGrpSpPr>
        <p:grpSpPr>
          <a:xfrm>
            <a:off x="3739277" y="3250544"/>
            <a:ext cx="2502179" cy="3524742"/>
            <a:chOff x="3739277" y="3250544"/>
            <a:chExt cx="2502179" cy="352474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1120EC1-F51C-3EE7-CA50-EB4E5E4ED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50000"/>
            </a:blip>
            <a:srcRect r="49489"/>
            <a:stretch/>
          </p:blipFill>
          <p:spPr>
            <a:xfrm>
              <a:off x="3739277" y="3250544"/>
              <a:ext cx="2502179" cy="352474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5F2FE1-826F-144E-C9F5-CC54B00923E6}"/>
                </a:ext>
              </a:extLst>
            </p:cNvPr>
            <p:cNvSpPr txBox="1"/>
            <p:nvPr/>
          </p:nvSpPr>
          <p:spPr>
            <a:xfrm>
              <a:off x="5535047" y="4147027"/>
              <a:ext cx="4154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en-US" altLang="zh-CN" dirty="0"/>
            </a:p>
            <a:p>
              <a:r>
                <a:rPr lang="zh-CN" altLang="en-US" dirty="0"/>
                <a:t>不</a:t>
              </a:r>
              <a:endParaRPr lang="en-US" altLang="zh-CN" dirty="0"/>
            </a:p>
            <a:p>
              <a:r>
                <a:rPr lang="zh-CN" altLang="en-US" dirty="0"/>
                <a:t>存</a:t>
              </a:r>
              <a:endParaRPr lang="en-US" altLang="zh-CN" dirty="0"/>
            </a:p>
            <a:p>
              <a:r>
                <a:rPr lang="zh-CN" altLang="en-US" dirty="0"/>
                <a:t>在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0A8D340-0875-DF92-05E6-FE39927A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698">
            <a:off x="5747232" y="2804265"/>
            <a:ext cx="1121787" cy="1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7030252-DD64-1E4F-9A6A-9CDDA2678225}"/>
              </a:ext>
            </a:extLst>
          </p:cNvPr>
          <p:cNvSpPr txBox="1"/>
          <p:nvPr/>
        </p:nvSpPr>
        <p:spPr>
          <a:xfrm>
            <a:off x="4875153" y="12571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（剪布）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4DC0F07-AF61-3D98-3FD3-971CF2ED0F08}"/>
              </a:ext>
            </a:extLst>
          </p:cNvPr>
          <p:cNvGrpSpPr/>
          <p:nvPr/>
        </p:nvGrpSpPr>
        <p:grpSpPr>
          <a:xfrm>
            <a:off x="6241456" y="3250544"/>
            <a:ext cx="2502179" cy="3524742"/>
            <a:chOff x="6241456" y="3250544"/>
            <a:chExt cx="2502179" cy="352474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5A62A6E-A2B3-46A8-310B-8B72715C85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50000"/>
            </a:blip>
            <a:srcRect l="49489"/>
            <a:stretch/>
          </p:blipFill>
          <p:spPr>
            <a:xfrm>
              <a:off x="6241456" y="3250544"/>
              <a:ext cx="2502179" cy="352474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38D9932-DA1E-04A6-0283-66E0E78F6EE2}"/>
                </a:ext>
              </a:extLst>
            </p:cNvPr>
            <p:cNvSpPr txBox="1"/>
            <p:nvPr/>
          </p:nvSpPr>
          <p:spPr>
            <a:xfrm>
              <a:off x="6627502" y="4205065"/>
              <a:ext cx="4154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en-US" altLang="zh-CN" dirty="0"/>
            </a:p>
            <a:p>
              <a:r>
                <a:rPr lang="zh-CN" altLang="en-US" dirty="0"/>
                <a:t>不</a:t>
              </a:r>
              <a:endParaRPr lang="en-US" altLang="zh-CN" dirty="0"/>
            </a:p>
            <a:p>
              <a:r>
                <a:rPr lang="zh-CN" altLang="en-US" dirty="0"/>
                <a:t>存</a:t>
              </a:r>
              <a:endParaRPr lang="en-US" altLang="zh-CN" dirty="0"/>
            </a:p>
            <a:p>
              <a:r>
                <a:rPr lang="zh-CN" altLang="en-US" dirty="0"/>
                <a:t>在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BA0AA25-40C1-3FE7-3982-C7A25C2389AE}"/>
              </a:ext>
            </a:extLst>
          </p:cNvPr>
          <p:cNvSpPr txBox="1"/>
          <p:nvPr/>
        </p:nvSpPr>
        <p:spPr>
          <a:xfrm>
            <a:off x="4686616" y="-568204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（展示布）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0DCAF66-E5ED-72FC-746F-80ADA42F5EA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041752" y="-4912601"/>
            <a:ext cx="6295678" cy="447961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95C10FA-0B32-87CA-C9D0-6C67B6AA896E}"/>
              </a:ext>
            </a:extLst>
          </p:cNvPr>
          <p:cNvSpPr txBox="1"/>
          <p:nvPr/>
        </p:nvSpPr>
        <p:spPr>
          <a:xfrm>
            <a:off x="5456626" y="-4143160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我不</a:t>
            </a:r>
            <a:endParaRPr lang="en-US" altLang="zh-CN" sz="5400" dirty="0"/>
          </a:p>
          <a:p>
            <a:r>
              <a:rPr lang="zh-CN" altLang="en-US" sz="5400" dirty="0"/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15029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0.00023 L -0.00964 0.5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3425 -0.010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6" y="-50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12486 -0.004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B4A01095-FE9D-B14D-9C5B-F3B8E903A4EF}"/>
              </a:ext>
            </a:extLst>
          </p:cNvPr>
          <p:cNvSpPr txBox="1">
            <a:spLocks/>
          </p:cNvSpPr>
          <p:nvPr/>
        </p:nvSpPr>
        <p:spPr>
          <a:xfrm>
            <a:off x="-4284785" y="204144"/>
            <a:ext cx="7644627" cy="2751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/>
              <a:t>皇帝的新装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030252-DD64-1E4F-9A6A-9CDDA2678225}"/>
              </a:ext>
            </a:extLst>
          </p:cNvPr>
          <p:cNvSpPr txBox="1"/>
          <p:nvPr/>
        </p:nvSpPr>
        <p:spPr>
          <a:xfrm>
            <a:off x="4875152" y="33070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（展示布）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0D34E7-07AB-8563-B4AC-8D53B8F219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230288" y="1100141"/>
            <a:ext cx="6295678" cy="4479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F1ED3D2-A7F3-BEFB-D1DB-2797F63ED95C}"/>
              </a:ext>
            </a:extLst>
          </p:cNvPr>
          <p:cNvGrpSpPr/>
          <p:nvPr/>
        </p:nvGrpSpPr>
        <p:grpSpPr>
          <a:xfrm>
            <a:off x="4127834" y="9478156"/>
            <a:ext cx="2502179" cy="3524742"/>
            <a:chOff x="3739277" y="3250544"/>
            <a:chExt cx="2502179" cy="35247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74BE023-D8ED-AC19-A23E-1301F4060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r="49489"/>
            <a:stretch/>
          </p:blipFill>
          <p:spPr>
            <a:xfrm>
              <a:off x="3739277" y="3250544"/>
              <a:ext cx="2502179" cy="352474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C5ABE5D-3EA1-706D-A116-9CC7C48168E4}"/>
                </a:ext>
              </a:extLst>
            </p:cNvPr>
            <p:cNvSpPr txBox="1"/>
            <p:nvPr/>
          </p:nvSpPr>
          <p:spPr>
            <a:xfrm>
              <a:off x="5535047" y="4147027"/>
              <a:ext cx="4154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en-US" altLang="zh-CN" dirty="0"/>
            </a:p>
            <a:p>
              <a:r>
                <a:rPr lang="zh-CN" altLang="en-US" dirty="0"/>
                <a:t>不</a:t>
              </a:r>
              <a:endParaRPr lang="en-US" altLang="zh-CN" dirty="0"/>
            </a:p>
            <a:p>
              <a:r>
                <a:rPr lang="zh-CN" altLang="en-US" dirty="0"/>
                <a:t>存</a:t>
              </a:r>
              <a:endParaRPr lang="en-US" altLang="zh-CN" dirty="0"/>
            </a:p>
            <a:p>
              <a:r>
                <a:rPr lang="zh-CN" altLang="en-US" dirty="0"/>
                <a:t>在</a:t>
              </a:r>
            </a:p>
          </p:txBody>
        </p: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4453D17A-056F-2EBC-C071-8176384E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9698">
            <a:off x="6135789" y="9031877"/>
            <a:ext cx="1121787" cy="11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56072F5-D227-399C-F52E-2E2C8EB891D6}"/>
              </a:ext>
            </a:extLst>
          </p:cNvPr>
          <p:cNvSpPr txBox="1"/>
          <p:nvPr/>
        </p:nvSpPr>
        <p:spPr>
          <a:xfrm>
            <a:off x="5263710" y="74847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（剪布）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64D2C17-04A1-4E04-2FE1-816BB74EE6E5}"/>
              </a:ext>
            </a:extLst>
          </p:cNvPr>
          <p:cNvGrpSpPr/>
          <p:nvPr/>
        </p:nvGrpSpPr>
        <p:grpSpPr>
          <a:xfrm>
            <a:off x="6630013" y="9478156"/>
            <a:ext cx="2502179" cy="3524742"/>
            <a:chOff x="6241456" y="3250544"/>
            <a:chExt cx="2502179" cy="352474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BE25870-FB9E-E69E-362C-C8268D2A1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49489"/>
            <a:stretch/>
          </p:blipFill>
          <p:spPr>
            <a:xfrm>
              <a:off x="6241456" y="3250544"/>
              <a:ext cx="2502179" cy="3524742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E63D1F-349B-5156-774A-F578BA72C64B}"/>
                </a:ext>
              </a:extLst>
            </p:cNvPr>
            <p:cNvSpPr txBox="1"/>
            <p:nvPr/>
          </p:nvSpPr>
          <p:spPr>
            <a:xfrm>
              <a:off x="6627502" y="4205065"/>
              <a:ext cx="4154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我</a:t>
              </a:r>
              <a:endParaRPr lang="en-US" altLang="zh-CN" dirty="0"/>
            </a:p>
            <a:p>
              <a:r>
                <a:rPr lang="zh-CN" altLang="en-US" dirty="0"/>
                <a:t>不</a:t>
              </a:r>
              <a:endParaRPr lang="en-US" altLang="zh-CN" dirty="0"/>
            </a:p>
            <a:p>
              <a:r>
                <a:rPr lang="zh-CN" altLang="en-US" dirty="0"/>
                <a:t>存</a:t>
              </a:r>
              <a:endParaRPr lang="en-US" altLang="zh-CN" dirty="0"/>
            </a:p>
            <a:p>
              <a:r>
                <a:rPr lang="zh-CN" altLang="en-US" dirty="0"/>
                <a:t>在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B02E960-B177-EC9A-CD50-6747B53DAB1F}"/>
              </a:ext>
            </a:extLst>
          </p:cNvPr>
          <p:cNvSpPr txBox="1"/>
          <p:nvPr/>
        </p:nvSpPr>
        <p:spPr>
          <a:xfrm>
            <a:off x="4490430" y="585985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你看看这布美丽不美丽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633E8B-7803-4DDD-810C-1F6C0F483653}"/>
              </a:ext>
            </a:extLst>
          </p:cNvPr>
          <p:cNvSpPr txBox="1"/>
          <p:nvPr/>
        </p:nvSpPr>
        <p:spPr>
          <a:xfrm>
            <a:off x="5593296" y="2172177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我不</a:t>
            </a:r>
            <a:endParaRPr lang="en-US" altLang="zh-CN" sz="5400" dirty="0"/>
          </a:p>
          <a:p>
            <a:r>
              <a:rPr lang="zh-CN" altLang="en-US" sz="5400" dirty="0"/>
              <a:t>存在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39E2B0-B27B-EFA8-F062-590E4179D098}"/>
              </a:ext>
            </a:extLst>
          </p:cNvPr>
          <p:cNvSpPr txBox="1"/>
          <p:nvPr/>
        </p:nvSpPr>
        <p:spPr>
          <a:xfrm>
            <a:off x="4180080" y="-2901240"/>
            <a:ext cx="4608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/>
              <a:t>赶夜工</a:t>
            </a:r>
          </a:p>
        </p:txBody>
      </p:sp>
    </p:spTree>
    <p:extLst>
      <p:ext uri="{BB962C8B-B14F-4D97-AF65-F5344CB8AC3E}">
        <p14:creationId xmlns:p14="http://schemas.microsoft.com/office/powerpoint/2010/main" val="1318172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55D74870-300A-537C-4323-2A842A3F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4A01095-FE9D-B14D-9C5B-F3B8E903A4EF}"/>
              </a:ext>
            </a:extLst>
          </p:cNvPr>
          <p:cNvSpPr txBox="1">
            <a:spLocks/>
          </p:cNvSpPr>
          <p:nvPr/>
        </p:nvSpPr>
        <p:spPr>
          <a:xfrm>
            <a:off x="-4284785" y="204144"/>
            <a:ext cx="7644627" cy="2751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/>
              <a:t>皇帝的新装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030252-DD64-1E4F-9A6A-9CDDA2678225}"/>
              </a:ext>
            </a:extLst>
          </p:cNvPr>
          <p:cNvSpPr txBox="1"/>
          <p:nvPr/>
        </p:nvSpPr>
        <p:spPr>
          <a:xfrm>
            <a:off x="5004706" y="68884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（展示布）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0D34E7-07AB-8563-B4AC-8D53B8F219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359842" y="7657921"/>
            <a:ext cx="6295678" cy="447961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B02E960-B177-EC9A-CD50-6747B53DAB1F}"/>
              </a:ext>
            </a:extLst>
          </p:cNvPr>
          <p:cNvSpPr txBox="1"/>
          <p:nvPr/>
        </p:nvSpPr>
        <p:spPr>
          <a:xfrm>
            <a:off x="4619984" y="1241763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你看看这布美丽不美丽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633E8B-7803-4DDD-810C-1F6C0F483653}"/>
              </a:ext>
            </a:extLst>
          </p:cNvPr>
          <p:cNvSpPr txBox="1"/>
          <p:nvPr/>
        </p:nvSpPr>
        <p:spPr>
          <a:xfrm>
            <a:off x="5722850" y="8729957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我不</a:t>
            </a:r>
            <a:endParaRPr lang="en-US" altLang="zh-CN" sz="5400" dirty="0"/>
          </a:p>
          <a:p>
            <a:r>
              <a:rPr lang="zh-CN" altLang="en-US" sz="5400" dirty="0"/>
              <a:t>存在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DB0AEE-3A96-6876-8585-1EF2440D505C}"/>
              </a:ext>
            </a:extLst>
          </p:cNvPr>
          <p:cNvSpPr txBox="1"/>
          <p:nvPr/>
        </p:nvSpPr>
        <p:spPr>
          <a:xfrm>
            <a:off x="3791523" y="2408863"/>
            <a:ext cx="4608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/>
              <a:t>赶夜工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52FBC6-154B-3179-24BF-EDF418976CE4}"/>
              </a:ext>
            </a:extLst>
          </p:cNvPr>
          <p:cNvSpPr txBox="1"/>
          <p:nvPr/>
        </p:nvSpPr>
        <p:spPr>
          <a:xfrm>
            <a:off x="4646317" y="1216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AB90EF-6E49-7217-E976-7FDF82CF218D}"/>
              </a:ext>
            </a:extLst>
          </p:cNvPr>
          <p:cNvSpPr txBox="1"/>
          <p:nvPr/>
        </p:nvSpPr>
        <p:spPr>
          <a:xfrm>
            <a:off x="1965095" y="215657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B9B7C9-DB06-B50C-5E46-5F29A112EDE2}"/>
              </a:ext>
            </a:extLst>
          </p:cNvPr>
          <p:cNvSpPr txBox="1"/>
          <p:nvPr/>
        </p:nvSpPr>
        <p:spPr>
          <a:xfrm>
            <a:off x="1965094" y="31691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ABF2C0-34E8-BE80-8480-5B00FF56300F}"/>
              </a:ext>
            </a:extLst>
          </p:cNvPr>
          <p:cNvSpPr txBox="1"/>
          <p:nvPr/>
        </p:nvSpPr>
        <p:spPr>
          <a:xfrm>
            <a:off x="4646317" y="45145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126501-6FE6-6C5B-53AA-CF903C2EC8D8}"/>
              </a:ext>
            </a:extLst>
          </p:cNvPr>
          <p:cNvSpPr txBox="1"/>
          <p:nvPr/>
        </p:nvSpPr>
        <p:spPr>
          <a:xfrm>
            <a:off x="6667017" y="45079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D8E61E-D3C9-6CB8-9DFC-302B1B318BF2}"/>
              </a:ext>
            </a:extLst>
          </p:cNvPr>
          <p:cNvSpPr txBox="1"/>
          <p:nvPr/>
        </p:nvSpPr>
        <p:spPr>
          <a:xfrm>
            <a:off x="6667016" y="1218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B6E47F-AFAE-26DE-4163-668AFF0CAC7B}"/>
              </a:ext>
            </a:extLst>
          </p:cNvPr>
          <p:cNvSpPr txBox="1"/>
          <p:nvPr/>
        </p:nvSpPr>
        <p:spPr>
          <a:xfrm>
            <a:off x="9724203" y="21579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1842C0-E958-E1C9-AC39-233E36C70728}"/>
              </a:ext>
            </a:extLst>
          </p:cNvPr>
          <p:cNvSpPr txBox="1"/>
          <p:nvPr/>
        </p:nvSpPr>
        <p:spPr>
          <a:xfrm>
            <a:off x="9724202" y="31691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BF7DB6-7979-5317-9758-269ECE08D02D}"/>
              </a:ext>
            </a:extLst>
          </p:cNvPr>
          <p:cNvSpPr txBox="1"/>
          <p:nvPr/>
        </p:nvSpPr>
        <p:spPr>
          <a:xfrm>
            <a:off x="3072981" y="14393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EA9B8-E3F3-8E90-FA9A-727E13D339FB}"/>
              </a:ext>
            </a:extLst>
          </p:cNvPr>
          <p:cNvSpPr txBox="1"/>
          <p:nvPr/>
        </p:nvSpPr>
        <p:spPr>
          <a:xfrm>
            <a:off x="8395377" y="14536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090E34-7AEE-8F94-E069-6EFE7779E1AB}"/>
              </a:ext>
            </a:extLst>
          </p:cNvPr>
          <p:cNvSpPr txBox="1"/>
          <p:nvPr/>
        </p:nvSpPr>
        <p:spPr>
          <a:xfrm>
            <a:off x="2980722" y="419045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03D6F6B-DEC3-5265-0333-149F8BE34A4D}"/>
              </a:ext>
            </a:extLst>
          </p:cNvPr>
          <p:cNvSpPr txBox="1"/>
          <p:nvPr/>
        </p:nvSpPr>
        <p:spPr>
          <a:xfrm>
            <a:off x="8557967" y="39785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93C5F5-C526-4264-F8CE-239E2084F383}"/>
              </a:ext>
            </a:extLst>
          </p:cNvPr>
          <p:cNvSpPr txBox="1"/>
          <p:nvPr/>
        </p:nvSpPr>
        <p:spPr>
          <a:xfrm>
            <a:off x="2233913" y="53354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18968A-663A-4C03-AD1C-16917817A2FC}"/>
              </a:ext>
            </a:extLst>
          </p:cNvPr>
          <p:cNvSpPr txBox="1"/>
          <p:nvPr/>
        </p:nvSpPr>
        <p:spPr>
          <a:xfrm>
            <a:off x="4398380" y="53354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17E68A-97F3-2654-E5AD-669C7C914AE9}"/>
              </a:ext>
            </a:extLst>
          </p:cNvPr>
          <p:cNvSpPr txBox="1"/>
          <p:nvPr/>
        </p:nvSpPr>
        <p:spPr>
          <a:xfrm>
            <a:off x="7507955" y="533632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D17D2B-5756-FF8D-3382-42AF3E53C163}"/>
              </a:ext>
            </a:extLst>
          </p:cNvPr>
          <p:cNvSpPr txBox="1"/>
          <p:nvPr/>
        </p:nvSpPr>
        <p:spPr>
          <a:xfrm>
            <a:off x="9400780" y="533088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874D952A-1ED2-FFE5-7D62-FED059F7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8974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3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  <p:bldP spid="13" grpId="0"/>
      <p:bldP spid="16" grpId="0"/>
      <p:bldP spid="17" grpId="0"/>
      <p:bldP spid="18" grpId="0"/>
      <p:bldP spid="19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874D952A-1ED2-FFE5-7D62-FED059F7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670"/>
            <a:ext cx="12192000" cy="6858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5D74870-300A-537C-4323-2A842A3FC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36699"/>
            <a:ext cx="12192000" cy="68580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4A01095-FE9D-B14D-9C5B-F3B8E903A4EF}"/>
              </a:ext>
            </a:extLst>
          </p:cNvPr>
          <p:cNvSpPr txBox="1">
            <a:spLocks/>
          </p:cNvSpPr>
          <p:nvPr/>
        </p:nvSpPr>
        <p:spPr>
          <a:xfrm>
            <a:off x="-3246247" y="101450"/>
            <a:ext cx="7644627" cy="27510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dirty="0">
                <a:solidFill>
                  <a:schemeClr val="bg1"/>
                </a:solidFill>
              </a:rPr>
              <a:t>皇帝的新装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DB0AEE-3A96-6876-8585-1EF2440D505C}"/>
              </a:ext>
            </a:extLst>
          </p:cNvPr>
          <p:cNvSpPr txBox="1"/>
          <p:nvPr/>
        </p:nvSpPr>
        <p:spPr>
          <a:xfrm>
            <a:off x="3791523" y="9020678"/>
            <a:ext cx="4608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/>
              <a:t>赶夜工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52FBC6-154B-3179-24BF-EDF418976CE4}"/>
              </a:ext>
            </a:extLst>
          </p:cNvPr>
          <p:cNvSpPr txBox="1"/>
          <p:nvPr/>
        </p:nvSpPr>
        <p:spPr>
          <a:xfrm>
            <a:off x="4646317" y="78285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AB90EF-6E49-7217-E976-7FDF82CF218D}"/>
              </a:ext>
            </a:extLst>
          </p:cNvPr>
          <p:cNvSpPr txBox="1"/>
          <p:nvPr/>
        </p:nvSpPr>
        <p:spPr>
          <a:xfrm>
            <a:off x="1965095" y="876839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B9B7C9-DB06-B50C-5E46-5F29A112EDE2}"/>
              </a:ext>
            </a:extLst>
          </p:cNvPr>
          <p:cNvSpPr txBox="1"/>
          <p:nvPr/>
        </p:nvSpPr>
        <p:spPr>
          <a:xfrm>
            <a:off x="1965094" y="978092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ABF2C0-34E8-BE80-8480-5B00FF56300F}"/>
              </a:ext>
            </a:extLst>
          </p:cNvPr>
          <p:cNvSpPr txBox="1"/>
          <p:nvPr/>
        </p:nvSpPr>
        <p:spPr>
          <a:xfrm>
            <a:off x="4646317" y="111263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126501-6FE6-6C5B-53AA-CF903C2EC8D8}"/>
              </a:ext>
            </a:extLst>
          </p:cNvPr>
          <p:cNvSpPr txBox="1"/>
          <p:nvPr/>
        </p:nvSpPr>
        <p:spPr>
          <a:xfrm>
            <a:off x="6667017" y="1111973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D8E61E-D3C9-6CB8-9DFC-302B1B318BF2}"/>
              </a:ext>
            </a:extLst>
          </p:cNvPr>
          <p:cNvSpPr txBox="1"/>
          <p:nvPr/>
        </p:nvSpPr>
        <p:spPr>
          <a:xfrm>
            <a:off x="6667016" y="78303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B6E47F-AFAE-26DE-4163-668AFF0CAC7B}"/>
              </a:ext>
            </a:extLst>
          </p:cNvPr>
          <p:cNvSpPr txBox="1"/>
          <p:nvPr/>
        </p:nvSpPr>
        <p:spPr>
          <a:xfrm>
            <a:off x="9724203" y="87697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1842C0-E958-E1C9-AC39-233E36C70728}"/>
              </a:ext>
            </a:extLst>
          </p:cNvPr>
          <p:cNvSpPr txBox="1"/>
          <p:nvPr/>
        </p:nvSpPr>
        <p:spPr>
          <a:xfrm>
            <a:off x="9724202" y="978092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BF7DB6-7979-5317-9758-269ECE08D02D}"/>
              </a:ext>
            </a:extLst>
          </p:cNvPr>
          <p:cNvSpPr txBox="1"/>
          <p:nvPr/>
        </p:nvSpPr>
        <p:spPr>
          <a:xfrm>
            <a:off x="3072981" y="8051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EA9B8-E3F3-8E90-FA9A-727E13D339FB}"/>
              </a:ext>
            </a:extLst>
          </p:cNvPr>
          <p:cNvSpPr txBox="1"/>
          <p:nvPr/>
        </p:nvSpPr>
        <p:spPr>
          <a:xfrm>
            <a:off x="8395377" y="80654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090E34-7AEE-8F94-E069-6EFE7779E1AB}"/>
              </a:ext>
            </a:extLst>
          </p:cNvPr>
          <p:cNvSpPr txBox="1"/>
          <p:nvPr/>
        </p:nvSpPr>
        <p:spPr>
          <a:xfrm>
            <a:off x="2980722" y="108022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03D6F6B-DEC3-5265-0333-149F8BE34A4D}"/>
              </a:ext>
            </a:extLst>
          </p:cNvPr>
          <p:cNvSpPr txBox="1"/>
          <p:nvPr/>
        </p:nvSpPr>
        <p:spPr>
          <a:xfrm>
            <a:off x="8557967" y="1059033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93C5F5-C526-4264-F8CE-239E2084F383}"/>
              </a:ext>
            </a:extLst>
          </p:cNvPr>
          <p:cNvSpPr txBox="1"/>
          <p:nvPr/>
        </p:nvSpPr>
        <p:spPr>
          <a:xfrm>
            <a:off x="2233913" y="1194723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18968A-663A-4C03-AD1C-16917817A2FC}"/>
              </a:ext>
            </a:extLst>
          </p:cNvPr>
          <p:cNvSpPr txBox="1"/>
          <p:nvPr/>
        </p:nvSpPr>
        <p:spPr>
          <a:xfrm>
            <a:off x="4398380" y="1194723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17E68A-97F3-2654-E5AD-669C7C914AE9}"/>
              </a:ext>
            </a:extLst>
          </p:cNvPr>
          <p:cNvSpPr txBox="1"/>
          <p:nvPr/>
        </p:nvSpPr>
        <p:spPr>
          <a:xfrm>
            <a:off x="7507955" y="119481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D17D2B-5756-FF8D-3382-42AF3E53C163}"/>
              </a:ext>
            </a:extLst>
          </p:cNvPr>
          <p:cNvSpPr txBox="1"/>
          <p:nvPr/>
        </p:nvSpPr>
        <p:spPr>
          <a:xfrm>
            <a:off x="9400780" y="119427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蜡烛</a:t>
            </a:r>
          </a:p>
        </p:txBody>
      </p:sp>
    </p:spTree>
    <p:extLst>
      <p:ext uri="{BB962C8B-B14F-4D97-AF65-F5344CB8AC3E}">
        <p14:creationId xmlns:p14="http://schemas.microsoft.com/office/powerpoint/2010/main" val="2788437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  <p:bldP spid="13" grpId="0"/>
      <p:bldP spid="16" grpId="0"/>
      <p:bldP spid="17" grpId="0"/>
      <p:bldP spid="18" grpId="0"/>
      <p:bldP spid="19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</Words>
  <Application>Microsoft Office PowerPoint</Application>
  <PresentationFormat>宽屏</PresentationFormat>
  <Paragraphs>84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允旭 张</dc:creator>
  <cp:lastModifiedBy>允旭 张</cp:lastModifiedBy>
  <cp:revision>1</cp:revision>
  <dcterms:created xsi:type="dcterms:W3CDTF">2023-12-26T11:49:27Z</dcterms:created>
  <dcterms:modified xsi:type="dcterms:W3CDTF">2023-12-26T12:37:25Z</dcterms:modified>
</cp:coreProperties>
</file>