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6DB80-D635-4381-91FD-FA6BB9C7D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37D6D-913B-47C3-B61A-73F346725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E744C1-65A1-4B05-AB7C-8D09EFD1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EC417-40AB-4B42-93FB-644ACE1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BEE06-29BA-4541-9BD2-B769983E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9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92A5-1D3C-45DF-AC71-E5805380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58BAA-7C25-4CBB-85FA-732C9CD95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32D09-D648-4C93-A0F5-D43D67B6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D3687-41F4-42EB-AF69-59C5530B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CD87A-980F-41EA-A694-33CB432F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D2D5-7DE4-4F5A-A94D-6218F964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976FBA-3096-4353-965D-8D0B9A22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2783E-ED61-44BF-8423-000E298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F4BB-5640-4144-9BDA-15528B34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66854-9472-403E-8441-784E376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405A4-8398-4594-82C8-F055F72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194DE-2B8B-4413-997A-20D01286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CC6C0-2B0C-4BCF-B74E-938D30E2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5EAB1-BE9A-474C-A45A-53E51CDB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BAB07-A61B-44A8-878A-7061344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9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CC641-8DC7-46CD-803C-443882D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EB34A-42BC-4F75-9CFB-BCE9CC31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74D0E-70A0-424E-A39A-45925F38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C4FB2-DFF8-44DB-BB3F-75096F5C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65E4D-B49D-4C52-B5E2-785C8EE3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E7ECA-CD73-42E0-B219-8432983C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794D5-475B-4704-BC93-5FE995196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BE3599-0575-47DD-8D18-6D0968C05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1019B-F773-4AA5-ACF3-40675455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3E5A7-473D-48B4-A129-0840336D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77004-A4CF-4381-AADF-9D73235B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2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0E0F1-F693-4D73-A8BA-F7C54700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E6072-2A5A-4546-AF76-A43E62BD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C8D8F6-FD68-47A1-BEEC-79DE8835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42AE0C-F53C-487B-8CED-1C1DABB04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E5D33-821B-42BD-A192-0F50B6987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73B6D9-C482-441E-8003-BB7478CE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F0D24-6538-436A-86D0-8E8FFFAB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88620-CD7B-4C60-B9F0-79EFC842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1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ADEB-3100-4E05-8281-BAA0852D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AFD15A-27BE-4EA5-8010-CF64C570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4901A5-C1F3-4AA1-86FF-85FE5073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77E15-93B4-4D97-9975-968C3724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50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A4A78B-6F8F-4030-9047-87433EE6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F95CB3-5938-4E85-B4D0-1AD023B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0B864-85C8-407B-AB96-5A52089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4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57550-9FFF-4DD3-9592-4A4828B6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0AEA3-0466-443B-9AF0-2DAC10C7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6A3A53-1891-4807-A340-E500C89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23A6D-B48E-4663-B820-4358A3465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486CB-9782-43E4-8614-B17C000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A9C6C-81A5-4FAE-B1E3-6F2F6A7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79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7EB11-E81A-46EF-96BC-CF3FA8C5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B046DC-70B8-459B-BAAD-9F1201862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2D2C3-A560-49F9-A06A-F3B6F2E24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501FFA-4BBB-4369-A7EE-58E145A7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2FD37-275E-40FC-9601-8D35E415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008E90-D280-4D85-B91B-34685269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53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280845-E041-45FB-A7A6-0C222015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2CA67-3F85-4A18-B454-8A66751C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61D37-FB2B-4B2B-BABF-808A3454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88B5-7504-446A-8DA8-6A2DA12703F6}" type="datetimeFigureOut">
              <a:rPr lang="zh-CN" altLang="en-US" smtClean="0"/>
              <a:t>2019-12-17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2D53E-AF92-4D53-B4D5-769D4C0F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A8ACA-A15D-4EB7-AAA8-780D0488F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CEEE6-49BB-4DDF-B469-B56F1F9B7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9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3A2D-AB40-4717-9870-BECA3257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1A1CC0-4CCB-4326-A606-C0B47CE73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聪</dc:creator>
  <cp:lastModifiedBy>刘 聪</cp:lastModifiedBy>
  <cp:revision>1</cp:revision>
  <dcterms:created xsi:type="dcterms:W3CDTF">2019-12-17T09:42:59Z</dcterms:created>
  <dcterms:modified xsi:type="dcterms:W3CDTF">2019-12-17T09:43:17Z</dcterms:modified>
</cp:coreProperties>
</file>