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74" r:id="rId6"/>
    <p:sldId id="275" r:id="rId7"/>
    <p:sldId id="267" r:id="rId8"/>
    <p:sldId id="268" r:id="rId9"/>
    <p:sldId id="281" r:id="rId10"/>
    <p:sldId id="277" r:id="rId11"/>
    <p:sldId id="276" r:id="rId12"/>
    <p:sldId id="278" r:id="rId13"/>
    <p:sldId id="269" r:id="rId14"/>
    <p:sldId id="270" r:id="rId15"/>
    <p:sldId id="271" r:id="rId16"/>
    <p:sldId id="272" r:id="rId17"/>
    <p:sldId id="273" r:id="rId18"/>
    <p:sldId id="282" r:id="rId19"/>
    <p:sldId id="279" r:id="rId20"/>
    <p:sldId id="280" r:id="rId21"/>
    <p:sldId id="26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6699"/>
    <a:srgbClr val="FF9999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34BBF-9763-40AB-9C15-7AF35F6F0E7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763180-2F65-40BD-8250-BAC71AE91652}">
      <dgm:prSet phldrT="[文本]"/>
      <dgm:spPr/>
      <dgm:t>
        <a:bodyPr/>
        <a:lstStyle/>
        <a:p>
          <a:r>
            <a:rPr lang="en-US" b="0" i="0" dirty="0" smtClean="0"/>
            <a:t>dummy </a:t>
          </a:r>
          <a:endParaRPr lang="zh-CN" altLang="en-US" dirty="0"/>
        </a:p>
      </dgm:t>
    </dgm:pt>
    <dgm:pt modelId="{1F3459CD-1FAF-4CDC-917F-C0F17F185E6F}" type="parTrans" cxnId="{EC6A7935-B6BE-4D31-9779-3F07E58891A6}">
      <dgm:prSet/>
      <dgm:spPr/>
      <dgm:t>
        <a:bodyPr/>
        <a:lstStyle/>
        <a:p>
          <a:endParaRPr lang="zh-CN" altLang="en-US"/>
        </a:p>
      </dgm:t>
    </dgm:pt>
    <dgm:pt modelId="{2AC6ADB5-FE1D-4DEF-A25E-3677E8C5266F}" type="sibTrans" cxnId="{EC6A7935-B6BE-4D31-9779-3F07E58891A6}">
      <dgm:prSet/>
      <dgm:spPr/>
      <dgm:t>
        <a:bodyPr/>
        <a:lstStyle/>
        <a:p>
          <a:endParaRPr lang="zh-CN" altLang="en-US"/>
        </a:p>
      </dgm:t>
    </dgm:pt>
    <dgm:pt modelId="{B42944D4-6AAB-42BE-983A-955C6F9129D1}">
      <dgm:prSet phldrT="[文本]"/>
      <dgm:spPr/>
      <dgm:t>
        <a:bodyPr/>
        <a:lstStyle/>
        <a:p>
          <a:r>
            <a:rPr lang="zh-CN" altLang="en-US" dirty="0" smtClean="0"/>
            <a:t>哑巴对象</a:t>
          </a:r>
          <a:endParaRPr lang="zh-CN" altLang="en-US" dirty="0"/>
        </a:p>
      </dgm:t>
    </dgm:pt>
    <dgm:pt modelId="{2F62EBB5-29F7-4805-BF72-757301F979F7}" type="parTrans" cxnId="{7320A841-6860-4950-9A43-552946144A52}">
      <dgm:prSet/>
      <dgm:spPr/>
      <dgm:t>
        <a:bodyPr/>
        <a:lstStyle/>
        <a:p>
          <a:endParaRPr lang="zh-CN" altLang="en-US"/>
        </a:p>
      </dgm:t>
    </dgm:pt>
    <dgm:pt modelId="{A60C7ADE-BD71-4225-9E16-70740A5BE1B4}" type="sibTrans" cxnId="{7320A841-6860-4950-9A43-552946144A52}">
      <dgm:prSet/>
      <dgm:spPr/>
      <dgm:t>
        <a:bodyPr/>
        <a:lstStyle/>
        <a:p>
          <a:endParaRPr lang="zh-CN" altLang="en-US"/>
        </a:p>
      </dgm:t>
    </dgm:pt>
    <dgm:pt modelId="{58101FED-BB90-48EF-85E3-0A753B46E4F3}">
      <dgm:prSet phldrT="[文本]"/>
      <dgm:spPr/>
      <dgm:t>
        <a:bodyPr/>
        <a:lstStyle/>
        <a:p>
          <a:r>
            <a:rPr lang="zh-CN" altLang="en-US" dirty="0" smtClean="0"/>
            <a:t>仅用于填充参数</a:t>
          </a:r>
          <a:endParaRPr lang="zh-CN" altLang="en-US" dirty="0"/>
        </a:p>
      </dgm:t>
    </dgm:pt>
    <dgm:pt modelId="{3142C031-9163-470A-85F5-1440A8618D62}" type="parTrans" cxnId="{BDED2FCB-AA21-447D-97BF-DC4FE66C97FA}">
      <dgm:prSet/>
      <dgm:spPr/>
      <dgm:t>
        <a:bodyPr/>
        <a:lstStyle/>
        <a:p>
          <a:endParaRPr lang="zh-CN" altLang="en-US"/>
        </a:p>
      </dgm:t>
    </dgm:pt>
    <dgm:pt modelId="{42446714-8A63-4E28-A5AB-6A31FD329E30}" type="sibTrans" cxnId="{BDED2FCB-AA21-447D-97BF-DC4FE66C97FA}">
      <dgm:prSet/>
      <dgm:spPr/>
      <dgm:t>
        <a:bodyPr/>
        <a:lstStyle/>
        <a:p>
          <a:endParaRPr lang="zh-CN" altLang="en-US"/>
        </a:p>
      </dgm:t>
    </dgm:pt>
    <dgm:pt modelId="{C3732F7A-79C5-40D6-85CC-D5D9E0F8D30A}">
      <dgm:prSet phldrT="[文本]"/>
      <dgm:spPr/>
      <dgm:t>
        <a:bodyPr/>
        <a:lstStyle/>
        <a:p>
          <a:r>
            <a:rPr lang="en-US" b="0" i="0" dirty="0" smtClean="0"/>
            <a:t>stub </a:t>
          </a:r>
          <a:endParaRPr lang="zh-CN" altLang="en-US" dirty="0"/>
        </a:p>
      </dgm:t>
    </dgm:pt>
    <dgm:pt modelId="{C494857B-2E13-4D96-899A-28DC7A4C816E}" type="parTrans" cxnId="{68A55799-C6F3-468B-AED6-9E48E3140434}">
      <dgm:prSet/>
      <dgm:spPr/>
      <dgm:t>
        <a:bodyPr/>
        <a:lstStyle/>
        <a:p>
          <a:endParaRPr lang="zh-CN" altLang="en-US"/>
        </a:p>
      </dgm:t>
    </dgm:pt>
    <dgm:pt modelId="{F3B549B4-9CF4-49DC-9317-206C3F0DE785}" type="sibTrans" cxnId="{68A55799-C6F3-468B-AED6-9E48E3140434}">
      <dgm:prSet/>
      <dgm:spPr/>
      <dgm:t>
        <a:bodyPr/>
        <a:lstStyle/>
        <a:p>
          <a:endParaRPr lang="zh-CN" altLang="en-US"/>
        </a:p>
      </dgm:t>
    </dgm:pt>
    <dgm:pt modelId="{8726B95D-2812-4DBD-B7D5-66F6D6CEA38B}">
      <dgm:prSet phldrT="[文本]"/>
      <dgm:spPr/>
      <dgm:t>
        <a:bodyPr/>
        <a:lstStyle/>
        <a:p>
          <a:r>
            <a:rPr lang="zh-CN" altLang="en-US" dirty="0" smtClean="0"/>
            <a:t>固定响应</a:t>
          </a:r>
          <a:endParaRPr lang="zh-CN" altLang="en-US" dirty="0"/>
        </a:p>
      </dgm:t>
    </dgm:pt>
    <dgm:pt modelId="{36505F66-36AC-4595-833F-05D53E71CE45}" type="parTrans" cxnId="{C5975F6B-02DE-440B-8E63-19D9BEA49BEB}">
      <dgm:prSet/>
      <dgm:spPr/>
      <dgm:t>
        <a:bodyPr/>
        <a:lstStyle/>
        <a:p>
          <a:endParaRPr lang="zh-CN" altLang="en-US"/>
        </a:p>
      </dgm:t>
    </dgm:pt>
    <dgm:pt modelId="{9C443364-A9A0-431B-87FD-C6F33480CF1E}" type="sibTrans" cxnId="{C5975F6B-02DE-440B-8E63-19D9BEA49BEB}">
      <dgm:prSet/>
      <dgm:spPr/>
      <dgm:t>
        <a:bodyPr/>
        <a:lstStyle/>
        <a:p>
          <a:endParaRPr lang="zh-CN" altLang="en-US"/>
        </a:p>
      </dgm:t>
    </dgm:pt>
    <dgm:pt modelId="{8C552328-7B9E-4BE7-A616-4A0A9A6E75EA}">
      <dgm:prSet phldrT="[文本]"/>
      <dgm:spPr/>
      <dgm:t>
        <a:bodyPr/>
        <a:lstStyle/>
        <a:p>
          <a:r>
            <a:rPr lang="en-US" b="0" i="0" dirty="0" smtClean="0"/>
            <a:t>fake </a:t>
          </a:r>
          <a:endParaRPr lang="zh-CN" altLang="en-US" dirty="0"/>
        </a:p>
      </dgm:t>
    </dgm:pt>
    <dgm:pt modelId="{48FE8EE4-69B8-4748-84C3-628175E5B4E2}" type="parTrans" cxnId="{D617B77E-2034-4C2E-A0AC-9B8859CCBE23}">
      <dgm:prSet/>
      <dgm:spPr/>
      <dgm:t>
        <a:bodyPr/>
        <a:lstStyle/>
        <a:p>
          <a:endParaRPr lang="zh-CN" altLang="en-US"/>
        </a:p>
      </dgm:t>
    </dgm:pt>
    <dgm:pt modelId="{63787B6F-E46D-4325-8C98-FB0CE709657A}" type="sibTrans" cxnId="{D617B77E-2034-4C2E-A0AC-9B8859CCBE23}">
      <dgm:prSet/>
      <dgm:spPr/>
      <dgm:t>
        <a:bodyPr/>
        <a:lstStyle/>
        <a:p>
          <a:endParaRPr lang="zh-CN" altLang="en-US"/>
        </a:p>
      </dgm:t>
    </dgm:pt>
    <dgm:pt modelId="{5DA45F04-7BC3-49DB-8B21-EA7F5EF734CB}">
      <dgm:prSet phldrT="[文本]"/>
      <dgm:spPr/>
      <dgm:t>
        <a:bodyPr/>
        <a:lstStyle/>
        <a:p>
          <a:r>
            <a:rPr lang="zh-CN" altLang="en-US" dirty="0" smtClean="0"/>
            <a:t>调用次数、输入、输出预期</a:t>
          </a:r>
          <a:endParaRPr lang="zh-CN" altLang="en-US" dirty="0"/>
        </a:p>
      </dgm:t>
    </dgm:pt>
    <dgm:pt modelId="{A8516229-CE61-47E7-B912-CE596771D7AA}" type="parTrans" cxnId="{0B744210-834F-4E37-BE77-4A7BD4ACD3A6}">
      <dgm:prSet/>
      <dgm:spPr/>
      <dgm:t>
        <a:bodyPr/>
        <a:lstStyle/>
        <a:p>
          <a:endParaRPr lang="zh-CN" altLang="en-US"/>
        </a:p>
      </dgm:t>
    </dgm:pt>
    <dgm:pt modelId="{354B3E61-FA1A-4039-8A9B-35F57F0ED833}" type="sibTrans" cxnId="{0B744210-834F-4E37-BE77-4A7BD4ACD3A6}">
      <dgm:prSet/>
      <dgm:spPr/>
      <dgm:t>
        <a:bodyPr/>
        <a:lstStyle/>
        <a:p>
          <a:endParaRPr lang="zh-CN" altLang="en-US"/>
        </a:p>
      </dgm:t>
    </dgm:pt>
    <dgm:pt modelId="{8CC81D0C-9E4C-429D-87EE-B1B151154E06}">
      <dgm:prSet phldrT="[文本]"/>
      <dgm:spPr/>
      <dgm:t>
        <a:bodyPr/>
        <a:lstStyle/>
        <a:p>
          <a:r>
            <a:rPr lang="en-US" altLang="zh-CN" dirty="0" smtClean="0"/>
            <a:t>mock</a:t>
          </a:r>
          <a:endParaRPr lang="zh-CN" altLang="en-US" dirty="0"/>
        </a:p>
      </dgm:t>
    </dgm:pt>
    <dgm:pt modelId="{3A8361E0-9AB9-4318-824B-DC54FFFD5D82}" type="parTrans" cxnId="{CDE946C5-D786-4F5E-9A2E-12EC56E6CF9C}">
      <dgm:prSet/>
      <dgm:spPr/>
      <dgm:t>
        <a:bodyPr/>
        <a:lstStyle/>
        <a:p>
          <a:endParaRPr lang="zh-CN" altLang="en-US"/>
        </a:p>
      </dgm:t>
    </dgm:pt>
    <dgm:pt modelId="{CB9B8944-2866-4B91-9534-9ADD8200D947}" type="sibTrans" cxnId="{CDE946C5-D786-4F5E-9A2E-12EC56E6CF9C}">
      <dgm:prSet/>
      <dgm:spPr/>
      <dgm:t>
        <a:bodyPr/>
        <a:lstStyle/>
        <a:p>
          <a:endParaRPr lang="zh-CN" altLang="en-US"/>
        </a:p>
      </dgm:t>
    </dgm:pt>
    <dgm:pt modelId="{FA9A02B9-0BB7-421A-83A3-E850F03B50E6}">
      <dgm:prSet phldrT="[文本]"/>
      <dgm:spPr/>
      <dgm:t>
        <a:bodyPr/>
        <a:lstStyle/>
        <a:p>
          <a:r>
            <a:rPr lang="zh-CN" altLang="en-US" dirty="0" smtClean="0"/>
            <a:t>正式对象的虚拟实现，接近真实</a:t>
          </a:r>
          <a:endParaRPr lang="zh-CN" altLang="en-US" dirty="0"/>
        </a:p>
      </dgm:t>
    </dgm:pt>
    <dgm:pt modelId="{A7812593-B8B8-4C4F-91F0-9E8D8A6AD8A3}" type="parTrans" cxnId="{29FA62A6-6F75-4879-9425-8966EC92EF5B}">
      <dgm:prSet/>
      <dgm:spPr/>
      <dgm:t>
        <a:bodyPr/>
        <a:lstStyle/>
        <a:p>
          <a:endParaRPr lang="zh-CN" altLang="en-US"/>
        </a:p>
      </dgm:t>
    </dgm:pt>
    <dgm:pt modelId="{6B18A131-3B9F-4E5C-AD7A-6DEC65302174}" type="sibTrans" cxnId="{29FA62A6-6F75-4879-9425-8966EC92EF5B}">
      <dgm:prSet/>
      <dgm:spPr/>
      <dgm:t>
        <a:bodyPr/>
        <a:lstStyle/>
        <a:p>
          <a:endParaRPr lang="zh-CN" altLang="en-US"/>
        </a:p>
      </dgm:t>
    </dgm:pt>
    <dgm:pt modelId="{6B46E6F8-D294-4085-AB23-7BEAEB0D2995}" type="pres">
      <dgm:prSet presAssocID="{66B34BBF-9763-40AB-9C15-7AF35F6F0E7A}" presName="linearFlow" presStyleCnt="0">
        <dgm:presLayoutVars>
          <dgm:dir/>
          <dgm:animLvl val="lvl"/>
          <dgm:resizeHandles val="exact"/>
        </dgm:presLayoutVars>
      </dgm:prSet>
      <dgm:spPr/>
    </dgm:pt>
    <dgm:pt modelId="{77570929-A37E-497E-A5F7-CAEEC6F4374C}" type="pres">
      <dgm:prSet presAssocID="{7B763180-2F65-40BD-8250-BAC71AE91652}" presName="composite" presStyleCnt="0"/>
      <dgm:spPr/>
    </dgm:pt>
    <dgm:pt modelId="{44C3666D-0DD1-4B53-8083-3AFD53A144C5}" type="pres">
      <dgm:prSet presAssocID="{7B763180-2F65-40BD-8250-BAC71AE9165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1EB7AB-867C-4829-B1C8-3011DCE7D374}" type="pres">
      <dgm:prSet presAssocID="{7B763180-2F65-40BD-8250-BAC71AE91652}" presName="descendantText" presStyleLbl="alignAcc1" presStyleIdx="0" presStyleCnt="4">
        <dgm:presLayoutVars>
          <dgm:bulletEnabled val="1"/>
        </dgm:presLayoutVars>
      </dgm:prSet>
      <dgm:spPr/>
    </dgm:pt>
    <dgm:pt modelId="{118BD6F5-8A19-41D1-B5A6-270EFB0B16BB}" type="pres">
      <dgm:prSet presAssocID="{2AC6ADB5-FE1D-4DEF-A25E-3677E8C5266F}" presName="sp" presStyleCnt="0"/>
      <dgm:spPr/>
    </dgm:pt>
    <dgm:pt modelId="{EEB128CE-F245-491A-ABD8-08A4CA57618F}" type="pres">
      <dgm:prSet presAssocID="{C3732F7A-79C5-40D6-85CC-D5D9E0F8D30A}" presName="composite" presStyleCnt="0"/>
      <dgm:spPr/>
    </dgm:pt>
    <dgm:pt modelId="{AE5E83ED-612C-4BFA-B005-F73F8DD28242}" type="pres">
      <dgm:prSet presAssocID="{C3732F7A-79C5-40D6-85CC-D5D9E0F8D30A}" presName="parentText" presStyleLbl="alignNode1" presStyleIdx="1" presStyleCnt="4" custLinFactNeighborX="0" custLinFactNeighborY="-20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3FEB5-EECC-4094-A82D-F8573CB85A29}" type="pres">
      <dgm:prSet presAssocID="{C3732F7A-79C5-40D6-85CC-D5D9E0F8D3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527F1-1121-4A06-B285-798E8100FF35}" type="pres">
      <dgm:prSet presAssocID="{F3B549B4-9CF4-49DC-9317-206C3F0DE785}" presName="sp" presStyleCnt="0"/>
      <dgm:spPr/>
    </dgm:pt>
    <dgm:pt modelId="{921C5255-6AE5-4A87-A836-4B90707CF56C}" type="pres">
      <dgm:prSet presAssocID="{8C552328-7B9E-4BE7-A616-4A0A9A6E75EA}" presName="composite" presStyleCnt="0"/>
      <dgm:spPr/>
    </dgm:pt>
    <dgm:pt modelId="{F67EAE1C-AB53-4C4C-92B5-22D6849FD525}" type="pres">
      <dgm:prSet presAssocID="{8C552328-7B9E-4BE7-A616-4A0A9A6E75E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6F7E1-098C-4C74-AF27-99E6917781F5}" type="pres">
      <dgm:prSet presAssocID="{8C552328-7B9E-4BE7-A616-4A0A9A6E75E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6E19E-D525-4AA5-B749-90BB15030B80}" type="pres">
      <dgm:prSet presAssocID="{63787B6F-E46D-4325-8C98-FB0CE709657A}" presName="sp" presStyleCnt="0"/>
      <dgm:spPr/>
    </dgm:pt>
    <dgm:pt modelId="{A4754565-71AC-464C-AB1F-588F763C4459}" type="pres">
      <dgm:prSet presAssocID="{8CC81D0C-9E4C-429D-87EE-B1B151154E06}" presName="composite" presStyleCnt="0"/>
      <dgm:spPr/>
    </dgm:pt>
    <dgm:pt modelId="{B4BB6BCE-0153-41E3-913D-5DCF032810F6}" type="pres">
      <dgm:prSet presAssocID="{8CC81D0C-9E4C-429D-87EE-B1B151154E0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92F5927-036C-4D65-B40A-1CF1BE0341A4}" type="pres">
      <dgm:prSet presAssocID="{8CC81D0C-9E4C-429D-87EE-B1B151154E0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744210-834F-4E37-BE77-4A7BD4ACD3A6}" srcId="{8CC81D0C-9E4C-429D-87EE-B1B151154E06}" destId="{5DA45F04-7BC3-49DB-8B21-EA7F5EF734CB}" srcOrd="0" destOrd="0" parTransId="{A8516229-CE61-47E7-B912-CE596771D7AA}" sibTransId="{354B3E61-FA1A-4039-8A9B-35F57F0ED833}"/>
    <dgm:cxn modelId="{2D4258BC-69B9-447F-BBCC-CBD0061A6609}" type="presOf" srcId="{8CC81D0C-9E4C-429D-87EE-B1B151154E06}" destId="{B4BB6BCE-0153-41E3-913D-5DCF032810F6}" srcOrd="0" destOrd="0" presId="urn:microsoft.com/office/officeart/2005/8/layout/chevron2"/>
    <dgm:cxn modelId="{1870211E-995A-4192-9AAB-2B0B0DB35F07}" type="presOf" srcId="{58101FED-BB90-48EF-85E3-0A753B46E4F3}" destId="{581EB7AB-867C-4829-B1C8-3011DCE7D374}" srcOrd="0" destOrd="1" presId="urn:microsoft.com/office/officeart/2005/8/layout/chevron2"/>
    <dgm:cxn modelId="{96EB48C7-4BF3-4625-A788-F3C0E631CBFC}" type="presOf" srcId="{66B34BBF-9763-40AB-9C15-7AF35F6F0E7A}" destId="{6B46E6F8-D294-4085-AB23-7BEAEB0D2995}" srcOrd="0" destOrd="0" presId="urn:microsoft.com/office/officeart/2005/8/layout/chevron2"/>
    <dgm:cxn modelId="{7320A841-6860-4950-9A43-552946144A52}" srcId="{7B763180-2F65-40BD-8250-BAC71AE91652}" destId="{B42944D4-6AAB-42BE-983A-955C6F9129D1}" srcOrd="0" destOrd="0" parTransId="{2F62EBB5-29F7-4805-BF72-757301F979F7}" sibTransId="{A60C7ADE-BD71-4225-9E16-70740A5BE1B4}"/>
    <dgm:cxn modelId="{C1D271A9-39E7-4373-9264-12EAF2E12376}" type="presOf" srcId="{5DA45F04-7BC3-49DB-8B21-EA7F5EF734CB}" destId="{392F5927-036C-4D65-B40A-1CF1BE0341A4}" srcOrd="0" destOrd="0" presId="urn:microsoft.com/office/officeart/2005/8/layout/chevron2"/>
    <dgm:cxn modelId="{2E7AB325-49F6-44FE-90A0-F6D1A2316309}" type="presOf" srcId="{C3732F7A-79C5-40D6-85CC-D5D9E0F8D30A}" destId="{AE5E83ED-612C-4BFA-B005-F73F8DD28242}" srcOrd="0" destOrd="0" presId="urn:microsoft.com/office/officeart/2005/8/layout/chevron2"/>
    <dgm:cxn modelId="{849EFD2C-4674-4F85-8D0E-F7BC441238F9}" type="presOf" srcId="{8726B95D-2812-4DBD-B7D5-66F6D6CEA38B}" destId="{1243FEB5-EECC-4094-A82D-F8573CB85A29}" srcOrd="0" destOrd="0" presId="urn:microsoft.com/office/officeart/2005/8/layout/chevron2"/>
    <dgm:cxn modelId="{BDED2FCB-AA21-447D-97BF-DC4FE66C97FA}" srcId="{7B763180-2F65-40BD-8250-BAC71AE91652}" destId="{58101FED-BB90-48EF-85E3-0A753B46E4F3}" srcOrd="1" destOrd="0" parTransId="{3142C031-9163-470A-85F5-1440A8618D62}" sibTransId="{42446714-8A63-4E28-A5AB-6A31FD329E30}"/>
    <dgm:cxn modelId="{C5975F6B-02DE-440B-8E63-19D9BEA49BEB}" srcId="{C3732F7A-79C5-40D6-85CC-D5D9E0F8D30A}" destId="{8726B95D-2812-4DBD-B7D5-66F6D6CEA38B}" srcOrd="0" destOrd="0" parTransId="{36505F66-36AC-4595-833F-05D53E71CE45}" sibTransId="{9C443364-A9A0-431B-87FD-C6F33480CF1E}"/>
    <dgm:cxn modelId="{68A55799-C6F3-468B-AED6-9E48E3140434}" srcId="{66B34BBF-9763-40AB-9C15-7AF35F6F0E7A}" destId="{C3732F7A-79C5-40D6-85CC-D5D9E0F8D30A}" srcOrd="1" destOrd="0" parTransId="{C494857B-2E13-4D96-899A-28DC7A4C816E}" sibTransId="{F3B549B4-9CF4-49DC-9317-206C3F0DE785}"/>
    <dgm:cxn modelId="{EC6A7935-B6BE-4D31-9779-3F07E58891A6}" srcId="{66B34BBF-9763-40AB-9C15-7AF35F6F0E7A}" destId="{7B763180-2F65-40BD-8250-BAC71AE91652}" srcOrd="0" destOrd="0" parTransId="{1F3459CD-1FAF-4CDC-917F-C0F17F185E6F}" sibTransId="{2AC6ADB5-FE1D-4DEF-A25E-3677E8C5266F}"/>
    <dgm:cxn modelId="{D617B77E-2034-4C2E-A0AC-9B8859CCBE23}" srcId="{66B34BBF-9763-40AB-9C15-7AF35F6F0E7A}" destId="{8C552328-7B9E-4BE7-A616-4A0A9A6E75EA}" srcOrd="2" destOrd="0" parTransId="{48FE8EE4-69B8-4748-84C3-628175E5B4E2}" sibTransId="{63787B6F-E46D-4325-8C98-FB0CE709657A}"/>
    <dgm:cxn modelId="{03F12573-402B-48CE-91E4-9A398EB8B4C5}" type="presOf" srcId="{FA9A02B9-0BB7-421A-83A3-E850F03B50E6}" destId="{3B26F7E1-098C-4C74-AF27-99E6917781F5}" srcOrd="0" destOrd="0" presId="urn:microsoft.com/office/officeart/2005/8/layout/chevron2"/>
    <dgm:cxn modelId="{CDE946C5-D786-4F5E-9A2E-12EC56E6CF9C}" srcId="{66B34BBF-9763-40AB-9C15-7AF35F6F0E7A}" destId="{8CC81D0C-9E4C-429D-87EE-B1B151154E06}" srcOrd="3" destOrd="0" parTransId="{3A8361E0-9AB9-4318-824B-DC54FFFD5D82}" sibTransId="{CB9B8944-2866-4B91-9534-9ADD8200D947}"/>
    <dgm:cxn modelId="{77E01735-0089-402F-A65E-60CF304CF199}" type="presOf" srcId="{B42944D4-6AAB-42BE-983A-955C6F9129D1}" destId="{581EB7AB-867C-4829-B1C8-3011DCE7D374}" srcOrd="0" destOrd="0" presId="urn:microsoft.com/office/officeart/2005/8/layout/chevron2"/>
    <dgm:cxn modelId="{D8C02379-C120-4C97-BC21-13FB5C86539B}" type="presOf" srcId="{7B763180-2F65-40BD-8250-BAC71AE91652}" destId="{44C3666D-0DD1-4B53-8083-3AFD53A144C5}" srcOrd="0" destOrd="0" presId="urn:microsoft.com/office/officeart/2005/8/layout/chevron2"/>
    <dgm:cxn modelId="{AC0FAE9B-959F-4785-8B34-C429FE929808}" type="presOf" srcId="{8C552328-7B9E-4BE7-A616-4A0A9A6E75EA}" destId="{F67EAE1C-AB53-4C4C-92B5-22D6849FD525}" srcOrd="0" destOrd="0" presId="urn:microsoft.com/office/officeart/2005/8/layout/chevron2"/>
    <dgm:cxn modelId="{29FA62A6-6F75-4879-9425-8966EC92EF5B}" srcId="{8C552328-7B9E-4BE7-A616-4A0A9A6E75EA}" destId="{FA9A02B9-0BB7-421A-83A3-E850F03B50E6}" srcOrd="0" destOrd="0" parTransId="{A7812593-B8B8-4C4F-91F0-9E8D8A6AD8A3}" sibTransId="{6B18A131-3B9F-4E5C-AD7A-6DEC65302174}"/>
    <dgm:cxn modelId="{13747743-4925-4562-96D8-60AC7C904C20}" type="presParOf" srcId="{6B46E6F8-D294-4085-AB23-7BEAEB0D2995}" destId="{77570929-A37E-497E-A5F7-CAEEC6F4374C}" srcOrd="0" destOrd="0" presId="urn:microsoft.com/office/officeart/2005/8/layout/chevron2"/>
    <dgm:cxn modelId="{B8E41879-0D09-45FB-BA96-05BF8378B5A1}" type="presParOf" srcId="{77570929-A37E-497E-A5F7-CAEEC6F4374C}" destId="{44C3666D-0DD1-4B53-8083-3AFD53A144C5}" srcOrd="0" destOrd="0" presId="urn:microsoft.com/office/officeart/2005/8/layout/chevron2"/>
    <dgm:cxn modelId="{E09CBAA6-4C00-4978-B96E-382D686D0104}" type="presParOf" srcId="{77570929-A37E-497E-A5F7-CAEEC6F4374C}" destId="{581EB7AB-867C-4829-B1C8-3011DCE7D374}" srcOrd="1" destOrd="0" presId="urn:microsoft.com/office/officeart/2005/8/layout/chevron2"/>
    <dgm:cxn modelId="{78461936-8DD7-433F-AFA7-84B2EAC48305}" type="presParOf" srcId="{6B46E6F8-D294-4085-AB23-7BEAEB0D2995}" destId="{118BD6F5-8A19-41D1-B5A6-270EFB0B16BB}" srcOrd="1" destOrd="0" presId="urn:microsoft.com/office/officeart/2005/8/layout/chevron2"/>
    <dgm:cxn modelId="{0B950057-7AF6-45F4-8FD6-2ED7F8FB915B}" type="presParOf" srcId="{6B46E6F8-D294-4085-AB23-7BEAEB0D2995}" destId="{EEB128CE-F245-491A-ABD8-08A4CA57618F}" srcOrd="2" destOrd="0" presId="urn:microsoft.com/office/officeart/2005/8/layout/chevron2"/>
    <dgm:cxn modelId="{B47FF498-5285-45B7-9292-8AC74B2DB7F3}" type="presParOf" srcId="{EEB128CE-F245-491A-ABD8-08A4CA57618F}" destId="{AE5E83ED-612C-4BFA-B005-F73F8DD28242}" srcOrd="0" destOrd="0" presId="urn:microsoft.com/office/officeart/2005/8/layout/chevron2"/>
    <dgm:cxn modelId="{033DFC0A-7F98-4463-AED6-42F3C7FC81E8}" type="presParOf" srcId="{EEB128CE-F245-491A-ABD8-08A4CA57618F}" destId="{1243FEB5-EECC-4094-A82D-F8573CB85A29}" srcOrd="1" destOrd="0" presId="urn:microsoft.com/office/officeart/2005/8/layout/chevron2"/>
    <dgm:cxn modelId="{7D7F7560-DA19-4424-A680-D5E6BFB6A181}" type="presParOf" srcId="{6B46E6F8-D294-4085-AB23-7BEAEB0D2995}" destId="{35B527F1-1121-4A06-B285-798E8100FF35}" srcOrd="3" destOrd="0" presId="urn:microsoft.com/office/officeart/2005/8/layout/chevron2"/>
    <dgm:cxn modelId="{D645C4F8-EDAB-49BE-B2B9-E776C9D98DE5}" type="presParOf" srcId="{6B46E6F8-D294-4085-AB23-7BEAEB0D2995}" destId="{921C5255-6AE5-4A87-A836-4B90707CF56C}" srcOrd="4" destOrd="0" presId="urn:microsoft.com/office/officeart/2005/8/layout/chevron2"/>
    <dgm:cxn modelId="{856C052E-3081-4947-843F-21D822B3D13B}" type="presParOf" srcId="{921C5255-6AE5-4A87-A836-4B90707CF56C}" destId="{F67EAE1C-AB53-4C4C-92B5-22D6849FD525}" srcOrd="0" destOrd="0" presId="urn:microsoft.com/office/officeart/2005/8/layout/chevron2"/>
    <dgm:cxn modelId="{9C27F0C8-9655-435F-9DAF-A204225BB4F3}" type="presParOf" srcId="{921C5255-6AE5-4A87-A836-4B90707CF56C}" destId="{3B26F7E1-098C-4C74-AF27-99E6917781F5}" srcOrd="1" destOrd="0" presId="urn:microsoft.com/office/officeart/2005/8/layout/chevron2"/>
    <dgm:cxn modelId="{B7ABFA63-10E9-4D68-B821-0D7F22DFFA6F}" type="presParOf" srcId="{6B46E6F8-D294-4085-AB23-7BEAEB0D2995}" destId="{EE26E19E-D525-4AA5-B749-90BB15030B80}" srcOrd="5" destOrd="0" presId="urn:microsoft.com/office/officeart/2005/8/layout/chevron2"/>
    <dgm:cxn modelId="{1DC57364-4B6B-49F4-9BA0-96E21D031A70}" type="presParOf" srcId="{6B46E6F8-D294-4085-AB23-7BEAEB0D2995}" destId="{A4754565-71AC-464C-AB1F-588F763C4459}" srcOrd="6" destOrd="0" presId="urn:microsoft.com/office/officeart/2005/8/layout/chevron2"/>
    <dgm:cxn modelId="{3F0B544B-2F4D-4DBB-92E7-6844BFD30466}" type="presParOf" srcId="{A4754565-71AC-464C-AB1F-588F763C4459}" destId="{B4BB6BCE-0153-41E3-913D-5DCF032810F6}" srcOrd="0" destOrd="0" presId="urn:microsoft.com/office/officeart/2005/8/layout/chevron2"/>
    <dgm:cxn modelId="{8E64040D-7900-4476-A9E2-689841B7464A}" type="presParOf" srcId="{A4754565-71AC-464C-AB1F-588F763C4459}" destId="{392F5927-036C-4D65-B40A-1CF1BE0341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ECEAF2-A771-4CCB-8E09-8B0C4567C7A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D2B588-82B3-49BE-A119-17BB3246EA15}">
      <dgm:prSet phldrT="[文本]"/>
      <dgm:spPr/>
      <dgm:t>
        <a:bodyPr/>
        <a:lstStyle/>
        <a:p>
          <a:r>
            <a:rPr lang="zh-CN" altLang="en-US" dirty="0" smtClean="0"/>
            <a:t>尽可能多的</a:t>
          </a:r>
          <a:r>
            <a:rPr lang="en-US" altLang="zh-CN" dirty="0" smtClean="0"/>
            <a:t>stub</a:t>
          </a:r>
          <a:r>
            <a:rPr lang="zh-CN" altLang="en-US" dirty="0" smtClean="0"/>
            <a:t>和</a:t>
          </a:r>
          <a:r>
            <a:rPr lang="en-US" altLang="zh-CN" dirty="0" smtClean="0"/>
            <a:t>mock</a:t>
          </a:r>
          <a:endParaRPr lang="zh-CN" altLang="en-US" dirty="0"/>
        </a:p>
      </dgm:t>
    </dgm:pt>
    <dgm:pt modelId="{BE6990DE-AF58-4077-968F-D00AF9F4F4A5}" type="parTrans" cxnId="{C6CD28D1-4DC4-4B53-A1ED-F23CA0E7E31C}">
      <dgm:prSet/>
      <dgm:spPr/>
      <dgm:t>
        <a:bodyPr/>
        <a:lstStyle/>
        <a:p>
          <a:endParaRPr lang="zh-CN" altLang="en-US"/>
        </a:p>
      </dgm:t>
    </dgm:pt>
    <dgm:pt modelId="{E7687F05-8A90-4CB4-88A2-EB2ADC9C6A22}" type="sibTrans" cxnId="{C6CD28D1-4DC4-4B53-A1ED-F23CA0E7E31C}">
      <dgm:prSet/>
      <dgm:spPr/>
      <dgm:t>
        <a:bodyPr/>
        <a:lstStyle/>
        <a:p>
          <a:endParaRPr lang="zh-CN" altLang="en-US"/>
        </a:p>
      </dgm:t>
    </dgm:pt>
    <dgm:pt modelId="{B79E3E63-DD30-4927-8817-3B4F78DBFA94}">
      <dgm:prSet phldrT="[文本]"/>
      <dgm:spPr/>
      <dgm:t>
        <a:bodyPr/>
        <a:lstStyle/>
        <a:p>
          <a:r>
            <a:rPr lang="zh-CN" altLang="en-US" dirty="0" smtClean="0"/>
            <a:t>细粒度测试</a:t>
          </a:r>
          <a:endParaRPr lang="zh-CN" altLang="en-US" dirty="0"/>
        </a:p>
      </dgm:t>
    </dgm:pt>
    <dgm:pt modelId="{385D9506-0ED7-41CE-95BA-F98A8C04571E}" type="parTrans" cxnId="{4045AA19-CCF1-474B-8204-2952D8B19E55}">
      <dgm:prSet/>
      <dgm:spPr/>
      <dgm:t>
        <a:bodyPr/>
        <a:lstStyle/>
        <a:p>
          <a:endParaRPr lang="zh-CN" altLang="en-US"/>
        </a:p>
      </dgm:t>
    </dgm:pt>
    <dgm:pt modelId="{F6D3B724-E0DE-48AE-9F6B-EDDCFC5D2467}" type="sibTrans" cxnId="{4045AA19-CCF1-474B-8204-2952D8B19E55}">
      <dgm:prSet/>
      <dgm:spPr/>
      <dgm:t>
        <a:bodyPr/>
        <a:lstStyle/>
        <a:p>
          <a:endParaRPr lang="zh-CN" altLang="en-US"/>
        </a:p>
      </dgm:t>
    </dgm:pt>
    <dgm:pt modelId="{9B361B18-DA22-4AA5-8339-8E2F27887104}">
      <dgm:prSet phldrT="[文本]"/>
      <dgm:spPr/>
      <dgm:t>
        <a:bodyPr/>
        <a:lstStyle/>
        <a:p>
          <a:r>
            <a:rPr lang="en-US" altLang="zh-CN" dirty="0" smtClean="0"/>
            <a:t>Stub</a:t>
          </a:r>
          <a:r>
            <a:rPr lang="zh-CN" altLang="en-US" dirty="0" smtClean="0"/>
            <a:t>和</a:t>
          </a:r>
          <a:r>
            <a:rPr lang="en-US" altLang="zh-CN" dirty="0" smtClean="0"/>
            <a:t>mock</a:t>
          </a:r>
          <a:r>
            <a:rPr lang="zh-CN" altLang="en-US" dirty="0" smtClean="0"/>
            <a:t>与真实有差距</a:t>
          </a:r>
          <a:endParaRPr lang="zh-CN" altLang="en-US" dirty="0"/>
        </a:p>
      </dgm:t>
    </dgm:pt>
    <dgm:pt modelId="{2DAB408B-9C47-41A2-82BA-E66E45D85C84}" type="parTrans" cxnId="{6CE5A66E-6EB2-483A-8648-F2353F39131F}">
      <dgm:prSet/>
      <dgm:spPr/>
      <dgm:t>
        <a:bodyPr/>
        <a:lstStyle/>
        <a:p>
          <a:endParaRPr lang="zh-CN" altLang="en-US"/>
        </a:p>
      </dgm:t>
    </dgm:pt>
    <dgm:pt modelId="{892CF834-1722-40D5-8D99-DFFE928DA164}" type="sibTrans" cxnId="{6CE5A66E-6EB2-483A-8648-F2353F39131F}">
      <dgm:prSet/>
      <dgm:spPr/>
      <dgm:t>
        <a:bodyPr/>
        <a:lstStyle/>
        <a:p>
          <a:endParaRPr lang="zh-CN" altLang="en-US"/>
        </a:p>
      </dgm:t>
    </dgm:pt>
    <dgm:pt modelId="{73A78B88-36E9-404A-9B79-282DD22F2136}">
      <dgm:prSet phldrT="[文本]"/>
      <dgm:spPr/>
      <dgm:t>
        <a:bodyPr/>
        <a:lstStyle/>
        <a:p>
          <a:r>
            <a:rPr lang="zh-CN" altLang="en-US" dirty="0" smtClean="0"/>
            <a:t>尽可能少的</a:t>
          </a:r>
          <a:r>
            <a:rPr lang="en-US" altLang="zh-CN" dirty="0" smtClean="0"/>
            <a:t>stub</a:t>
          </a:r>
          <a:r>
            <a:rPr lang="zh-CN" altLang="en-US" dirty="0" smtClean="0"/>
            <a:t>和</a:t>
          </a:r>
          <a:r>
            <a:rPr lang="en-US" altLang="zh-CN" dirty="0" smtClean="0"/>
            <a:t>mock</a:t>
          </a:r>
          <a:endParaRPr lang="zh-CN" altLang="en-US" dirty="0"/>
        </a:p>
      </dgm:t>
    </dgm:pt>
    <dgm:pt modelId="{0B458929-4829-4887-AB09-36038277118C}" type="parTrans" cxnId="{E83EC795-B434-422A-8719-D4E1ABBA3D4C}">
      <dgm:prSet/>
      <dgm:spPr/>
      <dgm:t>
        <a:bodyPr/>
        <a:lstStyle/>
        <a:p>
          <a:endParaRPr lang="zh-CN" altLang="en-US"/>
        </a:p>
      </dgm:t>
    </dgm:pt>
    <dgm:pt modelId="{A41260A2-5E57-43FC-940C-293E559A16D3}" type="sibTrans" cxnId="{E83EC795-B434-422A-8719-D4E1ABBA3D4C}">
      <dgm:prSet/>
      <dgm:spPr/>
      <dgm:t>
        <a:bodyPr/>
        <a:lstStyle/>
        <a:p>
          <a:endParaRPr lang="zh-CN" altLang="en-US"/>
        </a:p>
      </dgm:t>
    </dgm:pt>
    <dgm:pt modelId="{05CB9683-0DEC-4E17-BF36-EDF1B49A927B}">
      <dgm:prSet phldrT="[文本]"/>
      <dgm:spPr/>
      <dgm:t>
        <a:bodyPr/>
        <a:lstStyle/>
        <a:p>
          <a:r>
            <a:rPr lang="zh-CN" altLang="en-US" dirty="0" smtClean="0"/>
            <a:t>粒度粗</a:t>
          </a:r>
          <a:endParaRPr lang="zh-CN" altLang="en-US" dirty="0"/>
        </a:p>
      </dgm:t>
    </dgm:pt>
    <dgm:pt modelId="{405FEF81-0C95-4269-B2BE-FF7B2A9B1787}" type="parTrans" cxnId="{C7FCEED0-7FC8-43C4-BDD6-FC4BBC8F19F8}">
      <dgm:prSet/>
      <dgm:spPr/>
      <dgm:t>
        <a:bodyPr/>
        <a:lstStyle/>
        <a:p>
          <a:endParaRPr lang="zh-CN" altLang="en-US"/>
        </a:p>
      </dgm:t>
    </dgm:pt>
    <dgm:pt modelId="{50A6028D-A539-4606-B6DB-B1B0E33EFC5B}" type="sibTrans" cxnId="{C7FCEED0-7FC8-43C4-BDD6-FC4BBC8F19F8}">
      <dgm:prSet/>
      <dgm:spPr/>
      <dgm:t>
        <a:bodyPr/>
        <a:lstStyle/>
        <a:p>
          <a:endParaRPr lang="zh-CN" altLang="en-US"/>
        </a:p>
      </dgm:t>
    </dgm:pt>
    <dgm:pt modelId="{2DECA502-9939-468C-BC83-6B9CBBF44211}">
      <dgm:prSet phldrT="[文本]"/>
      <dgm:spPr/>
      <dgm:t>
        <a:bodyPr/>
        <a:lstStyle/>
        <a:p>
          <a:r>
            <a:rPr lang="zh-CN" altLang="en-US" dirty="0" smtClean="0"/>
            <a:t>小型集成测试</a:t>
          </a:r>
          <a:endParaRPr lang="zh-CN" altLang="en-US" dirty="0"/>
        </a:p>
      </dgm:t>
    </dgm:pt>
    <dgm:pt modelId="{DC5F855A-5E08-4F2B-B507-7EC719903B78}" type="parTrans" cxnId="{985D07A4-BFCA-44DB-B940-938CD84BBD93}">
      <dgm:prSet/>
      <dgm:spPr/>
      <dgm:t>
        <a:bodyPr/>
        <a:lstStyle/>
        <a:p>
          <a:endParaRPr lang="zh-CN" altLang="en-US"/>
        </a:p>
      </dgm:t>
    </dgm:pt>
    <dgm:pt modelId="{16119C72-A1E3-43D4-A66A-9BE92E6075AE}" type="sibTrans" cxnId="{985D07A4-BFCA-44DB-B940-938CD84BBD93}">
      <dgm:prSet/>
      <dgm:spPr/>
      <dgm:t>
        <a:bodyPr/>
        <a:lstStyle/>
        <a:p>
          <a:endParaRPr lang="zh-CN" altLang="en-US"/>
        </a:p>
      </dgm:t>
    </dgm:pt>
    <dgm:pt modelId="{FB1BDEF4-C39F-4770-9546-7E6F3877A62A}">
      <dgm:prSet phldrT="[文本]"/>
      <dgm:spPr/>
      <dgm:t>
        <a:bodyPr/>
        <a:lstStyle/>
        <a:p>
          <a:r>
            <a:rPr lang="zh-CN" altLang="en-US" dirty="0" smtClean="0"/>
            <a:t>集成风险</a:t>
          </a:r>
          <a:endParaRPr lang="zh-CN" altLang="en-US" dirty="0"/>
        </a:p>
      </dgm:t>
    </dgm:pt>
    <dgm:pt modelId="{BF3A3EEB-8D48-4CBA-90FD-3300E238DD05}" type="parTrans" cxnId="{B30F0DBD-FC0C-4F47-8805-8474CBF2698A}">
      <dgm:prSet/>
      <dgm:spPr/>
      <dgm:t>
        <a:bodyPr/>
        <a:lstStyle/>
        <a:p>
          <a:endParaRPr lang="zh-CN" altLang="en-US"/>
        </a:p>
      </dgm:t>
    </dgm:pt>
    <dgm:pt modelId="{CF3B81BE-4FF5-4B4D-90D3-773C3A196F24}" type="sibTrans" cxnId="{B30F0DBD-FC0C-4F47-8805-8474CBF2698A}">
      <dgm:prSet/>
      <dgm:spPr/>
      <dgm:t>
        <a:bodyPr/>
        <a:lstStyle/>
        <a:p>
          <a:endParaRPr lang="zh-CN" altLang="en-US"/>
        </a:p>
      </dgm:t>
    </dgm:pt>
    <dgm:pt modelId="{00D2BDF7-5CB5-44BD-9A84-58A0B455D2C6}">
      <dgm:prSet phldrT="[文本]"/>
      <dgm:spPr/>
      <dgm:t>
        <a:bodyPr/>
        <a:lstStyle/>
        <a:p>
          <a:r>
            <a:rPr lang="zh-CN" altLang="en-US" dirty="0" smtClean="0"/>
            <a:t>测试覆盖率</a:t>
          </a:r>
          <a:endParaRPr lang="zh-CN" altLang="en-US" dirty="0"/>
        </a:p>
      </dgm:t>
    </dgm:pt>
    <dgm:pt modelId="{102EA52F-776A-475E-9DC3-C6F12D7F7B26}" type="parTrans" cxnId="{E75C7C04-5449-4C3A-B13C-AB6DBCD0CDAA}">
      <dgm:prSet/>
      <dgm:spPr/>
      <dgm:t>
        <a:bodyPr/>
        <a:lstStyle/>
        <a:p>
          <a:endParaRPr lang="zh-CN" altLang="en-US"/>
        </a:p>
      </dgm:t>
    </dgm:pt>
    <dgm:pt modelId="{AB95655A-F1C1-4F36-8D46-B690B090252A}" type="sibTrans" cxnId="{E75C7C04-5449-4C3A-B13C-AB6DBCD0CDAA}">
      <dgm:prSet/>
      <dgm:spPr/>
      <dgm:t>
        <a:bodyPr/>
        <a:lstStyle/>
        <a:p>
          <a:endParaRPr lang="zh-CN" altLang="en-US"/>
        </a:p>
      </dgm:t>
    </dgm:pt>
    <dgm:pt modelId="{007EA724-6234-4279-B40C-B9A6277D6B09}" type="pres">
      <dgm:prSet presAssocID="{FDECEAF2-A771-4CCB-8E09-8B0C4567C7AB}" presName="Name0" presStyleCnt="0">
        <dgm:presLayoutVars>
          <dgm:dir/>
          <dgm:animLvl val="lvl"/>
          <dgm:resizeHandles val="exact"/>
        </dgm:presLayoutVars>
      </dgm:prSet>
      <dgm:spPr/>
    </dgm:pt>
    <dgm:pt modelId="{FC15520C-AF42-48E8-8CDA-64AAB2C46A6D}" type="pres">
      <dgm:prSet presAssocID="{3FD2B588-82B3-49BE-A119-17BB3246EA15}" presName="composite" presStyleCnt="0"/>
      <dgm:spPr/>
    </dgm:pt>
    <dgm:pt modelId="{82317E44-4E6C-4039-B80D-F1C1F78AAABA}" type="pres">
      <dgm:prSet presAssocID="{3FD2B588-82B3-49BE-A119-17BB3246EA1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34370-5C70-4AC8-837A-50ADE685DF1F}" type="pres">
      <dgm:prSet presAssocID="{3FD2B588-82B3-49BE-A119-17BB3246EA15}" presName="desTx" presStyleLbl="alignAccFollowNode1" presStyleIdx="0" presStyleCnt="2">
        <dgm:presLayoutVars>
          <dgm:bulletEnabled val="1"/>
        </dgm:presLayoutVars>
      </dgm:prSet>
      <dgm:spPr/>
    </dgm:pt>
    <dgm:pt modelId="{6EF35B31-C2BB-4B76-B748-BA9CE885A64C}" type="pres">
      <dgm:prSet presAssocID="{E7687F05-8A90-4CB4-88A2-EB2ADC9C6A22}" presName="space" presStyleCnt="0"/>
      <dgm:spPr/>
    </dgm:pt>
    <dgm:pt modelId="{2F1ADFDE-841D-45F5-89EC-260AB63E5C56}" type="pres">
      <dgm:prSet presAssocID="{73A78B88-36E9-404A-9B79-282DD22F2136}" presName="composite" presStyleCnt="0"/>
      <dgm:spPr/>
    </dgm:pt>
    <dgm:pt modelId="{F48C4A13-F24D-406B-B30D-B9B69C60E2EB}" type="pres">
      <dgm:prSet presAssocID="{73A78B88-36E9-404A-9B79-282DD22F21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131D34C-E772-4715-ADD2-120EE685D34F}" type="pres">
      <dgm:prSet presAssocID="{73A78B88-36E9-404A-9B79-282DD22F213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CD28D1-4DC4-4B53-A1ED-F23CA0E7E31C}" srcId="{FDECEAF2-A771-4CCB-8E09-8B0C4567C7AB}" destId="{3FD2B588-82B3-49BE-A119-17BB3246EA15}" srcOrd="0" destOrd="0" parTransId="{BE6990DE-AF58-4077-968F-D00AF9F4F4A5}" sibTransId="{E7687F05-8A90-4CB4-88A2-EB2ADC9C6A22}"/>
    <dgm:cxn modelId="{B30F0DBD-FC0C-4F47-8805-8474CBF2698A}" srcId="{3FD2B588-82B3-49BE-A119-17BB3246EA15}" destId="{FB1BDEF4-C39F-4770-9546-7E6F3877A62A}" srcOrd="2" destOrd="0" parTransId="{BF3A3EEB-8D48-4CBA-90FD-3300E238DD05}" sibTransId="{CF3B81BE-4FF5-4B4D-90D3-773C3A196F24}"/>
    <dgm:cxn modelId="{E029029C-2E48-4A82-8824-54C3F2C7D7DC}" type="presOf" srcId="{FDECEAF2-A771-4CCB-8E09-8B0C4567C7AB}" destId="{007EA724-6234-4279-B40C-B9A6277D6B09}" srcOrd="0" destOrd="0" presId="urn:microsoft.com/office/officeart/2005/8/layout/hList1"/>
    <dgm:cxn modelId="{0FA1D169-2053-4542-90FD-1FA845BD8568}" type="presOf" srcId="{73A78B88-36E9-404A-9B79-282DD22F2136}" destId="{F48C4A13-F24D-406B-B30D-B9B69C60E2EB}" srcOrd="0" destOrd="0" presId="urn:microsoft.com/office/officeart/2005/8/layout/hList1"/>
    <dgm:cxn modelId="{E75C7C04-5449-4C3A-B13C-AB6DBCD0CDAA}" srcId="{73A78B88-36E9-404A-9B79-282DD22F2136}" destId="{00D2BDF7-5CB5-44BD-9A84-58A0B455D2C6}" srcOrd="2" destOrd="0" parTransId="{102EA52F-776A-475E-9DC3-C6F12D7F7B26}" sibTransId="{AB95655A-F1C1-4F36-8D46-B690B090252A}"/>
    <dgm:cxn modelId="{ACFA24A6-D24B-4449-BB56-5A30AB1AC512}" type="presOf" srcId="{00D2BDF7-5CB5-44BD-9A84-58A0B455D2C6}" destId="{B131D34C-E772-4715-ADD2-120EE685D34F}" srcOrd="0" destOrd="2" presId="urn:microsoft.com/office/officeart/2005/8/layout/hList1"/>
    <dgm:cxn modelId="{985D07A4-BFCA-44DB-B940-938CD84BBD93}" srcId="{73A78B88-36E9-404A-9B79-282DD22F2136}" destId="{2DECA502-9939-468C-BC83-6B9CBBF44211}" srcOrd="1" destOrd="0" parTransId="{DC5F855A-5E08-4F2B-B507-7EC719903B78}" sibTransId="{16119C72-A1E3-43D4-A66A-9BE92E6075AE}"/>
    <dgm:cxn modelId="{6CE5A66E-6EB2-483A-8648-F2353F39131F}" srcId="{3FD2B588-82B3-49BE-A119-17BB3246EA15}" destId="{9B361B18-DA22-4AA5-8339-8E2F27887104}" srcOrd="1" destOrd="0" parTransId="{2DAB408B-9C47-41A2-82BA-E66E45D85C84}" sibTransId="{892CF834-1722-40D5-8D99-DFFE928DA164}"/>
    <dgm:cxn modelId="{134468EF-49FD-47F7-938F-415D2D774D94}" type="presOf" srcId="{9B361B18-DA22-4AA5-8339-8E2F27887104}" destId="{21934370-5C70-4AC8-837A-50ADE685DF1F}" srcOrd="0" destOrd="1" presId="urn:microsoft.com/office/officeart/2005/8/layout/hList1"/>
    <dgm:cxn modelId="{C7FCEED0-7FC8-43C4-BDD6-FC4BBC8F19F8}" srcId="{73A78B88-36E9-404A-9B79-282DD22F2136}" destId="{05CB9683-0DEC-4E17-BF36-EDF1B49A927B}" srcOrd="0" destOrd="0" parTransId="{405FEF81-0C95-4269-B2BE-FF7B2A9B1787}" sibTransId="{50A6028D-A539-4606-B6DB-B1B0E33EFC5B}"/>
    <dgm:cxn modelId="{81B24CCB-D9AE-4FE8-93BC-69A96E549601}" type="presOf" srcId="{05CB9683-0DEC-4E17-BF36-EDF1B49A927B}" destId="{B131D34C-E772-4715-ADD2-120EE685D34F}" srcOrd="0" destOrd="0" presId="urn:microsoft.com/office/officeart/2005/8/layout/hList1"/>
    <dgm:cxn modelId="{E83EC795-B434-422A-8719-D4E1ABBA3D4C}" srcId="{FDECEAF2-A771-4CCB-8E09-8B0C4567C7AB}" destId="{73A78B88-36E9-404A-9B79-282DD22F2136}" srcOrd="1" destOrd="0" parTransId="{0B458929-4829-4887-AB09-36038277118C}" sibTransId="{A41260A2-5E57-43FC-940C-293E559A16D3}"/>
    <dgm:cxn modelId="{9470E010-0FFF-48B4-B359-48918092EB4D}" type="presOf" srcId="{B79E3E63-DD30-4927-8817-3B4F78DBFA94}" destId="{21934370-5C70-4AC8-837A-50ADE685DF1F}" srcOrd="0" destOrd="0" presId="urn:microsoft.com/office/officeart/2005/8/layout/hList1"/>
    <dgm:cxn modelId="{4045AA19-CCF1-474B-8204-2952D8B19E55}" srcId="{3FD2B588-82B3-49BE-A119-17BB3246EA15}" destId="{B79E3E63-DD30-4927-8817-3B4F78DBFA94}" srcOrd="0" destOrd="0" parTransId="{385D9506-0ED7-41CE-95BA-F98A8C04571E}" sibTransId="{F6D3B724-E0DE-48AE-9F6B-EDDCFC5D2467}"/>
    <dgm:cxn modelId="{A20E726C-CD43-45D4-8745-7B84AFB0DBCC}" type="presOf" srcId="{FB1BDEF4-C39F-4770-9546-7E6F3877A62A}" destId="{21934370-5C70-4AC8-837A-50ADE685DF1F}" srcOrd="0" destOrd="2" presId="urn:microsoft.com/office/officeart/2005/8/layout/hList1"/>
    <dgm:cxn modelId="{DDC465E2-5A59-43A8-AA06-2E9A58A20157}" type="presOf" srcId="{2DECA502-9939-468C-BC83-6B9CBBF44211}" destId="{B131D34C-E772-4715-ADD2-120EE685D34F}" srcOrd="0" destOrd="1" presId="urn:microsoft.com/office/officeart/2005/8/layout/hList1"/>
    <dgm:cxn modelId="{74E8C088-8A1F-4B39-8325-21A942E6C9B5}" type="presOf" srcId="{3FD2B588-82B3-49BE-A119-17BB3246EA15}" destId="{82317E44-4E6C-4039-B80D-F1C1F78AAABA}" srcOrd="0" destOrd="0" presId="urn:microsoft.com/office/officeart/2005/8/layout/hList1"/>
    <dgm:cxn modelId="{7942712C-8A97-441E-B89A-598785D0F7AE}" type="presParOf" srcId="{007EA724-6234-4279-B40C-B9A6277D6B09}" destId="{FC15520C-AF42-48E8-8CDA-64AAB2C46A6D}" srcOrd="0" destOrd="0" presId="urn:microsoft.com/office/officeart/2005/8/layout/hList1"/>
    <dgm:cxn modelId="{23C8E851-7FF8-4807-B772-6E610123415F}" type="presParOf" srcId="{FC15520C-AF42-48E8-8CDA-64AAB2C46A6D}" destId="{82317E44-4E6C-4039-B80D-F1C1F78AAABA}" srcOrd="0" destOrd="0" presId="urn:microsoft.com/office/officeart/2005/8/layout/hList1"/>
    <dgm:cxn modelId="{EB4D86A2-8AAA-4314-A5C0-FB94F0B80373}" type="presParOf" srcId="{FC15520C-AF42-48E8-8CDA-64AAB2C46A6D}" destId="{21934370-5C70-4AC8-837A-50ADE685DF1F}" srcOrd="1" destOrd="0" presId="urn:microsoft.com/office/officeart/2005/8/layout/hList1"/>
    <dgm:cxn modelId="{BB3D230C-A10B-4C41-B8D3-F6F46D44631A}" type="presParOf" srcId="{007EA724-6234-4279-B40C-B9A6277D6B09}" destId="{6EF35B31-C2BB-4B76-B748-BA9CE885A64C}" srcOrd="1" destOrd="0" presId="urn:microsoft.com/office/officeart/2005/8/layout/hList1"/>
    <dgm:cxn modelId="{67AF862A-3B8A-41A9-A66F-D92C8922E05E}" type="presParOf" srcId="{007EA724-6234-4279-B40C-B9A6277D6B09}" destId="{2F1ADFDE-841D-45F5-89EC-260AB63E5C56}" srcOrd="2" destOrd="0" presId="urn:microsoft.com/office/officeart/2005/8/layout/hList1"/>
    <dgm:cxn modelId="{274ABB24-B52D-4914-8C83-1890DCE9FDE1}" type="presParOf" srcId="{2F1ADFDE-841D-45F5-89EC-260AB63E5C56}" destId="{F48C4A13-F24D-406B-B30D-B9B69C60E2EB}" srcOrd="0" destOrd="0" presId="urn:microsoft.com/office/officeart/2005/8/layout/hList1"/>
    <dgm:cxn modelId="{57A122CD-8A4E-4772-8ED6-905F24736E48}" type="presParOf" srcId="{2F1ADFDE-841D-45F5-89EC-260AB63E5C56}" destId="{B131D34C-E772-4715-ADD2-120EE685D3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EE9FF4-9F89-491A-9ED5-D558FBF8B64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1DBF7F-A1A8-4556-855B-ADC442499F74}">
      <dgm:prSet phldrT="[文本]"/>
      <dgm:spPr/>
      <dgm:t>
        <a:bodyPr/>
        <a:lstStyle/>
        <a:p>
          <a:r>
            <a:rPr lang="en-US" altLang="zh-CN" dirty="0" smtClean="0"/>
            <a:t>TDD</a:t>
          </a:r>
          <a:endParaRPr lang="zh-CN" altLang="en-US" dirty="0"/>
        </a:p>
      </dgm:t>
    </dgm:pt>
    <dgm:pt modelId="{61AC51A7-811F-4725-968F-71A6E96F2392}" type="parTrans" cxnId="{243CEFA5-2455-4647-BA2E-F6D5C459721E}">
      <dgm:prSet/>
      <dgm:spPr/>
      <dgm:t>
        <a:bodyPr/>
        <a:lstStyle/>
        <a:p>
          <a:endParaRPr lang="zh-CN" altLang="en-US"/>
        </a:p>
      </dgm:t>
    </dgm:pt>
    <dgm:pt modelId="{F6A9FD42-F4A7-44F8-A369-34F13F2E2BD0}" type="sibTrans" cxnId="{243CEFA5-2455-4647-BA2E-F6D5C459721E}">
      <dgm:prSet/>
      <dgm:spPr/>
      <dgm:t>
        <a:bodyPr/>
        <a:lstStyle/>
        <a:p>
          <a:endParaRPr lang="zh-CN" altLang="en-US"/>
        </a:p>
      </dgm:t>
    </dgm:pt>
    <dgm:pt modelId="{9A258604-FCB1-419A-B531-9C59A4E67956}">
      <dgm:prSet phldrT="[文本]"/>
      <dgm:spPr/>
      <dgm:t>
        <a:bodyPr/>
        <a:lstStyle/>
        <a:p>
          <a:r>
            <a:rPr lang="en-US" altLang="zh-CN" dirty="0" err="1" smtClean="0"/>
            <a:t>Junit</a:t>
          </a:r>
          <a:endParaRPr lang="zh-CN" altLang="en-US" dirty="0"/>
        </a:p>
      </dgm:t>
    </dgm:pt>
    <dgm:pt modelId="{2A20E637-950B-4940-9450-C496DA018E37}" type="parTrans" cxnId="{B1D704D7-7C18-4584-84BA-A0531207AD80}">
      <dgm:prSet/>
      <dgm:spPr/>
      <dgm:t>
        <a:bodyPr/>
        <a:lstStyle/>
        <a:p>
          <a:endParaRPr lang="zh-CN" altLang="en-US"/>
        </a:p>
      </dgm:t>
    </dgm:pt>
    <dgm:pt modelId="{F17836A8-6611-4D3D-A2D9-D9C0F724DC69}" type="sibTrans" cxnId="{B1D704D7-7C18-4584-84BA-A0531207AD80}">
      <dgm:prSet/>
      <dgm:spPr/>
      <dgm:t>
        <a:bodyPr/>
        <a:lstStyle/>
        <a:p>
          <a:endParaRPr lang="zh-CN" altLang="en-US"/>
        </a:p>
      </dgm:t>
    </dgm:pt>
    <dgm:pt modelId="{9B66929C-072F-4837-9CED-596C64C68D2F}">
      <dgm:prSet phldrT="[文本]"/>
      <dgm:spPr/>
      <dgm:t>
        <a:bodyPr/>
        <a:lstStyle/>
        <a:p>
          <a:r>
            <a:rPr lang="en-US" altLang="zh-CN" dirty="0" err="1" smtClean="0"/>
            <a:t>Nunit</a:t>
          </a:r>
          <a:endParaRPr lang="zh-CN" altLang="en-US" dirty="0"/>
        </a:p>
      </dgm:t>
    </dgm:pt>
    <dgm:pt modelId="{1C84C82B-20E1-4463-9E93-5DEBE74F2A09}" type="parTrans" cxnId="{66B76FAD-6F8B-474D-A96E-780F3E77166D}">
      <dgm:prSet/>
      <dgm:spPr/>
      <dgm:t>
        <a:bodyPr/>
        <a:lstStyle/>
        <a:p>
          <a:endParaRPr lang="zh-CN" altLang="en-US"/>
        </a:p>
      </dgm:t>
    </dgm:pt>
    <dgm:pt modelId="{42E47DD9-6E0E-4589-8F1B-12DB4D9B3C08}" type="sibTrans" cxnId="{66B76FAD-6F8B-474D-A96E-780F3E77166D}">
      <dgm:prSet/>
      <dgm:spPr/>
      <dgm:t>
        <a:bodyPr/>
        <a:lstStyle/>
        <a:p>
          <a:endParaRPr lang="zh-CN" altLang="en-US"/>
        </a:p>
      </dgm:t>
    </dgm:pt>
    <dgm:pt modelId="{F50F9F4F-C75C-401F-A3A7-C85BC7B5C12C}">
      <dgm:prSet phldrT="[文本]"/>
      <dgm:spPr/>
      <dgm:t>
        <a:bodyPr/>
        <a:lstStyle/>
        <a:p>
          <a:r>
            <a:rPr lang="en-US" altLang="zh-CN" dirty="0" smtClean="0"/>
            <a:t>ATDD\BDD</a:t>
          </a:r>
          <a:endParaRPr lang="zh-CN" altLang="en-US" dirty="0"/>
        </a:p>
      </dgm:t>
    </dgm:pt>
    <dgm:pt modelId="{1355C9B8-338A-45D5-AB71-C607957DE082}" type="parTrans" cxnId="{26056955-496F-47FF-BB0E-3429E6AEFEC1}">
      <dgm:prSet/>
      <dgm:spPr/>
      <dgm:t>
        <a:bodyPr/>
        <a:lstStyle/>
        <a:p>
          <a:endParaRPr lang="zh-CN" altLang="en-US"/>
        </a:p>
      </dgm:t>
    </dgm:pt>
    <dgm:pt modelId="{0BEFF4E8-11A3-46E9-A425-4CF43EA0C4E8}" type="sibTrans" cxnId="{26056955-496F-47FF-BB0E-3429E6AEFEC1}">
      <dgm:prSet/>
      <dgm:spPr/>
      <dgm:t>
        <a:bodyPr/>
        <a:lstStyle/>
        <a:p>
          <a:endParaRPr lang="zh-CN" altLang="en-US"/>
        </a:p>
      </dgm:t>
    </dgm:pt>
    <dgm:pt modelId="{0038DA1D-DB7A-4C2C-8C12-7B34A214529C}">
      <dgm:prSet phldrT="[文本]"/>
      <dgm:spPr/>
      <dgm:t>
        <a:bodyPr/>
        <a:lstStyle/>
        <a:p>
          <a:r>
            <a:rPr lang="en-US" altLang="zh-CN" dirty="0" smtClean="0"/>
            <a:t>Fitness</a:t>
          </a:r>
          <a:endParaRPr lang="zh-CN" altLang="en-US" dirty="0"/>
        </a:p>
      </dgm:t>
    </dgm:pt>
    <dgm:pt modelId="{C3DF6144-FC7C-424C-BC37-17A2060E549E}" type="parTrans" cxnId="{92962FE5-5E2F-4B4A-A072-37D82C62F633}">
      <dgm:prSet/>
      <dgm:spPr/>
      <dgm:t>
        <a:bodyPr/>
        <a:lstStyle/>
        <a:p>
          <a:endParaRPr lang="zh-CN" altLang="en-US"/>
        </a:p>
      </dgm:t>
    </dgm:pt>
    <dgm:pt modelId="{8C7140B1-1B23-4AE3-81BB-CCB1D614A7F6}" type="sibTrans" cxnId="{92962FE5-5E2F-4B4A-A072-37D82C62F633}">
      <dgm:prSet/>
      <dgm:spPr/>
      <dgm:t>
        <a:bodyPr/>
        <a:lstStyle/>
        <a:p>
          <a:endParaRPr lang="zh-CN" altLang="en-US"/>
        </a:p>
      </dgm:t>
    </dgm:pt>
    <dgm:pt modelId="{A09BEB96-8C8A-43C9-BAB2-50321DAF171F}">
      <dgm:prSet phldrT="[文本]"/>
      <dgm:spPr/>
      <dgm:t>
        <a:bodyPr/>
        <a:lstStyle/>
        <a:p>
          <a:r>
            <a:rPr lang="en-US" altLang="zh-CN" dirty="0" smtClean="0"/>
            <a:t>Cucumber</a:t>
          </a:r>
          <a:endParaRPr lang="zh-CN" altLang="en-US" dirty="0"/>
        </a:p>
      </dgm:t>
    </dgm:pt>
    <dgm:pt modelId="{BC733E48-88E2-402E-A9BC-FC16C00271BF}" type="parTrans" cxnId="{3CE75B2B-92FA-4AD6-BB1C-2F309A30F151}">
      <dgm:prSet/>
      <dgm:spPr/>
      <dgm:t>
        <a:bodyPr/>
        <a:lstStyle/>
        <a:p>
          <a:endParaRPr lang="zh-CN" altLang="en-US"/>
        </a:p>
      </dgm:t>
    </dgm:pt>
    <dgm:pt modelId="{C605926E-B69F-4CDC-B49B-DA22068F5994}" type="sibTrans" cxnId="{3CE75B2B-92FA-4AD6-BB1C-2F309A30F151}">
      <dgm:prSet/>
      <dgm:spPr/>
      <dgm:t>
        <a:bodyPr/>
        <a:lstStyle/>
        <a:p>
          <a:endParaRPr lang="zh-CN" altLang="en-US"/>
        </a:p>
      </dgm:t>
    </dgm:pt>
    <dgm:pt modelId="{76F4159C-25D9-49CD-A1DB-F2AB690306CA}">
      <dgm:prSet phldrT="[文本]"/>
      <dgm:spPr/>
      <dgm:t>
        <a:bodyPr/>
        <a:lstStyle/>
        <a:p>
          <a:r>
            <a:rPr lang="en-US" altLang="zh-CN" dirty="0" smtClean="0"/>
            <a:t>Mock</a:t>
          </a:r>
          <a:endParaRPr lang="zh-CN" altLang="en-US" dirty="0"/>
        </a:p>
      </dgm:t>
    </dgm:pt>
    <dgm:pt modelId="{68DF4C03-178E-473C-90D6-E6F7FE2E27FF}" type="parTrans" cxnId="{8B7D69EA-EEEB-4090-BAFB-220E936BB8D0}">
      <dgm:prSet/>
      <dgm:spPr/>
      <dgm:t>
        <a:bodyPr/>
        <a:lstStyle/>
        <a:p>
          <a:endParaRPr lang="zh-CN" altLang="en-US"/>
        </a:p>
      </dgm:t>
    </dgm:pt>
    <dgm:pt modelId="{81B58609-0D2F-441A-8315-571C943E3C08}" type="sibTrans" cxnId="{8B7D69EA-EEEB-4090-BAFB-220E936BB8D0}">
      <dgm:prSet/>
      <dgm:spPr/>
      <dgm:t>
        <a:bodyPr/>
        <a:lstStyle/>
        <a:p>
          <a:endParaRPr lang="zh-CN" altLang="en-US"/>
        </a:p>
      </dgm:t>
    </dgm:pt>
    <dgm:pt modelId="{D8A427F2-A1DD-4A97-81C6-744F53B1210F}">
      <dgm:prSet phldrT="[文本]"/>
      <dgm:spPr/>
      <dgm:t>
        <a:bodyPr/>
        <a:lstStyle/>
        <a:p>
          <a:r>
            <a:rPr lang="en-US" altLang="en-US" dirty="0" err="1" smtClean="0"/>
            <a:t>NSpec</a:t>
          </a:r>
          <a:endParaRPr lang="zh-CN" altLang="en-US" dirty="0"/>
        </a:p>
      </dgm:t>
    </dgm:pt>
    <dgm:pt modelId="{D1F3CAE0-7FEB-492C-9FC2-5E4E90B60764}" type="parTrans" cxnId="{A6E80081-4322-4DA9-984B-42E834A307D1}">
      <dgm:prSet/>
      <dgm:spPr/>
      <dgm:t>
        <a:bodyPr/>
        <a:lstStyle/>
        <a:p>
          <a:endParaRPr lang="zh-CN" altLang="en-US"/>
        </a:p>
      </dgm:t>
    </dgm:pt>
    <dgm:pt modelId="{DE8B48E8-2B15-4D82-B19A-288DAAD3E13B}" type="sibTrans" cxnId="{A6E80081-4322-4DA9-984B-42E834A307D1}">
      <dgm:prSet/>
      <dgm:spPr/>
      <dgm:t>
        <a:bodyPr/>
        <a:lstStyle/>
        <a:p>
          <a:endParaRPr lang="zh-CN" altLang="en-US"/>
        </a:p>
      </dgm:t>
    </dgm:pt>
    <dgm:pt modelId="{FBC2D972-B399-4423-903E-4E9EE56BC726}" type="pres">
      <dgm:prSet presAssocID="{CDEE9FF4-9F89-491A-9ED5-D558FBF8B64C}" presName="Name0" presStyleCnt="0">
        <dgm:presLayoutVars>
          <dgm:dir/>
          <dgm:animLvl val="lvl"/>
          <dgm:resizeHandles val="exact"/>
        </dgm:presLayoutVars>
      </dgm:prSet>
      <dgm:spPr/>
    </dgm:pt>
    <dgm:pt modelId="{6C4A2D6E-F1E3-4A96-B37B-B893AB65F5B1}" type="pres">
      <dgm:prSet presAssocID="{871DBF7F-A1A8-4556-855B-ADC442499F74}" presName="linNode" presStyleCnt="0"/>
      <dgm:spPr/>
    </dgm:pt>
    <dgm:pt modelId="{52AFBC97-0DEB-45ED-8C49-E3424E64F0EC}" type="pres">
      <dgm:prSet presAssocID="{871DBF7F-A1A8-4556-855B-ADC442499F74}" presName="parentText" presStyleLbl="node1" presStyleIdx="0" presStyleCnt="2" custLinFactNeighborX="-1239" custLinFactNeighborY="-2">
        <dgm:presLayoutVars>
          <dgm:chMax val="1"/>
          <dgm:bulletEnabled val="1"/>
        </dgm:presLayoutVars>
      </dgm:prSet>
      <dgm:spPr/>
    </dgm:pt>
    <dgm:pt modelId="{B58F9922-ED76-4EE4-9A17-259626412568}" type="pres">
      <dgm:prSet presAssocID="{871DBF7F-A1A8-4556-855B-ADC442499F74}" presName="descendantText" presStyleLbl="alignAccFollowNode1" presStyleIdx="0" presStyleCnt="2">
        <dgm:presLayoutVars>
          <dgm:bulletEnabled val="1"/>
        </dgm:presLayoutVars>
      </dgm:prSet>
      <dgm:spPr/>
    </dgm:pt>
    <dgm:pt modelId="{A92315AA-8F36-4BBC-A14A-A990D52CFDEE}" type="pres">
      <dgm:prSet presAssocID="{F6A9FD42-F4A7-44F8-A369-34F13F2E2BD0}" presName="sp" presStyleCnt="0"/>
      <dgm:spPr/>
    </dgm:pt>
    <dgm:pt modelId="{EC76A14D-80C4-4F28-8EAB-64E325667975}" type="pres">
      <dgm:prSet presAssocID="{F50F9F4F-C75C-401F-A3A7-C85BC7B5C12C}" presName="linNode" presStyleCnt="0"/>
      <dgm:spPr/>
    </dgm:pt>
    <dgm:pt modelId="{1C895307-5F43-4BF4-8156-95DA77184D5E}" type="pres">
      <dgm:prSet presAssocID="{F50F9F4F-C75C-401F-A3A7-C85BC7B5C12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9B448-F801-4FD0-9A9B-57C2BA56ECCD}" type="pres">
      <dgm:prSet presAssocID="{F50F9F4F-C75C-401F-A3A7-C85BC7B5C12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E85382-F27C-4842-BBE4-2E51D0BD859B}" type="presOf" srcId="{76F4159C-25D9-49CD-A1DB-F2AB690306CA}" destId="{B58F9922-ED76-4EE4-9A17-259626412568}" srcOrd="0" destOrd="2" presId="urn:microsoft.com/office/officeart/2005/8/layout/vList5"/>
    <dgm:cxn modelId="{3CE75B2B-92FA-4AD6-BB1C-2F309A30F151}" srcId="{F50F9F4F-C75C-401F-A3A7-C85BC7B5C12C}" destId="{A09BEB96-8C8A-43C9-BAB2-50321DAF171F}" srcOrd="1" destOrd="0" parTransId="{BC733E48-88E2-402E-A9BC-FC16C00271BF}" sibTransId="{C605926E-B69F-4CDC-B49B-DA22068F5994}"/>
    <dgm:cxn modelId="{C42DB62C-D443-4105-9540-B9F7ADFBBE16}" type="presOf" srcId="{D8A427F2-A1DD-4A97-81C6-744F53B1210F}" destId="{7709B448-F801-4FD0-9A9B-57C2BA56ECCD}" srcOrd="0" destOrd="2" presId="urn:microsoft.com/office/officeart/2005/8/layout/vList5"/>
    <dgm:cxn modelId="{196E59A5-DFF8-4CAA-BCA6-B1D72E75D296}" type="presOf" srcId="{F50F9F4F-C75C-401F-A3A7-C85BC7B5C12C}" destId="{1C895307-5F43-4BF4-8156-95DA77184D5E}" srcOrd="0" destOrd="0" presId="urn:microsoft.com/office/officeart/2005/8/layout/vList5"/>
    <dgm:cxn modelId="{F9619369-65F5-4D0A-B3D9-4D192E0F4592}" type="presOf" srcId="{CDEE9FF4-9F89-491A-9ED5-D558FBF8B64C}" destId="{FBC2D972-B399-4423-903E-4E9EE56BC726}" srcOrd="0" destOrd="0" presId="urn:microsoft.com/office/officeart/2005/8/layout/vList5"/>
    <dgm:cxn modelId="{8B7D69EA-EEEB-4090-BAFB-220E936BB8D0}" srcId="{871DBF7F-A1A8-4556-855B-ADC442499F74}" destId="{76F4159C-25D9-49CD-A1DB-F2AB690306CA}" srcOrd="2" destOrd="0" parTransId="{68DF4C03-178E-473C-90D6-E6F7FE2E27FF}" sibTransId="{81B58609-0D2F-441A-8315-571C943E3C08}"/>
    <dgm:cxn modelId="{1785D864-69B8-4757-AD39-98EDB2A51862}" type="presOf" srcId="{A09BEB96-8C8A-43C9-BAB2-50321DAF171F}" destId="{7709B448-F801-4FD0-9A9B-57C2BA56ECCD}" srcOrd="0" destOrd="1" presId="urn:microsoft.com/office/officeart/2005/8/layout/vList5"/>
    <dgm:cxn modelId="{26056955-496F-47FF-BB0E-3429E6AEFEC1}" srcId="{CDEE9FF4-9F89-491A-9ED5-D558FBF8B64C}" destId="{F50F9F4F-C75C-401F-A3A7-C85BC7B5C12C}" srcOrd="1" destOrd="0" parTransId="{1355C9B8-338A-45D5-AB71-C607957DE082}" sibTransId="{0BEFF4E8-11A3-46E9-A425-4CF43EA0C4E8}"/>
    <dgm:cxn modelId="{243CEFA5-2455-4647-BA2E-F6D5C459721E}" srcId="{CDEE9FF4-9F89-491A-9ED5-D558FBF8B64C}" destId="{871DBF7F-A1A8-4556-855B-ADC442499F74}" srcOrd="0" destOrd="0" parTransId="{61AC51A7-811F-4725-968F-71A6E96F2392}" sibTransId="{F6A9FD42-F4A7-44F8-A369-34F13F2E2BD0}"/>
    <dgm:cxn modelId="{A6E80081-4322-4DA9-984B-42E834A307D1}" srcId="{F50F9F4F-C75C-401F-A3A7-C85BC7B5C12C}" destId="{D8A427F2-A1DD-4A97-81C6-744F53B1210F}" srcOrd="2" destOrd="0" parTransId="{D1F3CAE0-7FEB-492C-9FC2-5E4E90B60764}" sibTransId="{DE8B48E8-2B15-4D82-B19A-288DAAD3E13B}"/>
    <dgm:cxn modelId="{29DE6698-93E9-471F-8D07-0803D9333CB6}" type="presOf" srcId="{9B66929C-072F-4837-9CED-596C64C68D2F}" destId="{B58F9922-ED76-4EE4-9A17-259626412568}" srcOrd="0" destOrd="1" presId="urn:microsoft.com/office/officeart/2005/8/layout/vList5"/>
    <dgm:cxn modelId="{2D5E49D1-F0AC-46AC-8B95-BAA6A422020F}" type="presOf" srcId="{871DBF7F-A1A8-4556-855B-ADC442499F74}" destId="{52AFBC97-0DEB-45ED-8C49-E3424E64F0EC}" srcOrd="0" destOrd="0" presId="urn:microsoft.com/office/officeart/2005/8/layout/vList5"/>
    <dgm:cxn modelId="{A8D244CC-BD26-446B-9D0D-FDAFADB8C29E}" type="presOf" srcId="{0038DA1D-DB7A-4C2C-8C12-7B34A214529C}" destId="{7709B448-F801-4FD0-9A9B-57C2BA56ECCD}" srcOrd="0" destOrd="0" presId="urn:microsoft.com/office/officeart/2005/8/layout/vList5"/>
    <dgm:cxn modelId="{B1D704D7-7C18-4584-84BA-A0531207AD80}" srcId="{871DBF7F-A1A8-4556-855B-ADC442499F74}" destId="{9A258604-FCB1-419A-B531-9C59A4E67956}" srcOrd="0" destOrd="0" parTransId="{2A20E637-950B-4940-9450-C496DA018E37}" sibTransId="{F17836A8-6611-4D3D-A2D9-D9C0F724DC69}"/>
    <dgm:cxn modelId="{964A63C3-5478-4386-AE28-313832F7DE53}" type="presOf" srcId="{9A258604-FCB1-419A-B531-9C59A4E67956}" destId="{B58F9922-ED76-4EE4-9A17-259626412568}" srcOrd="0" destOrd="0" presId="urn:microsoft.com/office/officeart/2005/8/layout/vList5"/>
    <dgm:cxn modelId="{66B76FAD-6F8B-474D-A96E-780F3E77166D}" srcId="{871DBF7F-A1A8-4556-855B-ADC442499F74}" destId="{9B66929C-072F-4837-9CED-596C64C68D2F}" srcOrd="1" destOrd="0" parTransId="{1C84C82B-20E1-4463-9E93-5DEBE74F2A09}" sibTransId="{42E47DD9-6E0E-4589-8F1B-12DB4D9B3C08}"/>
    <dgm:cxn modelId="{92962FE5-5E2F-4B4A-A072-37D82C62F633}" srcId="{F50F9F4F-C75C-401F-A3A7-C85BC7B5C12C}" destId="{0038DA1D-DB7A-4C2C-8C12-7B34A214529C}" srcOrd="0" destOrd="0" parTransId="{C3DF6144-FC7C-424C-BC37-17A2060E549E}" sibTransId="{8C7140B1-1B23-4AE3-81BB-CCB1D614A7F6}"/>
    <dgm:cxn modelId="{847F7686-603C-4AF0-931C-0A7711744C7A}" type="presParOf" srcId="{FBC2D972-B399-4423-903E-4E9EE56BC726}" destId="{6C4A2D6E-F1E3-4A96-B37B-B893AB65F5B1}" srcOrd="0" destOrd="0" presId="urn:microsoft.com/office/officeart/2005/8/layout/vList5"/>
    <dgm:cxn modelId="{2A07AA60-ECAE-469E-915D-59714CC5D7EC}" type="presParOf" srcId="{6C4A2D6E-F1E3-4A96-B37B-B893AB65F5B1}" destId="{52AFBC97-0DEB-45ED-8C49-E3424E64F0EC}" srcOrd="0" destOrd="0" presId="urn:microsoft.com/office/officeart/2005/8/layout/vList5"/>
    <dgm:cxn modelId="{74CF9041-2193-4DAC-9E85-EAF3C9471A6C}" type="presParOf" srcId="{6C4A2D6E-F1E3-4A96-B37B-B893AB65F5B1}" destId="{B58F9922-ED76-4EE4-9A17-259626412568}" srcOrd="1" destOrd="0" presId="urn:microsoft.com/office/officeart/2005/8/layout/vList5"/>
    <dgm:cxn modelId="{9860C97A-BFE4-45B5-B647-62F729DA568A}" type="presParOf" srcId="{FBC2D972-B399-4423-903E-4E9EE56BC726}" destId="{A92315AA-8F36-4BBC-A14A-A990D52CFDEE}" srcOrd="1" destOrd="0" presId="urn:microsoft.com/office/officeart/2005/8/layout/vList5"/>
    <dgm:cxn modelId="{62AC3C63-A73F-4D24-95CF-3459FF2CE699}" type="presParOf" srcId="{FBC2D972-B399-4423-903E-4E9EE56BC726}" destId="{EC76A14D-80C4-4F28-8EAB-64E325667975}" srcOrd="2" destOrd="0" presId="urn:microsoft.com/office/officeart/2005/8/layout/vList5"/>
    <dgm:cxn modelId="{658B1297-421A-48BF-888F-4BC2B8ECAC02}" type="presParOf" srcId="{EC76A14D-80C4-4F28-8EAB-64E325667975}" destId="{1C895307-5F43-4BF4-8156-95DA77184D5E}" srcOrd="0" destOrd="0" presId="urn:microsoft.com/office/officeart/2005/8/layout/vList5"/>
    <dgm:cxn modelId="{A9343934-F7F9-451D-85CF-3EEB56D31F49}" type="presParOf" srcId="{EC76A14D-80C4-4F28-8EAB-64E325667975}" destId="{7709B448-F801-4FD0-9A9B-57C2BA56EC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3666D-0DD1-4B53-8083-3AFD53A144C5}">
      <dsp:nvSpPr>
        <dsp:cNvPr id="0" name=""/>
        <dsp:cNvSpPr/>
      </dsp:nvSpPr>
      <dsp:spPr>
        <a:xfrm rot="5400000">
          <a:off x="-154396" y="154440"/>
          <a:ext cx="1029311" cy="720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dummy </a:t>
          </a:r>
          <a:endParaRPr lang="zh-CN" altLang="en-US" sz="1600" kern="1200" dirty="0"/>
        </a:p>
      </dsp:txBody>
      <dsp:txXfrm rot="-5400000">
        <a:off x="2" y="360302"/>
        <a:ext cx="720517" cy="308794"/>
      </dsp:txXfrm>
    </dsp:sp>
    <dsp:sp modelId="{581EB7AB-867C-4829-B1C8-3011DCE7D374}">
      <dsp:nvSpPr>
        <dsp:cNvPr id="0" name=""/>
        <dsp:cNvSpPr/>
      </dsp:nvSpPr>
      <dsp:spPr>
        <a:xfrm rot="5400000">
          <a:off x="3097904" y="-2377342"/>
          <a:ext cx="669052" cy="542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哑巴对象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仅用于填充参数</a:t>
          </a:r>
          <a:endParaRPr lang="zh-CN" altLang="en-US" sz="1800" kern="1200" dirty="0"/>
        </a:p>
      </dsp:txBody>
      <dsp:txXfrm rot="-5400000">
        <a:off x="720517" y="32705"/>
        <a:ext cx="5391166" cy="603732"/>
      </dsp:txXfrm>
    </dsp:sp>
    <dsp:sp modelId="{AE5E83ED-612C-4BFA-B005-F73F8DD28242}">
      <dsp:nvSpPr>
        <dsp:cNvPr id="0" name=""/>
        <dsp:cNvSpPr/>
      </dsp:nvSpPr>
      <dsp:spPr>
        <a:xfrm rot="5400000">
          <a:off x="-154396" y="1012221"/>
          <a:ext cx="1029311" cy="720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stub </a:t>
          </a:r>
          <a:endParaRPr lang="zh-CN" altLang="en-US" sz="1600" kern="1200" dirty="0"/>
        </a:p>
      </dsp:txBody>
      <dsp:txXfrm rot="-5400000">
        <a:off x="2" y="1218083"/>
        <a:ext cx="720517" cy="308794"/>
      </dsp:txXfrm>
    </dsp:sp>
    <dsp:sp modelId="{1243FEB5-EECC-4094-A82D-F8573CB85A29}">
      <dsp:nvSpPr>
        <dsp:cNvPr id="0" name=""/>
        <dsp:cNvSpPr/>
      </dsp:nvSpPr>
      <dsp:spPr>
        <a:xfrm rot="5400000">
          <a:off x="3097904" y="-1498429"/>
          <a:ext cx="669052" cy="542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固定响应</a:t>
          </a:r>
          <a:endParaRPr lang="zh-CN" altLang="en-US" sz="1800" kern="1200" dirty="0"/>
        </a:p>
      </dsp:txBody>
      <dsp:txXfrm rot="-5400000">
        <a:off x="720517" y="911618"/>
        <a:ext cx="5391166" cy="603732"/>
      </dsp:txXfrm>
    </dsp:sp>
    <dsp:sp modelId="{F67EAE1C-AB53-4C4C-92B5-22D6849FD525}">
      <dsp:nvSpPr>
        <dsp:cNvPr id="0" name=""/>
        <dsp:cNvSpPr/>
      </dsp:nvSpPr>
      <dsp:spPr>
        <a:xfrm rot="5400000">
          <a:off x="-154396" y="1912266"/>
          <a:ext cx="1029311" cy="720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fake </a:t>
          </a:r>
          <a:endParaRPr lang="zh-CN" altLang="en-US" sz="1600" kern="1200" dirty="0"/>
        </a:p>
      </dsp:txBody>
      <dsp:txXfrm rot="-5400000">
        <a:off x="2" y="2118128"/>
        <a:ext cx="720517" cy="308794"/>
      </dsp:txXfrm>
    </dsp:sp>
    <dsp:sp modelId="{3B26F7E1-098C-4C74-AF27-99E6917781F5}">
      <dsp:nvSpPr>
        <dsp:cNvPr id="0" name=""/>
        <dsp:cNvSpPr/>
      </dsp:nvSpPr>
      <dsp:spPr>
        <a:xfrm rot="5400000">
          <a:off x="3097904" y="-619517"/>
          <a:ext cx="669052" cy="542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正式对象的虚拟实现，接近真实</a:t>
          </a:r>
          <a:endParaRPr lang="zh-CN" altLang="en-US" sz="1800" kern="1200" dirty="0"/>
        </a:p>
      </dsp:txBody>
      <dsp:txXfrm rot="-5400000">
        <a:off x="720517" y="1790530"/>
        <a:ext cx="5391166" cy="603732"/>
      </dsp:txXfrm>
    </dsp:sp>
    <dsp:sp modelId="{B4BB6BCE-0153-41E3-913D-5DCF032810F6}">
      <dsp:nvSpPr>
        <dsp:cNvPr id="0" name=""/>
        <dsp:cNvSpPr/>
      </dsp:nvSpPr>
      <dsp:spPr>
        <a:xfrm rot="5400000">
          <a:off x="-154396" y="2791179"/>
          <a:ext cx="1029311" cy="7205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mock</a:t>
          </a:r>
          <a:endParaRPr lang="zh-CN" altLang="en-US" sz="1600" kern="1200" dirty="0"/>
        </a:p>
      </dsp:txBody>
      <dsp:txXfrm rot="-5400000">
        <a:off x="2" y="2997041"/>
        <a:ext cx="720517" cy="308794"/>
      </dsp:txXfrm>
    </dsp:sp>
    <dsp:sp modelId="{392F5927-036C-4D65-B40A-1CF1BE0341A4}">
      <dsp:nvSpPr>
        <dsp:cNvPr id="0" name=""/>
        <dsp:cNvSpPr/>
      </dsp:nvSpPr>
      <dsp:spPr>
        <a:xfrm rot="5400000">
          <a:off x="3097904" y="259395"/>
          <a:ext cx="669052" cy="542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调用次数、输入、输出预期</a:t>
          </a:r>
          <a:endParaRPr lang="zh-CN" altLang="en-US" sz="1800" kern="1200" dirty="0"/>
        </a:p>
      </dsp:txBody>
      <dsp:txXfrm rot="-5400000">
        <a:off x="720517" y="2669442"/>
        <a:ext cx="5391166" cy="60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17E44-4E6C-4039-B80D-F1C1F78AAABA}">
      <dsp:nvSpPr>
        <dsp:cNvPr id="0" name=""/>
        <dsp:cNvSpPr/>
      </dsp:nvSpPr>
      <dsp:spPr>
        <a:xfrm>
          <a:off x="30" y="267974"/>
          <a:ext cx="2871160" cy="1099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尽可能多的</a:t>
          </a:r>
          <a:r>
            <a:rPr lang="en-US" altLang="zh-CN" sz="2900" kern="1200" dirty="0" smtClean="0"/>
            <a:t>stub</a:t>
          </a:r>
          <a:r>
            <a:rPr lang="zh-CN" altLang="en-US" sz="2900" kern="1200" dirty="0" smtClean="0"/>
            <a:t>和</a:t>
          </a:r>
          <a:r>
            <a:rPr lang="en-US" altLang="zh-CN" sz="2900" kern="1200" dirty="0" smtClean="0"/>
            <a:t>mock</a:t>
          </a:r>
          <a:endParaRPr lang="zh-CN" altLang="en-US" sz="2900" kern="1200" dirty="0"/>
        </a:p>
      </dsp:txBody>
      <dsp:txXfrm>
        <a:off x="30" y="267974"/>
        <a:ext cx="2871160" cy="1099516"/>
      </dsp:txXfrm>
    </dsp:sp>
    <dsp:sp modelId="{21934370-5C70-4AC8-837A-50ADE685DF1F}">
      <dsp:nvSpPr>
        <dsp:cNvPr id="0" name=""/>
        <dsp:cNvSpPr/>
      </dsp:nvSpPr>
      <dsp:spPr>
        <a:xfrm>
          <a:off x="30" y="1367491"/>
          <a:ext cx="2871160" cy="226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细粒度测试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900" kern="1200" dirty="0" smtClean="0"/>
            <a:t>Stub</a:t>
          </a:r>
          <a:r>
            <a:rPr lang="zh-CN" altLang="en-US" sz="2900" kern="1200" dirty="0" smtClean="0"/>
            <a:t>和</a:t>
          </a:r>
          <a:r>
            <a:rPr lang="en-US" altLang="zh-CN" sz="2900" kern="1200" dirty="0" smtClean="0"/>
            <a:t>mock</a:t>
          </a:r>
          <a:r>
            <a:rPr lang="zh-CN" altLang="en-US" sz="2900" kern="1200" dirty="0" smtClean="0"/>
            <a:t>与真实有差距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集成风险</a:t>
          </a:r>
          <a:endParaRPr lang="zh-CN" altLang="en-US" sz="2900" kern="1200" dirty="0"/>
        </a:p>
      </dsp:txBody>
      <dsp:txXfrm>
        <a:off x="30" y="1367491"/>
        <a:ext cx="2871160" cy="2268742"/>
      </dsp:txXfrm>
    </dsp:sp>
    <dsp:sp modelId="{F48C4A13-F24D-406B-B30D-B9B69C60E2EB}">
      <dsp:nvSpPr>
        <dsp:cNvPr id="0" name=""/>
        <dsp:cNvSpPr/>
      </dsp:nvSpPr>
      <dsp:spPr>
        <a:xfrm>
          <a:off x="3273153" y="267974"/>
          <a:ext cx="2871160" cy="1099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尽可能少的</a:t>
          </a:r>
          <a:r>
            <a:rPr lang="en-US" altLang="zh-CN" sz="2900" kern="1200" dirty="0" smtClean="0"/>
            <a:t>stub</a:t>
          </a:r>
          <a:r>
            <a:rPr lang="zh-CN" altLang="en-US" sz="2900" kern="1200" dirty="0" smtClean="0"/>
            <a:t>和</a:t>
          </a:r>
          <a:r>
            <a:rPr lang="en-US" altLang="zh-CN" sz="2900" kern="1200" dirty="0" smtClean="0"/>
            <a:t>mock</a:t>
          </a:r>
          <a:endParaRPr lang="zh-CN" altLang="en-US" sz="2900" kern="1200" dirty="0"/>
        </a:p>
      </dsp:txBody>
      <dsp:txXfrm>
        <a:off x="3273153" y="267974"/>
        <a:ext cx="2871160" cy="1099516"/>
      </dsp:txXfrm>
    </dsp:sp>
    <dsp:sp modelId="{B131D34C-E772-4715-ADD2-120EE685D34F}">
      <dsp:nvSpPr>
        <dsp:cNvPr id="0" name=""/>
        <dsp:cNvSpPr/>
      </dsp:nvSpPr>
      <dsp:spPr>
        <a:xfrm>
          <a:off x="3273153" y="1367491"/>
          <a:ext cx="2871160" cy="22687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粒度粗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小型集成测试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测试覆盖率</a:t>
          </a:r>
          <a:endParaRPr lang="zh-CN" altLang="en-US" sz="2900" kern="1200" dirty="0"/>
        </a:p>
      </dsp:txBody>
      <dsp:txXfrm>
        <a:off x="3273153" y="1367491"/>
        <a:ext cx="2871160" cy="2268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F9922-ED76-4EE4-9A17-259626412568}">
      <dsp:nvSpPr>
        <dsp:cNvPr id="0" name=""/>
        <dsp:cNvSpPr/>
      </dsp:nvSpPr>
      <dsp:spPr>
        <a:xfrm rot="5400000">
          <a:off x="3678551" y="-1367280"/>
          <a:ext cx="933456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Junit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Nunit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Mock</a:t>
          </a:r>
          <a:endParaRPr lang="zh-CN" altLang="en-US" sz="1600" kern="1200" dirty="0"/>
        </a:p>
      </dsp:txBody>
      <dsp:txXfrm rot="-5400000">
        <a:off x="2194559" y="162280"/>
        <a:ext cx="3855872" cy="842320"/>
      </dsp:txXfrm>
    </dsp:sp>
    <dsp:sp modelId="{52AFBC97-0DEB-45ED-8C49-E3424E64F0EC}">
      <dsp:nvSpPr>
        <dsp:cNvPr id="0" name=""/>
        <dsp:cNvSpPr/>
      </dsp:nvSpPr>
      <dsp:spPr>
        <a:xfrm>
          <a:off x="0" y="5"/>
          <a:ext cx="2194560" cy="116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TDD</a:t>
          </a:r>
          <a:endParaRPr lang="zh-CN" altLang="en-US" sz="3100" kern="1200" dirty="0"/>
        </a:p>
      </dsp:txBody>
      <dsp:txXfrm>
        <a:off x="56959" y="56964"/>
        <a:ext cx="2080642" cy="1052902"/>
      </dsp:txXfrm>
    </dsp:sp>
    <dsp:sp modelId="{7709B448-F801-4FD0-9A9B-57C2BA56ECCD}">
      <dsp:nvSpPr>
        <dsp:cNvPr id="0" name=""/>
        <dsp:cNvSpPr/>
      </dsp:nvSpPr>
      <dsp:spPr>
        <a:xfrm rot="5400000">
          <a:off x="3678551" y="-142119"/>
          <a:ext cx="933456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Fitness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Cucumber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/>
            <a:t>NSpec</a:t>
          </a:r>
          <a:endParaRPr lang="zh-CN" altLang="en-US" sz="1600" kern="1200" dirty="0"/>
        </a:p>
      </dsp:txBody>
      <dsp:txXfrm rot="-5400000">
        <a:off x="2194559" y="1387441"/>
        <a:ext cx="3855872" cy="842320"/>
      </dsp:txXfrm>
    </dsp:sp>
    <dsp:sp modelId="{1C895307-5F43-4BF4-8156-95DA77184D5E}">
      <dsp:nvSpPr>
        <dsp:cNvPr id="0" name=""/>
        <dsp:cNvSpPr/>
      </dsp:nvSpPr>
      <dsp:spPr>
        <a:xfrm>
          <a:off x="0" y="1225190"/>
          <a:ext cx="2194560" cy="116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ATDD\BDD</a:t>
          </a:r>
          <a:endParaRPr lang="zh-CN" altLang="en-US" sz="3100" kern="1200" dirty="0"/>
        </a:p>
      </dsp:txBody>
      <dsp:txXfrm>
        <a:off x="56959" y="1282149"/>
        <a:ext cx="2080642" cy="105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4CDEB-46DB-4635-B6AD-319321C287EF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8A80-41AE-4FD1-835B-1A3584B4F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6FFED-5AE8-4466-9D82-58012D8AAC86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33855-4313-4529-A042-0F993B632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40D63-EBFB-46D7-9F7D-31A1B97B8276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068B2-6127-46C4-9929-499B41D73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A9557-66F5-42DF-86EF-9366C5F9363B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4AFED-76A3-47B2-A69D-F05FDF1F3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3CF8-CB80-4E2F-9E6C-8F05490084BF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BF1-200E-4BA2-9606-3212477E69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DF926-06D1-4867-B0F7-AC1BAD863708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2F262-5730-4924-83B0-838F370E56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FD00A-25FA-4578-B10E-55DD8CF18816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457D8-4D02-4345-90CC-BF348760E3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2B102-3B99-4F93-A720-3EBEDC337D6F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2919-B883-4FCE-8CBB-BE90DE442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5C7F3-640A-455B-8500-D74ACAFDB6A2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23A01-65BC-4DE3-9520-42843B9906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6A9D-B7FE-47BF-BC4F-D7633465D641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27E61-ED32-4CB3-B97B-FD226F0A51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175FF-B608-4F26-9095-80E41E522C2C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CA0D0-3DE7-41E9-9A2F-25E2DC806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41A38C-90C0-4961-B09B-153D8E878F49}" type="datetimeFigureOut">
              <a:rPr lang="zh-CN" altLang="en-US"/>
              <a:pPr>
                <a:defRPr/>
              </a:pPr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C82159-14A4-4C57-B508-CFF251CC21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封面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5214974" cy="1285881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TDD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测试驱动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643042" y="2214554"/>
            <a:ext cx="400052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——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张宇雄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714744" y="2714620"/>
            <a:ext cx="1857388" cy="78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2014.6.30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设定测试前条件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执行一个待测行为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检查结果是否符合预期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测试步骤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40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测试替身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44532779"/>
              </p:ext>
            </p:extLst>
          </p:nvPr>
        </p:nvGraphicFramePr>
        <p:xfrm>
          <a:off x="856886" y="2643182"/>
          <a:ext cx="6144344" cy="366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8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替身策略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82362650"/>
              </p:ext>
            </p:extLst>
          </p:nvPr>
        </p:nvGraphicFramePr>
        <p:xfrm>
          <a:off x="1619672" y="2643182"/>
          <a:ext cx="6144344" cy="39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33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en-US" altLang="zh-CN" sz="2400" dirty="0" smtClean="0"/>
              <a:t>TDD</a:t>
            </a:r>
            <a:r>
              <a:rPr lang="zh-CN" altLang="en-US" sz="2400" dirty="0" smtClean="0"/>
              <a:t>：测试驱动开发（</a:t>
            </a:r>
            <a:r>
              <a:rPr lang="en-US" altLang="zh-CN" sz="2400" dirty="0" smtClean="0"/>
              <a:t>Test-Driven Development)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en-US" altLang="zh-CN" sz="2400" dirty="0" smtClean="0"/>
              <a:t>ATDD:</a:t>
            </a:r>
            <a:r>
              <a:rPr lang="zh-CN" altLang="en-US" sz="2400" dirty="0" smtClean="0"/>
              <a:t>验收测试驱动开发</a:t>
            </a:r>
            <a:r>
              <a:rPr lang="en-US" altLang="zh-CN" sz="2400" dirty="0" smtClean="0"/>
              <a:t>(Acceptance Test-Driven Development)</a:t>
            </a:r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en-US" altLang="zh-CN" sz="2400" dirty="0" smtClean="0"/>
              <a:t>BDD:</a:t>
            </a:r>
            <a:r>
              <a:rPr lang="zh-CN" altLang="en-US" sz="2400" dirty="0" smtClean="0"/>
              <a:t>行为驱动开发</a:t>
            </a:r>
            <a:r>
              <a:rPr lang="en-US" altLang="zh-CN" sz="2400" dirty="0" smtClean="0"/>
              <a:t>(Behavior Driven Development)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TDD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/ATDD/BDD</a:t>
            </a:r>
          </a:p>
        </p:txBody>
      </p:sp>
    </p:spTree>
    <p:extLst>
      <p:ext uri="{BB962C8B-B14F-4D97-AF65-F5344CB8AC3E}">
        <p14:creationId xmlns:p14="http://schemas.microsoft.com/office/powerpoint/2010/main" val="32173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使用编程语言书写测试用例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适用于程序员阅读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TDD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77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使用自然语言书写测试用例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适用于</a:t>
            </a:r>
            <a:r>
              <a:rPr lang="en-US" altLang="zh-CN" sz="2400" dirty="0" smtClean="0"/>
              <a:t>QA</a:t>
            </a:r>
            <a:r>
              <a:rPr lang="zh-CN" altLang="en-US" sz="2400" dirty="0" smtClean="0"/>
              <a:t>，业务人员和程序阅读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为系统高级功能编写测试为开端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ATDD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80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Given-When-Then</a:t>
            </a:r>
            <a:r>
              <a:rPr lang="zh-CN" altLang="en-US" sz="2400" dirty="0" smtClean="0"/>
              <a:t>格式编写可运行测试用例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适用于</a:t>
            </a:r>
            <a:r>
              <a:rPr lang="en-US" altLang="zh-CN" sz="2400" dirty="0" smtClean="0"/>
              <a:t>QA</a:t>
            </a:r>
            <a:r>
              <a:rPr lang="zh-CN" altLang="en-US" sz="2400" dirty="0" smtClean="0"/>
              <a:t>、程序、业务</a:t>
            </a:r>
            <a:r>
              <a:rPr lang="zh-CN" altLang="en-US" sz="2400" dirty="0"/>
              <a:t>人员</a:t>
            </a:r>
            <a:r>
              <a:rPr lang="zh-CN" altLang="en-US" sz="2400" dirty="0" smtClean="0"/>
              <a:t>阅读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BDD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40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工具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94977930"/>
              </p:ext>
            </p:extLst>
          </p:nvPr>
        </p:nvGraphicFramePr>
        <p:xfrm>
          <a:off x="1115616" y="3068960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4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40618" y="2688417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目标是测试？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鼓励庞大的单元测试代码？</a:t>
            </a:r>
            <a:endParaRPr lang="en-US" altLang="zh-CN" sz="2400" dirty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鼓励费力重构？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正确代码的特性测试？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尽量使用</a:t>
            </a:r>
            <a:r>
              <a:rPr lang="en-US" altLang="zh-CN" sz="2400" dirty="0" smtClean="0"/>
              <a:t>mock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TDD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的误区解读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48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编写测试花更多时间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运行测试与等待结果耗时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测试不是开发工作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测试代码的维护会花大量精力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不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TDD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的原因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0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无法正常工作，或没有实现预期的代码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到处陷阱，难以修改的代码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j-cs"/>
            </a:endParaRPr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陈旧的文档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起源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45976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开发者只完成满足测试的代码，忽略实际需求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放慢开发进度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en-US" altLang="zh-CN" sz="2400" dirty="0" smtClean="0"/>
              <a:t>UI</a:t>
            </a:r>
            <a:r>
              <a:rPr lang="zh-CN" altLang="en-US" sz="2400" dirty="0" smtClean="0"/>
              <a:t>、数据库强行构造单元测试，带来更多额外工作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更多关注用例和测试案例，而不是设计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缺乏边界测试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928662" y="1759723"/>
            <a:ext cx="41473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TDD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的负面评价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67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 常规版2-封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/>
              <a:t>用</a:t>
            </a:r>
            <a:r>
              <a:rPr lang="zh-CN" altLang="en-US" sz="2400" dirty="0" smtClean="0"/>
              <a:t>测试确保代码达到预期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rPr>
              <a:t>用测试保证重构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j-cs"/>
            </a:endParaRPr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用测试说明代码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测试驱动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先写测试，让测试失败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实现，让测试通过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重构，优化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步骤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68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38775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en-US" altLang="zh-CN" sz="2400" dirty="0"/>
              <a:t>TDD</a:t>
            </a:r>
            <a:r>
              <a:rPr lang="zh-CN" altLang="en-US" sz="2400" dirty="0"/>
              <a:t>的目标不是测试，更多</a:t>
            </a:r>
            <a:r>
              <a:rPr lang="zh-CN" altLang="en-US" sz="2400" dirty="0" smtClean="0"/>
              <a:t>的是设计和过程</a:t>
            </a:r>
            <a:endParaRPr lang="en-US" altLang="zh-CN" sz="2400" dirty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用测试来做设计，</a:t>
            </a:r>
            <a:r>
              <a:rPr lang="en-US" altLang="zh-CN" sz="2400" dirty="0" smtClean="0"/>
              <a:t>TDD</a:t>
            </a:r>
            <a:r>
              <a:rPr lang="zh-CN" altLang="en-US" sz="2400" dirty="0" smtClean="0"/>
              <a:t>把测试变成一种设计活动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结果导向，每一步都确保质量，不断优化。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理解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60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738775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400" dirty="0" smtClean="0"/>
              <a:t>检测很小的、明确的功能是否正确</a:t>
            </a:r>
            <a:endParaRPr lang="en-US" altLang="zh-CN" sz="2400" dirty="0" smtClean="0"/>
          </a:p>
          <a:p>
            <a:pPr marL="228600" indent="-2286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400" dirty="0" smtClean="0"/>
              <a:t>特定条件下的特定行为判断</a:t>
            </a:r>
            <a:endParaRPr lang="en-US" altLang="zh-CN" sz="2400" dirty="0" smtClean="0"/>
          </a:p>
          <a:p>
            <a:pPr marL="228600" indent="-2286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400" dirty="0"/>
              <a:t>程序员编写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单元测试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28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有效的代码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单一职责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有意识的开发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效率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优势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72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可读性（表明意图）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一次只测一种行为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每个行为只测一次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首先编写测试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好的行为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41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 常规版2-内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928662" y="2643182"/>
            <a:ext cx="35719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一次测试太多项目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/>
              <a:t>先</a:t>
            </a:r>
            <a:r>
              <a:rPr lang="zh-CN" altLang="en-US" sz="2400" dirty="0" smtClean="0"/>
              <a:t>写程序后写测试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过细的测试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未使用</a:t>
            </a:r>
            <a:r>
              <a:rPr lang="en-US" altLang="zh-CN" sz="2400" dirty="0" smtClean="0"/>
              <a:t>mock</a:t>
            </a:r>
            <a:r>
              <a:rPr lang="zh-CN" altLang="en-US" sz="2400" dirty="0" smtClean="0"/>
              <a:t>工具等</a:t>
            </a:r>
            <a:endParaRPr lang="en-US" altLang="zh-CN" sz="2400" dirty="0" smtClean="0"/>
          </a:p>
          <a:p>
            <a:pPr marL="228600" lvl="0" indent="-228600" eaLnBrk="0" hangingPunct="0">
              <a:lnSpc>
                <a:spcPct val="150000"/>
              </a:lnSpc>
              <a:buAutoNum type="arabicPeriod"/>
              <a:defRPr/>
            </a:pPr>
            <a:r>
              <a:rPr lang="zh-CN" altLang="en-US" sz="2400" dirty="0" smtClean="0"/>
              <a:t>复杂的测试代码</a:t>
            </a:r>
            <a:endParaRPr lang="en-US" altLang="zh-CN" sz="24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857224" y="1714488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不好的行为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21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438</Words>
  <Application>Microsoft Office PowerPoint</Application>
  <PresentationFormat>全屏显示(4:3)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TDD测试驱动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fangfang</dc:creator>
  <cp:lastModifiedBy>Windows User</cp:lastModifiedBy>
  <cp:revision>77</cp:revision>
  <dcterms:created xsi:type="dcterms:W3CDTF">2012-12-28T09:14:14Z</dcterms:created>
  <dcterms:modified xsi:type="dcterms:W3CDTF">2014-06-30T15:21:45Z</dcterms:modified>
</cp:coreProperties>
</file>