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52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01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9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2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0F0B-4486-4EF6-A91D-827A371CB5A8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A2BB-0267-49D1-8061-8E364E15D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68182-EC09-C9D2-FDD3-FFBD5D72E68F}"/>
              </a:ext>
            </a:extLst>
          </p:cNvPr>
          <p:cNvSpPr/>
          <p:nvPr/>
        </p:nvSpPr>
        <p:spPr>
          <a:xfrm>
            <a:off x="1768283" y="1219360"/>
            <a:ext cx="45719" cy="61651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7FB0B9-7D2F-575D-846A-1AE667058980}"/>
              </a:ext>
            </a:extLst>
          </p:cNvPr>
          <p:cNvSpPr/>
          <p:nvPr/>
        </p:nvSpPr>
        <p:spPr>
          <a:xfrm>
            <a:off x="1326432" y="7384546"/>
            <a:ext cx="944218" cy="168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1D1175-62F2-052C-6857-7EDCDFE02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91" t="20435" r="50000" b="31014"/>
          <a:stretch/>
        </p:blipFill>
        <p:spPr>
          <a:xfrm rot="10800000">
            <a:off x="3661411" y="2254498"/>
            <a:ext cx="3716353" cy="44905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6C3C551-47AA-6C85-69AB-9B75C3FC40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13672" y="6788153"/>
            <a:ext cx="335943" cy="3171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DC2F333-4959-CB4C-9194-77AC276C1C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791142" y="1357801"/>
            <a:ext cx="335943" cy="31719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5AC7E52-A157-00BA-6849-80CFD667B1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798542" y="4751771"/>
            <a:ext cx="335943" cy="3171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676C5CC-6313-CBD1-7B25-7D6C86ED7D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08471" y="5430565"/>
            <a:ext cx="335943" cy="3171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4B3F3F5-FB34-BDE0-A8DF-A8EAB5CE4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13672" y="6109359"/>
            <a:ext cx="335943" cy="3171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38C68EB-8B63-2740-3FFE-12E4ED6AF8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08471" y="4072977"/>
            <a:ext cx="335943" cy="31719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474D2C-1476-B488-4C33-F9A1B37A5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793341" y="2036595"/>
            <a:ext cx="335943" cy="31719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2250672-9617-BDDD-A445-86AF6F3BEA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03270" y="2715389"/>
            <a:ext cx="335943" cy="3171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FEBFC8D-C7B7-5447-AD5C-DA6DCB222C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15" t="24406" r="37164" b="34527"/>
          <a:stretch/>
        </p:blipFill>
        <p:spPr>
          <a:xfrm>
            <a:off x="1808471" y="3394183"/>
            <a:ext cx="335943" cy="317199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17E8D42-68E4-2ED1-B63B-0C7E65AB5E4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49615" y="6484945"/>
            <a:ext cx="3309294" cy="461808"/>
          </a:xfrm>
          <a:prstGeom prst="bentConnector3">
            <a:avLst>
              <a:gd name="adj1" fmla="val 99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FE8DB3E-60B6-C370-4E4F-427B1B0A34B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49614" y="1855796"/>
            <a:ext cx="1491464" cy="4412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E88C08B-39D5-91F9-F9A1-E251CF463709}"/>
              </a:ext>
            </a:extLst>
          </p:cNvPr>
          <p:cNvCxnSpPr>
            <a:cxnSpLocks/>
          </p:cNvCxnSpPr>
          <p:nvPr/>
        </p:nvCxnSpPr>
        <p:spPr>
          <a:xfrm>
            <a:off x="3651008" y="1855797"/>
            <a:ext cx="1366763" cy="632293"/>
          </a:xfrm>
          <a:prstGeom prst="bentConnector3">
            <a:avLst>
              <a:gd name="adj1" fmla="val 99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E92C61F-BC6C-715B-12F2-3E48FA11F2B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44414" y="1697198"/>
            <a:ext cx="1284587" cy="38919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BE7E73A-4213-D075-0C47-FAD793A99C1D}"/>
              </a:ext>
            </a:extLst>
          </p:cNvPr>
          <p:cNvCxnSpPr>
            <a:cxnSpLocks/>
          </p:cNvCxnSpPr>
          <p:nvPr/>
        </p:nvCxnSpPr>
        <p:spPr>
          <a:xfrm>
            <a:off x="3429000" y="1697197"/>
            <a:ext cx="2331720" cy="79089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CC3A8DF-0B47-6642-2E6E-6A3C0C481CB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34484" y="1516400"/>
            <a:ext cx="1034696" cy="33939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176E0B6-4A3E-422B-A6FF-159CE2200A08}"/>
              </a:ext>
            </a:extLst>
          </p:cNvPr>
          <p:cNvCxnSpPr>
            <a:cxnSpLocks/>
          </p:cNvCxnSpPr>
          <p:nvPr/>
        </p:nvCxnSpPr>
        <p:spPr>
          <a:xfrm>
            <a:off x="3125204" y="1516399"/>
            <a:ext cx="4144276" cy="2102050"/>
          </a:xfrm>
          <a:prstGeom prst="bentConnector3">
            <a:avLst>
              <a:gd name="adj1" fmla="val 1098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D6B6E0F-8DB8-4467-8BFA-3D7EEE809530}"/>
              </a:ext>
            </a:extLst>
          </p:cNvPr>
          <p:cNvCxnSpPr>
            <a:stCxn id="14" idx="3"/>
          </p:cNvCxnSpPr>
          <p:nvPr/>
        </p:nvCxnSpPr>
        <p:spPr>
          <a:xfrm flipV="1">
            <a:off x="2144414" y="1259404"/>
            <a:ext cx="838817" cy="29721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A10CFDD-A216-5F69-05DA-CCDDA35F8E36}"/>
              </a:ext>
            </a:extLst>
          </p:cNvPr>
          <p:cNvCxnSpPr/>
          <p:nvPr/>
        </p:nvCxnSpPr>
        <p:spPr>
          <a:xfrm>
            <a:off x="2999426" y="1259404"/>
            <a:ext cx="4270054" cy="3081573"/>
          </a:xfrm>
          <a:prstGeom prst="bentConnector3">
            <a:avLst>
              <a:gd name="adj1" fmla="val 116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BBDCF231-0532-9601-260E-0BD984BB8F7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144414" y="996206"/>
            <a:ext cx="644894" cy="25565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41B5A2A-EA7A-4C2F-C2CB-2A055039D3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7775" y="1097738"/>
            <a:ext cx="5791946" cy="5588881"/>
          </a:xfrm>
          <a:prstGeom prst="bentConnector3">
            <a:avLst>
              <a:gd name="adj1" fmla="val -1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5C746C-6C28-2375-F78F-0B01DE0A435A}"/>
              </a:ext>
            </a:extLst>
          </p:cNvPr>
          <p:cNvCxnSpPr/>
          <p:nvPr/>
        </p:nvCxnSpPr>
        <p:spPr>
          <a:xfrm rot="10800000">
            <a:off x="6096000" y="6426559"/>
            <a:ext cx="2293620" cy="361595"/>
          </a:xfrm>
          <a:prstGeom prst="bentConnector3">
            <a:avLst>
              <a:gd name="adj1" fmla="val 99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ABE6113-6F5B-ABFE-34F4-E19293051F0F}"/>
              </a:ext>
            </a:extLst>
          </p:cNvPr>
          <p:cNvCxnSpPr>
            <a:stCxn id="16" idx="3"/>
          </p:cNvCxnSpPr>
          <p:nvPr/>
        </p:nvCxnSpPr>
        <p:spPr>
          <a:xfrm flipV="1">
            <a:off x="2139213" y="651510"/>
            <a:ext cx="424609" cy="2222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AF716E4-BB42-6F04-7F8D-E1C0FC1BCD3A}"/>
              </a:ext>
            </a:extLst>
          </p:cNvPr>
          <p:cNvCxnSpPr>
            <a:cxnSpLocks/>
          </p:cNvCxnSpPr>
          <p:nvPr/>
        </p:nvCxnSpPr>
        <p:spPr>
          <a:xfrm>
            <a:off x="2584154" y="677637"/>
            <a:ext cx="3873796" cy="1793100"/>
          </a:xfrm>
          <a:prstGeom prst="bentConnector3">
            <a:avLst>
              <a:gd name="adj1" fmla="val 1001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CC304B5-417C-94E4-94BD-B3D33D1E93D5}"/>
              </a:ext>
            </a:extLst>
          </p:cNvPr>
          <p:cNvCxnSpPr>
            <a:stCxn id="15" idx="3"/>
          </p:cNvCxnSpPr>
          <p:nvPr/>
        </p:nvCxnSpPr>
        <p:spPr>
          <a:xfrm flipV="1">
            <a:off x="2129284" y="354330"/>
            <a:ext cx="222233" cy="1840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2BFF15C-47C7-FDDA-4B41-2ABE9C093A6D}"/>
              </a:ext>
            </a:extLst>
          </p:cNvPr>
          <p:cNvCxnSpPr/>
          <p:nvPr/>
        </p:nvCxnSpPr>
        <p:spPr>
          <a:xfrm rot="16200000" flipH="1">
            <a:off x="2236406" y="469441"/>
            <a:ext cx="2213094" cy="1982872"/>
          </a:xfrm>
          <a:prstGeom prst="bentConnector3">
            <a:avLst>
              <a:gd name="adj1" fmla="val -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62B931A-05CE-F520-4DB0-8EBAC078D618}"/>
              </a:ext>
            </a:extLst>
          </p:cNvPr>
          <p:cNvCxnSpPr>
            <a:stCxn id="10" idx="3"/>
          </p:cNvCxnSpPr>
          <p:nvPr/>
        </p:nvCxnSpPr>
        <p:spPr>
          <a:xfrm flipV="1">
            <a:off x="2127085" y="0"/>
            <a:ext cx="17329" cy="1516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1EBA0C8-49D5-5AA2-C138-E5C6C999708F}"/>
              </a:ext>
            </a:extLst>
          </p:cNvPr>
          <p:cNvCxnSpPr>
            <a:cxnSpLocks/>
          </p:cNvCxnSpPr>
          <p:nvPr/>
        </p:nvCxnSpPr>
        <p:spPr>
          <a:xfrm>
            <a:off x="2106753" y="80010"/>
            <a:ext cx="5162727" cy="4988960"/>
          </a:xfrm>
          <a:prstGeom prst="bentConnector3">
            <a:avLst>
              <a:gd name="adj1" fmla="val 127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B857DE-EAA9-CCC6-7A5D-DB24D4F8BAB8}"/>
              </a:ext>
            </a:extLst>
          </p:cNvPr>
          <p:cNvSpPr txBox="1"/>
          <p:nvPr/>
        </p:nvSpPr>
        <p:spPr>
          <a:xfrm>
            <a:off x="1432670" y="6755686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128F83-D1C6-984D-B104-0684D8E47E3C}"/>
              </a:ext>
            </a:extLst>
          </p:cNvPr>
          <p:cNvSpPr txBox="1"/>
          <p:nvPr/>
        </p:nvSpPr>
        <p:spPr>
          <a:xfrm>
            <a:off x="1432670" y="6053118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FDAE14A-7CBD-34B9-8133-D8709E2008FB}"/>
              </a:ext>
            </a:extLst>
          </p:cNvPr>
          <p:cNvSpPr txBox="1"/>
          <p:nvPr/>
        </p:nvSpPr>
        <p:spPr>
          <a:xfrm>
            <a:off x="1438472" y="5364081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82DE97-2C7C-F185-4069-503EDC66AE8F}"/>
              </a:ext>
            </a:extLst>
          </p:cNvPr>
          <p:cNvSpPr txBox="1"/>
          <p:nvPr/>
        </p:nvSpPr>
        <p:spPr>
          <a:xfrm>
            <a:off x="1438472" y="4735221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C34990E-B5E1-0B25-FF63-DF2B9BF03E97}"/>
              </a:ext>
            </a:extLst>
          </p:cNvPr>
          <p:cNvSpPr txBox="1"/>
          <p:nvPr/>
        </p:nvSpPr>
        <p:spPr>
          <a:xfrm>
            <a:off x="1438472" y="4032653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7A1666E-21A3-60D0-FE49-489032248E8C}"/>
              </a:ext>
            </a:extLst>
          </p:cNvPr>
          <p:cNvSpPr txBox="1"/>
          <p:nvPr/>
        </p:nvSpPr>
        <p:spPr>
          <a:xfrm>
            <a:off x="1444274" y="3343616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3620CC-F8D6-8BBD-B61E-2472E60977CF}"/>
              </a:ext>
            </a:extLst>
          </p:cNvPr>
          <p:cNvSpPr txBox="1"/>
          <p:nvPr/>
        </p:nvSpPr>
        <p:spPr>
          <a:xfrm>
            <a:off x="1425754" y="2653089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62FE97-A0C6-7A3E-B4E3-B3E54CE0EDF9}"/>
              </a:ext>
            </a:extLst>
          </p:cNvPr>
          <p:cNvSpPr txBox="1"/>
          <p:nvPr/>
        </p:nvSpPr>
        <p:spPr>
          <a:xfrm>
            <a:off x="1425754" y="1950521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673356-FFEC-BBC7-822D-17F5F3482615}"/>
              </a:ext>
            </a:extLst>
          </p:cNvPr>
          <p:cNvSpPr txBox="1"/>
          <p:nvPr/>
        </p:nvSpPr>
        <p:spPr>
          <a:xfrm>
            <a:off x="1442986" y="1261484"/>
            <a:ext cx="2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35889-E57E-CE9C-9EB1-C245AEBA33F9}"/>
              </a:ext>
            </a:extLst>
          </p:cNvPr>
          <p:cNvSpPr txBox="1"/>
          <p:nvPr/>
        </p:nvSpPr>
        <p:spPr>
          <a:xfrm>
            <a:off x="6084872" y="6540522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3</a:t>
            </a:r>
            <a:br>
              <a:rPr lang="en-GB" sz="1200" dirty="0"/>
            </a:br>
            <a:r>
              <a:rPr lang="en-GB" sz="1200" dirty="0"/>
              <a:t>ADC4</a:t>
            </a:r>
            <a:br>
              <a:rPr lang="en-GB" sz="1200" dirty="0"/>
            </a:br>
            <a:r>
              <a:rPr lang="en-GB" sz="1200" dirty="0"/>
              <a:t>GPIO5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ED277-3339-3AD1-139D-52BAC5974FAF}"/>
              </a:ext>
            </a:extLst>
          </p:cNvPr>
          <p:cNvSpPr txBox="1"/>
          <p:nvPr/>
        </p:nvSpPr>
        <p:spPr>
          <a:xfrm>
            <a:off x="4709258" y="6540522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6</a:t>
            </a:r>
            <a:br>
              <a:rPr lang="en-GB" sz="1200" dirty="0"/>
            </a:br>
            <a:r>
              <a:rPr lang="en-GB" sz="1200" dirty="0"/>
              <a:t>ADC3</a:t>
            </a:r>
            <a:br>
              <a:rPr lang="en-GB" sz="1200" dirty="0"/>
            </a:br>
            <a:r>
              <a:rPr lang="en-GB" sz="1200" dirty="0"/>
              <a:t>GPIO4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56844-1C74-B6B9-D7F1-DF17B274805A}"/>
              </a:ext>
            </a:extLst>
          </p:cNvPr>
          <p:cNvSpPr txBox="1"/>
          <p:nvPr/>
        </p:nvSpPr>
        <p:spPr>
          <a:xfrm>
            <a:off x="7416885" y="4707290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7</a:t>
            </a:r>
            <a:br>
              <a:rPr lang="en-GB" sz="1200" dirty="0"/>
            </a:br>
            <a:r>
              <a:rPr lang="en-GB" sz="1200" dirty="0"/>
              <a:t>ADC 6</a:t>
            </a:r>
            <a:br>
              <a:rPr lang="en-GB" sz="1200" dirty="0"/>
            </a:br>
            <a:r>
              <a:rPr lang="en-GB" sz="1200" dirty="0"/>
              <a:t>GPIO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25050-E1A2-9F22-1280-3CC64648101B}"/>
              </a:ext>
            </a:extLst>
          </p:cNvPr>
          <p:cNvSpPr txBox="1"/>
          <p:nvPr/>
        </p:nvSpPr>
        <p:spPr>
          <a:xfrm>
            <a:off x="7362879" y="3969082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8</a:t>
            </a:r>
            <a:br>
              <a:rPr lang="en-GB" sz="1200" dirty="0"/>
            </a:br>
            <a:r>
              <a:rPr lang="en-GB" sz="1200" dirty="0"/>
              <a:t>ADC 7</a:t>
            </a:r>
            <a:br>
              <a:rPr lang="en-GB" sz="1200" dirty="0"/>
            </a:br>
            <a:r>
              <a:rPr lang="en-GB" sz="1200" dirty="0"/>
              <a:t>GPIO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E6363-F42A-5505-3111-E13232C06205}"/>
              </a:ext>
            </a:extLst>
          </p:cNvPr>
          <p:cNvSpPr txBox="1"/>
          <p:nvPr/>
        </p:nvSpPr>
        <p:spPr>
          <a:xfrm>
            <a:off x="7031185" y="3295283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1</a:t>
            </a:r>
            <a:br>
              <a:rPr lang="en-GB" sz="1200" dirty="0"/>
            </a:br>
            <a:r>
              <a:rPr lang="en-GB" sz="1200" dirty="0"/>
              <a:t>ADC 2</a:t>
            </a:r>
            <a:br>
              <a:rPr lang="en-GB" sz="1200" dirty="0"/>
            </a:br>
            <a:r>
              <a:rPr lang="en-GB" sz="1200" dirty="0"/>
              <a:t>GPIO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BC940-F88B-8471-6BD9-7465F4732685}"/>
              </a:ext>
            </a:extLst>
          </p:cNvPr>
          <p:cNvSpPr txBox="1"/>
          <p:nvPr/>
        </p:nvSpPr>
        <p:spPr>
          <a:xfrm>
            <a:off x="6198787" y="1882588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 </a:t>
            </a:r>
            <a:br>
              <a:rPr lang="en-GB" sz="1200" dirty="0"/>
            </a:br>
            <a:r>
              <a:rPr lang="en-GB" sz="1200" dirty="0"/>
              <a:t>ADC 8</a:t>
            </a:r>
            <a:br>
              <a:rPr lang="en-GB" sz="1200" dirty="0"/>
            </a:br>
            <a:r>
              <a:rPr lang="en-GB" sz="1200" dirty="0"/>
              <a:t>GPIO 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411FE-C936-84A3-999C-5E3243E5C8FB}"/>
              </a:ext>
            </a:extLst>
          </p:cNvPr>
          <p:cNvSpPr txBox="1"/>
          <p:nvPr/>
        </p:nvSpPr>
        <p:spPr>
          <a:xfrm>
            <a:off x="5350993" y="1888367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Connection5 </a:t>
            </a:r>
            <a:br>
              <a:rPr lang="en-GB" sz="1200" dirty="0"/>
            </a:br>
            <a:r>
              <a:rPr lang="en-GB" sz="1200" dirty="0"/>
              <a:t>ADC 9</a:t>
            </a:r>
            <a:br>
              <a:rPr lang="en-GB" sz="1200" dirty="0"/>
            </a:br>
            <a:r>
              <a:rPr lang="en-GB" sz="1200" dirty="0"/>
              <a:t>GPIO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B83D8-B6D4-9B06-763C-80DAD7B30063}"/>
              </a:ext>
            </a:extLst>
          </p:cNvPr>
          <p:cNvSpPr txBox="1"/>
          <p:nvPr/>
        </p:nvSpPr>
        <p:spPr>
          <a:xfrm>
            <a:off x="4550263" y="1888367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Connection2 </a:t>
            </a:r>
            <a:br>
              <a:rPr lang="en-GB" sz="1200" dirty="0"/>
            </a:br>
            <a:r>
              <a:rPr lang="en-GB" sz="1200" dirty="0"/>
              <a:t>ADC 1</a:t>
            </a:r>
            <a:br>
              <a:rPr lang="en-GB" sz="1200" dirty="0"/>
            </a:br>
            <a:r>
              <a:rPr lang="en-GB" sz="1200" dirty="0"/>
              <a:t>GPIO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0B2C2-F0A0-B059-83F8-53E176BFA96A}"/>
              </a:ext>
            </a:extLst>
          </p:cNvPr>
          <p:cNvSpPr txBox="1"/>
          <p:nvPr/>
        </p:nvSpPr>
        <p:spPr>
          <a:xfrm>
            <a:off x="3712638" y="1897335"/>
            <a:ext cx="128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Connection9 </a:t>
            </a:r>
            <a:br>
              <a:rPr lang="en-GB" sz="1200" dirty="0"/>
            </a:br>
            <a:r>
              <a:rPr lang="en-GB" sz="1200" dirty="0"/>
              <a:t>ADC 0</a:t>
            </a:r>
            <a:br>
              <a:rPr lang="en-GB" sz="1200" dirty="0"/>
            </a:br>
            <a:r>
              <a:rPr lang="en-GB" sz="1200" dirty="0"/>
              <a:t>GPIO 1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42358074-9CFC-2966-87BC-604E720AF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86320"/>
              </p:ext>
            </p:extLst>
          </p:nvPr>
        </p:nvGraphicFramePr>
        <p:xfrm>
          <a:off x="9607845" y="1588494"/>
          <a:ext cx="3511807" cy="45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577">
                  <a:extLst>
                    <a:ext uri="{9D8B030D-6E8A-4147-A177-3AD203B41FA5}">
                      <a16:colId xmlns:a16="http://schemas.microsoft.com/office/drawing/2014/main" val="4037896281"/>
                    </a:ext>
                  </a:extLst>
                </a:gridCol>
                <a:gridCol w="1595230">
                  <a:extLst>
                    <a:ext uri="{9D8B030D-6E8A-4147-A177-3AD203B41FA5}">
                      <a16:colId xmlns:a16="http://schemas.microsoft.com/office/drawing/2014/main" val="1693001701"/>
                    </a:ext>
                  </a:extLst>
                </a:gridCol>
              </a:tblGrid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Anemometer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37711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10017"/>
                  </a:ext>
                </a:extLst>
              </a:tr>
              <a:tr h="47126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95913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44816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07959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77618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73410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72922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19443"/>
                  </a:ext>
                </a:extLst>
              </a:tr>
              <a:tr h="44719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4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4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301</TotalTime>
  <Words>93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Yuyi Zhang</dc:creator>
  <cp:lastModifiedBy>Yuyi Zhang</cp:lastModifiedBy>
  <cp:revision>4</cp:revision>
  <dcterms:created xsi:type="dcterms:W3CDTF">2023-07-12T16:40:08Z</dcterms:created>
  <dcterms:modified xsi:type="dcterms:W3CDTF">2023-07-13T14:43:38Z</dcterms:modified>
</cp:coreProperties>
</file>