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C9F92-CE21-408C-A6F0-E9C30E6D2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4DA48-DDC2-41AF-A5FB-AC6FC553B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D4DE0-7E0F-441F-ACEE-43C17FC5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11A9E-3020-4F38-87BA-42B94417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9FC73-EAEC-4D98-82D9-A61114BC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4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2CD19-BC02-4204-9885-93570F1D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B4AD0-AD73-43D5-93CD-64DD3641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5FEFB-6384-42A1-A9CE-5D1D19A9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B806A-CAB0-4DE2-B86C-9357AEAA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5FE67-7493-4645-8DF8-A00F5F73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6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DAF6EC-DBC3-4386-A04F-4F2B6897A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062C9-80F9-47D4-95C3-16AA046B0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84259-841C-4274-AF31-C3741744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EBAB0-70C0-475F-9119-EEEEFF7B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BC46A-850E-4384-9173-331CDF81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4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F3B1F-E795-4276-9972-BA148662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8C40C-E9CE-465B-9221-823CEF32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7EB66-4B28-42AD-B029-D7073D89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70851-2EFA-4792-A473-524D6FA4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DA500-2E0A-4162-B72A-162795E7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4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3FA81-F974-46D2-B138-8AD9F80D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13A8F-696A-4FF8-BDF9-4992ECA74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84668-4251-49CC-9B97-97491BB9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5A042-300C-4765-B9E7-A0208FE0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0AA10-5CA6-4D9A-9EB7-96C9B81A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9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687D-90B9-4F51-8B5D-AF8A42BB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AD9CE-BB98-471E-A157-0B1A7B1F9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36531-4C5C-4475-9EB0-3FEBFDFA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F28D5-932A-40F4-8E1E-D3713E9F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0C0A2-900B-40CE-B1B0-BC9AF361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65414-B105-4570-BDE6-E16A27BF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ACD74-25C1-4FB9-8E35-56B74A13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F3698-79E3-4BC4-880A-37DF3F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A3694-44DC-4792-A2E0-35D0C8DA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D01E39-1497-406C-B79E-705E772DB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250EBA-B4DE-4D69-8190-D593979D0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B82D1D-4F73-48AB-8614-0DA5516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3DE6B4-D1F9-4086-B906-E6BA4FE7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0F902-21B1-411E-A939-C610CBD6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9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129A2-28D6-4453-B307-AA53C662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6B18B-C52E-4BD7-B22E-0EFC058F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78439B-EAA8-4688-B158-326872D3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87381F-206A-48B6-9092-E62A1812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7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7F986-1717-4E6A-9648-1F98CF12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AE70D0-F0F9-4C47-943C-33C050E1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A5B82-92D5-48CA-BDE5-627A663B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3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142E8-989A-488A-828B-BAE3A35C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D22F1-640D-4545-9D9D-31D88E71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B2901-0EB1-4DB6-9182-29220C18C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8B092-32AC-4486-AE50-FEB65C2A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156F3-97A1-49FF-B3AD-E412FDAC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825A-D24E-41CC-BA06-81A853F1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0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CE30-33D3-48E2-9594-234E669B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CB9CF1-F021-465A-BA44-184572BD8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41D3D-1FAD-416B-A753-09DFC70F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5FDA6-9388-4AC0-A29E-71FD8241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D3581-5FEE-4FCF-AFD8-5E275867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4BEC6-388F-4368-B634-EBFF2FAB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3769D8-BD5A-41E2-877F-A64A6394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7EECB-7D9B-4CAC-9EAC-3CE93C98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876B5-283C-478E-937C-F0E648926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3FFC-7491-4053-8569-C98469CA015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2CE8B-563C-4DD7-AABF-AC1E4A676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0814E-0BB5-44CB-8C1B-87960B986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1401-2884-4AEB-817C-11B6B669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0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8.0.125:9091/" TargetMode="External"/><Relationship Id="rId2" Type="http://schemas.openxmlformats.org/officeDocument/2006/relationships/hyperlink" Target="http://172.18.0.125:909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72.17.0.20/downloads/Dev/MonitoringSystem/Prometheus/" TargetMode="External"/><Relationship Id="rId4" Type="http://schemas.openxmlformats.org/officeDocument/2006/relationships/hyperlink" Target="http://172.18.0.125:9093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8D2C7-8025-4EF9-97BD-680E6AB9F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Prometheus</a:t>
            </a:r>
            <a:r>
              <a:rPr lang="zh-CN" altLang="en-US" dirty="0"/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43479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9E6B2E6-483C-4A0C-9B74-D43775F8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18" y="149157"/>
            <a:ext cx="10684142" cy="64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2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EC171-3EA9-434F-ABDF-B8634E16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3B97A-70DE-4D8D-8291-6B20BBBF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Prometheus  </a:t>
            </a:r>
            <a:r>
              <a:rPr lang="en-US" altLang="zh-CN" dirty="0">
                <a:hlinkClick r:id="rId2"/>
              </a:rPr>
              <a:t>http://172.18.0.125:9090/</a:t>
            </a:r>
            <a:endParaRPr lang="en-US" altLang="zh-CN" dirty="0"/>
          </a:p>
          <a:p>
            <a:r>
              <a:rPr lang="en-US" altLang="zh-CN" dirty="0" err="1"/>
              <a:t>Pushgateway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http://172.18.0.125:9091/</a:t>
            </a:r>
            <a:endParaRPr lang="en-US" altLang="zh-CN" dirty="0"/>
          </a:p>
          <a:p>
            <a:r>
              <a:rPr lang="en-US" altLang="zh-CN" dirty="0" err="1"/>
              <a:t>AlertManager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http://172.18.0.125:9093/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016A4E-9732-458B-8EC3-2F600ECEC4A4}"/>
              </a:ext>
            </a:extLst>
          </p:cNvPr>
          <p:cNvSpPr/>
          <p:nvPr/>
        </p:nvSpPr>
        <p:spPr>
          <a:xfrm>
            <a:off x="726331" y="4707656"/>
            <a:ext cx="7814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http://172.17.0.20/downloads/Dev/MonitoringSystem/Prometheus/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624AA9-C6EE-4614-8BF0-40510F4FCAC6}"/>
              </a:ext>
            </a:extLst>
          </p:cNvPr>
          <p:cNvSpPr txBox="1"/>
          <p:nvPr/>
        </p:nvSpPr>
        <p:spPr>
          <a:xfrm>
            <a:off x="726331" y="44555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软件：</a:t>
            </a:r>
          </a:p>
        </p:txBody>
      </p:sp>
    </p:spTree>
    <p:extLst>
      <p:ext uri="{BB962C8B-B14F-4D97-AF65-F5344CB8AC3E}">
        <p14:creationId xmlns:p14="http://schemas.microsoft.com/office/powerpoint/2010/main" val="22542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EC171-3EA9-434F-ABDF-B8634E16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解决内容：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3B97A-70DE-4D8D-8291-6B20BBBF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09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b="1" dirty="0"/>
              <a:t>Prometheus</a:t>
            </a:r>
            <a:r>
              <a:rPr lang="zh-CN" altLang="en-US" dirty="0"/>
              <a:t>自动发现被监控节点的配置方法？即图中的</a:t>
            </a:r>
            <a:r>
              <a:rPr lang="en-US" altLang="zh-CN" dirty="0"/>
              <a:t>discover targets</a:t>
            </a:r>
            <a:r>
              <a:rPr lang="zh-CN" altLang="en-US" dirty="0"/>
              <a:t>的</a:t>
            </a:r>
            <a:r>
              <a:rPr lang="en-US" altLang="zh-CN" dirty="0" err="1"/>
              <a:t>file_sd</a:t>
            </a:r>
            <a:r>
              <a:rPr lang="zh-CN" altLang="en-US" dirty="0"/>
              <a:t>方式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、找一个</a:t>
            </a:r>
            <a:r>
              <a:rPr lang="en-US" altLang="zh-CN" dirty="0"/>
              <a:t>Short-lived Jobs</a:t>
            </a:r>
            <a:r>
              <a:rPr lang="zh-CN" altLang="en-US" dirty="0"/>
              <a:t>的示例，配置其向</a:t>
            </a:r>
            <a:r>
              <a:rPr lang="en-US" altLang="zh-CN" b="1" dirty="0" err="1"/>
              <a:t>Pushgateway</a:t>
            </a:r>
            <a:r>
              <a:rPr lang="zh-CN" altLang="en-US" dirty="0"/>
              <a:t>推送监控指标？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、对</a:t>
            </a:r>
            <a:r>
              <a:rPr lang="en-US" altLang="zh-CN" b="1" dirty="0" err="1"/>
              <a:t>AlertManager</a:t>
            </a:r>
            <a:r>
              <a:rPr lang="zh-CN" altLang="en-US" dirty="0"/>
              <a:t>进行配置，将告警发送到邮件方式，提供部署配置说明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、对</a:t>
            </a:r>
            <a:r>
              <a:rPr lang="en-US" altLang="zh-CN" b="1" dirty="0" err="1"/>
              <a:t>AlertManager</a:t>
            </a:r>
            <a:r>
              <a:rPr lang="zh-CN" altLang="en-US" dirty="0"/>
              <a:t>进行配置，将告警发送到微信方式，提供部署配置说明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、对</a:t>
            </a:r>
            <a:r>
              <a:rPr lang="en-US" altLang="zh-CN" b="1" dirty="0" err="1"/>
              <a:t>AlertManager</a:t>
            </a:r>
            <a:r>
              <a:rPr lang="zh-CN" altLang="en-US" dirty="0"/>
              <a:t>进行配置，将告警发送到</a:t>
            </a:r>
            <a:r>
              <a:rPr lang="en-US" altLang="zh-CN" dirty="0"/>
              <a:t>Webhook</a:t>
            </a:r>
            <a:r>
              <a:rPr lang="zh-CN" altLang="en-US" dirty="0"/>
              <a:t>方式，提供部署配置说明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、在测试云节点上部署：</a:t>
            </a:r>
            <a:r>
              <a:rPr lang="en-US" altLang="zh-CN" dirty="0" err="1"/>
              <a:t>blackbox_exporter</a:t>
            </a:r>
            <a:r>
              <a:rPr lang="zh-CN" altLang="en-US" dirty="0"/>
              <a:t>、</a:t>
            </a:r>
            <a:r>
              <a:rPr lang="en-US" altLang="zh-CN" dirty="0" err="1"/>
              <a:t>memcached_exporter</a:t>
            </a:r>
            <a:r>
              <a:rPr lang="zh-CN" altLang="en-US" dirty="0"/>
              <a:t>、</a:t>
            </a:r>
            <a:r>
              <a:rPr lang="en-US" altLang="zh-CN" dirty="0" err="1"/>
              <a:t>mysqld_exporter</a:t>
            </a:r>
            <a:r>
              <a:rPr lang="zh-CN" altLang="en-US" dirty="0"/>
              <a:t>、</a:t>
            </a:r>
            <a:r>
              <a:rPr lang="en-US" altLang="zh-CN" dirty="0" err="1"/>
              <a:t>node_exporter</a:t>
            </a:r>
            <a:r>
              <a:rPr lang="zh-CN" altLang="en-US" dirty="0"/>
              <a:t>，提供部署配置说明，提供监控</a:t>
            </a:r>
            <a:r>
              <a:rPr lang="en-US" altLang="zh-CN" dirty="0"/>
              <a:t>IP</a:t>
            </a:r>
            <a:r>
              <a:rPr lang="zh-CN" altLang="en-US" dirty="0"/>
              <a:t>和端口，使上面程序保持运行</a:t>
            </a:r>
            <a:r>
              <a:rPr lang="en-US" altLang="zh-CN" dirty="0"/>
              <a:t>(</a:t>
            </a:r>
            <a:r>
              <a:rPr lang="zh-CN" altLang="en-US" dirty="0"/>
              <a:t>可用</a:t>
            </a:r>
            <a:r>
              <a:rPr lang="en-US" altLang="zh-CN" dirty="0"/>
              <a:t>supervisor</a:t>
            </a:r>
            <a:r>
              <a:rPr lang="zh-CN" altLang="en-US" dirty="0"/>
              <a:t>管理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128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7DEA7-7B0F-4BBC-A43D-3E67F47A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6CFC2-FA59-4825-AC28-62996A29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capitek@controller</a:t>
            </a:r>
            <a:r>
              <a:rPr lang="en-US" altLang="zh-CN" dirty="0"/>
              <a:t>:/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$ cat </a:t>
            </a:r>
            <a:r>
              <a:rPr lang="en-US" altLang="zh-CN" dirty="0" err="1"/>
              <a:t>node_exporter.conf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program:node_exporter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autostart</a:t>
            </a:r>
            <a:r>
              <a:rPr lang="en-US" altLang="zh-CN" dirty="0"/>
              <a:t> = true</a:t>
            </a:r>
          </a:p>
          <a:p>
            <a:r>
              <a:rPr lang="en-US" altLang="zh-CN" dirty="0" err="1"/>
              <a:t>autorestart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command = /opt/</a:t>
            </a:r>
            <a:r>
              <a:rPr lang="en-US" altLang="zh-CN" dirty="0" err="1"/>
              <a:t>prometheus</a:t>
            </a:r>
            <a:r>
              <a:rPr lang="en-US" altLang="zh-CN" dirty="0"/>
              <a:t>/</a:t>
            </a:r>
            <a:r>
              <a:rPr lang="en-US" altLang="zh-CN" dirty="0" err="1"/>
              <a:t>node_exporter</a:t>
            </a:r>
            <a:r>
              <a:rPr lang="en-US" altLang="zh-CN" dirty="0"/>
              <a:t>/</a:t>
            </a:r>
            <a:r>
              <a:rPr lang="en-US" altLang="zh-CN" dirty="0" err="1"/>
              <a:t>node_exporter</a:t>
            </a:r>
            <a:endParaRPr lang="en-US" altLang="zh-CN" dirty="0"/>
          </a:p>
          <a:p>
            <a:r>
              <a:rPr lang="en-US" altLang="zh-CN" dirty="0" err="1"/>
              <a:t>startretries</a:t>
            </a:r>
            <a:r>
              <a:rPr lang="en-US" altLang="zh-CN" dirty="0"/>
              <a:t> = 3</a:t>
            </a:r>
          </a:p>
          <a:p>
            <a:r>
              <a:rPr lang="en-US" altLang="zh-CN" dirty="0"/>
              <a:t>user = </a:t>
            </a:r>
            <a:r>
              <a:rPr lang="en-US" altLang="zh-CN" dirty="0" err="1"/>
              <a:t>capitek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B87A3F-7B1B-45AF-A1B2-D984103A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63" y="437627"/>
            <a:ext cx="4979497" cy="8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7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230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Prometheus研究内容</vt:lpstr>
      <vt:lpstr>PowerPoint 演示文稿</vt:lpstr>
      <vt:lpstr>开发环境</vt:lpstr>
      <vt:lpstr>解决内容：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LIN</dc:creator>
  <cp:lastModifiedBy>zhangyx</cp:lastModifiedBy>
  <cp:revision>12</cp:revision>
  <dcterms:created xsi:type="dcterms:W3CDTF">2020-03-03T03:22:39Z</dcterms:created>
  <dcterms:modified xsi:type="dcterms:W3CDTF">2020-03-04T00:56:03Z</dcterms:modified>
</cp:coreProperties>
</file>