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694" r:id="rId2"/>
    <p:sldId id="687" r:id="rId3"/>
    <p:sldId id="688" r:id="rId4"/>
    <p:sldId id="689" r:id="rId5"/>
    <p:sldId id="690" r:id="rId6"/>
    <p:sldId id="69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5256" autoAdjust="0"/>
  </p:normalViewPr>
  <p:slideViewPr>
    <p:cSldViewPr snapToGrid="0">
      <p:cViewPr varScale="1">
        <p:scale>
          <a:sx n="86" d="100"/>
          <a:sy n="86" d="100"/>
        </p:scale>
        <p:origin x="63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5ED7E831-F87C-4F96-A592-864058962118}"/>
              </a:ext>
            </a:extLst>
          </p:cNvPr>
          <p:cNvGrpSpPr>
            <a:grpSpLocks/>
          </p:cNvGrpSpPr>
          <p:nvPr/>
        </p:nvGrpSpPr>
        <p:grpSpPr bwMode="auto">
          <a:xfrm>
            <a:off x="0" y="117475"/>
            <a:ext cx="9142413" cy="6738938"/>
            <a:chOff x="0" y="74"/>
            <a:chExt cx="5759" cy="4245"/>
          </a:xfrm>
        </p:grpSpPr>
        <p:sp>
          <p:nvSpPr>
            <p:cNvPr id="5" name="Rectangle 3">
              <a:extLst>
                <a:ext uri="{FF2B5EF4-FFF2-40B4-BE49-F238E27FC236}">
                  <a16:creationId xmlns:a16="http://schemas.microsoft.com/office/drawing/2014/main" id="{8D9CB6FF-8727-4DCA-825C-78804AA845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" y="4113"/>
              <a:ext cx="2208" cy="206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171" tIns="45585" rIns="91171" bIns="45585"/>
            <a:lstStyle>
              <a:lvl1pPr eaLnBrk="0" hangingPunct="0">
                <a:defRPr kumimoji="1" sz="2000">
                  <a:solidFill>
                    <a:schemeClr val="accent2"/>
                  </a:solidFill>
                  <a:latin typeface="Times New Roman" panose="02020603050405020304" pitchFamily="18" charset="0"/>
                  <a:ea typeface="Arial Unicode MS" pitchFamily="34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accent2"/>
                  </a:solidFill>
                  <a:latin typeface="Times New Roman" panose="02020603050405020304" pitchFamily="18" charset="0"/>
                  <a:ea typeface="Arial Unicode MS" pitchFamily="34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accent2"/>
                  </a:solidFill>
                  <a:latin typeface="Times New Roman" panose="02020603050405020304" pitchFamily="18" charset="0"/>
                  <a:ea typeface="Arial Unicode MS" pitchFamily="34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accent2"/>
                  </a:solidFill>
                  <a:latin typeface="Times New Roman" panose="02020603050405020304" pitchFamily="18" charset="0"/>
                  <a:ea typeface="Arial Unicode MS" pitchFamily="34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accent2"/>
                  </a:solidFill>
                  <a:latin typeface="Times New Roman" panose="02020603050405020304" pitchFamily="18" charset="0"/>
                  <a:ea typeface="Arial Unicode MS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accent2"/>
                  </a:solidFill>
                  <a:latin typeface="Times New Roman" panose="02020603050405020304" pitchFamily="18" charset="0"/>
                  <a:ea typeface="Arial Unicode MS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accent2"/>
                  </a:solidFill>
                  <a:latin typeface="Times New Roman" panose="02020603050405020304" pitchFamily="18" charset="0"/>
                  <a:ea typeface="Arial Unicode MS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accent2"/>
                  </a:solidFill>
                  <a:latin typeface="Times New Roman" panose="02020603050405020304" pitchFamily="18" charset="0"/>
                  <a:ea typeface="Arial Unicode MS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accent2"/>
                  </a:solidFill>
                  <a:latin typeface="Times New Roman" panose="02020603050405020304" pitchFamily="18" charset="0"/>
                  <a:ea typeface="Arial Unicode MS" pitchFamily="34" charset="-122"/>
                </a:defRPr>
              </a:lvl9pPr>
            </a:lstStyle>
            <a:p>
              <a:pPr eaLnBrk="1" hangingPunct="1"/>
              <a:endParaRPr lang="zh-CN" altLang="en-US" sz="24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6" name="Rectangle 4">
              <a:extLst>
                <a:ext uri="{FF2B5EF4-FFF2-40B4-BE49-F238E27FC236}">
                  <a16:creationId xmlns:a16="http://schemas.microsoft.com/office/drawing/2014/main" id="{BA78025C-69F6-4C17-B109-C201D1F6EC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" y="1536"/>
              <a:ext cx="5327" cy="480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171" tIns="45585" rIns="91171" bIns="45585"/>
            <a:lstStyle>
              <a:lvl1pPr eaLnBrk="0" hangingPunct="0">
                <a:defRPr kumimoji="1" sz="2000">
                  <a:solidFill>
                    <a:schemeClr val="accent2"/>
                  </a:solidFill>
                  <a:latin typeface="Times New Roman" panose="02020603050405020304" pitchFamily="18" charset="0"/>
                  <a:ea typeface="Arial Unicode MS" pitchFamily="34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accent2"/>
                  </a:solidFill>
                  <a:latin typeface="Times New Roman" panose="02020603050405020304" pitchFamily="18" charset="0"/>
                  <a:ea typeface="Arial Unicode MS" pitchFamily="34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accent2"/>
                  </a:solidFill>
                  <a:latin typeface="Times New Roman" panose="02020603050405020304" pitchFamily="18" charset="0"/>
                  <a:ea typeface="Arial Unicode MS" pitchFamily="34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accent2"/>
                  </a:solidFill>
                  <a:latin typeface="Times New Roman" panose="02020603050405020304" pitchFamily="18" charset="0"/>
                  <a:ea typeface="Arial Unicode MS" pitchFamily="34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accent2"/>
                  </a:solidFill>
                  <a:latin typeface="Times New Roman" panose="02020603050405020304" pitchFamily="18" charset="0"/>
                  <a:ea typeface="Arial Unicode MS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accent2"/>
                  </a:solidFill>
                  <a:latin typeface="Times New Roman" panose="02020603050405020304" pitchFamily="18" charset="0"/>
                  <a:ea typeface="Arial Unicode MS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accent2"/>
                  </a:solidFill>
                  <a:latin typeface="Times New Roman" panose="02020603050405020304" pitchFamily="18" charset="0"/>
                  <a:ea typeface="Arial Unicode MS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accent2"/>
                  </a:solidFill>
                  <a:latin typeface="Times New Roman" panose="02020603050405020304" pitchFamily="18" charset="0"/>
                  <a:ea typeface="Arial Unicode MS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accent2"/>
                  </a:solidFill>
                  <a:latin typeface="Times New Roman" panose="02020603050405020304" pitchFamily="18" charset="0"/>
                  <a:ea typeface="Arial Unicode MS" pitchFamily="34" charset="-122"/>
                </a:defRPr>
              </a:lvl9pPr>
            </a:lstStyle>
            <a:p>
              <a:pPr eaLnBrk="1" hangingPunct="1"/>
              <a:endParaRPr lang="zh-CN" altLang="en-US" sz="24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7" name="Oval 5">
              <a:extLst>
                <a:ext uri="{FF2B5EF4-FFF2-40B4-BE49-F238E27FC236}">
                  <a16:creationId xmlns:a16="http://schemas.microsoft.com/office/drawing/2014/main" id="{483D1420-8BC0-45C8-88F5-53B4BF5C70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" y="74"/>
              <a:ext cx="42" cy="42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171" tIns="45585" rIns="91171" bIns="45585"/>
            <a:lstStyle>
              <a:lvl1pPr eaLnBrk="0" hangingPunct="0">
                <a:defRPr kumimoji="1" sz="2000">
                  <a:solidFill>
                    <a:schemeClr val="accent2"/>
                  </a:solidFill>
                  <a:latin typeface="Times New Roman" panose="02020603050405020304" pitchFamily="18" charset="0"/>
                  <a:ea typeface="Arial Unicode MS" pitchFamily="34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accent2"/>
                  </a:solidFill>
                  <a:latin typeface="Times New Roman" panose="02020603050405020304" pitchFamily="18" charset="0"/>
                  <a:ea typeface="Arial Unicode MS" pitchFamily="34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accent2"/>
                  </a:solidFill>
                  <a:latin typeface="Times New Roman" panose="02020603050405020304" pitchFamily="18" charset="0"/>
                  <a:ea typeface="Arial Unicode MS" pitchFamily="34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accent2"/>
                  </a:solidFill>
                  <a:latin typeface="Times New Roman" panose="02020603050405020304" pitchFamily="18" charset="0"/>
                  <a:ea typeface="Arial Unicode MS" pitchFamily="34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accent2"/>
                  </a:solidFill>
                  <a:latin typeface="Times New Roman" panose="02020603050405020304" pitchFamily="18" charset="0"/>
                  <a:ea typeface="Arial Unicode MS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accent2"/>
                  </a:solidFill>
                  <a:latin typeface="Times New Roman" panose="02020603050405020304" pitchFamily="18" charset="0"/>
                  <a:ea typeface="Arial Unicode MS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accent2"/>
                  </a:solidFill>
                  <a:latin typeface="Times New Roman" panose="02020603050405020304" pitchFamily="18" charset="0"/>
                  <a:ea typeface="Arial Unicode MS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accent2"/>
                  </a:solidFill>
                  <a:latin typeface="Times New Roman" panose="02020603050405020304" pitchFamily="18" charset="0"/>
                  <a:ea typeface="Arial Unicode MS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accent2"/>
                  </a:solidFill>
                  <a:latin typeface="Times New Roman" panose="02020603050405020304" pitchFamily="18" charset="0"/>
                  <a:ea typeface="Arial Unicode MS" pitchFamily="34" charset="-122"/>
                </a:defRPr>
              </a:lvl9pPr>
            </a:lstStyle>
            <a:p>
              <a:pPr eaLnBrk="1" hangingPunct="1"/>
              <a:endParaRPr lang="zh-CN" altLang="en-US" sz="24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8" name="Oval 6">
              <a:extLst>
                <a:ext uri="{FF2B5EF4-FFF2-40B4-BE49-F238E27FC236}">
                  <a16:creationId xmlns:a16="http://schemas.microsoft.com/office/drawing/2014/main" id="{C7B23815-88E9-421F-B7EF-11B2061D08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" y="219"/>
              <a:ext cx="42" cy="4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171" tIns="45585" rIns="91171" bIns="45585"/>
            <a:lstStyle>
              <a:lvl1pPr eaLnBrk="0" hangingPunct="0">
                <a:defRPr kumimoji="1" sz="2000">
                  <a:solidFill>
                    <a:schemeClr val="accent2"/>
                  </a:solidFill>
                  <a:latin typeface="Times New Roman" panose="02020603050405020304" pitchFamily="18" charset="0"/>
                  <a:ea typeface="Arial Unicode MS" pitchFamily="34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accent2"/>
                  </a:solidFill>
                  <a:latin typeface="Times New Roman" panose="02020603050405020304" pitchFamily="18" charset="0"/>
                  <a:ea typeface="Arial Unicode MS" pitchFamily="34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accent2"/>
                  </a:solidFill>
                  <a:latin typeface="Times New Roman" panose="02020603050405020304" pitchFamily="18" charset="0"/>
                  <a:ea typeface="Arial Unicode MS" pitchFamily="34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accent2"/>
                  </a:solidFill>
                  <a:latin typeface="Times New Roman" panose="02020603050405020304" pitchFamily="18" charset="0"/>
                  <a:ea typeface="Arial Unicode MS" pitchFamily="34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accent2"/>
                  </a:solidFill>
                  <a:latin typeface="Times New Roman" panose="02020603050405020304" pitchFamily="18" charset="0"/>
                  <a:ea typeface="Arial Unicode MS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accent2"/>
                  </a:solidFill>
                  <a:latin typeface="Times New Roman" panose="02020603050405020304" pitchFamily="18" charset="0"/>
                  <a:ea typeface="Arial Unicode MS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accent2"/>
                  </a:solidFill>
                  <a:latin typeface="Times New Roman" panose="02020603050405020304" pitchFamily="18" charset="0"/>
                  <a:ea typeface="Arial Unicode MS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accent2"/>
                  </a:solidFill>
                  <a:latin typeface="Times New Roman" panose="02020603050405020304" pitchFamily="18" charset="0"/>
                  <a:ea typeface="Arial Unicode MS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accent2"/>
                  </a:solidFill>
                  <a:latin typeface="Times New Roman" panose="02020603050405020304" pitchFamily="18" charset="0"/>
                  <a:ea typeface="Arial Unicode MS" pitchFamily="34" charset="-122"/>
                </a:defRPr>
              </a:lvl9pPr>
            </a:lstStyle>
            <a:p>
              <a:pPr eaLnBrk="1" hangingPunct="1"/>
              <a:endParaRPr lang="zh-CN" altLang="en-US" sz="24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9" name="Oval 7">
              <a:extLst>
                <a:ext uri="{FF2B5EF4-FFF2-40B4-BE49-F238E27FC236}">
                  <a16:creationId xmlns:a16="http://schemas.microsoft.com/office/drawing/2014/main" id="{57F6F0CE-8FDB-4016-8E7F-93E44F6E9D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" y="362"/>
              <a:ext cx="42" cy="4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171" tIns="45585" rIns="91171" bIns="45585"/>
            <a:lstStyle>
              <a:lvl1pPr eaLnBrk="0" hangingPunct="0">
                <a:defRPr kumimoji="1" sz="2000">
                  <a:solidFill>
                    <a:schemeClr val="accent2"/>
                  </a:solidFill>
                  <a:latin typeface="Times New Roman" panose="02020603050405020304" pitchFamily="18" charset="0"/>
                  <a:ea typeface="Arial Unicode MS" pitchFamily="34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accent2"/>
                  </a:solidFill>
                  <a:latin typeface="Times New Roman" panose="02020603050405020304" pitchFamily="18" charset="0"/>
                  <a:ea typeface="Arial Unicode MS" pitchFamily="34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accent2"/>
                  </a:solidFill>
                  <a:latin typeface="Times New Roman" panose="02020603050405020304" pitchFamily="18" charset="0"/>
                  <a:ea typeface="Arial Unicode MS" pitchFamily="34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accent2"/>
                  </a:solidFill>
                  <a:latin typeface="Times New Roman" panose="02020603050405020304" pitchFamily="18" charset="0"/>
                  <a:ea typeface="Arial Unicode MS" pitchFamily="34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accent2"/>
                  </a:solidFill>
                  <a:latin typeface="Times New Roman" panose="02020603050405020304" pitchFamily="18" charset="0"/>
                  <a:ea typeface="Arial Unicode MS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accent2"/>
                  </a:solidFill>
                  <a:latin typeface="Times New Roman" panose="02020603050405020304" pitchFamily="18" charset="0"/>
                  <a:ea typeface="Arial Unicode MS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accent2"/>
                  </a:solidFill>
                  <a:latin typeface="Times New Roman" panose="02020603050405020304" pitchFamily="18" charset="0"/>
                  <a:ea typeface="Arial Unicode MS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accent2"/>
                  </a:solidFill>
                  <a:latin typeface="Times New Roman" panose="02020603050405020304" pitchFamily="18" charset="0"/>
                  <a:ea typeface="Arial Unicode MS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accent2"/>
                  </a:solidFill>
                  <a:latin typeface="Times New Roman" panose="02020603050405020304" pitchFamily="18" charset="0"/>
                  <a:ea typeface="Arial Unicode MS" pitchFamily="34" charset="-122"/>
                </a:defRPr>
              </a:lvl9pPr>
            </a:lstStyle>
            <a:p>
              <a:pPr eaLnBrk="1" hangingPunct="1"/>
              <a:endParaRPr lang="zh-CN" altLang="en-US" sz="24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0" name="Oval 8">
              <a:extLst>
                <a:ext uri="{FF2B5EF4-FFF2-40B4-BE49-F238E27FC236}">
                  <a16:creationId xmlns:a16="http://schemas.microsoft.com/office/drawing/2014/main" id="{B5A10BB9-EA9E-4535-BE7D-CAC23F8362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" y="651"/>
              <a:ext cx="42" cy="4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171" tIns="45585" rIns="91171" bIns="45585"/>
            <a:lstStyle>
              <a:lvl1pPr eaLnBrk="0" hangingPunct="0">
                <a:defRPr kumimoji="1" sz="2000">
                  <a:solidFill>
                    <a:schemeClr val="accent2"/>
                  </a:solidFill>
                  <a:latin typeface="Times New Roman" panose="02020603050405020304" pitchFamily="18" charset="0"/>
                  <a:ea typeface="Arial Unicode MS" pitchFamily="34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accent2"/>
                  </a:solidFill>
                  <a:latin typeface="Times New Roman" panose="02020603050405020304" pitchFamily="18" charset="0"/>
                  <a:ea typeface="Arial Unicode MS" pitchFamily="34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accent2"/>
                  </a:solidFill>
                  <a:latin typeface="Times New Roman" panose="02020603050405020304" pitchFamily="18" charset="0"/>
                  <a:ea typeface="Arial Unicode MS" pitchFamily="34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accent2"/>
                  </a:solidFill>
                  <a:latin typeface="Times New Roman" panose="02020603050405020304" pitchFamily="18" charset="0"/>
                  <a:ea typeface="Arial Unicode MS" pitchFamily="34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accent2"/>
                  </a:solidFill>
                  <a:latin typeface="Times New Roman" panose="02020603050405020304" pitchFamily="18" charset="0"/>
                  <a:ea typeface="Arial Unicode MS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accent2"/>
                  </a:solidFill>
                  <a:latin typeface="Times New Roman" panose="02020603050405020304" pitchFamily="18" charset="0"/>
                  <a:ea typeface="Arial Unicode MS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accent2"/>
                  </a:solidFill>
                  <a:latin typeface="Times New Roman" panose="02020603050405020304" pitchFamily="18" charset="0"/>
                  <a:ea typeface="Arial Unicode MS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accent2"/>
                  </a:solidFill>
                  <a:latin typeface="Times New Roman" panose="02020603050405020304" pitchFamily="18" charset="0"/>
                  <a:ea typeface="Arial Unicode MS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accent2"/>
                  </a:solidFill>
                  <a:latin typeface="Times New Roman" panose="02020603050405020304" pitchFamily="18" charset="0"/>
                  <a:ea typeface="Arial Unicode MS" pitchFamily="34" charset="-122"/>
                </a:defRPr>
              </a:lvl9pPr>
            </a:lstStyle>
            <a:p>
              <a:pPr eaLnBrk="1" hangingPunct="1"/>
              <a:endParaRPr lang="zh-CN" altLang="en-US" sz="24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1" name="Oval 9">
              <a:extLst>
                <a:ext uri="{FF2B5EF4-FFF2-40B4-BE49-F238E27FC236}">
                  <a16:creationId xmlns:a16="http://schemas.microsoft.com/office/drawing/2014/main" id="{FFCB9517-82FF-41B2-BCAF-A94D94C71E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" y="794"/>
              <a:ext cx="42" cy="42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171" tIns="45585" rIns="91171" bIns="45585"/>
            <a:lstStyle>
              <a:lvl1pPr eaLnBrk="0" hangingPunct="0">
                <a:defRPr kumimoji="1" sz="2000">
                  <a:solidFill>
                    <a:schemeClr val="accent2"/>
                  </a:solidFill>
                  <a:latin typeface="Times New Roman" panose="02020603050405020304" pitchFamily="18" charset="0"/>
                  <a:ea typeface="Arial Unicode MS" pitchFamily="34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accent2"/>
                  </a:solidFill>
                  <a:latin typeface="Times New Roman" panose="02020603050405020304" pitchFamily="18" charset="0"/>
                  <a:ea typeface="Arial Unicode MS" pitchFamily="34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accent2"/>
                  </a:solidFill>
                  <a:latin typeface="Times New Roman" panose="02020603050405020304" pitchFamily="18" charset="0"/>
                  <a:ea typeface="Arial Unicode MS" pitchFamily="34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accent2"/>
                  </a:solidFill>
                  <a:latin typeface="Times New Roman" panose="02020603050405020304" pitchFamily="18" charset="0"/>
                  <a:ea typeface="Arial Unicode MS" pitchFamily="34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accent2"/>
                  </a:solidFill>
                  <a:latin typeface="Times New Roman" panose="02020603050405020304" pitchFamily="18" charset="0"/>
                  <a:ea typeface="Arial Unicode MS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accent2"/>
                  </a:solidFill>
                  <a:latin typeface="Times New Roman" panose="02020603050405020304" pitchFamily="18" charset="0"/>
                  <a:ea typeface="Arial Unicode MS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accent2"/>
                  </a:solidFill>
                  <a:latin typeface="Times New Roman" panose="02020603050405020304" pitchFamily="18" charset="0"/>
                  <a:ea typeface="Arial Unicode MS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accent2"/>
                  </a:solidFill>
                  <a:latin typeface="Times New Roman" panose="02020603050405020304" pitchFamily="18" charset="0"/>
                  <a:ea typeface="Arial Unicode MS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accent2"/>
                  </a:solidFill>
                  <a:latin typeface="Times New Roman" panose="02020603050405020304" pitchFamily="18" charset="0"/>
                  <a:ea typeface="Arial Unicode MS" pitchFamily="34" charset="-122"/>
                </a:defRPr>
              </a:lvl9pPr>
            </a:lstStyle>
            <a:p>
              <a:pPr eaLnBrk="1" hangingPunct="1"/>
              <a:endParaRPr lang="zh-CN" altLang="en-US" sz="24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2" name="Oval 10">
              <a:extLst>
                <a:ext uri="{FF2B5EF4-FFF2-40B4-BE49-F238E27FC236}">
                  <a16:creationId xmlns:a16="http://schemas.microsoft.com/office/drawing/2014/main" id="{70DDDDD8-BAED-476B-8989-37CD4491E9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" y="939"/>
              <a:ext cx="42" cy="4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171" tIns="45585" rIns="91171" bIns="45585"/>
            <a:lstStyle>
              <a:lvl1pPr eaLnBrk="0" hangingPunct="0">
                <a:defRPr kumimoji="1" sz="2000">
                  <a:solidFill>
                    <a:schemeClr val="accent2"/>
                  </a:solidFill>
                  <a:latin typeface="Times New Roman" panose="02020603050405020304" pitchFamily="18" charset="0"/>
                  <a:ea typeface="Arial Unicode MS" pitchFamily="34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accent2"/>
                  </a:solidFill>
                  <a:latin typeface="Times New Roman" panose="02020603050405020304" pitchFamily="18" charset="0"/>
                  <a:ea typeface="Arial Unicode MS" pitchFamily="34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accent2"/>
                  </a:solidFill>
                  <a:latin typeface="Times New Roman" panose="02020603050405020304" pitchFamily="18" charset="0"/>
                  <a:ea typeface="Arial Unicode MS" pitchFamily="34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accent2"/>
                  </a:solidFill>
                  <a:latin typeface="Times New Roman" panose="02020603050405020304" pitchFamily="18" charset="0"/>
                  <a:ea typeface="Arial Unicode MS" pitchFamily="34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accent2"/>
                  </a:solidFill>
                  <a:latin typeface="Times New Roman" panose="02020603050405020304" pitchFamily="18" charset="0"/>
                  <a:ea typeface="Arial Unicode MS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accent2"/>
                  </a:solidFill>
                  <a:latin typeface="Times New Roman" panose="02020603050405020304" pitchFamily="18" charset="0"/>
                  <a:ea typeface="Arial Unicode MS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accent2"/>
                  </a:solidFill>
                  <a:latin typeface="Times New Roman" panose="02020603050405020304" pitchFamily="18" charset="0"/>
                  <a:ea typeface="Arial Unicode MS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accent2"/>
                  </a:solidFill>
                  <a:latin typeface="Times New Roman" panose="02020603050405020304" pitchFamily="18" charset="0"/>
                  <a:ea typeface="Arial Unicode MS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accent2"/>
                  </a:solidFill>
                  <a:latin typeface="Times New Roman" panose="02020603050405020304" pitchFamily="18" charset="0"/>
                  <a:ea typeface="Arial Unicode MS" pitchFamily="34" charset="-122"/>
                </a:defRPr>
              </a:lvl9pPr>
            </a:lstStyle>
            <a:p>
              <a:pPr eaLnBrk="1" hangingPunct="1"/>
              <a:endParaRPr lang="zh-CN" altLang="en-US" sz="24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3" name="Oval 11">
              <a:extLst>
                <a:ext uri="{FF2B5EF4-FFF2-40B4-BE49-F238E27FC236}">
                  <a16:creationId xmlns:a16="http://schemas.microsoft.com/office/drawing/2014/main" id="{AC6CBA0E-53B4-4902-9C97-E7AD4F0F6C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" y="1082"/>
              <a:ext cx="42" cy="4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171" tIns="45585" rIns="91171" bIns="45585"/>
            <a:lstStyle>
              <a:lvl1pPr eaLnBrk="0" hangingPunct="0">
                <a:defRPr kumimoji="1" sz="2000">
                  <a:solidFill>
                    <a:schemeClr val="accent2"/>
                  </a:solidFill>
                  <a:latin typeface="Times New Roman" panose="02020603050405020304" pitchFamily="18" charset="0"/>
                  <a:ea typeface="Arial Unicode MS" pitchFamily="34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accent2"/>
                  </a:solidFill>
                  <a:latin typeface="Times New Roman" panose="02020603050405020304" pitchFamily="18" charset="0"/>
                  <a:ea typeface="Arial Unicode MS" pitchFamily="34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accent2"/>
                  </a:solidFill>
                  <a:latin typeface="Times New Roman" panose="02020603050405020304" pitchFamily="18" charset="0"/>
                  <a:ea typeface="Arial Unicode MS" pitchFamily="34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accent2"/>
                  </a:solidFill>
                  <a:latin typeface="Times New Roman" panose="02020603050405020304" pitchFamily="18" charset="0"/>
                  <a:ea typeface="Arial Unicode MS" pitchFamily="34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accent2"/>
                  </a:solidFill>
                  <a:latin typeface="Times New Roman" panose="02020603050405020304" pitchFamily="18" charset="0"/>
                  <a:ea typeface="Arial Unicode MS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accent2"/>
                  </a:solidFill>
                  <a:latin typeface="Times New Roman" panose="02020603050405020304" pitchFamily="18" charset="0"/>
                  <a:ea typeface="Arial Unicode MS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accent2"/>
                  </a:solidFill>
                  <a:latin typeface="Times New Roman" panose="02020603050405020304" pitchFamily="18" charset="0"/>
                  <a:ea typeface="Arial Unicode MS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accent2"/>
                  </a:solidFill>
                  <a:latin typeface="Times New Roman" panose="02020603050405020304" pitchFamily="18" charset="0"/>
                  <a:ea typeface="Arial Unicode MS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accent2"/>
                  </a:solidFill>
                  <a:latin typeface="Times New Roman" panose="02020603050405020304" pitchFamily="18" charset="0"/>
                  <a:ea typeface="Arial Unicode MS" pitchFamily="34" charset="-122"/>
                </a:defRPr>
              </a:lvl9pPr>
            </a:lstStyle>
            <a:p>
              <a:pPr eaLnBrk="1" hangingPunct="1"/>
              <a:endParaRPr lang="zh-CN" altLang="en-US" sz="24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4" name="Oval 12">
              <a:extLst>
                <a:ext uri="{FF2B5EF4-FFF2-40B4-BE49-F238E27FC236}">
                  <a16:creationId xmlns:a16="http://schemas.microsoft.com/office/drawing/2014/main" id="{E67A303D-C311-459D-B8F4-0748EB9F0D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" y="1227"/>
              <a:ext cx="42" cy="4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171" tIns="45585" rIns="91171" bIns="45585"/>
            <a:lstStyle>
              <a:lvl1pPr eaLnBrk="0" hangingPunct="0">
                <a:defRPr kumimoji="1" sz="2000">
                  <a:solidFill>
                    <a:schemeClr val="accent2"/>
                  </a:solidFill>
                  <a:latin typeface="Times New Roman" panose="02020603050405020304" pitchFamily="18" charset="0"/>
                  <a:ea typeface="Arial Unicode MS" pitchFamily="34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accent2"/>
                  </a:solidFill>
                  <a:latin typeface="Times New Roman" panose="02020603050405020304" pitchFamily="18" charset="0"/>
                  <a:ea typeface="Arial Unicode MS" pitchFamily="34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accent2"/>
                  </a:solidFill>
                  <a:latin typeface="Times New Roman" panose="02020603050405020304" pitchFamily="18" charset="0"/>
                  <a:ea typeface="Arial Unicode MS" pitchFamily="34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accent2"/>
                  </a:solidFill>
                  <a:latin typeface="Times New Roman" panose="02020603050405020304" pitchFamily="18" charset="0"/>
                  <a:ea typeface="Arial Unicode MS" pitchFamily="34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accent2"/>
                  </a:solidFill>
                  <a:latin typeface="Times New Roman" panose="02020603050405020304" pitchFamily="18" charset="0"/>
                  <a:ea typeface="Arial Unicode MS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accent2"/>
                  </a:solidFill>
                  <a:latin typeface="Times New Roman" panose="02020603050405020304" pitchFamily="18" charset="0"/>
                  <a:ea typeface="Arial Unicode MS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accent2"/>
                  </a:solidFill>
                  <a:latin typeface="Times New Roman" panose="02020603050405020304" pitchFamily="18" charset="0"/>
                  <a:ea typeface="Arial Unicode MS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accent2"/>
                  </a:solidFill>
                  <a:latin typeface="Times New Roman" panose="02020603050405020304" pitchFamily="18" charset="0"/>
                  <a:ea typeface="Arial Unicode MS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accent2"/>
                  </a:solidFill>
                  <a:latin typeface="Times New Roman" panose="02020603050405020304" pitchFamily="18" charset="0"/>
                  <a:ea typeface="Arial Unicode MS" pitchFamily="34" charset="-122"/>
                </a:defRPr>
              </a:lvl9pPr>
            </a:lstStyle>
            <a:p>
              <a:pPr eaLnBrk="1" hangingPunct="1"/>
              <a:endParaRPr lang="zh-CN" altLang="en-US" sz="24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5" name="Oval 13">
              <a:extLst>
                <a:ext uri="{FF2B5EF4-FFF2-40B4-BE49-F238E27FC236}">
                  <a16:creationId xmlns:a16="http://schemas.microsoft.com/office/drawing/2014/main" id="{3A75975A-6E50-433D-B6D2-B1C32712AE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" y="1371"/>
              <a:ext cx="42" cy="4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171" tIns="45585" rIns="91171" bIns="45585"/>
            <a:lstStyle>
              <a:lvl1pPr eaLnBrk="0" hangingPunct="0">
                <a:defRPr kumimoji="1" sz="2000">
                  <a:solidFill>
                    <a:schemeClr val="accent2"/>
                  </a:solidFill>
                  <a:latin typeface="Times New Roman" panose="02020603050405020304" pitchFamily="18" charset="0"/>
                  <a:ea typeface="Arial Unicode MS" pitchFamily="34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accent2"/>
                  </a:solidFill>
                  <a:latin typeface="Times New Roman" panose="02020603050405020304" pitchFamily="18" charset="0"/>
                  <a:ea typeface="Arial Unicode MS" pitchFamily="34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accent2"/>
                  </a:solidFill>
                  <a:latin typeface="Times New Roman" panose="02020603050405020304" pitchFamily="18" charset="0"/>
                  <a:ea typeface="Arial Unicode MS" pitchFamily="34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accent2"/>
                  </a:solidFill>
                  <a:latin typeface="Times New Roman" panose="02020603050405020304" pitchFamily="18" charset="0"/>
                  <a:ea typeface="Arial Unicode MS" pitchFamily="34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accent2"/>
                  </a:solidFill>
                  <a:latin typeface="Times New Roman" panose="02020603050405020304" pitchFamily="18" charset="0"/>
                  <a:ea typeface="Arial Unicode MS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accent2"/>
                  </a:solidFill>
                  <a:latin typeface="Times New Roman" panose="02020603050405020304" pitchFamily="18" charset="0"/>
                  <a:ea typeface="Arial Unicode MS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accent2"/>
                  </a:solidFill>
                  <a:latin typeface="Times New Roman" panose="02020603050405020304" pitchFamily="18" charset="0"/>
                  <a:ea typeface="Arial Unicode MS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accent2"/>
                  </a:solidFill>
                  <a:latin typeface="Times New Roman" panose="02020603050405020304" pitchFamily="18" charset="0"/>
                  <a:ea typeface="Arial Unicode MS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accent2"/>
                  </a:solidFill>
                  <a:latin typeface="Times New Roman" panose="02020603050405020304" pitchFamily="18" charset="0"/>
                  <a:ea typeface="Arial Unicode MS" pitchFamily="34" charset="-122"/>
                </a:defRPr>
              </a:lvl9pPr>
            </a:lstStyle>
            <a:p>
              <a:pPr eaLnBrk="1" hangingPunct="1"/>
              <a:endParaRPr lang="zh-CN" altLang="en-US" sz="24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grpSp>
          <p:nvGrpSpPr>
            <p:cNvPr id="16" name="Group 14">
              <a:extLst>
                <a:ext uri="{FF2B5EF4-FFF2-40B4-BE49-F238E27FC236}">
                  <a16:creationId xmlns:a16="http://schemas.microsoft.com/office/drawing/2014/main" id="{312AEA8F-16BA-47CA-B9EB-8DEC0150E59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59" y="4202"/>
              <a:ext cx="2729" cy="41"/>
              <a:chOff x="2859" y="4202"/>
              <a:chExt cx="2729" cy="41"/>
            </a:xfrm>
          </p:grpSpPr>
          <p:sp>
            <p:nvSpPr>
              <p:cNvPr id="22" name="Oval 15">
                <a:extLst>
                  <a:ext uri="{FF2B5EF4-FFF2-40B4-BE49-F238E27FC236}">
                    <a16:creationId xmlns:a16="http://schemas.microsoft.com/office/drawing/2014/main" id="{B4061E32-CB25-4A33-A857-8C049A146A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59" y="4202"/>
                <a:ext cx="42" cy="41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1171" tIns="45585" rIns="91171" bIns="45585"/>
              <a:lstStyle>
                <a:lvl1pPr eaLnBrk="0" hangingPunct="0">
                  <a:defRPr kumimoji="1" sz="2000">
                    <a:solidFill>
                      <a:schemeClr val="accent2"/>
                    </a:solidFill>
                    <a:latin typeface="Times New Roman" panose="02020603050405020304" pitchFamily="18" charset="0"/>
                    <a:ea typeface="Arial Unicode MS" pitchFamily="34" charset="-122"/>
                  </a:defRPr>
                </a:lvl1pPr>
                <a:lvl2pPr marL="742950" indent="-285750" eaLnBrk="0" hangingPunct="0">
                  <a:defRPr kumimoji="1" sz="2000">
                    <a:solidFill>
                      <a:schemeClr val="accent2"/>
                    </a:solidFill>
                    <a:latin typeface="Times New Roman" panose="02020603050405020304" pitchFamily="18" charset="0"/>
                    <a:ea typeface="Arial Unicode MS" pitchFamily="34" charset="-122"/>
                  </a:defRPr>
                </a:lvl2pPr>
                <a:lvl3pPr marL="1143000" indent="-228600" eaLnBrk="0" hangingPunct="0">
                  <a:defRPr kumimoji="1" sz="2000">
                    <a:solidFill>
                      <a:schemeClr val="accent2"/>
                    </a:solidFill>
                    <a:latin typeface="Times New Roman" panose="02020603050405020304" pitchFamily="18" charset="0"/>
                    <a:ea typeface="Arial Unicode MS" pitchFamily="34" charset="-122"/>
                  </a:defRPr>
                </a:lvl3pPr>
                <a:lvl4pPr marL="1600200" indent="-228600" eaLnBrk="0" hangingPunct="0">
                  <a:defRPr kumimoji="1" sz="2000">
                    <a:solidFill>
                      <a:schemeClr val="accent2"/>
                    </a:solidFill>
                    <a:latin typeface="Times New Roman" panose="02020603050405020304" pitchFamily="18" charset="0"/>
                    <a:ea typeface="Arial Unicode MS" pitchFamily="34" charset="-122"/>
                  </a:defRPr>
                </a:lvl4pPr>
                <a:lvl5pPr marL="2057400" indent="-228600" eaLnBrk="0" hangingPunct="0">
                  <a:defRPr kumimoji="1" sz="2000">
                    <a:solidFill>
                      <a:schemeClr val="accent2"/>
                    </a:solidFill>
                    <a:latin typeface="Times New Roman" panose="02020603050405020304" pitchFamily="18" charset="0"/>
                    <a:ea typeface="Arial Unicode MS" pitchFamily="34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accent2"/>
                    </a:solidFill>
                    <a:latin typeface="Times New Roman" panose="02020603050405020304" pitchFamily="18" charset="0"/>
                    <a:ea typeface="Arial Unicode MS" pitchFamily="34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accent2"/>
                    </a:solidFill>
                    <a:latin typeface="Times New Roman" panose="02020603050405020304" pitchFamily="18" charset="0"/>
                    <a:ea typeface="Arial Unicode MS" pitchFamily="34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accent2"/>
                    </a:solidFill>
                    <a:latin typeface="Times New Roman" panose="02020603050405020304" pitchFamily="18" charset="0"/>
                    <a:ea typeface="Arial Unicode MS" pitchFamily="34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accent2"/>
                    </a:solidFill>
                    <a:latin typeface="Times New Roman" panose="02020603050405020304" pitchFamily="18" charset="0"/>
                    <a:ea typeface="Arial Unicode MS" pitchFamily="34" charset="-122"/>
                  </a:defRPr>
                </a:lvl9pPr>
              </a:lstStyle>
              <a:p>
                <a:pPr eaLnBrk="1" hangingPunct="1"/>
                <a:endParaRPr lang="zh-CN" altLang="en-US" sz="240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23" name="Oval 16">
                <a:extLst>
                  <a:ext uri="{FF2B5EF4-FFF2-40B4-BE49-F238E27FC236}">
                    <a16:creationId xmlns:a16="http://schemas.microsoft.com/office/drawing/2014/main" id="{038BAD74-9BE3-48C5-B59F-47F3EED8B8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43" y="4202"/>
                <a:ext cx="42" cy="41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1171" tIns="45585" rIns="91171" bIns="45585"/>
              <a:lstStyle>
                <a:lvl1pPr eaLnBrk="0" hangingPunct="0">
                  <a:defRPr kumimoji="1" sz="2000">
                    <a:solidFill>
                      <a:schemeClr val="accent2"/>
                    </a:solidFill>
                    <a:latin typeface="Times New Roman" panose="02020603050405020304" pitchFamily="18" charset="0"/>
                    <a:ea typeface="Arial Unicode MS" pitchFamily="34" charset="-122"/>
                  </a:defRPr>
                </a:lvl1pPr>
                <a:lvl2pPr marL="742950" indent="-285750" eaLnBrk="0" hangingPunct="0">
                  <a:defRPr kumimoji="1" sz="2000">
                    <a:solidFill>
                      <a:schemeClr val="accent2"/>
                    </a:solidFill>
                    <a:latin typeface="Times New Roman" panose="02020603050405020304" pitchFamily="18" charset="0"/>
                    <a:ea typeface="Arial Unicode MS" pitchFamily="34" charset="-122"/>
                  </a:defRPr>
                </a:lvl2pPr>
                <a:lvl3pPr marL="1143000" indent="-228600" eaLnBrk="0" hangingPunct="0">
                  <a:defRPr kumimoji="1" sz="2000">
                    <a:solidFill>
                      <a:schemeClr val="accent2"/>
                    </a:solidFill>
                    <a:latin typeface="Times New Roman" panose="02020603050405020304" pitchFamily="18" charset="0"/>
                    <a:ea typeface="Arial Unicode MS" pitchFamily="34" charset="-122"/>
                  </a:defRPr>
                </a:lvl3pPr>
                <a:lvl4pPr marL="1600200" indent="-228600" eaLnBrk="0" hangingPunct="0">
                  <a:defRPr kumimoji="1" sz="2000">
                    <a:solidFill>
                      <a:schemeClr val="accent2"/>
                    </a:solidFill>
                    <a:latin typeface="Times New Roman" panose="02020603050405020304" pitchFamily="18" charset="0"/>
                    <a:ea typeface="Arial Unicode MS" pitchFamily="34" charset="-122"/>
                  </a:defRPr>
                </a:lvl4pPr>
                <a:lvl5pPr marL="2057400" indent="-228600" eaLnBrk="0" hangingPunct="0">
                  <a:defRPr kumimoji="1" sz="2000">
                    <a:solidFill>
                      <a:schemeClr val="accent2"/>
                    </a:solidFill>
                    <a:latin typeface="Times New Roman" panose="02020603050405020304" pitchFamily="18" charset="0"/>
                    <a:ea typeface="Arial Unicode MS" pitchFamily="34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accent2"/>
                    </a:solidFill>
                    <a:latin typeface="Times New Roman" panose="02020603050405020304" pitchFamily="18" charset="0"/>
                    <a:ea typeface="Arial Unicode MS" pitchFamily="34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accent2"/>
                    </a:solidFill>
                    <a:latin typeface="Times New Roman" panose="02020603050405020304" pitchFamily="18" charset="0"/>
                    <a:ea typeface="Arial Unicode MS" pitchFamily="34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accent2"/>
                    </a:solidFill>
                    <a:latin typeface="Times New Roman" panose="02020603050405020304" pitchFamily="18" charset="0"/>
                    <a:ea typeface="Arial Unicode MS" pitchFamily="34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accent2"/>
                    </a:solidFill>
                    <a:latin typeface="Times New Roman" panose="02020603050405020304" pitchFamily="18" charset="0"/>
                    <a:ea typeface="Arial Unicode MS" pitchFamily="34" charset="-122"/>
                  </a:defRPr>
                </a:lvl9pPr>
              </a:lstStyle>
              <a:p>
                <a:pPr eaLnBrk="1" hangingPunct="1"/>
                <a:endParaRPr lang="zh-CN" altLang="en-US" sz="240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24" name="Oval 17">
                <a:extLst>
                  <a:ext uri="{FF2B5EF4-FFF2-40B4-BE49-F238E27FC236}">
                    <a16:creationId xmlns:a16="http://schemas.microsoft.com/office/drawing/2014/main" id="{7743F5BF-EAF3-4F11-A4AE-C6A5D03C95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27" y="4202"/>
                <a:ext cx="41" cy="41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1171" tIns="45585" rIns="91171" bIns="45585"/>
              <a:lstStyle>
                <a:lvl1pPr eaLnBrk="0" hangingPunct="0">
                  <a:defRPr kumimoji="1" sz="2000">
                    <a:solidFill>
                      <a:schemeClr val="accent2"/>
                    </a:solidFill>
                    <a:latin typeface="Times New Roman" panose="02020603050405020304" pitchFamily="18" charset="0"/>
                    <a:ea typeface="Arial Unicode MS" pitchFamily="34" charset="-122"/>
                  </a:defRPr>
                </a:lvl1pPr>
                <a:lvl2pPr marL="742950" indent="-285750" eaLnBrk="0" hangingPunct="0">
                  <a:defRPr kumimoji="1" sz="2000">
                    <a:solidFill>
                      <a:schemeClr val="accent2"/>
                    </a:solidFill>
                    <a:latin typeface="Times New Roman" panose="02020603050405020304" pitchFamily="18" charset="0"/>
                    <a:ea typeface="Arial Unicode MS" pitchFamily="34" charset="-122"/>
                  </a:defRPr>
                </a:lvl2pPr>
                <a:lvl3pPr marL="1143000" indent="-228600" eaLnBrk="0" hangingPunct="0">
                  <a:defRPr kumimoji="1" sz="2000">
                    <a:solidFill>
                      <a:schemeClr val="accent2"/>
                    </a:solidFill>
                    <a:latin typeface="Times New Roman" panose="02020603050405020304" pitchFamily="18" charset="0"/>
                    <a:ea typeface="Arial Unicode MS" pitchFamily="34" charset="-122"/>
                  </a:defRPr>
                </a:lvl3pPr>
                <a:lvl4pPr marL="1600200" indent="-228600" eaLnBrk="0" hangingPunct="0">
                  <a:defRPr kumimoji="1" sz="2000">
                    <a:solidFill>
                      <a:schemeClr val="accent2"/>
                    </a:solidFill>
                    <a:latin typeface="Times New Roman" panose="02020603050405020304" pitchFamily="18" charset="0"/>
                    <a:ea typeface="Arial Unicode MS" pitchFamily="34" charset="-122"/>
                  </a:defRPr>
                </a:lvl4pPr>
                <a:lvl5pPr marL="2057400" indent="-228600" eaLnBrk="0" hangingPunct="0">
                  <a:defRPr kumimoji="1" sz="2000">
                    <a:solidFill>
                      <a:schemeClr val="accent2"/>
                    </a:solidFill>
                    <a:latin typeface="Times New Roman" panose="02020603050405020304" pitchFamily="18" charset="0"/>
                    <a:ea typeface="Arial Unicode MS" pitchFamily="34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accent2"/>
                    </a:solidFill>
                    <a:latin typeface="Times New Roman" panose="02020603050405020304" pitchFamily="18" charset="0"/>
                    <a:ea typeface="Arial Unicode MS" pitchFamily="34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accent2"/>
                    </a:solidFill>
                    <a:latin typeface="Times New Roman" panose="02020603050405020304" pitchFamily="18" charset="0"/>
                    <a:ea typeface="Arial Unicode MS" pitchFamily="34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accent2"/>
                    </a:solidFill>
                    <a:latin typeface="Times New Roman" panose="02020603050405020304" pitchFamily="18" charset="0"/>
                    <a:ea typeface="Arial Unicode MS" pitchFamily="34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accent2"/>
                    </a:solidFill>
                    <a:latin typeface="Times New Roman" panose="02020603050405020304" pitchFamily="18" charset="0"/>
                    <a:ea typeface="Arial Unicode MS" pitchFamily="34" charset="-122"/>
                  </a:defRPr>
                </a:lvl9pPr>
              </a:lstStyle>
              <a:p>
                <a:pPr eaLnBrk="1" hangingPunct="1"/>
                <a:endParaRPr lang="zh-CN" altLang="en-US" sz="240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25" name="Oval 18">
                <a:extLst>
                  <a:ext uri="{FF2B5EF4-FFF2-40B4-BE49-F238E27FC236}">
                    <a16:creationId xmlns:a16="http://schemas.microsoft.com/office/drawing/2014/main" id="{0FA11769-1927-4523-8C9D-15ABCD93E7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11" y="4202"/>
                <a:ext cx="41" cy="41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1171" tIns="45585" rIns="91171" bIns="45585"/>
              <a:lstStyle>
                <a:lvl1pPr eaLnBrk="0" hangingPunct="0">
                  <a:defRPr kumimoji="1" sz="2000">
                    <a:solidFill>
                      <a:schemeClr val="accent2"/>
                    </a:solidFill>
                    <a:latin typeface="Times New Roman" panose="02020603050405020304" pitchFamily="18" charset="0"/>
                    <a:ea typeface="Arial Unicode MS" pitchFamily="34" charset="-122"/>
                  </a:defRPr>
                </a:lvl1pPr>
                <a:lvl2pPr marL="742950" indent="-285750" eaLnBrk="0" hangingPunct="0">
                  <a:defRPr kumimoji="1" sz="2000">
                    <a:solidFill>
                      <a:schemeClr val="accent2"/>
                    </a:solidFill>
                    <a:latin typeface="Times New Roman" panose="02020603050405020304" pitchFamily="18" charset="0"/>
                    <a:ea typeface="Arial Unicode MS" pitchFamily="34" charset="-122"/>
                  </a:defRPr>
                </a:lvl2pPr>
                <a:lvl3pPr marL="1143000" indent="-228600" eaLnBrk="0" hangingPunct="0">
                  <a:defRPr kumimoji="1" sz="2000">
                    <a:solidFill>
                      <a:schemeClr val="accent2"/>
                    </a:solidFill>
                    <a:latin typeface="Times New Roman" panose="02020603050405020304" pitchFamily="18" charset="0"/>
                    <a:ea typeface="Arial Unicode MS" pitchFamily="34" charset="-122"/>
                  </a:defRPr>
                </a:lvl3pPr>
                <a:lvl4pPr marL="1600200" indent="-228600" eaLnBrk="0" hangingPunct="0">
                  <a:defRPr kumimoji="1" sz="2000">
                    <a:solidFill>
                      <a:schemeClr val="accent2"/>
                    </a:solidFill>
                    <a:latin typeface="Times New Roman" panose="02020603050405020304" pitchFamily="18" charset="0"/>
                    <a:ea typeface="Arial Unicode MS" pitchFamily="34" charset="-122"/>
                  </a:defRPr>
                </a:lvl4pPr>
                <a:lvl5pPr marL="2057400" indent="-228600" eaLnBrk="0" hangingPunct="0">
                  <a:defRPr kumimoji="1" sz="2000">
                    <a:solidFill>
                      <a:schemeClr val="accent2"/>
                    </a:solidFill>
                    <a:latin typeface="Times New Roman" panose="02020603050405020304" pitchFamily="18" charset="0"/>
                    <a:ea typeface="Arial Unicode MS" pitchFamily="34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accent2"/>
                    </a:solidFill>
                    <a:latin typeface="Times New Roman" panose="02020603050405020304" pitchFamily="18" charset="0"/>
                    <a:ea typeface="Arial Unicode MS" pitchFamily="34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accent2"/>
                    </a:solidFill>
                    <a:latin typeface="Times New Roman" panose="02020603050405020304" pitchFamily="18" charset="0"/>
                    <a:ea typeface="Arial Unicode MS" pitchFamily="34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accent2"/>
                    </a:solidFill>
                    <a:latin typeface="Times New Roman" panose="02020603050405020304" pitchFamily="18" charset="0"/>
                    <a:ea typeface="Arial Unicode MS" pitchFamily="34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accent2"/>
                    </a:solidFill>
                    <a:latin typeface="Times New Roman" panose="02020603050405020304" pitchFamily="18" charset="0"/>
                    <a:ea typeface="Arial Unicode MS" pitchFamily="34" charset="-122"/>
                  </a:defRPr>
                </a:lvl9pPr>
              </a:lstStyle>
              <a:p>
                <a:pPr eaLnBrk="1" hangingPunct="1"/>
                <a:endParaRPr lang="zh-CN" altLang="en-US" sz="240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26" name="Oval 19">
                <a:extLst>
                  <a:ext uri="{FF2B5EF4-FFF2-40B4-BE49-F238E27FC236}">
                    <a16:creationId xmlns:a16="http://schemas.microsoft.com/office/drawing/2014/main" id="{363507BB-3012-4A50-9D03-51B36C6C4C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95" y="4202"/>
                <a:ext cx="42" cy="41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1171" tIns="45585" rIns="91171" bIns="45585"/>
              <a:lstStyle>
                <a:lvl1pPr eaLnBrk="0" hangingPunct="0">
                  <a:defRPr kumimoji="1" sz="2000">
                    <a:solidFill>
                      <a:schemeClr val="accent2"/>
                    </a:solidFill>
                    <a:latin typeface="Times New Roman" panose="02020603050405020304" pitchFamily="18" charset="0"/>
                    <a:ea typeface="Arial Unicode MS" pitchFamily="34" charset="-122"/>
                  </a:defRPr>
                </a:lvl1pPr>
                <a:lvl2pPr marL="742950" indent="-285750" eaLnBrk="0" hangingPunct="0">
                  <a:defRPr kumimoji="1" sz="2000">
                    <a:solidFill>
                      <a:schemeClr val="accent2"/>
                    </a:solidFill>
                    <a:latin typeface="Times New Roman" panose="02020603050405020304" pitchFamily="18" charset="0"/>
                    <a:ea typeface="Arial Unicode MS" pitchFamily="34" charset="-122"/>
                  </a:defRPr>
                </a:lvl2pPr>
                <a:lvl3pPr marL="1143000" indent="-228600" eaLnBrk="0" hangingPunct="0">
                  <a:defRPr kumimoji="1" sz="2000">
                    <a:solidFill>
                      <a:schemeClr val="accent2"/>
                    </a:solidFill>
                    <a:latin typeface="Times New Roman" panose="02020603050405020304" pitchFamily="18" charset="0"/>
                    <a:ea typeface="Arial Unicode MS" pitchFamily="34" charset="-122"/>
                  </a:defRPr>
                </a:lvl3pPr>
                <a:lvl4pPr marL="1600200" indent="-228600" eaLnBrk="0" hangingPunct="0">
                  <a:defRPr kumimoji="1" sz="2000">
                    <a:solidFill>
                      <a:schemeClr val="accent2"/>
                    </a:solidFill>
                    <a:latin typeface="Times New Roman" panose="02020603050405020304" pitchFamily="18" charset="0"/>
                    <a:ea typeface="Arial Unicode MS" pitchFamily="34" charset="-122"/>
                  </a:defRPr>
                </a:lvl4pPr>
                <a:lvl5pPr marL="2057400" indent="-228600" eaLnBrk="0" hangingPunct="0">
                  <a:defRPr kumimoji="1" sz="2000">
                    <a:solidFill>
                      <a:schemeClr val="accent2"/>
                    </a:solidFill>
                    <a:latin typeface="Times New Roman" panose="02020603050405020304" pitchFamily="18" charset="0"/>
                    <a:ea typeface="Arial Unicode MS" pitchFamily="34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accent2"/>
                    </a:solidFill>
                    <a:latin typeface="Times New Roman" panose="02020603050405020304" pitchFamily="18" charset="0"/>
                    <a:ea typeface="Arial Unicode MS" pitchFamily="34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accent2"/>
                    </a:solidFill>
                    <a:latin typeface="Times New Roman" panose="02020603050405020304" pitchFamily="18" charset="0"/>
                    <a:ea typeface="Arial Unicode MS" pitchFamily="34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accent2"/>
                    </a:solidFill>
                    <a:latin typeface="Times New Roman" panose="02020603050405020304" pitchFamily="18" charset="0"/>
                    <a:ea typeface="Arial Unicode MS" pitchFamily="34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accent2"/>
                    </a:solidFill>
                    <a:latin typeface="Times New Roman" panose="02020603050405020304" pitchFamily="18" charset="0"/>
                    <a:ea typeface="Arial Unicode MS" pitchFamily="34" charset="-122"/>
                  </a:defRPr>
                </a:lvl9pPr>
              </a:lstStyle>
              <a:p>
                <a:pPr eaLnBrk="1" hangingPunct="1"/>
                <a:endParaRPr lang="zh-CN" altLang="en-US" sz="240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27" name="Oval 20">
                <a:extLst>
                  <a:ext uri="{FF2B5EF4-FFF2-40B4-BE49-F238E27FC236}">
                    <a16:creationId xmlns:a16="http://schemas.microsoft.com/office/drawing/2014/main" id="{F5419DEE-9FD5-42F2-A1E8-50D14DAC74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79" y="4202"/>
                <a:ext cx="42" cy="41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1171" tIns="45585" rIns="91171" bIns="45585"/>
              <a:lstStyle>
                <a:lvl1pPr eaLnBrk="0" hangingPunct="0">
                  <a:defRPr kumimoji="1" sz="2000">
                    <a:solidFill>
                      <a:schemeClr val="accent2"/>
                    </a:solidFill>
                    <a:latin typeface="Times New Roman" panose="02020603050405020304" pitchFamily="18" charset="0"/>
                    <a:ea typeface="Arial Unicode MS" pitchFamily="34" charset="-122"/>
                  </a:defRPr>
                </a:lvl1pPr>
                <a:lvl2pPr marL="742950" indent="-285750" eaLnBrk="0" hangingPunct="0">
                  <a:defRPr kumimoji="1" sz="2000">
                    <a:solidFill>
                      <a:schemeClr val="accent2"/>
                    </a:solidFill>
                    <a:latin typeface="Times New Roman" panose="02020603050405020304" pitchFamily="18" charset="0"/>
                    <a:ea typeface="Arial Unicode MS" pitchFamily="34" charset="-122"/>
                  </a:defRPr>
                </a:lvl2pPr>
                <a:lvl3pPr marL="1143000" indent="-228600" eaLnBrk="0" hangingPunct="0">
                  <a:defRPr kumimoji="1" sz="2000">
                    <a:solidFill>
                      <a:schemeClr val="accent2"/>
                    </a:solidFill>
                    <a:latin typeface="Times New Roman" panose="02020603050405020304" pitchFamily="18" charset="0"/>
                    <a:ea typeface="Arial Unicode MS" pitchFamily="34" charset="-122"/>
                  </a:defRPr>
                </a:lvl3pPr>
                <a:lvl4pPr marL="1600200" indent="-228600" eaLnBrk="0" hangingPunct="0">
                  <a:defRPr kumimoji="1" sz="2000">
                    <a:solidFill>
                      <a:schemeClr val="accent2"/>
                    </a:solidFill>
                    <a:latin typeface="Times New Roman" panose="02020603050405020304" pitchFamily="18" charset="0"/>
                    <a:ea typeface="Arial Unicode MS" pitchFamily="34" charset="-122"/>
                  </a:defRPr>
                </a:lvl4pPr>
                <a:lvl5pPr marL="2057400" indent="-228600" eaLnBrk="0" hangingPunct="0">
                  <a:defRPr kumimoji="1" sz="2000">
                    <a:solidFill>
                      <a:schemeClr val="accent2"/>
                    </a:solidFill>
                    <a:latin typeface="Times New Roman" panose="02020603050405020304" pitchFamily="18" charset="0"/>
                    <a:ea typeface="Arial Unicode MS" pitchFamily="34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accent2"/>
                    </a:solidFill>
                    <a:latin typeface="Times New Roman" panose="02020603050405020304" pitchFamily="18" charset="0"/>
                    <a:ea typeface="Arial Unicode MS" pitchFamily="34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accent2"/>
                    </a:solidFill>
                    <a:latin typeface="Times New Roman" panose="02020603050405020304" pitchFamily="18" charset="0"/>
                    <a:ea typeface="Arial Unicode MS" pitchFamily="34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accent2"/>
                    </a:solidFill>
                    <a:latin typeface="Times New Roman" panose="02020603050405020304" pitchFamily="18" charset="0"/>
                    <a:ea typeface="Arial Unicode MS" pitchFamily="34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accent2"/>
                    </a:solidFill>
                    <a:latin typeface="Times New Roman" panose="02020603050405020304" pitchFamily="18" charset="0"/>
                    <a:ea typeface="Arial Unicode MS" pitchFamily="34" charset="-122"/>
                  </a:defRPr>
                </a:lvl9pPr>
              </a:lstStyle>
              <a:p>
                <a:pPr eaLnBrk="1" hangingPunct="1"/>
                <a:endParaRPr lang="zh-CN" altLang="en-US" sz="240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28" name="Oval 21">
                <a:extLst>
                  <a:ext uri="{FF2B5EF4-FFF2-40B4-BE49-F238E27FC236}">
                    <a16:creationId xmlns:a16="http://schemas.microsoft.com/office/drawing/2014/main" id="{86241625-8901-4D64-82E2-7871A5E296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63" y="4202"/>
                <a:ext cx="42" cy="41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1171" tIns="45585" rIns="91171" bIns="45585"/>
              <a:lstStyle>
                <a:lvl1pPr eaLnBrk="0" hangingPunct="0">
                  <a:defRPr kumimoji="1" sz="2000">
                    <a:solidFill>
                      <a:schemeClr val="accent2"/>
                    </a:solidFill>
                    <a:latin typeface="Times New Roman" panose="02020603050405020304" pitchFamily="18" charset="0"/>
                    <a:ea typeface="Arial Unicode MS" pitchFamily="34" charset="-122"/>
                  </a:defRPr>
                </a:lvl1pPr>
                <a:lvl2pPr marL="742950" indent="-285750" eaLnBrk="0" hangingPunct="0">
                  <a:defRPr kumimoji="1" sz="2000">
                    <a:solidFill>
                      <a:schemeClr val="accent2"/>
                    </a:solidFill>
                    <a:latin typeface="Times New Roman" panose="02020603050405020304" pitchFamily="18" charset="0"/>
                    <a:ea typeface="Arial Unicode MS" pitchFamily="34" charset="-122"/>
                  </a:defRPr>
                </a:lvl2pPr>
                <a:lvl3pPr marL="1143000" indent="-228600" eaLnBrk="0" hangingPunct="0">
                  <a:defRPr kumimoji="1" sz="2000">
                    <a:solidFill>
                      <a:schemeClr val="accent2"/>
                    </a:solidFill>
                    <a:latin typeface="Times New Roman" panose="02020603050405020304" pitchFamily="18" charset="0"/>
                    <a:ea typeface="Arial Unicode MS" pitchFamily="34" charset="-122"/>
                  </a:defRPr>
                </a:lvl3pPr>
                <a:lvl4pPr marL="1600200" indent="-228600" eaLnBrk="0" hangingPunct="0">
                  <a:defRPr kumimoji="1" sz="2000">
                    <a:solidFill>
                      <a:schemeClr val="accent2"/>
                    </a:solidFill>
                    <a:latin typeface="Times New Roman" panose="02020603050405020304" pitchFamily="18" charset="0"/>
                    <a:ea typeface="Arial Unicode MS" pitchFamily="34" charset="-122"/>
                  </a:defRPr>
                </a:lvl4pPr>
                <a:lvl5pPr marL="2057400" indent="-228600" eaLnBrk="0" hangingPunct="0">
                  <a:defRPr kumimoji="1" sz="2000">
                    <a:solidFill>
                      <a:schemeClr val="accent2"/>
                    </a:solidFill>
                    <a:latin typeface="Times New Roman" panose="02020603050405020304" pitchFamily="18" charset="0"/>
                    <a:ea typeface="Arial Unicode MS" pitchFamily="34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accent2"/>
                    </a:solidFill>
                    <a:latin typeface="Times New Roman" panose="02020603050405020304" pitchFamily="18" charset="0"/>
                    <a:ea typeface="Arial Unicode MS" pitchFamily="34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accent2"/>
                    </a:solidFill>
                    <a:latin typeface="Times New Roman" panose="02020603050405020304" pitchFamily="18" charset="0"/>
                    <a:ea typeface="Arial Unicode MS" pitchFamily="34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accent2"/>
                    </a:solidFill>
                    <a:latin typeface="Times New Roman" panose="02020603050405020304" pitchFamily="18" charset="0"/>
                    <a:ea typeface="Arial Unicode MS" pitchFamily="34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accent2"/>
                    </a:solidFill>
                    <a:latin typeface="Times New Roman" panose="02020603050405020304" pitchFamily="18" charset="0"/>
                    <a:ea typeface="Arial Unicode MS" pitchFamily="34" charset="-122"/>
                  </a:defRPr>
                </a:lvl9pPr>
              </a:lstStyle>
              <a:p>
                <a:pPr eaLnBrk="1" hangingPunct="1"/>
                <a:endParaRPr lang="zh-CN" altLang="en-US" sz="240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29" name="Oval 22">
                <a:extLst>
                  <a:ext uri="{FF2B5EF4-FFF2-40B4-BE49-F238E27FC236}">
                    <a16:creationId xmlns:a16="http://schemas.microsoft.com/office/drawing/2014/main" id="{7139DE1F-94C6-464A-BC00-031C26759B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47" y="4202"/>
                <a:ext cx="41" cy="41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1171" tIns="45585" rIns="91171" bIns="45585"/>
              <a:lstStyle>
                <a:lvl1pPr eaLnBrk="0" hangingPunct="0">
                  <a:defRPr kumimoji="1" sz="2000">
                    <a:solidFill>
                      <a:schemeClr val="accent2"/>
                    </a:solidFill>
                    <a:latin typeface="Times New Roman" panose="02020603050405020304" pitchFamily="18" charset="0"/>
                    <a:ea typeface="Arial Unicode MS" pitchFamily="34" charset="-122"/>
                  </a:defRPr>
                </a:lvl1pPr>
                <a:lvl2pPr marL="742950" indent="-285750" eaLnBrk="0" hangingPunct="0">
                  <a:defRPr kumimoji="1" sz="2000">
                    <a:solidFill>
                      <a:schemeClr val="accent2"/>
                    </a:solidFill>
                    <a:latin typeface="Times New Roman" panose="02020603050405020304" pitchFamily="18" charset="0"/>
                    <a:ea typeface="Arial Unicode MS" pitchFamily="34" charset="-122"/>
                  </a:defRPr>
                </a:lvl2pPr>
                <a:lvl3pPr marL="1143000" indent="-228600" eaLnBrk="0" hangingPunct="0">
                  <a:defRPr kumimoji="1" sz="2000">
                    <a:solidFill>
                      <a:schemeClr val="accent2"/>
                    </a:solidFill>
                    <a:latin typeface="Times New Roman" panose="02020603050405020304" pitchFamily="18" charset="0"/>
                    <a:ea typeface="Arial Unicode MS" pitchFamily="34" charset="-122"/>
                  </a:defRPr>
                </a:lvl3pPr>
                <a:lvl4pPr marL="1600200" indent="-228600" eaLnBrk="0" hangingPunct="0">
                  <a:defRPr kumimoji="1" sz="2000">
                    <a:solidFill>
                      <a:schemeClr val="accent2"/>
                    </a:solidFill>
                    <a:latin typeface="Times New Roman" panose="02020603050405020304" pitchFamily="18" charset="0"/>
                    <a:ea typeface="Arial Unicode MS" pitchFamily="34" charset="-122"/>
                  </a:defRPr>
                </a:lvl4pPr>
                <a:lvl5pPr marL="2057400" indent="-228600" eaLnBrk="0" hangingPunct="0">
                  <a:defRPr kumimoji="1" sz="2000">
                    <a:solidFill>
                      <a:schemeClr val="accent2"/>
                    </a:solidFill>
                    <a:latin typeface="Times New Roman" panose="02020603050405020304" pitchFamily="18" charset="0"/>
                    <a:ea typeface="Arial Unicode MS" pitchFamily="34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accent2"/>
                    </a:solidFill>
                    <a:latin typeface="Times New Roman" panose="02020603050405020304" pitchFamily="18" charset="0"/>
                    <a:ea typeface="Arial Unicode MS" pitchFamily="34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accent2"/>
                    </a:solidFill>
                    <a:latin typeface="Times New Roman" panose="02020603050405020304" pitchFamily="18" charset="0"/>
                    <a:ea typeface="Arial Unicode MS" pitchFamily="34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accent2"/>
                    </a:solidFill>
                    <a:latin typeface="Times New Roman" panose="02020603050405020304" pitchFamily="18" charset="0"/>
                    <a:ea typeface="Arial Unicode MS" pitchFamily="34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accent2"/>
                    </a:solidFill>
                    <a:latin typeface="Times New Roman" panose="02020603050405020304" pitchFamily="18" charset="0"/>
                    <a:ea typeface="Arial Unicode MS" pitchFamily="34" charset="-122"/>
                  </a:defRPr>
                </a:lvl9pPr>
              </a:lstStyle>
              <a:p>
                <a:pPr eaLnBrk="1" hangingPunct="1"/>
                <a:endParaRPr lang="zh-CN" altLang="en-US" sz="240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17" name="Oval 23">
              <a:extLst>
                <a:ext uri="{FF2B5EF4-FFF2-40B4-BE49-F238E27FC236}">
                  <a16:creationId xmlns:a16="http://schemas.microsoft.com/office/drawing/2014/main" id="{2E6058E4-A608-400B-9AC6-A165355BC7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" y="507"/>
              <a:ext cx="42" cy="4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171" tIns="45585" rIns="91171" bIns="45585"/>
            <a:lstStyle>
              <a:lvl1pPr eaLnBrk="0" hangingPunct="0">
                <a:defRPr kumimoji="1" sz="2000">
                  <a:solidFill>
                    <a:schemeClr val="accent2"/>
                  </a:solidFill>
                  <a:latin typeface="Times New Roman" panose="02020603050405020304" pitchFamily="18" charset="0"/>
                  <a:ea typeface="Arial Unicode MS" pitchFamily="34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accent2"/>
                  </a:solidFill>
                  <a:latin typeface="Times New Roman" panose="02020603050405020304" pitchFamily="18" charset="0"/>
                  <a:ea typeface="Arial Unicode MS" pitchFamily="34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accent2"/>
                  </a:solidFill>
                  <a:latin typeface="Times New Roman" panose="02020603050405020304" pitchFamily="18" charset="0"/>
                  <a:ea typeface="Arial Unicode MS" pitchFamily="34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accent2"/>
                  </a:solidFill>
                  <a:latin typeface="Times New Roman" panose="02020603050405020304" pitchFamily="18" charset="0"/>
                  <a:ea typeface="Arial Unicode MS" pitchFamily="34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accent2"/>
                  </a:solidFill>
                  <a:latin typeface="Times New Roman" panose="02020603050405020304" pitchFamily="18" charset="0"/>
                  <a:ea typeface="Arial Unicode MS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accent2"/>
                  </a:solidFill>
                  <a:latin typeface="Times New Roman" panose="02020603050405020304" pitchFamily="18" charset="0"/>
                  <a:ea typeface="Arial Unicode MS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accent2"/>
                  </a:solidFill>
                  <a:latin typeface="Times New Roman" panose="02020603050405020304" pitchFamily="18" charset="0"/>
                  <a:ea typeface="Arial Unicode MS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accent2"/>
                  </a:solidFill>
                  <a:latin typeface="Times New Roman" panose="02020603050405020304" pitchFamily="18" charset="0"/>
                  <a:ea typeface="Arial Unicode MS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accent2"/>
                  </a:solidFill>
                  <a:latin typeface="Times New Roman" panose="02020603050405020304" pitchFamily="18" charset="0"/>
                  <a:ea typeface="Arial Unicode MS" pitchFamily="34" charset="-122"/>
                </a:defRPr>
              </a:lvl9pPr>
            </a:lstStyle>
            <a:p>
              <a:pPr eaLnBrk="1" hangingPunct="1"/>
              <a:endParaRPr lang="zh-CN" altLang="en-US" sz="24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grpSp>
          <p:nvGrpSpPr>
            <p:cNvPr id="18" name="Group 24">
              <a:extLst>
                <a:ext uri="{FF2B5EF4-FFF2-40B4-BE49-F238E27FC236}">
                  <a16:creationId xmlns:a16="http://schemas.microsoft.com/office/drawing/2014/main" id="{ABF71E90-C3D6-4123-8AFC-FD94089C826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2327"/>
              <a:ext cx="1203" cy="1203"/>
              <a:chOff x="0" y="2327"/>
              <a:chExt cx="1203" cy="1203"/>
            </a:xfrm>
          </p:grpSpPr>
          <p:sp>
            <p:nvSpPr>
              <p:cNvPr id="19" name="Freeform 25">
                <a:extLst>
                  <a:ext uri="{FF2B5EF4-FFF2-40B4-BE49-F238E27FC236}">
                    <a16:creationId xmlns:a16="http://schemas.microsoft.com/office/drawing/2014/main" id="{37C1C8D6-90FF-4014-9551-6DB6B64BE2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2394"/>
                <a:ext cx="443" cy="1033"/>
              </a:xfrm>
              <a:custGeom>
                <a:avLst/>
                <a:gdLst>
                  <a:gd name="T0" fmla="*/ 290 w 443"/>
                  <a:gd name="T1" fmla="*/ 1016 h 1033"/>
                  <a:gd name="T2" fmla="*/ 316 w 443"/>
                  <a:gd name="T3" fmla="*/ 974 h 1033"/>
                  <a:gd name="T4" fmla="*/ 354 w 443"/>
                  <a:gd name="T5" fmla="*/ 920 h 1033"/>
                  <a:gd name="T6" fmla="*/ 384 w 443"/>
                  <a:gd name="T7" fmla="*/ 884 h 1033"/>
                  <a:gd name="T8" fmla="*/ 381 w 443"/>
                  <a:gd name="T9" fmla="*/ 832 h 1033"/>
                  <a:gd name="T10" fmla="*/ 370 w 443"/>
                  <a:gd name="T11" fmla="*/ 794 h 1033"/>
                  <a:gd name="T12" fmla="*/ 361 w 443"/>
                  <a:gd name="T13" fmla="*/ 760 h 1033"/>
                  <a:gd name="T14" fmla="*/ 361 w 443"/>
                  <a:gd name="T15" fmla="*/ 734 h 1033"/>
                  <a:gd name="T16" fmla="*/ 359 w 443"/>
                  <a:gd name="T17" fmla="*/ 707 h 1033"/>
                  <a:gd name="T18" fmla="*/ 373 w 443"/>
                  <a:gd name="T19" fmla="*/ 691 h 1033"/>
                  <a:gd name="T20" fmla="*/ 391 w 443"/>
                  <a:gd name="T21" fmla="*/ 686 h 1033"/>
                  <a:gd name="T22" fmla="*/ 395 w 443"/>
                  <a:gd name="T23" fmla="*/ 680 h 1033"/>
                  <a:gd name="T24" fmla="*/ 390 w 443"/>
                  <a:gd name="T25" fmla="*/ 671 h 1033"/>
                  <a:gd name="T26" fmla="*/ 386 w 443"/>
                  <a:gd name="T27" fmla="*/ 660 h 1033"/>
                  <a:gd name="T28" fmla="*/ 437 w 443"/>
                  <a:gd name="T29" fmla="*/ 635 h 1033"/>
                  <a:gd name="T30" fmla="*/ 442 w 443"/>
                  <a:gd name="T31" fmla="*/ 619 h 1033"/>
                  <a:gd name="T32" fmla="*/ 438 w 443"/>
                  <a:gd name="T33" fmla="*/ 604 h 1033"/>
                  <a:gd name="T34" fmla="*/ 400 w 443"/>
                  <a:gd name="T35" fmla="*/ 543 h 1033"/>
                  <a:gd name="T36" fmla="*/ 384 w 443"/>
                  <a:gd name="T37" fmla="*/ 474 h 1033"/>
                  <a:gd name="T38" fmla="*/ 354 w 443"/>
                  <a:gd name="T39" fmla="*/ 455 h 1033"/>
                  <a:gd name="T40" fmla="*/ 326 w 443"/>
                  <a:gd name="T41" fmla="*/ 433 h 1033"/>
                  <a:gd name="T42" fmla="*/ 312 w 443"/>
                  <a:gd name="T43" fmla="*/ 411 h 1033"/>
                  <a:gd name="T44" fmla="*/ 307 w 443"/>
                  <a:gd name="T45" fmla="*/ 391 h 1033"/>
                  <a:gd name="T46" fmla="*/ 290 w 443"/>
                  <a:gd name="T47" fmla="*/ 339 h 1033"/>
                  <a:gd name="T48" fmla="*/ 308 w 443"/>
                  <a:gd name="T49" fmla="*/ 289 h 1033"/>
                  <a:gd name="T50" fmla="*/ 298 w 443"/>
                  <a:gd name="T51" fmla="*/ 278 h 1033"/>
                  <a:gd name="T52" fmla="*/ 280 w 443"/>
                  <a:gd name="T53" fmla="*/ 307 h 1033"/>
                  <a:gd name="T54" fmla="*/ 269 w 443"/>
                  <a:gd name="T55" fmla="*/ 283 h 1033"/>
                  <a:gd name="T56" fmla="*/ 272 w 443"/>
                  <a:gd name="T57" fmla="*/ 224 h 1033"/>
                  <a:gd name="T58" fmla="*/ 280 w 443"/>
                  <a:gd name="T59" fmla="*/ 177 h 1033"/>
                  <a:gd name="T60" fmla="*/ 280 w 443"/>
                  <a:gd name="T61" fmla="*/ 146 h 1033"/>
                  <a:gd name="T62" fmla="*/ 281 w 443"/>
                  <a:gd name="T63" fmla="*/ 123 h 1033"/>
                  <a:gd name="T64" fmla="*/ 290 w 443"/>
                  <a:gd name="T65" fmla="*/ 104 h 1033"/>
                  <a:gd name="T66" fmla="*/ 296 w 443"/>
                  <a:gd name="T67" fmla="*/ 97 h 1033"/>
                  <a:gd name="T68" fmla="*/ 298 w 443"/>
                  <a:gd name="T69" fmla="*/ 94 h 1033"/>
                  <a:gd name="T70" fmla="*/ 301 w 443"/>
                  <a:gd name="T71" fmla="*/ 92 h 1033"/>
                  <a:gd name="T72" fmla="*/ 307 w 443"/>
                  <a:gd name="T73" fmla="*/ 83 h 1033"/>
                  <a:gd name="T74" fmla="*/ 317 w 443"/>
                  <a:gd name="T75" fmla="*/ 79 h 1033"/>
                  <a:gd name="T76" fmla="*/ 328 w 443"/>
                  <a:gd name="T77" fmla="*/ 77 h 1033"/>
                  <a:gd name="T78" fmla="*/ 337 w 443"/>
                  <a:gd name="T79" fmla="*/ 74 h 1033"/>
                  <a:gd name="T80" fmla="*/ 345 w 443"/>
                  <a:gd name="T81" fmla="*/ 67 h 1033"/>
                  <a:gd name="T82" fmla="*/ 337 w 443"/>
                  <a:gd name="T83" fmla="*/ 50 h 1033"/>
                  <a:gd name="T84" fmla="*/ 337 w 443"/>
                  <a:gd name="T85" fmla="*/ 47 h 1033"/>
                  <a:gd name="T86" fmla="*/ 337 w 443"/>
                  <a:gd name="T87" fmla="*/ 43 h 1033"/>
                  <a:gd name="T88" fmla="*/ 337 w 443"/>
                  <a:gd name="T89" fmla="*/ 41 h 1033"/>
                  <a:gd name="T90" fmla="*/ 334 w 443"/>
                  <a:gd name="T91" fmla="*/ 38 h 1033"/>
                  <a:gd name="T92" fmla="*/ 321 w 443"/>
                  <a:gd name="T93" fmla="*/ 21 h 1033"/>
                  <a:gd name="T94" fmla="*/ 316 w 443"/>
                  <a:gd name="T95" fmla="*/ 0 h 1033"/>
                  <a:gd name="T96" fmla="*/ 188 w 443"/>
                  <a:gd name="T97" fmla="*/ 94 h 1033"/>
                  <a:gd name="T98" fmla="*/ 88 w 443"/>
                  <a:gd name="T99" fmla="*/ 218 h 1033"/>
                  <a:gd name="T100" fmla="*/ 21 w 443"/>
                  <a:gd name="T101" fmla="*/ 366 h 1033"/>
                  <a:gd name="T102" fmla="*/ 0 w 443"/>
                  <a:gd name="T103" fmla="*/ 530 h 1033"/>
                  <a:gd name="T104" fmla="*/ 20 w 443"/>
                  <a:gd name="T105" fmla="*/ 680 h 1033"/>
                  <a:gd name="T106" fmla="*/ 74 w 443"/>
                  <a:gd name="T107" fmla="*/ 819 h 1033"/>
                  <a:gd name="T108" fmla="*/ 160 w 443"/>
                  <a:gd name="T109" fmla="*/ 938 h 1033"/>
                  <a:gd name="T110" fmla="*/ 272 w 443"/>
                  <a:gd name="T111" fmla="*/ 1032 h 1033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0" t="0" r="r" b="b"/>
                <a:pathLst>
                  <a:path w="443" h="1033">
                    <a:moveTo>
                      <a:pt x="272" y="1032"/>
                    </a:moveTo>
                    <a:lnTo>
                      <a:pt x="290" y="1016"/>
                    </a:lnTo>
                    <a:lnTo>
                      <a:pt x="301" y="992"/>
                    </a:lnTo>
                    <a:lnTo>
                      <a:pt x="316" y="974"/>
                    </a:lnTo>
                    <a:lnTo>
                      <a:pt x="328" y="955"/>
                    </a:lnTo>
                    <a:lnTo>
                      <a:pt x="354" y="920"/>
                    </a:lnTo>
                    <a:lnTo>
                      <a:pt x="373" y="904"/>
                    </a:lnTo>
                    <a:lnTo>
                      <a:pt x="384" y="884"/>
                    </a:lnTo>
                    <a:lnTo>
                      <a:pt x="390" y="848"/>
                    </a:lnTo>
                    <a:lnTo>
                      <a:pt x="381" y="832"/>
                    </a:lnTo>
                    <a:lnTo>
                      <a:pt x="375" y="812"/>
                    </a:lnTo>
                    <a:lnTo>
                      <a:pt x="370" y="794"/>
                    </a:lnTo>
                    <a:lnTo>
                      <a:pt x="361" y="774"/>
                    </a:lnTo>
                    <a:lnTo>
                      <a:pt x="361" y="760"/>
                    </a:lnTo>
                    <a:lnTo>
                      <a:pt x="361" y="747"/>
                    </a:lnTo>
                    <a:lnTo>
                      <a:pt x="361" y="734"/>
                    </a:lnTo>
                    <a:lnTo>
                      <a:pt x="359" y="722"/>
                    </a:lnTo>
                    <a:lnTo>
                      <a:pt x="359" y="707"/>
                    </a:lnTo>
                    <a:lnTo>
                      <a:pt x="364" y="698"/>
                    </a:lnTo>
                    <a:lnTo>
                      <a:pt x="373" y="691"/>
                    </a:lnTo>
                    <a:lnTo>
                      <a:pt x="390" y="686"/>
                    </a:lnTo>
                    <a:lnTo>
                      <a:pt x="391" y="686"/>
                    </a:lnTo>
                    <a:lnTo>
                      <a:pt x="395" y="682"/>
                    </a:lnTo>
                    <a:lnTo>
                      <a:pt x="395" y="680"/>
                    </a:lnTo>
                    <a:lnTo>
                      <a:pt x="395" y="677"/>
                    </a:lnTo>
                    <a:lnTo>
                      <a:pt x="390" y="671"/>
                    </a:lnTo>
                    <a:lnTo>
                      <a:pt x="386" y="666"/>
                    </a:lnTo>
                    <a:lnTo>
                      <a:pt x="386" y="660"/>
                    </a:lnTo>
                    <a:lnTo>
                      <a:pt x="395" y="655"/>
                    </a:lnTo>
                    <a:lnTo>
                      <a:pt x="437" y="635"/>
                    </a:lnTo>
                    <a:lnTo>
                      <a:pt x="442" y="626"/>
                    </a:lnTo>
                    <a:lnTo>
                      <a:pt x="442" y="619"/>
                    </a:lnTo>
                    <a:lnTo>
                      <a:pt x="442" y="613"/>
                    </a:lnTo>
                    <a:lnTo>
                      <a:pt x="438" y="604"/>
                    </a:lnTo>
                    <a:lnTo>
                      <a:pt x="417" y="577"/>
                    </a:lnTo>
                    <a:lnTo>
                      <a:pt x="400" y="543"/>
                    </a:lnTo>
                    <a:lnTo>
                      <a:pt x="391" y="511"/>
                    </a:lnTo>
                    <a:lnTo>
                      <a:pt x="384" y="474"/>
                    </a:lnTo>
                    <a:lnTo>
                      <a:pt x="368" y="465"/>
                    </a:lnTo>
                    <a:lnTo>
                      <a:pt x="354" y="455"/>
                    </a:lnTo>
                    <a:lnTo>
                      <a:pt x="339" y="444"/>
                    </a:lnTo>
                    <a:lnTo>
                      <a:pt x="326" y="433"/>
                    </a:lnTo>
                    <a:lnTo>
                      <a:pt x="317" y="422"/>
                    </a:lnTo>
                    <a:lnTo>
                      <a:pt x="312" y="411"/>
                    </a:lnTo>
                    <a:lnTo>
                      <a:pt x="308" y="402"/>
                    </a:lnTo>
                    <a:lnTo>
                      <a:pt x="307" y="391"/>
                    </a:lnTo>
                    <a:lnTo>
                      <a:pt x="285" y="363"/>
                    </a:lnTo>
                    <a:lnTo>
                      <a:pt x="290" y="339"/>
                    </a:lnTo>
                    <a:lnTo>
                      <a:pt x="301" y="314"/>
                    </a:lnTo>
                    <a:lnTo>
                      <a:pt x="308" y="289"/>
                    </a:lnTo>
                    <a:lnTo>
                      <a:pt x="308" y="267"/>
                    </a:lnTo>
                    <a:lnTo>
                      <a:pt x="298" y="278"/>
                    </a:lnTo>
                    <a:lnTo>
                      <a:pt x="287" y="294"/>
                    </a:lnTo>
                    <a:lnTo>
                      <a:pt x="280" y="307"/>
                    </a:lnTo>
                    <a:lnTo>
                      <a:pt x="272" y="314"/>
                    </a:lnTo>
                    <a:lnTo>
                      <a:pt x="269" y="283"/>
                    </a:lnTo>
                    <a:lnTo>
                      <a:pt x="271" y="254"/>
                    </a:lnTo>
                    <a:lnTo>
                      <a:pt x="272" y="224"/>
                    </a:lnTo>
                    <a:lnTo>
                      <a:pt x="272" y="195"/>
                    </a:lnTo>
                    <a:lnTo>
                      <a:pt x="280" y="177"/>
                    </a:lnTo>
                    <a:lnTo>
                      <a:pt x="280" y="164"/>
                    </a:lnTo>
                    <a:lnTo>
                      <a:pt x="280" y="146"/>
                    </a:lnTo>
                    <a:lnTo>
                      <a:pt x="281" y="133"/>
                    </a:lnTo>
                    <a:lnTo>
                      <a:pt x="281" y="123"/>
                    </a:lnTo>
                    <a:lnTo>
                      <a:pt x="285" y="113"/>
                    </a:lnTo>
                    <a:lnTo>
                      <a:pt x="290" y="104"/>
                    </a:lnTo>
                    <a:lnTo>
                      <a:pt x="296" y="97"/>
                    </a:lnTo>
                    <a:lnTo>
                      <a:pt x="298" y="94"/>
                    </a:lnTo>
                    <a:lnTo>
                      <a:pt x="301" y="92"/>
                    </a:lnTo>
                    <a:lnTo>
                      <a:pt x="303" y="86"/>
                    </a:lnTo>
                    <a:lnTo>
                      <a:pt x="307" y="83"/>
                    </a:lnTo>
                    <a:lnTo>
                      <a:pt x="308" y="83"/>
                    </a:lnTo>
                    <a:lnTo>
                      <a:pt x="317" y="79"/>
                    </a:lnTo>
                    <a:lnTo>
                      <a:pt x="323" y="77"/>
                    </a:lnTo>
                    <a:lnTo>
                      <a:pt x="328" y="77"/>
                    </a:lnTo>
                    <a:lnTo>
                      <a:pt x="334" y="74"/>
                    </a:lnTo>
                    <a:lnTo>
                      <a:pt x="337" y="74"/>
                    </a:lnTo>
                    <a:lnTo>
                      <a:pt x="339" y="72"/>
                    </a:lnTo>
                    <a:lnTo>
                      <a:pt x="345" y="67"/>
                    </a:lnTo>
                    <a:lnTo>
                      <a:pt x="345" y="63"/>
                    </a:lnTo>
                    <a:lnTo>
                      <a:pt x="337" y="50"/>
                    </a:lnTo>
                    <a:lnTo>
                      <a:pt x="337" y="47"/>
                    </a:lnTo>
                    <a:lnTo>
                      <a:pt x="337" y="43"/>
                    </a:lnTo>
                    <a:lnTo>
                      <a:pt x="337" y="41"/>
                    </a:lnTo>
                    <a:lnTo>
                      <a:pt x="334" y="41"/>
                    </a:lnTo>
                    <a:lnTo>
                      <a:pt x="334" y="38"/>
                    </a:lnTo>
                    <a:lnTo>
                      <a:pt x="328" y="30"/>
                    </a:lnTo>
                    <a:lnTo>
                      <a:pt x="321" y="21"/>
                    </a:lnTo>
                    <a:lnTo>
                      <a:pt x="317" y="11"/>
                    </a:lnTo>
                    <a:lnTo>
                      <a:pt x="316" y="0"/>
                    </a:lnTo>
                    <a:lnTo>
                      <a:pt x="249" y="41"/>
                    </a:lnTo>
                    <a:lnTo>
                      <a:pt x="188" y="94"/>
                    </a:lnTo>
                    <a:lnTo>
                      <a:pt x="133" y="151"/>
                    </a:lnTo>
                    <a:lnTo>
                      <a:pt x="88" y="218"/>
                    </a:lnTo>
                    <a:lnTo>
                      <a:pt x="50" y="289"/>
                    </a:lnTo>
                    <a:lnTo>
                      <a:pt x="21" y="366"/>
                    </a:lnTo>
                    <a:lnTo>
                      <a:pt x="5" y="446"/>
                    </a:lnTo>
                    <a:lnTo>
                      <a:pt x="0" y="530"/>
                    </a:lnTo>
                    <a:lnTo>
                      <a:pt x="5" y="608"/>
                    </a:lnTo>
                    <a:lnTo>
                      <a:pt x="20" y="680"/>
                    </a:lnTo>
                    <a:lnTo>
                      <a:pt x="45" y="751"/>
                    </a:lnTo>
                    <a:lnTo>
                      <a:pt x="74" y="819"/>
                    </a:lnTo>
                    <a:lnTo>
                      <a:pt x="114" y="879"/>
                    </a:lnTo>
                    <a:lnTo>
                      <a:pt x="160" y="938"/>
                    </a:lnTo>
                    <a:lnTo>
                      <a:pt x="215" y="987"/>
                    </a:lnTo>
                    <a:lnTo>
                      <a:pt x="272" y="1032"/>
                    </a:lnTo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lIns="91171" tIns="45585" rIns="91171" bIns="45585"/>
              <a:lstStyle/>
              <a:p>
                <a:endParaRPr lang="zh-CN" altLang="en-US"/>
              </a:p>
            </p:txBody>
          </p:sp>
          <p:sp>
            <p:nvSpPr>
              <p:cNvPr id="20" name="Freeform 26">
                <a:extLst>
                  <a:ext uri="{FF2B5EF4-FFF2-40B4-BE49-F238E27FC236}">
                    <a16:creationId xmlns:a16="http://schemas.microsoft.com/office/drawing/2014/main" id="{702608E4-DA22-483C-83B8-58DDF2262F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9" y="2327"/>
                <a:ext cx="824" cy="1203"/>
              </a:xfrm>
              <a:custGeom>
                <a:avLst/>
                <a:gdLst>
                  <a:gd name="T0" fmla="*/ 796 w 824"/>
                  <a:gd name="T1" fmla="*/ 688 h 1203"/>
                  <a:gd name="T2" fmla="*/ 756 w 824"/>
                  <a:gd name="T3" fmla="*/ 641 h 1203"/>
                  <a:gd name="T4" fmla="*/ 812 w 824"/>
                  <a:gd name="T5" fmla="*/ 615 h 1203"/>
                  <a:gd name="T6" fmla="*/ 814 w 824"/>
                  <a:gd name="T7" fmla="*/ 502 h 1203"/>
                  <a:gd name="T8" fmla="*/ 705 w 824"/>
                  <a:gd name="T9" fmla="*/ 247 h 1203"/>
                  <a:gd name="T10" fmla="*/ 651 w 824"/>
                  <a:gd name="T11" fmla="*/ 262 h 1203"/>
                  <a:gd name="T12" fmla="*/ 574 w 824"/>
                  <a:gd name="T13" fmla="*/ 289 h 1203"/>
                  <a:gd name="T14" fmla="*/ 536 w 824"/>
                  <a:gd name="T15" fmla="*/ 258 h 1203"/>
                  <a:gd name="T16" fmla="*/ 563 w 824"/>
                  <a:gd name="T17" fmla="*/ 170 h 1203"/>
                  <a:gd name="T18" fmla="*/ 532 w 824"/>
                  <a:gd name="T19" fmla="*/ 81 h 1203"/>
                  <a:gd name="T20" fmla="*/ 455 w 824"/>
                  <a:gd name="T21" fmla="*/ 56 h 1203"/>
                  <a:gd name="T22" fmla="*/ 484 w 824"/>
                  <a:gd name="T23" fmla="*/ 150 h 1203"/>
                  <a:gd name="T24" fmla="*/ 465 w 824"/>
                  <a:gd name="T25" fmla="*/ 190 h 1203"/>
                  <a:gd name="T26" fmla="*/ 442 w 824"/>
                  <a:gd name="T27" fmla="*/ 200 h 1203"/>
                  <a:gd name="T28" fmla="*/ 419 w 824"/>
                  <a:gd name="T29" fmla="*/ 164 h 1203"/>
                  <a:gd name="T30" fmla="*/ 381 w 824"/>
                  <a:gd name="T31" fmla="*/ 108 h 1203"/>
                  <a:gd name="T32" fmla="*/ 406 w 824"/>
                  <a:gd name="T33" fmla="*/ 108 h 1203"/>
                  <a:gd name="T34" fmla="*/ 424 w 824"/>
                  <a:gd name="T35" fmla="*/ 72 h 1203"/>
                  <a:gd name="T36" fmla="*/ 325 w 824"/>
                  <a:gd name="T37" fmla="*/ 0 h 1203"/>
                  <a:gd name="T38" fmla="*/ 281 w 824"/>
                  <a:gd name="T39" fmla="*/ 27 h 1203"/>
                  <a:gd name="T40" fmla="*/ 240 w 824"/>
                  <a:gd name="T41" fmla="*/ 72 h 1203"/>
                  <a:gd name="T42" fmla="*/ 209 w 824"/>
                  <a:gd name="T43" fmla="*/ 114 h 1203"/>
                  <a:gd name="T44" fmla="*/ 209 w 824"/>
                  <a:gd name="T45" fmla="*/ 150 h 1203"/>
                  <a:gd name="T46" fmla="*/ 240 w 824"/>
                  <a:gd name="T47" fmla="*/ 164 h 1203"/>
                  <a:gd name="T48" fmla="*/ 209 w 824"/>
                  <a:gd name="T49" fmla="*/ 222 h 1203"/>
                  <a:gd name="T50" fmla="*/ 213 w 824"/>
                  <a:gd name="T51" fmla="*/ 242 h 1203"/>
                  <a:gd name="T52" fmla="*/ 267 w 824"/>
                  <a:gd name="T53" fmla="*/ 222 h 1203"/>
                  <a:gd name="T54" fmla="*/ 303 w 824"/>
                  <a:gd name="T55" fmla="*/ 170 h 1203"/>
                  <a:gd name="T56" fmla="*/ 354 w 824"/>
                  <a:gd name="T57" fmla="*/ 231 h 1203"/>
                  <a:gd name="T58" fmla="*/ 372 w 824"/>
                  <a:gd name="T59" fmla="*/ 291 h 1203"/>
                  <a:gd name="T60" fmla="*/ 348 w 824"/>
                  <a:gd name="T61" fmla="*/ 294 h 1203"/>
                  <a:gd name="T62" fmla="*/ 298 w 824"/>
                  <a:gd name="T63" fmla="*/ 309 h 1203"/>
                  <a:gd name="T64" fmla="*/ 323 w 824"/>
                  <a:gd name="T65" fmla="*/ 330 h 1203"/>
                  <a:gd name="T66" fmla="*/ 260 w 824"/>
                  <a:gd name="T67" fmla="*/ 339 h 1203"/>
                  <a:gd name="T68" fmla="*/ 189 w 824"/>
                  <a:gd name="T69" fmla="*/ 411 h 1203"/>
                  <a:gd name="T70" fmla="*/ 184 w 824"/>
                  <a:gd name="T71" fmla="*/ 469 h 1203"/>
                  <a:gd name="T72" fmla="*/ 148 w 824"/>
                  <a:gd name="T73" fmla="*/ 435 h 1203"/>
                  <a:gd name="T74" fmla="*/ 83 w 824"/>
                  <a:gd name="T75" fmla="*/ 402 h 1203"/>
                  <a:gd name="T76" fmla="*/ 0 w 824"/>
                  <a:gd name="T77" fmla="*/ 455 h 1203"/>
                  <a:gd name="T78" fmla="*/ 54 w 824"/>
                  <a:gd name="T79" fmla="*/ 496 h 1203"/>
                  <a:gd name="T80" fmla="*/ 74 w 824"/>
                  <a:gd name="T81" fmla="*/ 485 h 1203"/>
                  <a:gd name="T82" fmla="*/ 54 w 824"/>
                  <a:gd name="T83" fmla="*/ 608 h 1203"/>
                  <a:gd name="T84" fmla="*/ 132 w 824"/>
                  <a:gd name="T85" fmla="*/ 641 h 1203"/>
                  <a:gd name="T86" fmla="*/ 195 w 824"/>
                  <a:gd name="T87" fmla="*/ 661 h 1203"/>
                  <a:gd name="T88" fmla="*/ 249 w 824"/>
                  <a:gd name="T89" fmla="*/ 744 h 1203"/>
                  <a:gd name="T90" fmla="*/ 334 w 824"/>
                  <a:gd name="T91" fmla="*/ 886 h 1203"/>
                  <a:gd name="T92" fmla="*/ 391 w 824"/>
                  <a:gd name="T93" fmla="*/ 1007 h 1203"/>
                  <a:gd name="T94" fmla="*/ 292 w 824"/>
                  <a:gd name="T95" fmla="*/ 1052 h 1203"/>
                  <a:gd name="T96" fmla="*/ 182 w 824"/>
                  <a:gd name="T97" fmla="*/ 1105 h 1203"/>
                  <a:gd name="T98" fmla="*/ 68 w 824"/>
                  <a:gd name="T99" fmla="*/ 1180 h 1203"/>
                  <a:gd name="T100" fmla="*/ 200 w 824"/>
                  <a:gd name="T101" fmla="*/ 1202 h 1203"/>
                  <a:gd name="T102" fmla="*/ 417 w 824"/>
                  <a:gd name="T103" fmla="*/ 1168 h 1203"/>
                  <a:gd name="T104" fmla="*/ 613 w 824"/>
                  <a:gd name="T105" fmla="*/ 1052 h 1203"/>
                  <a:gd name="T106" fmla="*/ 610 w 824"/>
                  <a:gd name="T107" fmla="*/ 929 h 1203"/>
                  <a:gd name="T108" fmla="*/ 543 w 824"/>
                  <a:gd name="T109" fmla="*/ 888 h 1203"/>
                  <a:gd name="T110" fmla="*/ 567 w 824"/>
                  <a:gd name="T111" fmla="*/ 791 h 1203"/>
                  <a:gd name="T112" fmla="*/ 655 w 824"/>
                  <a:gd name="T113" fmla="*/ 738 h 1203"/>
                  <a:gd name="T114" fmla="*/ 725 w 824"/>
                  <a:gd name="T115" fmla="*/ 713 h 1203"/>
                  <a:gd name="T116" fmla="*/ 792 w 824"/>
                  <a:gd name="T117" fmla="*/ 729 h 1203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</a:gdLst>
                <a:ahLst/>
                <a:cxnLst>
                  <a:cxn ang="T118">
                    <a:pos x="T0" y="T1"/>
                  </a:cxn>
                  <a:cxn ang="T119">
                    <a:pos x="T2" y="T3"/>
                  </a:cxn>
                  <a:cxn ang="T120">
                    <a:pos x="T4" y="T5"/>
                  </a:cxn>
                  <a:cxn ang="T121">
                    <a:pos x="T6" y="T7"/>
                  </a:cxn>
                  <a:cxn ang="T122">
                    <a:pos x="T8" y="T9"/>
                  </a:cxn>
                  <a:cxn ang="T123">
                    <a:pos x="T10" y="T11"/>
                  </a:cxn>
                  <a:cxn ang="T124">
                    <a:pos x="T12" y="T13"/>
                  </a:cxn>
                  <a:cxn ang="T125">
                    <a:pos x="T14" y="T15"/>
                  </a:cxn>
                  <a:cxn ang="T126">
                    <a:pos x="T16" y="T17"/>
                  </a:cxn>
                  <a:cxn ang="T127">
                    <a:pos x="T18" y="T19"/>
                  </a:cxn>
                  <a:cxn ang="T128">
                    <a:pos x="T20" y="T21"/>
                  </a:cxn>
                  <a:cxn ang="T129">
                    <a:pos x="T22" y="T23"/>
                  </a:cxn>
                  <a:cxn ang="T130">
                    <a:pos x="T24" y="T25"/>
                  </a:cxn>
                  <a:cxn ang="T131">
                    <a:pos x="T26" y="T27"/>
                  </a:cxn>
                  <a:cxn ang="T132">
                    <a:pos x="T28" y="T29"/>
                  </a:cxn>
                  <a:cxn ang="T133">
                    <a:pos x="T30" y="T31"/>
                  </a:cxn>
                  <a:cxn ang="T134">
                    <a:pos x="T32" y="T33"/>
                  </a:cxn>
                  <a:cxn ang="T135">
                    <a:pos x="T34" y="T35"/>
                  </a:cxn>
                  <a:cxn ang="T136">
                    <a:pos x="T36" y="T37"/>
                  </a:cxn>
                  <a:cxn ang="T137">
                    <a:pos x="T38" y="T39"/>
                  </a:cxn>
                  <a:cxn ang="T138">
                    <a:pos x="T40" y="T41"/>
                  </a:cxn>
                  <a:cxn ang="T139">
                    <a:pos x="T42" y="T43"/>
                  </a:cxn>
                  <a:cxn ang="T140">
                    <a:pos x="T44" y="T45"/>
                  </a:cxn>
                  <a:cxn ang="T141">
                    <a:pos x="T46" y="T47"/>
                  </a:cxn>
                  <a:cxn ang="T142">
                    <a:pos x="T48" y="T49"/>
                  </a:cxn>
                  <a:cxn ang="T143">
                    <a:pos x="T50" y="T51"/>
                  </a:cxn>
                  <a:cxn ang="T144">
                    <a:pos x="T52" y="T53"/>
                  </a:cxn>
                  <a:cxn ang="T145">
                    <a:pos x="T54" y="T55"/>
                  </a:cxn>
                  <a:cxn ang="T146">
                    <a:pos x="T56" y="T57"/>
                  </a:cxn>
                  <a:cxn ang="T147">
                    <a:pos x="T58" y="T59"/>
                  </a:cxn>
                  <a:cxn ang="T148">
                    <a:pos x="T60" y="T61"/>
                  </a:cxn>
                  <a:cxn ang="T149">
                    <a:pos x="T62" y="T63"/>
                  </a:cxn>
                  <a:cxn ang="T150">
                    <a:pos x="T64" y="T65"/>
                  </a:cxn>
                  <a:cxn ang="T151">
                    <a:pos x="T66" y="T67"/>
                  </a:cxn>
                  <a:cxn ang="T152">
                    <a:pos x="T68" y="T69"/>
                  </a:cxn>
                  <a:cxn ang="T153">
                    <a:pos x="T70" y="T71"/>
                  </a:cxn>
                  <a:cxn ang="T154">
                    <a:pos x="T72" y="T73"/>
                  </a:cxn>
                  <a:cxn ang="T155">
                    <a:pos x="T74" y="T75"/>
                  </a:cxn>
                  <a:cxn ang="T156">
                    <a:pos x="T76" y="T77"/>
                  </a:cxn>
                  <a:cxn ang="T157">
                    <a:pos x="T78" y="T79"/>
                  </a:cxn>
                  <a:cxn ang="T158">
                    <a:pos x="T80" y="T81"/>
                  </a:cxn>
                  <a:cxn ang="T159">
                    <a:pos x="T82" y="T83"/>
                  </a:cxn>
                  <a:cxn ang="T160">
                    <a:pos x="T84" y="T85"/>
                  </a:cxn>
                  <a:cxn ang="T161">
                    <a:pos x="T86" y="T87"/>
                  </a:cxn>
                  <a:cxn ang="T162">
                    <a:pos x="T88" y="T89"/>
                  </a:cxn>
                  <a:cxn ang="T163">
                    <a:pos x="T90" y="T91"/>
                  </a:cxn>
                  <a:cxn ang="T164">
                    <a:pos x="T92" y="T93"/>
                  </a:cxn>
                  <a:cxn ang="T165">
                    <a:pos x="T94" y="T95"/>
                  </a:cxn>
                  <a:cxn ang="T166">
                    <a:pos x="T96" y="T97"/>
                  </a:cxn>
                  <a:cxn ang="T167">
                    <a:pos x="T98" y="T99"/>
                  </a:cxn>
                  <a:cxn ang="T168">
                    <a:pos x="T100" y="T101"/>
                  </a:cxn>
                  <a:cxn ang="T169">
                    <a:pos x="T102" y="T103"/>
                  </a:cxn>
                  <a:cxn ang="T170">
                    <a:pos x="T104" y="T105"/>
                  </a:cxn>
                  <a:cxn ang="T171">
                    <a:pos x="T106" y="T107"/>
                  </a:cxn>
                  <a:cxn ang="T172">
                    <a:pos x="T108" y="T109"/>
                  </a:cxn>
                  <a:cxn ang="T173">
                    <a:pos x="T110" y="T111"/>
                  </a:cxn>
                  <a:cxn ang="T174">
                    <a:pos x="T112" y="T113"/>
                  </a:cxn>
                  <a:cxn ang="T175">
                    <a:pos x="T114" y="T115"/>
                  </a:cxn>
                  <a:cxn ang="T176">
                    <a:pos x="T116" y="T117"/>
                  </a:cxn>
                </a:cxnLst>
                <a:rect l="0" t="0" r="r" b="b"/>
                <a:pathLst>
                  <a:path w="824" h="1203">
                    <a:moveTo>
                      <a:pt x="803" y="736"/>
                    </a:moveTo>
                    <a:lnTo>
                      <a:pt x="807" y="724"/>
                    </a:lnTo>
                    <a:lnTo>
                      <a:pt x="808" y="713"/>
                    </a:lnTo>
                    <a:lnTo>
                      <a:pt x="812" y="702"/>
                    </a:lnTo>
                    <a:lnTo>
                      <a:pt x="814" y="691"/>
                    </a:lnTo>
                    <a:lnTo>
                      <a:pt x="803" y="691"/>
                    </a:lnTo>
                    <a:lnTo>
                      <a:pt x="796" y="688"/>
                    </a:lnTo>
                    <a:lnTo>
                      <a:pt x="783" y="686"/>
                    </a:lnTo>
                    <a:lnTo>
                      <a:pt x="776" y="680"/>
                    </a:lnTo>
                    <a:lnTo>
                      <a:pt x="770" y="675"/>
                    </a:lnTo>
                    <a:lnTo>
                      <a:pt x="767" y="666"/>
                    </a:lnTo>
                    <a:lnTo>
                      <a:pt x="761" y="661"/>
                    </a:lnTo>
                    <a:lnTo>
                      <a:pt x="760" y="655"/>
                    </a:lnTo>
                    <a:lnTo>
                      <a:pt x="756" y="641"/>
                    </a:lnTo>
                    <a:lnTo>
                      <a:pt x="756" y="624"/>
                    </a:lnTo>
                    <a:lnTo>
                      <a:pt x="760" y="610"/>
                    </a:lnTo>
                    <a:lnTo>
                      <a:pt x="767" y="599"/>
                    </a:lnTo>
                    <a:lnTo>
                      <a:pt x="781" y="597"/>
                    </a:lnTo>
                    <a:lnTo>
                      <a:pt x="792" y="599"/>
                    </a:lnTo>
                    <a:lnTo>
                      <a:pt x="803" y="608"/>
                    </a:lnTo>
                    <a:lnTo>
                      <a:pt x="812" y="615"/>
                    </a:lnTo>
                    <a:lnTo>
                      <a:pt x="819" y="628"/>
                    </a:lnTo>
                    <a:lnTo>
                      <a:pt x="823" y="619"/>
                    </a:lnTo>
                    <a:lnTo>
                      <a:pt x="823" y="610"/>
                    </a:lnTo>
                    <a:lnTo>
                      <a:pt x="823" y="605"/>
                    </a:lnTo>
                    <a:lnTo>
                      <a:pt x="823" y="597"/>
                    </a:lnTo>
                    <a:lnTo>
                      <a:pt x="819" y="549"/>
                    </a:lnTo>
                    <a:lnTo>
                      <a:pt x="814" y="502"/>
                    </a:lnTo>
                    <a:lnTo>
                      <a:pt x="807" y="455"/>
                    </a:lnTo>
                    <a:lnTo>
                      <a:pt x="792" y="411"/>
                    </a:lnTo>
                    <a:lnTo>
                      <a:pt x="776" y="366"/>
                    </a:lnTo>
                    <a:lnTo>
                      <a:pt x="756" y="325"/>
                    </a:lnTo>
                    <a:lnTo>
                      <a:pt x="734" y="285"/>
                    </a:lnTo>
                    <a:lnTo>
                      <a:pt x="709" y="247"/>
                    </a:lnTo>
                    <a:lnTo>
                      <a:pt x="705" y="247"/>
                    </a:lnTo>
                    <a:lnTo>
                      <a:pt x="702" y="244"/>
                    </a:lnTo>
                    <a:lnTo>
                      <a:pt x="698" y="244"/>
                    </a:lnTo>
                    <a:lnTo>
                      <a:pt x="693" y="242"/>
                    </a:lnTo>
                    <a:lnTo>
                      <a:pt x="677" y="253"/>
                    </a:lnTo>
                    <a:lnTo>
                      <a:pt x="668" y="254"/>
                    </a:lnTo>
                    <a:lnTo>
                      <a:pt x="660" y="258"/>
                    </a:lnTo>
                    <a:lnTo>
                      <a:pt x="651" y="262"/>
                    </a:lnTo>
                    <a:lnTo>
                      <a:pt x="642" y="264"/>
                    </a:lnTo>
                    <a:lnTo>
                      <a:pt x="631" y="267"/>
                    </a:lnTo>
                    <a:lnTo>
                      <a:pt x="619" y="273"/>
                    </a:lnTo>
                    <a:lnTo>
                      <a:pt x="606" y="278"/>
                    </a:lnTo>
                    <a:lnTo>
                      <a:pt x="594" y="283"/>
                    </a:lnTo>
                    <a:lnTo>
                      <a:pt x="583" y="285"/>
                    </a:lnTo>
                    <a:lnTo>
                      <a:pt x="574" y="289"/>
                    </a:lnTo>
                    <a:lnTo>
                      <a:pt x="567" y="291"/>
                    </a:lnTo>
                    <a:lnTo>
                      <a:pt x="557" y="289"/>
                    </a:lnTo>
                    <a:lnTo>
                      <a:pt x="554" y="285"/>
                    </a:lnTo>
                    <a:lnTo>
                      <a:pt x="548" y="280"/>
                    </a:lnTo>
                    <a:lnTo>
                      <a:pt x="547" y="278"/>
                    </a:lnTo>
                    <a:lnTo>
                      <a:pt x="543" y="273"/>
                    </a:lnTo>
                    <a:lnTo>
                      <a:pt x="536" y="258"/>
                    </a:lnTo>
                    <a:lnTo>
                      <a:pt x="532" y="244"/>
                    </a:lnTo>
                    <a:lnTo>
                      <a:pt x="532" y="231"/>
                    </a:lnTo>
                    <a:lnTo>
                      <a:pt x="530" y="217"/>
                    </a:lnTo>
                    <a:lnTo>
                      <a:pt x="532" y="202"/>
                    </a:lnTo>
                    <a:lnTo>
                      <a:pt x="541" y="190"/>
                    </a:lnTo>
                    <a:lnTo>
                      <a:pt x="552" y="177"/>
                    </a:lnTo>
                    <a:lnTo>
                      <a:pt x="563" y="170"/>
                    </a:lnTo>
                    <a:lnTo>
                      <a:pt x="574" y="159"/>
                    </a:lnTo>
                    <a:lnTo>
                      <a:pt x="583" y="146"/>
                    </a:lnTo>
                    <a:lnTo>
                      <a:pt x="588" y="134"/>
                    </a:lnTo>
                    <a:lnTo>
                      <a:pt x="588" y="119"/>
                    </a:lnTo>
                    <a:lnTo>
                      <a:pt x="568" y="105"/>
                    </a:lnTo>
                    <a:lnTo>
                      <a:pt x="552" y="92"/>
                    </a:lnTo>
                    <a:lnTo>
                      <a:pt x="532" y="81"/>
                    </a:lnTo>
                    <a:lnTo>
                      <a:pt x="512" y="70"/>
                    </a:lnTo>
                    <a:lnTo>
                      <a:pt x="491" y="58"/>
                    </a:lnTo>
                    <a:lnTo>
                      <a:pt x="471" y="47"/>
                    </a:lnTo>
                    <a:lnTo>
                      <a:pt x="449" y="38"/>
                    </a:lnTo>
                    <a:lnTo>
                      <a:pt x="428" y="31"/>
                    </a:lnTo>
                    <a:lnTo>
                      <a:pt x="442" y="45"/>
                    </a:lnTo>
                    <a:lnTo>
                      <a:pt x="455" y="56"/>
                    </a:lnTo>
                    <a:lnTo>
                      <a:pt x="465" y="63"/>
                    </a:lnTo>
                    <a:lnTo>
                      <a:pt x="484" y="74"/>
                    </a:lnTo>
                    <a:lnTo>
                      <a:pt x="485" y="88"/>
                    </a:lnTo>
                    <a:lnTo>
                      <a:pt x="484" y="105"/>
                    </a:lnTo>
                    <a:lnTo>
                      <a:pt x="478" y="123"/>
                    </a:lnTo>
                    <a:lnTo>
                      <a:pt x="478" y="135"/>
                    </a:lnTo>
                    <a:lnTo>
                      <a:pt x="484" y="150"/>
                    </a:lnTo>
                    <a:lnTo>
                      <a:pt x="484" y="155"/>
                    </a:lnTo>
                    <a:lnTo>
                      <a:pt x="480" y="161"/>
                    </a:lnTo>
                    <a:lnTo>
                      <a:pt x="474" y="166"/>
                    </a:lnTo>
                    <a:lnTo>
                      <a:pt x="469" y="170"/>
                    </a:lnTo>
                    <a:lnTo>
                      <a:pt x="465" y="175"/>
                    </a:lnTo>
                    <a:lnTo>
                      <a:pt x="465" y="180"/>
                    </a:lnTo>
                    <a:lnTo>
                      <a:pt x="465" y="190"/>
                    </a:lnTo>
                    <a:lnTo>
                      <a:pt x="464" y="195"/>
                    </a:lnTo>
                    <a:lnTo>
                      <a:pt x="460" y="197"/>
                    </a:lnTo>
                    <a:lnTo>
                      <a:pt x="458" y="200"/>
                    </a:lnTo>
                    <a:lnTo>
                      <a:pt x="455" y="200"/>
                    </a:lnTo>
                    <a:lnTo>
                      <a:pt x="453" y="200"/>
                    </a:lnTo>
                    <a:lnTo>
                      <a:pt x="447" y="197"/>
                    </a:lnTo>
                    <a:lnTo>
                      <a:pt x="442" y="200"/>
                    </a:lnTo>
                    <a:lnTo>
                      <a:pt x="433" y="202"/>
                    </a:lnTo>
                    <a:lnTo>
                      <a:pt x="428" y="202"/>
                    </a:lnTo>
                    <a:lnTo>
                      <a:pt x="424" y="200"/>
                    </a:lnTo>
                    <a:lnTo>
                      <a:pt x="424" y="197"/>
                    </a:lnTo>
                    <a:lnTo>
                      <a:pt x="422" y="195"/>
                    </a:lnTo>
                    <a:lnTo>
                      <a:pt x="419" y="164"/>
                    </a:lnTo>
                    <a:lnTo>
                      <a:pt x="411" y="159"/>
                    </a:lnTo>
                    <a:lnTo>
                      <a:pt x="406" y="150"/>
                    </a:lnTo>
                    <a:lnTo>
                      <a:pt x="397" y="141"/>
                    </a:lnTo>
                    <a:lnTo>
                      <a:pt x="390" y="134"/>
                    </a:lnTo>
                    <a:lnTo>
                      <a:pt x="386" y="125"/>
                    </a:lnTo>
                    <a:lnTo>
                      <a:pt x="384" y="117"/>
                    </a:lnTo>
                    <a:lnTo>
                      <a:pt x="381" y="108"/>
                    </a:lnTo>
                    <a:lnTo>
                      <a:pt x="384" y="103"/>
                    </a:lnTo>
                    <a:lnTo>
                      <a:pt x="386" y="99"/>
                    </a:lnTo>
                    <a:lnTo>
                      <a:pt x="390" y="99"/>
                    </a:lnTo>
                    <a:lnTo>
                      <a:pt x="390" y="97"/>
                    </a:lnTo>
                    <a:lnTo>
                      <a:pt x="391" y="97"/>
                    </a:lnTo>
                    <a:lnTo>
                      <a:pt x="397" y="103"/>
                    </a:lnTo>
                    <a:lnTo>
                      <a:pt x="406" y="108"/>
                    </a:lnTo>
                    <a:lnTo>
                      <a:pt x="413" y="110"/>
                    </a:lnTo>
                    <a:lnTo>
                      <a:pt x="422" y="110"/>
                    </a:lnTo>
                    <a:lnTo>
                      <a:pt x="424" y="110"/>
                    </a:lnTo>
                    <a:lnTo>
                      <a:pt x="424" y="108"/>
                    </a:lnTo>
                    <a:lnTo>
                      <a:pt x="424" y="72"/>
                    </a:lnTo>
                    <a:lnTo>
                      <a:pt x="411" y="56"/>
                    </a:lnTo>
                    <a:lnTo>
                      <a:pt x="395" y="42"/>
                    </a:lnTo>
                    <a:lnTo>
                      <a:pt x="377" y="27"/>
                    </a:lnTo>
                    <a:lnTo>
                      <a:pt x="364" y="9"/>
                    </a:lnTo>
                    <a:lnTo>
                      <a:pt x="350" y="5"/>
                    </a:lnTo>
                    <a:lnTo>
                      <a:pt x="339" y="2"/>
                    </a:lnTo>
                    <a:lnTo>
                      <a:pt x="325" y="0"/>
                    </a:lnTo>
                    <a:lnTo>
                      <a:pt x="312" y="0"/>
                    </a:lnTo>
                    <a:lnTo>
                      <a:pt x="308" y="0"/>
                    </a:lnTo>
                    <a:lnTo>
                      <a:pt x="308" y="2"/>
                    </a:lnTo>
                    <a:lnTo>
                      <a:pt x="308" y="5"/>
                    </a:lnTo>
                    <a:lnTo>
                      <a:pt x="307" y="9"/>
                    </a:lnTo>
                    <a:lnTo>
                      <a:pt x="289" y="14"/>
                    </a:lnTo>
                    <a:lnTo>
                      <a:pt x="281" y="27"/>
                    </a:lnTo>
                    <a:lnTo>
                      <a:pt x="276" y="42"/>
                    </a:lnTo>
                    <a:lnTo>
                      <a:pt x="265" y="56"/>
                    </a:lnTo>
                    <a:lnTo>
                      <a:pt x="260" y="56"/>
                    </a:lnTo>
                    <a:lnTo>
                      <a:pt x="256" y="56"/>
                    </a:lnTo>
                    <a:lnTo>
                      <a:pt x="251" y="56"/>
                    </a:lnTo>
                    <a:lnTo>
                      <a:pt x="249" y="58"/>
                    </a:lnTo>
                    <a:lnTo>
                      <a:pt x="240" y="72"/>
                    </a:lnTo>
                    <a:lnTo>
                      <a:pt x="231" y="87"/>
                    </a:lnTo>
                    <a:lnTo>
                      <a:pt x="224" y="99"/>
                    </a:lnTo>
                    <a:lnTo>
                      <a:pt x="213" y="110"/>
                    </a:lnTo>
                    <a:lnTo>
                      <a:pt x="209" y="110"/>
                    </a:lnTo>
                    <a:lnTo>
                      <a:pt x="209" y="114"/>
                    </a:lnTo>
                    <a:lnTo>
                      <a:pt x="184" y="139"/>
                    </a:lnTo>
                    <a:lnTo>
                      <a:pt x="184" y="141"/>
                    </a:lnTo>
                    <a:lnTo>
                      <a:pt x="195" y="146"/>
                    </a:lnTo>
                    <a:lnTo>
                      <a:pt x="209" y="150"/>
                    </a:lnTo>
                    <a:lnTo>
                      <a:pt x="224" y="153"/>
                    </a:lnTo>
                    <a:lnTo>
                      <a:pt x="234" y="153"/>
                    </a:lnTo>
                    <a:lnTo>
                      <a:pt x="236" y="155"/>
                    </a:lnTo>
                    <a:lnTo>
                      <a:pt x="240" y="155"/>
                    </a:lnTo>
                    <a:lnTo>
                      <a:pt x="240" y="159"/>
                    </a:lnTo>
                    <a:lnTo>
                      <a:pt x="242" y="161"/>
                    </a:lnTo>
                    <a:lnTo>
                      <a:pt x="240" y="164"/>
                    </a:lnTo>
                    <a:lnTo>
                      <a:pt x="234" y="166"/>
                    </a:lnTo>
                    <a:lnTo>
                      <a:pt x="231" y="170"/>
                    </a:lnTo>
                    <a:lnTo>
                      <a:pt x="225" y="171"/>
                    </a:lnTo>
                    <a:lnTo>
                      <a:pt x="220" y="180"/>
                    </a:lnTo>
                    <a:lnTo>
                      <a:pt x="215" y="195"/>
                    </a:lnTo>
                    <a:lnTo>
                      <a:pt x="209" y="208"/>
                    </a:lnTo>
                    <a:lnTo>
                      <a:pt x="209" y="222"/>
                    </a:lnTo>
                    <a:lnTo>
                      <a:pt x="213" y="227"/>
                    </a:lnTo>
                    <a:lnTo>
                      <a:pt x="215" y="227"/>
                    </a:lnTo>
                    <a:lnTo>
                      <a:pt x="213" y="231"/>
                    </a:lnTo>
                    <a:lnTo>
                      <a:pt x="209" y="238"/>
                    </a:lnTo>
                    <a:lnTo>
                      <a:pt x="213" y="242"/>
                    </a:lnTo>
                    <a:lnTo>
                      <a:pt x="215" y="244"/>
                    </a:lnTo>
                    <a:lnTo>
                      <a:pt x="231" y="233"/>
                    </a:lnTo>
                    <a:lnTo>
                      <a:pt x="260" y="231"/>
                    </a:lnTo>
                    <a:lnTo>
                      <a:pt x="260" y="227"/>
                    </a:lnTo>
                    <a:lnTo>
                      <a:pt x="262" y="226"/>
                    </a:lnTo>
                    <a:lnTo>
                      <a:pt x="265" y="226"/>
                    </a:lnTo>
                    <a:lnTo>
                      <a:pt x="267" y="222"/>
                    </a:lnTo>
                    <a:lnTo>
                      <a:pt x="267" y="200"/>
                    </a:lnTo>
                    <a:lnTo>
                      <a:pt x="289" y="155"/>
                    </a:lnTo>
                    <a:lnTo>
                      <a:pt x="292" y="155"/>
                    </a:lnTo>
                    <a:lnTo>
                      <a:pt x="303" y="170"/>
                    </a:lnTo>
                    <a:lnTo>
                      <a:pt x="312" y="180"/>
                    </a:lnTo>
                    <a:lnTo>
                      <a:pt x="323" y="195"/>
                    </a:lnTo>
                    <a:lnTo>
                      <a:pt x="336" y="206"/>
                    </a:lnTo>
                    <a:lnTo>
                      <a:pt x="343" y="211"/>
                    </a:lnTo>
                    <a:lnTo>
                      <a:pt x="345" y="217"/>
                    </a:lnTo>
                    <a:lnTo>
                      <a:pt x="350" y="226"/>
                    </a:lnTo>
                    <a:lnTo>
                      <a:pt x="354" y="231"/>
                    </a:lnTo>
                    <a:lnTo>
                      <a:pt x="354" y="244"/>
                    </a:lnTo>
                    <a:lnTo>
                      <a:pt x="354" y="258"/>
                    </a:lnTo>
                    <a:lnTo>
                      <a:pt x="359" y="273"/>
                    </a:lnTo>
                    <a:lnTo>
                      <a:pt x="364" y="283"/>
                    </a:lnTo>
                    <a:lnTo>
                      <a:pt x="366" y="285"/>
                    </a:lnTo>
                    <a:lnTo>
                      <a:pt x="370" y="289"/>
                    </a:lnTo>
                    <a:lnTo>
                      <a:pt x="372" y="291"/>
                    </a:lnTo>
                    <a:lnTo>
                      <a:pt x="375" y="294"/>
                    </a:lnTo>
                    <a:lnTo>
                      <a:pt x="375" y="298"/>
                    </a:lnTo>
                    <a:lnTo>
                      <a:pt x="372" y="300"/>
                    </a:lnTo>
                    <a:lnTo>
                      <a:pt x="372" y="305"/>
                    </a:lnTo>
                    <a:lnTo>
                      <a:pt x="370" y="309"/>
                    </a:lnTo>
                    <a:lnTo>
                      <a:pt x="359" y="305"/>
                    </a:lnTo>
                    <a:lnTo>
                      <a:pt x="348" y="294"/>
                    </a:lnTo>
                    <a:lnTo>
                      <a:pt x="336" y="285"/>
                    </a:lnTo>
                    <a:lnTo>
                      <a:pt x="323" y="283"/>
                    </a:lnTo>
                    <a:lnTo>
                      <a:pt x="314" y="289"/>
                    </a:lnTo>
                    <a:lnTo>
                      <a:pt x="308" y="294"/>
                    </a:lnTo>
                    <a:lnTo>
                      <a:pt x="299" y="300"/>
                    </a:lnTo>
                    <a:lnTo>
                      <a:pt x="296" y="305"/>
                    </a:lnTo>
                    <a:lnTo>
                      <a:pt x="298" y="309"/>
                    </a:lnTo>
                    <a:lnTo>
                      <a:pt x="299" y="310"/>
                    </a:lnTo>
                    <a:lnTo>
                      <a:pt x="299" y="314"/>
                    </a:lnTo>
                    <a:lnTo>
                      <a:pt x="303" y="314"/>
                    </a:lnTo>
                    <a:lnTo>
                      <a:pt x="312" y="314"/>
                    </a:lnTo>
                    <a:lnTo>
                      <a:pt x="317" y="316"/>
                    </a:lnTo>
                    <a:lnTo>
                      <a:pt x="319" y="321"/>
                    </a:lnTo>
                    <a:lnTo>
                      <a:pt x="323" y="330"/>
                    </a:lnTo>
                    <a:lnTo>
                      <a:pt x="319" y="334"/>
                    </a:lnTo>
                    <a:lnTo>
                      <a:pt x="317" y="339"/>
                    </a:lnTo>
                    <a:lnTo>
                      <a:pt x="260" y="327"/>
                    </a:lnTo>
                    <a:lnTo>
                      <a:pt x="260" y="334"/>
                    </a:lnTo>
                    <a:lnTo>
                      <a:pt x="260" y="339"/>
                    </a:lnTo>
                    <a:lnTo>
                      <a:pt x="260" y="345"/>
                    </a:lnTo>
                    <a:lnTo>
                      <a:pt x="256" y="347"/>
                    </a:lnTo>
                    <a:lnTo>
                      <a:pt x="251" y="356"/>
                    </a:lnTo>
                    <a:lnTo>
                      <a:pt x="249" y="357"/>
                    </a:lnTo>
                    <a:lnTo>
                      <a:pt x="242" y="366"/>
                    </a:lnTo>
                    <a:lnTo>
                      <a:pt x="225" y="393"/>
                    </a:lnTo>
                    <a:lnTo>
                      <a:pt x="189" y="411"/>
                    </a:lnTo>
                    <a:lnTo>
                      <a:pt x="188" y="413"/>
                    </a:lnTo>
                    <a:lnTo>
                      <a:pt x="184" y="419"/>
                    </a:lnTo>
                    <a:lnTo>
                      <a:pt x="184" y="424"/>
                    </a:lnTo>
                    <a:lnTo>
                      <a:pt x="184" y="430"/>
                    </a:lnTo>
                    <a:lnTo>
                      <a:pt x="184" y="439"/>
                    </a:lnTo>
                    <a:lnTo>
                      <a:pt x="184" y="453"/>
                    </a:lnTo>
                    <a:lnTo>
                      <a:pt x="184" y="469"/>
                    </a:lnTo>
                    <a:lnTo>
                      <a:pt x="184" y="478"/>
                    </a:lnTo>
                    <a:lnTo>
                      <a:pt x="173" y="478"/>
                    </a:lnTo>
                    <a:lnTo>
                      <a:pt x="164" y="475"/>
                    </a:lnTo>
                    <a:lnTo>
                      <a:pt x="157" y="469"/>
                    </a:lnTo>
                    <a:lnTo>
                      <a:pt x="151" y="464"/>
                    </a:lnTo>
                    <a:lnTo>
                      <a:pt x="151" y="449"/>
                    </a:lnTo>
                    <a:lnTo>
                      <a:pt x="148" y="435"/>
                    </a:lnTo>
                    <a:lnTo>
                      <a:pt x="141" y="424"/>
                    </a:lnTo>
                    <a:lnTo>
                      <a:pt x="130" y="413"/>
                    </a:lnTo>
                    <a:lnTo>
                      <a:pt x="117" y="417"/>
                    </a:lnTo>
                    <a:lnTo>
                      <a:pt x="110" y="417"/>
                    </a:lnTo>
                    <a:lnTo>
                      <a:pt x="101" y="413"/>
                    </a:lnTo>
                    <a:lnTo>
                      <a:pt x="94" y="408"/>
                    </a:lnTo>
                    <a:lnTo>
                      <a:pt x="83" y="402"/>
                    </a:lnTo>
                    <a:lnTo>
                      <a:pt x="72" y="397"/>
                    </a:lnTo>
                    <a:lnTo>
                      <a:pt x="59" y="393"/>
                    </a:lnTo>
                    <a:lnTo>
                      <a:pt x="49" y="392"/>
                    </a:lnTo>
                    <a:lnTo>
                      <a:pt x="38" y="402"/>
                    </a:lnTo>
                    <a:lnTo>
                      <a:pt x="21" y="424"/>
                    </a:lnTo>
                    <a:lnTo>
                      <a:pt x="5" y="448"/>
                    </a:lnTo>
                    <a:lnTo>
                      <a:pt x="0" y="455"/>
                    </a:lnTo>
                    <a:lnTo>
                      <a:pt x="21" y="475"/>
                    </a:lnTo>
                    <a:lnTo>
                      <a:pt x="25" y="516"/>
                    </a:lnTo>
                    <a:lnTo>
                      <a:pt x="29" y="516"/>
                    </a:lnTo>
                    <a:lnTo>
                      <a:pt x="38" y="513"/>
                    </a:lnTo>
                    <a:lnTo>
                      <a:pt x="43" y="511"/>
                    </a:lnTo>
                    <a:lnTo>
                      <a:pt x="49" y="505"/>
                    </a:lnTo>
                    <a:lnTo>
                      <a:pt x="54" y="496"/>
                    </a:lnTo>
                    <a:lnTo>
                      <a:pt x="58" y="491"/>
                    </a:lnTo>
                    <a:lnTo>
                      <a:pt x="63" y="485"/>
                    </a:lnTo>
                    <a:lnTo>
                      <a:pt x="72" y="480"/>
                    </a:lnTo>
                    <a:lnTo>
                      <a:pt x="74" y="480"/>
                    </a:lnTo>
                    <a:lnTo>
                      <a:pt x="74" y="484"/>
                    </a:lnTo>
                    <a:lnTo>
                      <a:pt x="74" y="485"/>
                    </a:lnTo>
                    <a:lnTo>
                      <a:pt x="63" y="538"/>
                    </a:lnTo>
                    <a:lnTo>
                      <a:pt x="79" y="556"/>
                    </a:lnTo>
                    <a:lnTo>
                      <a:pt x="77" y="567"/>
                    </a:lnTo>
                    <a:lnTo>
                      <a:pt x="68" y="574"/>
                    </a:lnTo>
                    <a:lnTo>
                      <a:pt x="59" y="583"/>
                    </a:lnTo>
                    <a:lnTo>
                      <a:pt x="54" y="597"/>
                    </a:lnTo>
                    <a:lnTo>
                      <a:pt x="54" y="608"/>
                    </a:lnTo>
                    <a:lnTo>
                      <a:pt x="63" y="619"/>
                    </a:lnTo>
                    <a:lnTo>
                      <a:pt x="74" y="630"/>
                    </a:lnTo>
                    <a:lnTo>
                      <a:pt x="88" y="641"/>
                    </a:lnTo>
                    <a:lnTo>
                      <a:pt x="101" y="646"/>
                    </a:lnTo>
                    <a:lnTo>
                      <a:pt x="114" y="646"/>
                    </a:lnTo>
                    <a:lnTo>
                      <a:pt x="124" y="644"/>
                    </a:lnTo>
                    <a:lnTo>
                      <a:pt x="132" y="641"/>
                    </a:lnTo>
                    <a:lnTo>
                      <a:pt x="141" y="635"/>
                    </a:lnTo>
                    <a:lnTo>
                      <a:pt x="148" y="635"/>
                    </a:lnTo>
                    <a:lnTo>
                      <a:pt x="153" y="639"/>
                    </a:lnTo>
                    <a:lnTo>
                      <a:pt x="160" y="641"/>
                    </a:lnTo>
                    <a:lnTo>
                      <a:pt x="168" y="644"/>
                    </a:lnTo>
                    <a:lnTo>
                      <a:pt x="184" y="652"/>
                    </a:lnTo>
                    <a:lnTo>
                      <a:pt x="195" y="661"/>
                    </a:lnTo>
                    <a:lnTo>
                      <a:pt x="209" y="670"/>
                    </a:lnTo>
                    <a:lnTo>
                      <a:pt x="220" y="677"/>
                    </a:lnTo>
                    <a:lnTo>
                      <a:pt x="225" y="691"/>
                    </a:lnTo>
                    <a:lnTo>
                      <a:pt x="229" y="706"/>
                    </a:lnTo>
                    <a:lnTo>
                      <a:pt x="231" y="722"/>
                    </a:lnTo>
                    <a:lnTo>
                      <a:pt x="234" y="738"/>
                    </a:lnTo>
                    <a:lnTo>
                      <a:pt x="249" y="744"/>
                    </a:lnTo>
                    <a:lnTo>
                      <a:pt x="262" y="749"/>
                    </a:lnTo>
                    <a:lnTo>
                      <a:pt x="276" y="758"/>
                    </a:lnTo>
                    <a:lnTo>
                      <a:pt x="287" y="772"/>
                    </a:lnTo>
                    <a:lnTo>
                      <a:pt x="298" y="800"/>
                    </a:lnTo>
                    <a:lnTo>
                      <a:pt x="308" y="830"/>
                    </a:lnTo>
                    <a:lnTo>
                      <a:pt x="319" y="861"/>
                    </a:lnTo>
                    <a:lnTo>
                      <a:pt x="334" y="886"/>
                    </a:lnTo>
                    <a:lnTo>
                      <a:pt x="350" y="904"/>
                    </a:lnTo>
                    <a:lnTo>
                      <a:pt x="366" y="924"/>
                    </a:lnTo>
                    <a:lnTo>
                      <a:pt x="381" y="944"/>
                    </a:lnTo>
                    <a:lnTo>
                      <a:pt x="395" y="966"/>
                    </a:lnTo>
                    <a:lnTo>
                      <a:pt x="397" y="980"/>
                    </a:lnTo>
                    <a:lnTo>
                      <a:pt x="397" y="993"/>
                    </a:lnTo>
                    <a:lnTo>
                      <a:pt x="391" y="1007"/>
                    </a:lnTo>
                    <a:lnTo>
                      <a:pt x="381" y="1018"/>
                    </a:lnTo>
                    <a:lnTo>
                      <a:pt x="364" y="1022"/>
                    </a:lnTo>
                    <a:lnTo>
                      <a:pt x="348" y="1027"/>
                    </a:lnTo>
                    <a:lnTo>
                      <a:pt x="334" y="1032"/>
                    </a:lnTo>
                    <a:lnTo>
                      <a:pt x="319" y="1038"/>
                    </a:lnTo>
                    <a:lnTo>
                      <a:pt x="307" y="1043"/>
                    </a:lnTo>
                    <a:lnTo>
                      <a:pt x="292" y="1052"/>
                    </a:lnTo>
                    <a:lnTo>
                      <a:pt x="278" y="1063"/>
                    </a:lnTo>
                    <a:lnTo>
                      <a:pt x="262" y="1074"/>
                    </a:lnTo>
                    <a:lnTo>
                      <a:pt x="249" y="1083"/>
                    </a:lnTo>
                    <a:lnTo>
                      <a:pt x="231" y="1090"/>
                    </a:lnTo>
                    <a:lnTo>
                      <a:pt x="215" y="1094"/>
                    </a:lnTo>
                    <a:lnTo>
                      <a:pt x="198" y="1099"/>
                    </a:lnTo>
                    <a:lnTo>
                      <a:pt x="182" y="1105"/>
                    </a:lnTo>
                    <a:lnTo>
                      <a:pt x="164" y="1110"/>
                    </a:lnTo>
                    <a:lnTo>
                      <a:pt x="151" y="1119"/>
                    </a:lnTo>
                    <a:lnTo>
                      <a:pt x="141" y="1132"/>
                    </a:lnTo>
                    <a:lnTo>
                      <a:pt x="124" y="1146"/>
                    </a:lnTo>
                    <a:lnTo>
                      <a:pt x="106" y="1160"/>
                    </a:lnTo>
                    <a:lnTo>
                      <a:pt x="88" y="1171"/>
                    </a:lnTo>
                    <a:lnTo>
                      <a:pt x="68" y="1180"/>
                    </a:lnTo>
                    <a:lnTo>
                      <a:pt x="88" y="1186"/>
                    </a:lnTo>
                    <a:lnTo>
                      <a:pt x="106" y="1188"/>
                    </a:lnTo>
                    <a:lnTo>
                      <a:pt x="124" y="1193"/>
                    </a:lnTo>
                    <a:lnTo>
                      <a:pt x="142" y="1197"/>
                    </a:lnTo>
                    <a:lnTo>
                      <a:pt x="162" y="1198"/>
                    </a:lnTo>
                    <a:lnTo>
                      <a:pt x="182" y="1198"/>
                    </a:lnTo>
                    <a:lnTo>
                      <a:pt x="200" y="1202"/>
                    </a:lnTo>
                    <a:lnTo>
                      <a:pt x="220" y="1202"/>
                    </a:lnTo>
                    <a:lnTo>
                      <a:pt x="252" y="1202"/>
                    </a:lnTo>
                    <a:lnTo>
                      <a:pt x="287" y="1198"/>
                    </a:lnTo>
                    <a:lnTo>
                      <a:pt x="319" y="1193"/>
                    </a:lnTo>
                    <a:lnTo>
                      <a:pt x="354" y="1186"/>
                    </a:lnTo>
                    <a:lnTo>
                      <a:pt x="386" y="1177"/>
                    </a:lnTo>
                    <a:lnTo>
                      <a:pt x="417" y="1168"/>
                    </a:lnTo>
                    <a:lnTo>
                      <a:pt x="447" y="1155"/>
                    </a:lnTo>
                    <a:lnTo>
                      <a:pt x="478" y="1141"/>
                    </a:lnTo>
                    <a:lnTo>
                      <a:pt x="505" y="1126"/>
                    </a:lnTo>
                    <a:lnTo>
                      <a:pt x="536" y="1110"/>
                    </a:lnTo>
                    <a:lnTo>
                      <a:pt x="559" y="1094"/>
                    </a:lnTo>
                    <a:lnTo>
                      <a:pt x="588" y="1074"/>
                    </a:lnTo>
                    <a:lnTo>
                      <a:pt x="613" y="1052"/>
                    </a:lnTo>
                    <a:lnTo>
                      <a:pt x="637" y="1029"/>
                    </a:lnTo>
                    <a:lnTo>
                      <a:pt x="660" y="1007"/>
                    </a:lnTo>
                    <a:lnTo>
                      <a:pt x="682" y="982"/>
                    </a:lnTo>
                    <a:lnTo>
                      <a:pt x="666" y="966"/>
                    </a:lnTo>
                    <a:lnTo>
                      <a:pt x="646" y="955"/>
                    </a:lnTo>
                    <a:lnTo>
                      <a:pt x="626" y="940"/>
                    </a:lnTo>
                    <a:lnTo>
                      <a:pt x="610" y="929"/>
                    </a:lnTo>
                    <a:lnTo>
                      <a:pt x="590" y="922"/>
                    </a:lnTo>
                    <a:lnTo>
                      <a:pt x="574" y="917"/>
                    </a:lnTo>
                    <a:lnTo>
                      <a:pt x="557" y="904"/>
                    </a:lnTo>
                    <a:lnTo>
                      <a:pt x="547" y="893"/>
                    </a:lnTo>
                    <a:lnTo>
                      <a:pt x="547" y="892"/>
                    </a:lnTo>
                    <a:lnTo>
                      <a:pt x="547" y="888"/>
                    </a:lnTo>
                    <a:lnTo>
                      <a:pt x="543" y="888"/>
                    </a:lnTo>
                    <a:lnTo>
                      <a:pt x="543" y="886"/>
                    </a:lnTo>
                    <a:lnTo>
                      <a:pt x="543" y="874"/>
                    </a:lnTo>
                    <a:lnTo>
                      <a:pt x="547" y="863"/>
                    </a:lnTo>
                    <a:lnTo>
                      <a:pt x="547" y="855"/>
                    </a:lnTo>
                    <a:lnTo>
                      <a:pt x="548" y="845"/>
                    </a:lnTo>
                    <a:lnTo>
                      <a:pt x="557" y="819"/>
                    </a:lnTo>
                    <a:lnTo>
                      <a:pt x="567" y="791"/>
                    </a:lnTo>
                    <a:lnTo>
                      <a:pt x="579" y="769"/>
                    </a:lnTo>
                    <a:lnTo>
                      <a:pt x="601" y="753"/>
                    </a:lnTo>
                    <a:lnTo>
                      <a:pt x="613" y="749"/>
                    </a:lnTo>
                    <a:lnTo>
                      <a:pt x="624" y="744"/>
                    </a:lnTo>
                    <a:lnTo>
                      <a:pt x="631" y="742"/>
                    </a:lnTo>
                    <a:lnTo>
                      <a:pt x="642" y="738"/>
                    </a:lnTo>
                    <a:lnTo>
                      <a:pt x="655" y="738"/>
                    </a:lnTo>
                    <a:lnTo>
                      <a:pt x="666" y="736"/>
                    </a:lnTo>
                    <a:lnTo>
                      <a:pt x="673" y="729"/>
                    </a:lnTo>
                    <a:lnTo>
                      <a:pt x="684" y="727"/>
                    </a:lnTo>
                    <a:lnTo>
                      <a:pt x="695" y="727"/>
                    </a:lnTo>
                    <a:lnTo>
                      <a:pt x="704" y="722"/>
                    </a:lnTo>
                    <a:lnTo>
                      <a:pt x="715" y="718"/>
                    </a:lnTo>
                    <a:lnTo>
                      <a:pt x="725" y="713"/>
                    </a:lnTo>
                    <a:lnTo>
                      <a:pt x="736" y="711"/>
                    </a:lnTo>
                    <a:lnTo>
                      <a:pt x="749" y="707"/>
                    </a:lnTo>
                    <a:lnTo>
                      <a:pt x="760" y="707"/>
                    </a:lnTo>
                    <a:lnTo>
                      <a:pt x="770" y="711"/>
                    </a:lnTo>
                    <a:lnTo>
                      <a:pt x="776" y="717"/>
                    </a:lnTo>
                    <a:lnTo>
                      <a:pt x="783" y="722"/>
                    </a:lnTo>
                    <a:lnTo>
                      <a:pt x="792" y="729"/>
                    </a:lnTo>
                    <a:lnTo>
                      <a:pt x="803" y="736"/>
                    </a:lnTo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lIns="91171" tIns="45585" rIns="91171" bIns="45585"/>
              <a:lstStyle/>
              <a:p>
                <a:endParaRPr lang="zh-CN" altLang="en-US"/>
              </a:p>
            </p:txBody>
          </p:sp>
          <p:sp>
            <p:nvSpPr>
              <p:cNvPr id="21" name="Freeform 27">
                <a:extLst>
                  <a:ext uri="{FF2B5EF4-FFF2-40B4-BE49-F238E27FC236}">
                    <a16:creationId xmlns:a16="http://schemas.microsoft.com/office/drawing/2014/main" id="{1458308A-2F4E-4C5C-B0A3-36D706E947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" y="2834"/>
                <a:ext cx="63" cy="73"/>
              </a:xfrm>
              <a:custGeom>
                <a:avLst/>
                <a:gdLst>
                  <a:gd name="T0" fmla="*/ 42 w 63"/>
                  <a:gd name="T1" fmla="*/ 65 h 73"/>
                  <a:gd name="T2" fmla="*/ 58 w 63"/>
                  <a:gd name="T3" fmla="*/ 72 h 73"/>
                  <a:gd name="T4" fmla="*/ 62 w 63"/>
                  <a:gd name="T5" fmla="*/ 72 h 73"/>
                  <a:gd name="T6" fmla="*/ 62 w 63"/>
                  <a:gd name="T7" fmla="*/ 67 h 73"/>
                  <a:gd name="T8" fmla="*/ 58 w 63"/>
                  <a:gd name="T9" fmla="*/ 65 h 73"/>
                  <a:gd name="T10" fmla="*/ 58 w 63"/>
                  <a:gd name="T11" fmla="*/ 62 h 73"/>
                  <a:gd name="T12" fmla="*/ 44 w 63"/>
                  <a:gd name="T13" fmla="*/ 56 h 73"/>
                  <a:gd name="T14" fmla="*/ 37 w 63"/>
                  <a:gd name="T15" fmla="*/ 45 h 73"/>
                  <a:gd name="T16" fmla="*/ 31 w 63"/>
                  <a:gd name="T17" fmla="*/ 34 h 73"/>
                  <a:gd name="T18" fmla="*/ 26 w 63"/>
                  <a:gd name="T19" fmla="*/ 20 h 73"/>
                  <a:gd name="T20" fmla="*/ 9 w 63"/>
                  <a:gd name="T21" fmla="*/ 0 h 73"/>
                  <a:gd name="T22" fmla="*/ 6 w 63"/>
                  <a:gd name="T23" fmla="*/ 4 h 73"/>
                  <a:gd name="T24" fmla="*/ 2 w 63"/>
                  <a:gd name="T25" fmla="*/ 9 h 73"/>
                  <a:gd name="T26" fmla="*/ 0 w 63"/>
                  <a:gd name="T27" fmla="*/ 11 h 73"/>
                  <a:gd name="T28" fmla="*/ 0 w 63"/>
                  <a:gd name="T29" fmla="*/ 18 h 73"/>
                  <a:gd name="T30" fmla="*/ 0 w 63"/>
                  <a:gd name="T31" fmla="*/ 20 h 73"/>
                  <a:gd name="T32" fmla="*/ 0 w 63"/>
                  <a:gd name="T33" fmla="*/ 20 h 73"/>
                  <a:gd name="T34" fmla="*/ 0 w 63"/>
                  <a:gd name="T35" fmla="*/ 20 h 73"/>
                  <a:gd name="T36" fmla="*/ 0 w 63"/>
                  <a:gd name="T37" fmla="*/ 20 h 73"/>
                  <a:gd name="T38" fmla="*/ 9 w 63"/>
                  <a:gd name="T39" fmla="*/ 31 h 73"/>
                  <a:gd name="T40" fmla="*/ 20 w 63"/>
                  <a:gd name="T41" fmla="*/ 45 h 73"/>
                  <a:gd name="T42" fmla="*/ 31 w 63"/>
                  <a:gd name="T43" fmla="*/ 56 h 73"/>
                  <a:gd name="T44" fmla="*/ 42 w 63"/>
                  <a:gd name="T45" fmla="*/ 65 h 73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63" h="73">
                    <a:moveTo>
                      <a:pt x="42" y="65"/>
                    </a:moveTo>
                    <a:lnTo>
                      <a:pt x="58" y="72"/>
                    </a:lnTo>
                    <a:lnTo>
                      <a:pt x="62" y="72"/>
                    </a:lnTo>
                    <a:lnTo>
                      <a:pt x="62" y="67"/>
                    </a:lnTo>
                    <a:lnTo>
                      <a:pt x="58" y="65"/>
                    </a:lnTo>
                    <a:lnTo>
                      <a:pt x="58" y="62"/>
                    </a:lnTo>
                    <a:lnTo>
                      <a:pt x="44" y="56"/>
                    </a:lnTo>
                    <a:lnTo>
                      <a:pt x="37" y="45"/>
                    </a:lnTo>
                    <a:lnTo>
                      <a:pt x="31" y="34"/>
                    </a:lnTo>
                    <a:lnTo>
                      <a:pt x="26" y="20"/>
                    </a:lnTo>
                    <a:lnTo>
                      <a:pt x="9" y="0"/>
                    </a:lnTo>
                    <a:lnTo>
                      <a:pt x="6" y="4"/>
                    </a:lnTo>
                    <a:lnTo>
                      <a:pt x="2" y="9"/>
                    </a:lnTo>
                    <a:lnTo>
                      <a:pt x="0" y="11"/>
                    </a:lnTo>
                    <a:lnTo>
                      <a:pt x="0" y="18"/>
                    </a:lnTo>
                    <a:lnTo>
                      <a:pt x="0" y="20"/>
                    </a:lnTo>
                    <a:lnTo>
                      <a:pt x="9" y="31"/>
                    </a:lnTo>
                    <a:lnTo>
                      <a:pt x="20" y="45"/>
                    </a:lnTo>
                    <a:lnTo>
                      <a:pt x="31" y="56"/>
                    </a:lnTo>
                    <a:lnTo>
                      <a:pt x="42" y="65"/>
                    </a:lnTo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lIns="91171" tIns="45585" rIns="91171" bIns="45585"/>
              <a:lstStyle/>
              <a:p>
                <a:endParaRPr lang="zh-CN" altLang="en-US"/>
              </a:p>
            </p:txBody>
          </p:sp>
        </p:grpSp>
      </p:grpSp>
      <p:sp>
        <p:nvSpPr>
          <p:cNvPr id="129052" name="Rectangle 28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zh-CN"/>
          </a:p>
        </p:txBody>
      </p:sp>
      <p:sp>
        <p:nvSpPr>
          <p:cNvPr id="129053" name="Rectangle 29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057400" y="4114800"/>
            <a:ext cx="6400800" cy="1754188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30" name="Rectangle 30">
            <a:extLst>
              <a:ext uri="{FF2B5EF4-FFF2-40B4-BE49-F238E27FC236}">
                <a16:creationId xmlns:a16="http://schemas.microsoft.com/office/drawing/2014/main" id="{DB1111A3-6AB4-4572-8E3D-2E268BA01439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685800" y="6246813"/>
            <a:ext cx="1905000" cy="457200"/>
          </a:xfrm>
          <a:prstGeom prst="rect">
            <a:avLst/>
          </a:prstGeom>
          <a:ln w="12700" cap="sq">
            <a:miter lim="800000"/>
            <a:headEnd type="none" w="sm" len="sm"/>
            <a:tailEnd type="none" w="sm" len="sm"/>
          </a:ln>
        </p:spPr>
        <p:txBody>
          <a:bodyPr vert="horz" wrap="square" lIns="91426" tIns="45714" rIns="91426" bIns="45714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kumimoji="0" sz="1400">
                <a:solidFill>
                  <a:srgbClr val="FFFFFF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1" name="Rectangle 31">
            <a:extLst>
              <a:ext uri="{FF2B5EF4-FFF2-40B4-BE49-F238E27FC236}">
                <a16:creationId xmlns:a16="http://schemas.microsoft.com/office/drawing/2014/main" id="{EC208299-F74C-459E-884A-E274973D629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6813"/>
            <a:ext cx="2895600" cy="457200"/>
          </a:xfrm>
          <a:prstGeom prst="rect">
            <a:avLst/>
          </a:prstGeom>
          <a:ln w="12700" cap="sq">
            <a:miter lim="800000"/>
            <a:headEnd type="none" w="sm" len="sm"/>
            <a:tailEnd type="none" w="sm" len="sm"/>
          </a:ln>
        </p:spPr>
        <p:txBody>
          <a:bodyPr vert="horz" wrap="square" lIns="91426" tIns="45714" rIns="91426" bIns="45714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kumimoji="0" sz="1400">
                <a:solidFill>
                  <a:srgbClr val="FFFFFF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2" name="Rectangle 32">
            <a:extLst>
              <a:ext uri="{FF2B5EF4-FFF2-40B4-BE49-F238E27FC236}">
                <a16:creationId xmlns:a16="http://schemas.microsoft.com/office/drawing/2014/main" id="{332B5F20-2C90-4A60-80A2-7D63EC57353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6813"/>
            <a:ext cx="1905000" cy="457200"/>
          </a:xfrm>
          <a:prstGeom prst="rect">
            <a:avLst/>
          </a:prstGeom>
          <a:ln w="12700" cap="sq">
            <a:miter lim="800000"/>
            <a:headEnd type="none" w="sm" len="sm"/>
            <a:tailEnd type="none" w="sm" len="sm"/>
          </a:ln>
        </p:spPr>
        <p:txBody>
          <a:bodyPr vert="horz" wrap="square" lIns="91426" tIns="45714" rIns="91426" bIns="45714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kumimoji="0" sz="1400">
                <a:solidFill>
                  <a:srgbClr val="FFFFFF"/>
                </a:solidFill>
                <a:ea typeface="宋体" panose="02010600030101010101" pitchFamily="2" charset="-122"/>
              </a:defRPr>
            </a:lvl1pPr>
          </a:lstStyle>
          <a:p>
            <a:fld id="{69C7752B-00FC-4E69-8FE2-F23B513B08C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2771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740420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92888" y="504825"/>
            <a:ext cx="2005012" cy="57753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77850" y="504825"/>
            <a:ext cx="5862638" cy="57753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006358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07397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382040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77850" y="1301750"/>
            <a:ext cx="3933825" cy="497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64075" y="1301750"/>
            <a:ext cx="3933825" cy="497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558310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885458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880445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3401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97497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328509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3">
            <a:extLst>
              <a:ext uri="{FF2B5EF4-FFF2-40B4-BE49-F238E27FC236}">
                <a16:creationId xmlns:a16="http://schemas.microsoft.com/office/drawing/2014/main" id="{785F4469-CF4C-49A6-93B3-CB68457E3E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675" y="342900"/>
            <a:ext cx="8670925" cy="6362700"/>
          </a:xfrm>
          <a:prstGeom prst="roundRect">
            <a:avLst>
              <a:gd name="adj" fmla="val 5620"/>
            </a:avLst>
          </a:prstGeom>
          <a:solidFill>
            <a:schemeClr val="tx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accent2"/>
                </a:solidFill>
                <a:latin typeface="Times New Roman" panose="02020603050405020304" pitchFamily="18" charset="0"/>
                <a:ea typeface="Arial Unicode MS" pitchFamily="34" charset="-122"/>
              </a:defRPr>
            </a:lvl1pPr>
            <a:lvl2pPr marL="742950" indent="-285750" eaLnBrk="0" hangingPunct="0">
              <a:defRPr kumimoji="1" sz="2000">
                <a:solidFill>
                  <a:schemeClr val="accent2"/>
                </a:solidFill>
                <a:latin typeface="Times New Roman" panose="02020603050405020304" pitchFamily="18" charset="0"/>
                <a:ea typeface="Arial Unicode MS" pitchFamily="34" charset="-122"/>
              </a:defRPr>
            </a:lvl2pPr>
            <a:lvl3pPr marL="1143000" indent="-228600" eaLnBrk="0" hangingPunct="0">
              <a:defRPr kumimoji="1" sz="2000">
                <a:solidFill>
                  <a:schemeClr val="accent2"/>
                </a:solidFill>
                <a:latin typeface="Times New Roman" panose="02020603050405020304" pitchFamily="18" charset="0"/>
                <a:ea typeface="Arial Unicode MS" pitchFamily="34" charset="-122"/>
              </a:defRPr>
            </a:lvl3pPr>
            <a:lvl4pPr marL="1600200" indent="-228600" eaLnBrk="0" hangingPunct="0">
              <a:defRPr kumimoji="1" sz="2000">
                <a:solidFill>
                  <a:schemeClr val="accent2"/>
                </a:solidFill>
                <a:latin typeface="Times New Roman" panose="02020603050405020304" pitchFamily="18" charset="0"/>
                <a:ea typeface="Arial Unicode MS" pitchFamily="34" charset="-122"/>
              </a:defRPr>
            </a:lvl4pPr>
            <a:lvl5pPr marL="2057400" indent="-228600" eaLnBrk="0" hangingPunct="0">
              <a:defRPr kumimoji="1" sz="2000">
                <a:solidFill>
                  <a:schemeClr val="accent2"/>
                </a:solidFill>
                <a:latin typeface="Times New Roman" panose="02020603050405020304" pitchFamily="18" charset="0"/>
                <a:ea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accent2"/>
                </a:solidFill>
                <a:latin typeface="Times New Roman" panose="02020603050405020304" pitchFamily="18" charset="0"/>
                <a:ea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accent2"/>
                </a:solidFill>
                <a:latin typeface="Times New Roman" panose="02020603050405020304" pitchFamily="18" charset="0"/>
                <a:ea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accent2"/>
                </a:solidFill>
                <a:latin typeface="Times New Roman" panose="02020603050405020304" pitchFamily="18" charset="0"/>
                <a:ea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accent2"/>
                </a:solidFill>
                <a:latin typeface="Times New Roman" panose="02020603050405020304" pitchFamily="18" charset="0"/>
                <a:ea typeface="Arial Unicode MS" pitchFamily="34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27" name="AutoShape 22">
            <a:extLst>
              <a:ext uri="{FF2B5EF4-FFF2-40B4-BE49-F238E27FC236}">
                <a16:creationId xmlns:a16="http://schemas.microsoft.com/office/drawing/2014/main" id="{2EFC137B-D46C-4A85-9A21-C64D0512F0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025" y="215900"/>
            <a:ext cx="8748713" cy="6453188"/>
          </a:xfrm>
          <a:prstGeom prst="roundRect">
            <a:avLst>
              <a:gd name="adj" fmla="val 5620"/>
            </a:avLst>
          </a:prstGeom>
          <a:solidFill>
            <a:schemeClr val="bg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lIns="79178" tIns="39589" rIns="79178" bIns="39589" anchor="ctr"/>
          <a:lstStyle>
            <a:lvl1pPr defTabSz="792163" eaLnBrk="0" hangingPunct="0">
              <a:defRPr kumimoji="1" sz="2000">
                <a:solidFill>
                  <a:schemeClr val="accent2"/>
                </a:solidFill>
                <a:latin typeface="Times New Roman" panose="02020603050405020304" pitchFamily="18" charset="0"/>
                <a:ea typeface="Arial Unicode MS" pitchFamily="34" charset="-122"/>
              </a:defRPr>
            </a:lvl1pPr>
            <a:lvl2pPr marL="742950" indent="-285750" defTabSz="792163" eaLnBrk="0" hangingPunct="0">
              <a:defRPr kumimoji="1" sz="2000">
                <a:solidFill>
                  <a:schemeClr val="accent2"/>
                </a:solidFill>
                <a:latin typeface="Times New Roman" panose="02020603050405020304" pitchFamily="18" charset="0"/>
                <a:ea typeface="Arial Unicode MS" pitchFamily="34" charset="-122"/>
              </a:defRPr>
            </a:lvl2pPr>
            <a:lvl3pPr marL="1143000" indent="-228600" defTabSz="792163" eaLnBrk="0" hangingPunct="0">
              <a:defRPr kumimoji="1" sz="2000">
                <a:solidFill>
                  <a:schemeClr val="accent2"/>
                </a:solidFill>
                <a:latin typeface="Times New Roman" panose="02020603050405020304" pitchFamily="18" charset="0"/>
                <a:ea typeface="Arial Unicode MS" pitchFamily="34" charset="-122"/>
              </a:defRPr>
            </a:lvl3pPr>
            <a:lvl4pPr marL="1600200" indent="-228600" defTabSz="792163" eaLnBrk="0" hangingPunct="0">
              <a:defRPr kumimoji="1" sz="2000">
                <a:solidFill>
                  <a:schemeClr val="accent2"/>
                </a:solidFill>
                <a:latin typeface="Times New Roman" panose="02020603050405020304" pitchFamily="18" charset="0"/>
                <a:ea typeface="Arial Unicode MS" pitchFamily="34" charset="-122"/>
              </a:defRPr>
            </a:lvl4pPr>
            <a:lvl5pPr marL="2057400" indent="-228600" defTabSz="792163" eaLnBrk="0" hangingPunct="0">
              <a:defRPr kumimoji="1" sz="2000">
                <a:solidFill>
                  <a:schemeClr val="accent2"/>
                </a:solidFill>
                <a:latin typeface="Times New Roman" panose="02020603050405020304" pitchFamily="18" charset="0"/>
                <a:ea typeface="Arial Unicode MS" pitchFamily="34" charset="-122"/>
              </a:defRPr>
            </a:lvl5pPr>
            <a:lvl6pPr marL="2514600" indent="-228600" defTabSz="792163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accent2"/>
                </a:solidFill>
                <a:latin typeface="Times New Roman" panose="02020603050405020304" pitchFamily="18" charset="0"/>
                <a:ea typeface="Arial Unicode MS" pitchFamily="34" charset="-122"/>
              </a:defRPr>
            </a:lvl6pPr>
            <a:lvl7pPr marL="2971800" indent="-228600" defTabSz="792163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accent2"/>
                </a:solidFill>
                <a:latin typeface="Times New Roman" panose="02020603050405020304" pitchFamily="18" charset="0"/>
                <a:ea typeface="Arial Unicode MS" pitchFamily="34" charset="-122"/>
              </a:defRPr>
            </a:lvl7pPr>
            <a:lvl8pPr marL="3429000" indent="-228600" defTabSz="792163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accent2"/>
                </a:solidFill>
                <a:latin typeface="Times New Roman" panose="02020603050405020304" pitchFamily="18" charset="0"/>
                <a:ea typeface="Arial Unicode MS" pitchFamily="34" charset="-122"/>
              </a:defRPr>
            </a:lvl8pPr>
            <a:lvl9pPr marL="3886200" indent="-228600" defTabSz="792163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accent2"/>
                </a:solidFill>
                <a:latin typeface="Times New Roman" panose="02020603050405020304" pitchFamily="18" charset="0"/>
                <a:ea typeface="Arial Unicode MS" pitchFamily="34" charset="-122"/>
              </a:defRPr>
            </a:lvl9pPr>
          </a:lstStyle>
          <a:p>
            <a:pPr algn="ctr" eaLnBrk="1" hangingPunct="1"/>
            <a:endParaRPr lang="zh-CN" altLang="en-US" sz="17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028" name="Rectangle 17">
            <a:extLst>
              <a:ext uri="{FF2B5EF4-FFF2-40B4-BE49-F238E27FC236}">
                <a16:creationId xmlns:a16="http://schemas.microsoft.com/office/drawing/2014/main" id="{094F421D-CD48-4165-8FDE-5523B6C951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65163" y="504825"/>
            <a:ext cx="7772400" cy="62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61" tIns="46031" rIns="92061" bIns="460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9" name="Rectangle 18">
            <a:extLst>
              <a:ext uri="{FF2B5EF4-FFF2-40B4-BE49-F238E27FC236}">
                <a16:creationId xmlns:a16="http://schemas.microsoft.com/office/drawing/2014/main" id="{EE04751E-53F6-4F35-91B3-9BE892CADB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77850" y="1301750"/>
            <a:ext cx="8020050" cy="497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61" tIns="46031" rIns="92061" bIns="460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28025" name="Text Box 25">
            <a:extLst>
              <a:ext uri="{FF2B5EF4-FFF2-40B4-BE49-F238E27FC236}">
                <a16:creationId xmlns:a16="http://schemas.microsoft.com/office/drawing/2014/main" id="{CE77D16C-5B4A-4BC6-B795-2B2D097D8B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6400800"/>
            <a:ext cx="8077200" cy="2317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lIns="79178" tIns="39589" rIns="79178" bIns="39589">
            <a:spAutoFit/>
          </a:bodyPr>
          <a:lstStyle>
            <a:lvl1pPr defTabSz="792163" eaLnBrk="0" hangingPunct="0">
              <a:defRPr kumimoji="1" sz="2000">
                <a:solidFill>
                  <a:schemeClr val="accent2"/>
                </a:solidFill>
                <a:latin typeface="Times New Roman" pitchFamily="18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 defTabSz="792163" eaLnBrk="0" hangingPunct="0">
              <a:defRPr kumimoji="1" sz="2000">
                <a:solidFill>
                  <a:schemeClr val="accent2"/>
                </a:solidFill>
                <a:latin typeface="Times New Roman" pitchFamily="18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 defTabSz="792163" eaLnBrk="0" hangingPunct="0">
              <a:defRPr kumimoji="1" sz="2000">
                <a:solidFill>
                  <a:schemeClr val="accent2"/>
                </a:solidFill>
                <a:latin typeface="Times New Roman" pitchFamily="18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 defTabSz="792163" eaLnBrk="0" hangingPunct="0">
              <a:defRPr kumimoji="1" sz="2000">
                <a:solidFill>
                  <a:schemeClr val="accent2"/>
                </a:solidFill>
                <a:latin typeface="Times New Roman" pitchFamily="18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 defTabSz="792163" eaLnBrk="0" hangingPunct="0">
              <a:defRPr kumimoji="1" sz="2000">
                <a:solidFill>
                  <a:schemeClr val="accent2"/>
                </a:solidFill>
                <a:latin typeface="Times New Roman" pitchFamily="18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defTabSz="792163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accent2"/>
                </a:solidFill>
                <a:latin typeface="Times New Roman" pitchFamily="18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defTabSz="792163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accent2"/>
                </a:solidFill>
                <a:latin typeface="Times New Roman" pitchFamily="18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defTabSz="792163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accent2"/>
                </a:solidFill>
                <a:latin typeface="Times New Roman" pitchFamily="18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defTabSz="792163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accent2"/>
                </a:solidFill>
                <a:latin typeface="Times New Roman" pitchFamily="18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1000">
                <a:solidFill>
                  <a:schemeClr val="folHlink"/>
                </a:solidFill>
                <a:ea typeface="楷体_GB2312" pitchFamily="49" charset="-122"/>
              </a:rPr>
              <a:t>Digital Image Processing &amp; its Applications – Graduate School at Shenzhen, Tsinghua University</a:t>
            </a:r>
            <a:endParaRPr lang="zh-CN" altLang="en-US" sz="1000">
              <a:solidFill>
                <a:schemeClr val="folHlink"/>
              </a:solidFill>
              <a:ea typeface="楷体_GB2312" pitchFamily="49" charset="-122"/>
            </a:endParaRPr>
          </a:p>
        </p:txBody>
      </p:sp>
      <p:sp>
        <p:nvSpPr>
          <p:cNvPr id="1031" name="Line 27">
            <a:extLst>
              <a:ext uri="{FF2B5EF4-FFF2-40B4-BE49-F238E27FC236}">
                <a16:creationId xmlns:a16="http://schemas.microsoft.com/office/drawing/2014/main" id="{2615A0B4-55C9-43D3-AEFC-17124752E0E9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" y="6400800"/>
            <a:ext cx="8113713" cy="0"/>
          </a:xfrm>
          <a:prstGeom prst="line">
            <a:avLst/>
          </a:prstGeom>
          <a:noFill/>
          <a:ln w="12700" cap="sq">
            <a:solidFill>
              <a:schemeClr val="folHlink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8811166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Times New Roman" pitchFamily="18" charset="0"/>
          <a:ea typeface="Arial Unicode MS" pitchFamily="34" charset="-122"/>
          <a:cs typeface="Arial Unicode MS" pitchFamily="34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Times New Roman" pitchFamily="18" charset="0"/>
          <a:ea typeface="Arial Unicode MS" pitchFamily="34" charset="-122"/>
          <a:cs typeface="Arial Unicode MS" pitchFamily="34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Times New Roman" pitchFamily="18" charset="0"/>
          <a:ea typeface="Arial Unicode MS" pitchFamily="34" charset="-122"/>
          <a:cs typeface="Arial Unicode MS" pitchFamily="34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Times New Roman" pitchFamily="18" charset="0"/>
          <a:ea typeface="Arial Unicode MS" pitchFamily="34" charset="-122"/>
          <a:cs typeface="Arial Unicode MS" pitchFamily="34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Times New Roman" pitchFamily="18" charset="0"/>
          <a:ea typeface="Arial Unicode MS" pitchFamily="34" charset="-122"/>
          <a:cs typeface="Arial Unicode MS" pitchFamily="34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Times New Roman" pitchFamily="18" charset="0"/>
          <a:ea typeface="Arial Unicode MS" pitchFamily="34" charset="-122"/>
          <a:cs typeface="Arial Unicode MS" pitchFamily="34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Times New Roman" pitchFamily="18" charset="0"/>
          <a:ea typeface="Arial Unicode MS" pitchFamily="34" charset="-122"/>
          <a:cs typeface="Arial Unicode MS" pitchFamily="34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Times New Roman" pitchFamily="18" charset="0"/>
          <a:ea typeface="Arial Unicode MS" pitchFamily="34" charset="-122"/>
          <a:cs typeface="Arial Unicode MS" pitchFamily="34" charset="-122"/>
        </a:defRPr>
      </a:lvl9pPr>
    </p:titleStyle>
    <p:bodyStyle>
      <a:lvl1pPr marL="161925" indent="-161925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574675" indent="-15875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  <a:cs typeface="+mn-cs"/>
        </a:defRPr>
      </a:lvl2pPr>
      <a:lvl3pPr marL="912813" indent="-8255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  <a:cs typeface="+mn-cs"/>
        </a:defRPr>
      </a:lvl3pPr>
      <a:lvl4pPr marL="1325563" indent="-104775" algn="l" rtl="0" eaLnBrk="0" fontAlgn="base" hangingPunct="0">
        <a:spcBef>
          <a:spcPct val="20000"/>
        </a:spcBef>
        <a:spcAft>
          <a:spcPct val="0"/>
        </a:spcAft>
        <a:buChar char="–"/>
        <a:defRPr kumimoji="1" sz="1600">
          <a:solidFill>
            <a:schemeClr val="tx1"/>
          </a:solidFill>
          <a:latin typeface="+mn-lt"/>
          <a:ea typeface="+mn-ea"/>
          <a:cs typeface="+mn-cs"/>
        </a:defRPr>
      </a:lvl4pPr>
      <a:lvl5pPr marL="1649413" indent="-34925" algn="l" rtl="0" eaLnBrk="0" fontAlgn="base" hangingPunct="0">
        <a:spcBef>
          <a:spcPct val="20000"/>
        </a:spcBef>
        <a:spcAft>
          <a:spcPct val="0"/>
        </a:spcAft>
        <a:buChar char="•"/>
        <a:defRPr kumimoji="1" sz="1400">
          <a:solidFill>
            <a:schemeClr val="tx1"/>
          </a:solidFill>
          <a:latin typeface="+mn-lt"/>
          <a:ea typeface="+mn-ea"/>
          <a:cs typeface="+mn-cs"/>
        </a:defRPr>
      </a:lvl5pPr>
      <a:lvl6pPr marL="2106613" indent="-34925" algn="l" rtl="0" fontAlgn="base">
        <a:spcBef>
          <a:spcPct val="20000"/>
        </a:spcBef>
        <a:spcAft>
          <a:spcPct val="0"/>
        </a:spcAft>
        <a:buChar char="•"/>
        <a:defRPr kumimoji="1" sz="1400">
          <a:solidFill>
            <a:schemeClr val="tx1"/>
          </a:solidFill>
          <a:latin typeface="+mn-lt"/>
          <a:ea typeface="+mn-ea"/>
          <a:cs typeface="+mn-cs"/>
        </a:defRPr>
      </a:lvl6pPr>
      <a:lvl7pPr marL="2563813" indent="-34925" algn="l" rtl="0" fontAlgn="base">
        <a:spcBef>
          <a:spcPct val="20000"/>
        </a:spcBef>
        <a:spcAft>
          <a:spcPct val="0"/>
        </a:spcAft>
        <a:buChar char="•"/>
        <a:defRPr kumimoji="1" sz="1400">
          <a:solidFill>
            <a:schemeClr val="tx1"/>
          </a:solidFill>
          <a:latin typeface="+mn-lt"/>
          <a:ea typeface="+mn-ea"/>
          <a:cs typeface="+mn-cs"/>
        </a:defRPr>
      </a:lvl7pPr>
      <a:lvl8pPr marL="3021013" indent="-34925" algn="l" rtl="0" fontAlgn="base">
        <a:spcBef>
          <a:spcPct val="20000"/>
        </a:spcBef>
        <a:spcAft>
          <a:spcPct val="0"/>
        </a:spcAft>
        <a:buChar char="•"/>
        <a:defRPr kumimoji="1" sz="1400">
          <a:solidFill>
            <a:schemeClr val="tx1"/>
          </a:solidFill>
          <a:latin typeface="+mn-lt"/>
          <a:ea typeface="+mn-ea"/>
          <a:cs typeface="+mn-cs"/>
        </a:defRPr>
      </a:lvl8pPr>
      <a:lvl9pPr marL="3478213" indent="-34925" algn="l" rtl="0" fontAlgn="base">
        <a:spcBef>
          <a:spcPct val="20000"/>
        </a:spcBef>
        <a:spcAft>
          <a:spcPct val="0"/>
        </a:spcAft>
        <a:buChar char="•"/>
        <a:defRPr kumimoji="1" sz="14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78BD7B0D-E2C9-4823-926D-553606C1544A}"/>
              </a:ext>
            </a:extLst>
          </p:cNvPr>
          <p:cNvSpPr txBox="1">
            <a:spLocks/>
          </p:cNvSpPr>
          <p:nvPr/>
        </p:nvSpPr>
        <p:spPr>
          <a:xfrm>
            <a:off x="685800" y="2235200"/>
            <a:ext cx="7772400" cy="2387600"/>
          </a:xfrm>
          <a:prstGeom prst="rect">
            <a:avLst/>
          </a:prstGeom>
        </p:spPr>
        <p:txBody>
          <a:bodyPr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Times New Roman" pitchFamily="18" charset="0"/>
                <a:ea typeface="Arial Unicode MS" pitchFamily="34" charset="-122"/>
                <a:cs typeface="Arial Unicode MS" pitchFamily="34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Times New Roman" pitchFamily="18" charset="0"/>
                <a:ea typeface="Arial Unicode MS" pitchFamily="34" charset="-122"/>
                <a:cs typeface="Arial Unicode MS" pitchFamily="34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Times New Roman" pitchFamily="18" charset="0"/>
                <a:ea typeface="Arial Unicode MS" pitchFamily="34" charset="-122"/>
                <a:cs typeface="Arial Unicode MS" pitchFamily="34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Times New Roman" pitchFamily="18" charset="0"/>
                <a:ea typeface="Arial Unicode MS" pitchFamily="34" charset="-122"/>
                <a:cs typeface="Arial Unicode MS" pitchFamily="34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Times New Roman" pitchFamily="18" charset="0"/>
                <a:ea typeface="Arial Unicode MS" pitchFamily="34" charset="-122"/>
                <a:cs typeface="Arial Unicode MS" pitchFamily="34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Times New Roman" pitchFamily="18" charset="0"/>
                <a:ea typeface="Arial Unicode MS" pitchFamily="34" charset="-122"/>
                <a:cs typeface="Arial Unicode MS" pitchFamily="34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Times New Roman" pitchFamily="18" charset="0"/>
                <a:ea typeface="Arial Unicode MS" pitchFamily="34" charset="-122"/>
                <a:cs typeface="Arial Unicode MS" pitchFamily="34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Times New Roman" pitchFamily="18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defTabSz="914400"/>
            <a:r>
              <a:rPr lang="en-US" altLang="zh-CN" sz="4400" kern="0" dirty="0"/>
              <a:t>Experiment-2 </a:t>
            </a:r>
          </a:p>
          <a:p>
            <a:pPr defTabSz="914400"/>
            <a:r>
              <a:rPr lang="en-US" altLang="zh-CN" sz="4400" b="1" kern="0" dirty="0"/>
              <a:t>Canny edge detector</a:t>
            </a:r>
            <a:endParaRPr lang="zh-CN" altLang="en-US" sz="4400" b="1" kern="0" dirty="0"/>
          </a:p>
        </p:txBody>
      </p:sp>
    </p:spTree>
    <p:extLst>
      <p:ext uri="{BB962C8B-B14F-4D97-AF65-F5344CB8AC3E}">
        <p14:creationId xmlns:p14="http://schemas.microsoft.com/office/powerpoint/2010/main" val="1918146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5">
            <a:extLst>
              <a:ext uri="{FF2B5EF4-FFF2-40B4-BE49-F238E27FC236}">
                <a16:creationId xmlns:a16="http://schemas.microsoft.com/office/drawing/2014/main" id="{26EA26E7-6C87-432A-A04B-6AC6669790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938" y="857250"/>
            <a:ext cx="8001000" cy="550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98425" indent="-98425" eaLnBrk="0" hangingPunct="0">
              <a:defRPr kumimoji="1" sz="2000">
                <a:solidFill>
                  <a:schemeClr val="accent2"/>
                </a:solidFill>
                <a:latin typeface="Times New Roman" panose="02020603050405020304" pitchFamily="18" charset="0"/>
                <a:ea typeface="Arial Unicode MS" pitchFamily="34" charset="-122"/>
              </a:defRPr>
            </a:lvl1pPr>
            <a:lvl2pPr marL="511175" indent="-98425" eaLnBrk="0" hangingPunct="0">
              <a:defRPr kumimoji="1" sz="2000">
                <a:solidFill>
                  <a:schemeClr val="accent2"/>
                </a:solidFill>
                <a:latin typeface="Times New Roman" panose="02020603050405020304" pitchFamily="18" charset="0"/>
                <a:ea typeface="Arial Unicode MS" pitchFamily="34" charset="-122"/>
              </a:defRPr>
            </a:lvl2pPr>
            <a:lvl3pPr marL="968375" indent="-98425" eaLnBrk="0" hangingPunct="0">
              <a:defRPr kumimoji="1" sz="2000">
                <a:solidFill>
                  <a:schemeClr val="accent2"/>
                </a:solidFill>
                <a:latin typeface="Times New Roman" panose="02020603050405020304" pitchFamily="18" charset="0"/>
                <a:ea typeface="Arial Unicode MS" pitchFamily="34" charset="-122"/>
              </a:defRPr>
            </a:lvl3pPr>
            <a:lvl4pPr marL="1425575" indent="-98425" eaLnBrk="0" hangingPunct="0">
              <a:defRPr kumimoji="1" sz="2000">
                <a:solidFill>
                  <a:schemeClr val="accent2"/>
                </a:solidFill>
                <a:latin typeface="Times New Roman" panose="02020603050405020304" pitchFamily="18" charset="0"/>
                <a:ea typeface="Arial Unicode MS" pitchFamily="34" charset="-122"/>
              </a:defRPr>
            </a:lvl4pPr>
            <a:lvl5pPr marL="2057400" indent="-228600" eaLnBrk="0" hangingPunct="0">
              <a:defRPr kumimoji="1" sz="2000">
                <a:solidFill>
                  <a:schemeClr val="accent2"/>
                </a:solidFill>
                <a:latin typeface="Times New Roman" panose="02020603050405020304" pitchFamily="18" charset="0"/>
                <a:ea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accent2"/>
                </a:solidFill>
                <a:latin typeface="Times New Roman" panose="02020603050405020304" pitchFamily="18" charset="0"/>
                <a:ea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accent2"/>
                </a:solidFill>
                <a:latin typeface="Times New Roman" panose="02020603050405020304" pitchFamily="18" charset="0"/>
                <a:ea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accent2"/>
                </a:solidFill>
                <a:latin typeface="Times New Roman" panose="02020603050405020304" pitchFamily="18" charset="0"/>
                <a:ea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accent2"/>
                </a:solidFill>
                <a:latin typeface="Times New Roman" panose="02020603050405020304" pitchFamily="18" charset="0"/>
                <a:ea typeface="Arial Unicode MS" pitchFamily="34" charset="-122"/>
              </a:defRPr>
            </a:lvl9pPr>
          </a:lstStyle>
          <a:p>
            <a:pPr marL="98425" marR="0" lvl="0" indent="-98425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Arial Unicode MS" pitchFamily="34" charset="-122"/>
              </a:rPr>
              <a:t>Canny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Arial Unicode MS" pitchFamily="34" charset="-122"/>
              </a:rPr>
              <a:t>edge detecto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Arial Unicode MS" pitchFamily="34" charset="-122"/>
                <a:sym typeface="Symbol" panose="05050102010706020507" pitchFamily="18" charset="2"/>
              </a:rPr>
              <a:t>r:</a:t>
            </a:r>
          </a:p>
          <a:p>
            <a:pPr marL="511175" marR="0" lvl="1" indent="-98425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Arial Unicode MS" pitchFamily="34" charset="-122"/>
              </a:rPr>
              <a:t> 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Arial Unicode MS" pitchFamily="34" charset="-122"/>
              </a:rPr>
              <a:t>3 basic objectives:</a:t>
            </a:r>
            <a:endParaRPr kumimoji="1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Arial Unicode MS" pitchFamily="34" charset="-122"/>
            </a:endParaRPr>
          </a:p>
          <a:p>
            <a:pPr marL="968375" marR="0" lvl="2" indent="-98425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Low error rate</a:t>
            </a:r>
          </a:p>
          <a:p>
            <a:pPr marL="968375" marR="0" lvl="2" indent="-98425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Good localization for edge points</a:t>
            </a:r>
          </a:p>
          <a:p>
            <a:pPr marL="968375" marR="0" lvl="2" indent="-98425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Single edge point response</a:t>
            </a:r>
          </a:p>
          <a:p>
            <a:pPr marL="511175" marR="0" lvl="1" indent="-98425" algn="l" defTabSz="914400" rtl="0" eaLnBrk="1" fontAlgn="base" latinLnBrk="0" hangingPunct="1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1-D edge model (Step + AWGN) =&gt; 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optimal step edge detector:</a:t>
            </a:r>
          </a:p>
          <a:p>
            <a:pPr marL="968375" marR="0" lvl="2" indent="-98425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en-US" altLang="zh-CN" sz="18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First derivative of a Gaussian</a:t>
            </a: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: </a:t>
            </a:r>
          </a:p>
          <a:p>
            <a:pPr marL="968375" marR="0" lvl="2" indent="-98425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		d/dx</a:t>
            </a: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[exp(-</a:t>
            </a:r>
            <a:r>
              <a:rPr kumimoji="1" lang="en-US" altLang="zh-CN" sz="18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kumimoji="1" lang="en-US" altLang="zh-CN" sz="1800" b="0" i="1" u="none" strike="noStrike" kern="1200" cap="none" spc="0" normalizeH="0" baseline="30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kumimoji="1" lang="en-US" altLang="zh-CN" sz="18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/2</a:t>
            </a:r>
            <a:r>
              <a:rPr kumimoji="1" lang="en-US" altLang="zh-CN" sz="18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</a:t>
            </a:r>
            <a:r>
              <a:rPr kumimoji="1" lang="en-US" altLang="zh-CN" sz="1800" b="0" i="1" u="none" strike="noStrike" kern="1200" cap="none" spc="0" normalizeH="0" baseline="30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)] = (</a:t>
            </a:r>
            <a:r>
              <a:rPr kumimoji="1" lang="en-US" altLang="zh-CN" sz="18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- x/</a:t>
            </a:r>
            <a:r>
              <a:rPr kumimoji="1" lang="en-US" altLang="zh-CN" sz="18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</a:t>
            </a:r>
            <a:r>
              <a:rPr kumimoji="1" lang="en-US" altLang="zh-CN" sz="1800" b="0" i="1" u="none" strike="noStrike" kern="1200" cap="none" spc="0" normalizeH="0" baseline="30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) exp(-</a:t>
            </a:r>
            <a:r>
              <a:rPr kumimoji="1" lang="en-US" altLang="zh-CN" sz="18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kumimoji="1" lang="en-US" altLang="zh-CN" sz="1800" b="0" i="1" u="none" strike="noStrike" kern="1200" cap="none" spc="0" normalizeH="0" baseline="30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kumimoji="1" lang="en-US" altLang="zh-CN" sz="18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/2</a:t>
            </a:r>
            <a:r>
              <a:rPr kumimoji="1" lang="en-US" altLang="zh-CN" sz="18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</a:t>
            </a:r>
            <a:r>
              <a:rPr kumimoji="1" lang="en-US" altLang="zh-CN" sz="1800" b="0" i="1" u="none" strike="noStrike" kern="1200" cap="none" spc="0" normalizeH="0" baseline="30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</a:p>
          <a:p>
            <a:pPr marL="511175" marR="0" lvl="1" indent="-98425" algn="l" defTabSz="914400" rtl="0" eaLnBrk="1" fontAlgn="base" latinLnBrk="0" hangingPunct="1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2-D approach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:</a:t>
            </a:r>
          </a:p>
          <a:p>
            <a:pPr marL="968375" marR="0" lvl="2" indent="-98425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Detect 1-D edge in all possible directions =&gt; </a:t>
            </a:r>
            <a:r>
              <a:rPr kumimoji="1" lang="en-US" altLang="zh-CN" sz="18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difficult implementation</a:t>
            </a:r>
          </a:p>
          <a:p>
            <a:pPr marL="968375" marR="0" lvl="2" indent="-98425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Approximation:</a:t>
            </a:r>
          </a:p>
          <a:p>
            <a:pPr marL="1425575" marR="0" lvl="3" indent="-98425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Smoothing with a </a:t>
            </a: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circular</a:t>
            </a: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2-D Gaussian function</a:t>
            </a:r>
          </a:p>
          <a:p>
            <a:pPr marL="1425575" marR="0" lvl="3" indent="-98425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Estimate</a:t>
            </a: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edge strength and direction at every point</a:t>
            </a:r>
          </a:p>
          <a:p>
            <a:pPr marL="968375" marR="0" lvl="2" indent="-98425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endParaRPr kumimoji="1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9" name="Picture 2">
            <a:extLst>
              <a:ext uri="{FF2B5EF4-FFF2-40B4-BE49-F238E27FC236}">
                <a16:creationId xmlns:a16="http://schemas.microsoft.com/office/drawing/2014/main" id="{EAE47824-D793-451F-9272-4788915426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875" y="2857500"/>
            <a:ext cx="4186238" cy="3770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0" name="Picture 3">
            <a:extLst>
              <a:ext uri="{FF2B5EF4-FFF2-40B4-BE49-F238E27FC236}">
                <a16:creationId xmlns:a16="http://schemas.microsoft.com/office/drawing/2014/main" id="{7541D491-067A-42EF-9A64-9AAD8208B7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5250" y="2857500"/>
            <a:ext cx="1212850" cy="3725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5">
            <a:extLst>
              <a:ext uri="{FF2B5EF4-FFF2-40B4-BE49-F238E27FC236}">
                <a16:creationId xmlns:a16="http://schemas.microsoft.com/office/drawing/2014/main" id="{B1A7E654-50DF-41B5-ADEA-FE9D785A2C14}"/>
              </a:ext>
            </a:extLst>
          </p:cNvPr>
          <p:cNvSpPr txBox="1">
            <a:spLocks noChangeArrowheads="1"/>
          </p:cNvSpPr>
          <p:nvPr/>
        </p:nvSpPr>
        <p:spPr>
          <a:xfrm>
            <a:off x="107950" y="642938"/>
            <a:ext cx="8001000" cy="5715000"/>
          </a:xfrm>
          <a:prstGeom prst="rect">
            <a:avLst/>
          </a:prstGeom>
        </p:spPr>
        <p:txBody>
          <a:bodyPr/>
          <a:lstStyle/>
          <a:p>
            <a:pPr marL="98425" marR="0" lvl="0" indent="-98425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Arial Unicode MS" pitchFamily="34" charset="-122"/>
              </a:rPr>
              <a:t>Canny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Arial Unicode MS" pitchFamily="34" charset="-122"/>
              </a:rPr>
              <a:t>edge detecto</a:t>
            </a: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sym typeface="Symbol" pitchFamily="18" charset="2"/>
              </a:rPr>
              <a:t>r </a:t>
            </a:r>
            <a:r>
              <a:rPr kumimoji="1" lang="en-US" altLang="zh-CN" sz="2400" b="0" i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sym typeface="Symbol" pitchFamily="18" charset="2"/>
              </a:rPr>
              <a:t>(continued</a:t>
            </a: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sym typeface="Symbol" pitchFamily="18" charset="2"/>
              </a:rPr>
              <a:t>)</a:t>
            </a:r>
            <a:r>
              <a:rPr kumimoji="1" lang="en-US" altLang="zh-CN" sz="2400" b="0" i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sym typeface="Symbol" pitchFamily="18" charset="2"/>
              </a:rPr>
              <a:t>:</a:t>
            </a:r>
          </a:p>
          <a:p>
            <a:pPr marL="511175" marR="0" lvl="1" indent="-98425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Arial Unicode MS" pitchFamily="34" charset="-122"/>
              </a:rPr>
              <a:t> A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Arial Unicode MS" pitchFamily="34" charset="-122"/>
              </a:rPr>
              <a:t>lgorithm:</a:t>
            </a:r>
            <a:endParaRPr kumimoji="1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Arial Unicode MS" pitchFamily="34" charset="-122"/>
            </a:endParaRPr>
          </a:p>
          <a:p>
            <a:pPr marL="968375" marR="0" lvl="2" indent="-98425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宋体" pitchFamily="2" charset="-122"/>
              </a:rPr>
              <a:t>Smooth the input image with a Gaussian filter</a:t>
            </a:r>
          </a:p>
          <a:p>
            <a:pPr marL="968375" marR="0" lvl="2" indent="-98425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宋体" pitchFamily="2" charset="-122"/>
              </a:rPr>
              <a:t>Compute the gradient magnitude and angle images</a:t>
            </a:r>
          </a:p>
          <a:p>
            <a:pPr marL="968375" marR="0" lvl="2" indent="-98425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宋体" pitchFamily="2" charset="-122"/>
              </a:rPr>
              <a:t>Apply </a:t>
            </a:r>
            <a:r>
              <a:rPr kumimoji="1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/>
                <a:ea typeface="宋体" pitchFamily="2" charset="-122"/>
              </a:rPr>
              <a:t>nonmaxima</a:t>
            </a: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/>
                <a:ea typeface="宋体" pitchFamily="2" charset="-122"/>
              </a:rPr>
              <a:t> suppression </a:t>
            </a: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宋体" pitchFamily="2" charset="-122"/>
              </a:rPr>
              <a:t>to the gradient magnitude image</a:t>
            </a:r>
          </a:p>
          <a:p>
            <a:pPr marL="968375" marR="0" lvl="2" indent="-98425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宋体" pitchFamily="2" charset="-122"/>
              </a:rPr>
              <a:t>Use </a:t>
            </a: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/>
                <a:ea typeface="宋体" pitchFamily="2" charset="-122"/>
              </a:rPr>
              <a:t>hysteresis </a:t>
            </a:r>
            <a:r>
              <a:rPr kumimoji="1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/>
                <a:ea typeface="宋体" pitchFamily="2" charset="-122"/>
              </a:rPr>
              <a:t>thresholding</a:t>
            </a: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/>
                <a:ea typeface="宋体" pitchFamily="2" charset="-122"/>
              </a:rPr>
              <a:t> </a:t>
            </a: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宋体" pitchFamily="2" charset="-122"/>
              </a:rPr>
              <a:t>technique to detect and link edge points</a:t>
            </a:r>
          </a:p>
          <a:p>
            <a:pPr marL="511175" marR="0" lvl="1" indent="-98425" algn="l" defTabSz="914400" rtl="0" eaLnBrk="1" fontAlgn="base" latinLnBrk="0" hangingPunct="1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/>
                <a:ea typeface="宋体" pitchFamily="2" charset="-122"/>
              </a:rPr>
              <a:t>Nonmaxima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/>
                <a:ea typeface="宋体" pitchFamily="2" charset="-122"/>
              </a:rPr>
              <a:t> suppression</a:t>
            </a:r>
          </a:p>
          <a:p>
            <a:pPr marL="511175" marR="0" lvl="1" indent="-98425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/>
                <a:ea typeface="宋体" pitchFamily="2" charset="-122"/>
              </a:rPr>
              <a:t> 	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宋体" pitchFamily="2" charset="-122"/>
              </a:rPr>
              <a:t>scheme for </a:t>
            </a:r>
            <a:r>
              <a:rPr kumimoji="1" lang="en-US" altLang="zh-CN" sz="20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宋体" pitchFamily="2" charset="-122"/>
              </a:rPr>
              <a:t>every p(</a:t>
            </a:r>
            <a:r>
              <a:rPr kumimoji="1" lang="en-US" altLang="zh-CN" sz="2000" b="0" i="1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宋体" pitchFamily="2" charset="-122"/>
              </a:rPr>
              <a:t>x,y</a:t>
            </a:r>
            <a:r>
              <a:rPr kumimoji="1" lang="en-US" altLang="zh-CN" sz="20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宋体" pitchFamily="2" charset="-122"/>
              </a:rPr>
              <a:t>)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宋体" pitchFamily="2" charset="-122"/>
              </a:rPr>
              <a:t>:</a:t>
            </a:r>
          </a:p>
          <a:p>
            <a:pPr marL="809625" marR="0" lvl="2" indent="-98425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宋体" pitchFamily="2" charset="-122"/>
              </a:rPr>
              <a:t>Find the direction </a:t>
            </a:r>
            <a:r>
              <a:rPr kumimoji="1" lang="en-US" altLang="zh-CN" sz="1800" b="0" i="1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宋体" pitchFamily="2" charset="-122"/>
              </a:rPr>
              <a:t>d</a:t>
            </a:r>
            <a:r>
              <a:rPr kumimoji="1" lang="en-US" altLang="zh-CN" sz="1800" b="0" i="1" u="none" strike="noStrike" kern="1200" cap="none" spc="0" normalizeH="0" baseline="-2500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宋体" pitchFamily="2" charset="-122"/>
              </a:rPr>
              <a:t>k</a:t>
            </a: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宋体" pitchFamily="2" charset="-122"/>
              </a:rPr>
              <a:t> </a:t>
            </a:r>
          </a:p>
          <a:p>
            <a:pPr marL="809625" marR="0" lvl="2" indent="-98425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宋体" pitchFamily="2" charset="-122"/>
              </a:rPr>
              <a:t>	closest to gradient angle</a:t>
            </a:r>
          </a:p>
          <a:p>
            <a:pPr marL="809625" marR="0" lvl="2" indent="-98425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宋体" pitchFamily="2" charset="-122"/>
              </a:rPr>
              <a:t>If gradient magnitude is</a:t>
            </a:r>
          </a:p>
          <a:p>
            <a:pPr marL="809625" marR="0" lvl="2" indent="-98425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宋体" pitchFamily="2" charset="-122"/>
              </a:rPr>
              <a:t>	</a:t>
            </a:r>
            <a:r>
              <a:rPr kumimoji="1" lang="en-US" altLang="zh-CN" sz="18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宋体" pitchFamily="2" charset="-122"/>
              </a:rPr>
              <a:t>not maxima </a:t>
            </a: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宋体" pitchFamily="2" charset="-122"/>
              </a:rPr>
              <a:t>in neighbors </a:t>
            </a:r>
          </a:p>
          <a:p>
            <a:pPr marL="809625" marR="0" lvl="2" indent="-98425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宋体" pitchFamily="2" charset="-122"/>
              </a:rPr>
              <a:t>	along </a:t>
            </a:r>
            <a:r>
              <a:rPr kumimoji="1" lang="en-US" altLang="zh-CN" sz="1800" b="0" i="1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宋体" pitchFamily="2" charset="-122"/>
              </a:rPr>
              <a:t>d</a:t>
            </a:r>
            <a:r>
              <a:rPr kumimoji="1" lang="en-US" altLang="zh-CN" sz="1800" b="0" i="1" u="none" strike="noStrike" kern="1200" cap="none" spc="0" normalizeH="0" baseline="-2500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宋体" pitchFamily="2" charset="-122"/>
              </a:rPr>
              <a:t>k</a:t>
            </a: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宋体" pitchFamily="2" charset="-122"/>
              </a:rPr>
              <a:t>, </a:t>
            </a:r>
            <a:r>
              <a:rPr kumimoji="1" lang="en-US" altLang="zh-CN" sz="1800" b="0" i="1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宋体" pitchFamily="2" charset="-122"/>
              </a:rPr>
              <a:t>g</a:t>
            </a:r>
            <a:r>
              <a:rPr kumimoji="1" lang="en-US" altLang="zh-CN" sz="1800" b="0" i="1" u="none" strike="noStrike" kern="1200" cap="none" spc="0" normalizeH="0" baseline="-2500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宋体" pitchFamily="2" charset="-122"/>
              </a:rPr>
              <a:t>N</a:t>
            </a:r>
            <a:r>
              <a:rPr kumimoji="1" lang="en-US" altLang="zh-CN" sz="18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宋体" pitchFamily="2" charset="-122"/>
              </a:rPr>
              <a:t>(</a:t>
            </a:r>
            <a:r>
              <a:rPr kumimoji="1" lang="en-US" altLang="zh-CN" sz="1800" b="0" i="1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宋体" pitchFamily="2" charset="-122"/>
              </a:rPr>
              <a:t>x,y</a:t>
            </a:r>
            <a:r>
              <a:rPr kumimoji="1" lang="en-US" altLang="zh-CN" sz="18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宋体" pitchFamily="2" charset="-122"/>
              </a:rPr>
              <a:t>) = 0 </a:t>
            </a:r>
          </a:p>
          <a:p>
            <a:pPr marL="809625" marR="0" lvl="2" indent="-98425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宋体" pitchFamily="2" charset="-122"/>
              </a:rPr>
              <a:t>	</a:t>
            </a: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宋体" pitchFamily="2" charset="-122"/>
              </a:rPr>
              <a:t>(suppression); </a:t>
            </a:r>
          </a:p>
          <a:p>
            <a:pPr marL="809625" marR="0" lvl="2" indent="-98425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宋体" pitchFamily="2" charset="-122"/>
              </a:rPr>
              <a:t>	otherwise, </a:t>
            </a:r>
            <a:r>
              <a:rPr kumimoji="1" lang="en-US" altLang="zh-CN" sz="1800" b="0" i="1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</a:rPr>
              <a:t>g</a:t>
            </a:r>
            <a:r>
              <a:rPr kumimoji="1" lang="en-US" altLang="zh-CN" sz="1800" b="0" i="1" u="none" strike="noStrike" kern="1200" cap="none" spc="0" normalizeH="0" baseline="-2500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</a:rPr>
              <a:t>N</a:t>
            </a:r>
            <a:r>
              <a:rPr kumimoji="1" lang="en-US" altLang="zh-CN" sz="18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</a:rPr>
              <a:t>(</a:t>
            </a:r>
            <a:r>
              <a:rPr kumimoji="1" lang="en-US" altLang="zh-CN" sz="1800" b="0" i="1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</a:rPr>
              <a:t>x,y</a:t>
            </a:r>
            <a:r>
              <a:rPr kumimoji="1" lang="en-US" altLang="zh-CN" sz="18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</a:rPr>
              <a:t>) </a:t>
            </a: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宋体" pitchFamily="2" charset="-122"/>
              </a:rPr>
              <a:t>= mag.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5">
            <a:extLst>
              <a:ext uri="{FF2B5EF4-FFF2-40B4-BE49-F238E27FC236}">
                <a16:creationId xmlns:a16="http://schemas.microsoft.com/office/drawing/2014/main" id="{EEC91A74-8DCD-442F-BC2C-C138097AB8FD}"/>
              </a:ext>
            </a:extLst>
          </p:cNvPr>
          <p:cNvSpPr txBox="1">
            <a:spLocks noChangeArrowheads="1"/>
          </p:cNvSpPr>
          <p:nvPr/>
        </p:nvSpPr>
        <p:spPr>
          <a:xfrm>
            <a:off x="714375" y="665163"/>
            <a:ext cx="8143875" cy="5572125"/>
          </a:xfrm>
          <a:prstGeom prst="rect">
            <a:avLst/>
          </a:prstGeom>
        </p:spPr>
        <p:txBody>
          <a:bodyPr/>
          <a:lstStyle/>
          <a:p>
            <a:pPr marL="98425" marR="0" lvl="0" indent="-98425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Arial Unicode MS" pitchFamily="34" charset="-122"/>
              </a:rPr>
              <a:t>Canny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Arial Unicode MS" pitchFamily="34" charset="-122"/>
              </a:rPr>
              <a:t>edge detecto</a:t>
            </a: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sym typeface="Symbol" pitchFamily="18" charset="2"/>
              </a:rPr>
              <a:t>r </a:t>
            </a:r>
            <a:r>
              <a:rPr kumimoji="1" lang="en-US" altLang="zh-CN" sz="2400" b="0" i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sym typeface="Symbol" pitchFamily="18" charset="2"/>
              </a:rPr>
              <a:t>(continued</a:t>
            </a: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sym typeface="Symbol" pitchFamily="18" charset="2"/>
              </a:rPr>
              <a:t>)</a:t>
            </a:r>
            <a:r>
              <a:rPr kumimoji="1" lang="en-US" altLang="zh-CN" sz="2400" b="0" i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sym typeface="Symbol" pitchFamily="18" charset="2"/>
              </a:rPr>
              <a:t>:</a:t>
            </a:r>
          </a:p>
          <a:p>
            <a:pPr marL="511175" marR="0" lvl="1" indent="-98425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Arial Unicode MS" pitchFamily="34" charset="-122"/>
              </a:rPr>
              <a:t> 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Arial Unicode MS" pitchFamily="34" charset="-122"/>
              </a:rPr>
              <a:t>H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</a:rPr>
              <a:t>ysteresis </a:t>
            </a:r>
            <a:r>
              <a:rPr kumimoji="1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</a:rPr>
              <a:t>thresholding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</a:rPr>
              <a:t> 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</a:rPr>
              <a:t>technique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Arial Unicode MS" pitchFamily="34" charset="-122"/>
              </a:rPr>
              <a:t>:</a:t>
            </a:r>
            <a:endParaRPr kumimoji="1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Arial Unicode MS" pitchFamily="34" charset="-122"/>
            </a:endParaRPr>
          </a:p>
          <a:p>
            <a:pPr marL="731838" marR="0" lvl="2" indent="-98425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宋体" pitchFamily="2" charset="-122"/>
              </a:rPr>
              <a:t>Creating 2 additional </a:t>
            </a:r>
            <a:r>
              <a:rPr kumimoji="1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宋体" pitchFamily="2" charset="-122"/>
              </a:rPr>
              <a:t>thresholding</a:t>
            </a: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宋体" pitchFamily="2" charset="-122"/>
              </a:rPr>
              <a:t> images:</a:t>
            </a:r>
          </a:p>
          <a:p>
            <a:pPr marL="1425575" marR="0" lvl="3" indent="-98425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0" i="1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宋体" pitchFamily="2" charset="-122"/>
              </a:rPr>
              <a:t>g</a:t>
            </a:r>
            <a:r>
              <a:rPr kumimoji="1" lang="en-US" altLang="zh-CN" sz="1800" b="0" i="1" u="none" strike="noStrike" kern="1200" cap="none" spc="0" normalizeH="0" baseline="-2500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宋体" pitchFamily="2" charset="-122"/>
              </a:rPr>
              <a:t>NH</a:t>
            </a:r>
            <a:r>
              <a:rPr kumimoji="1" lang="en-US" altLang="zh-CN" sz="18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宋体" pitchFamily="2" charset="-122"/>
              </a:rPr>
              <a:t>(</a:t>
            </a:r>
            <a:r>
              <a:rPr kumimoji="1" lang="en-US" altLang="zh-CN" sz="1800" b="0" i="1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宋体" pitchFamily="2" charset="-122"/>
              </a:rPr>
              <a:t>x,y</a:t>
            </a:r>
            <a:r>
              <a:rPr kumimoji="1" lang="en-US" altLang="zh-CN" sz="18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宋体" pitchFamily="2" charset="-122"/>
              </a:rPr>
              <a:t>) = </a:t>
            </a:r>
            <a:r>
              <a:rPr kumimoji="1" lang="en-US" altLang="zh-CN" sz="1800" b="0" i="1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宋体" pitchFamily="2" charset="-122"/>
              </a:rPr>
              <a:t>g</a:t>
            </a:r>
            <a:r>
              <a:rPr kumimoji="1" lang="en-US" altLang="zh-CN" sz="1800" b="0" i="1" u="none" strike="noStrike" kern="1200" cap="none" spc="0" normalizeH="0" baseline="-2500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</a:rPr>
              <a:t>N</a:t>
            </a:r>
            <a:r>
              <a:rPr kumimoji="1" lang="en-US" altLang="zh-CN" sz="1800" b="0" i="1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</a:rPr>
              <a:t> </a:t>
            </a:r>
            <a:r>
              <a:rPr kumimoji="1" lang="en-US" altLang="zh-CN" sz="18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宋体" pitchFamily="2" charset="-122"/>
              </a:rPr>
              <a:t>(</a:t>
            </a:r>
            <a:r>
              <a:rPr kumimoji="1" lang="en-US" altLang="zh-CN" sz="1800" b="0" i="1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宋体" pitchFamily="2" charset="-122"/>
              </a:rPr>
              <a:t>x,y</a:t>
            </a:r>
            <a:r>
              <a:rPr kumimoji="1" lang="en-US" altLang="zh-CN" sz="18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宋体" pitchFamily="2" charset="-122"/>
              </a:rPr>
              <a:t>),   </a:t>
            </a: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宋体" pitchFamily="2" charset="-122"/>
              </a:rPr>
              <a:t>if</a:t>
            </a:r>
            <a:r>
              <a:rPr kumimoji="1" lang="en-US" altLang="zh-CN" sz="18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宋体" pitchFamily="2" charset="-122"/>
              </a:rPr>
              <a:t> </a:t>
            </a:r>
            <a:r>
              <a:rPr kumimoji="1" lang="en-US" altLang="zh-CN" sz="1800" b="0" i="1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宋体" pitchFamily="2" charset="-122"/>
              </a:rPr>
              <a:t>g</a:t>
            </a:r>
            <a:r>
              <a:rPr kumimoji="1" lang="en-US" altLang="zh-CN" sz="1800" b="0" i="1" u="none" strike="noStrike" kern="1200" cap="none" spc="0" normalizeH="0" baseline="-2500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</a:rPr>
              <a:t>N</a:t>
            </a:r>
            <a:r>
              <a:rPr kumimoji="1" lang="en-US" altLang="zh-CN" sz="1800" b="0" i="1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</a:rPr>
              <a:t> </a:t>
            </a:r>
            <a:r>
              <a:rPr kumimoji="1" lang="en-US" altLang="zh-CN" sz="18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宋体" pitchFamily="2" charset="-122"/>
              </a:rPr>
              <a:t>(</a:t>
            </a:r>
            <a:r>
              <a:rPr kumimoji="1" lang="en-US" altLang="zh-CN" sz="1800" b="0" i="1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宋体" pitchFamily="2" charset="-122"/>
              </a:rPr>
              <a:t>x,y</a:t>
            </a:r>
            <a:r>
              <a:rPr kumimoji="1" lang="en-US" altLang="zh-CN" sz="18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宋体" pitchFamily="2" charset="-122"/>
              </a:rPr>
              <a:t>) </a:t>
            </a:r>
            <a:r>
              <a:rPr kumimoji="1" lang="en-US" altLang="zh-CN" sz="18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宋体" pitchFamily="2" charset="-122"/>
                <a:sym typeface="Symbol"/>
              </a:rPr>
              <a:t>  T</a:t>
            </a:r>
            <a:r>
              <a:rPr kumimoji="1" lang="en-US" altLang="zh-CN" sz="1800" b="0" i="1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宋体" pitchFamily="2" charset="-122"/>
                <a:sym typeface="Symbol"/>
              </a:rPr>
              <a:t>H</a:t>
            </a:r>
            <a:r>
              <a:rPr kumimoji="1" lang="en-US" altLang="zh-CN" sz="18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宋体" pitchFamily="2" charset="-122"/>
                <a:sym typeface="Symbol"/>
              </a:rPr>
              <a:t>; 	=&gt; </a:t>
            </a:r>
            <a:r>
              <a:rPr kumimoji="1" lang="en-US" altLang="zh-CN" sz="1800" b="0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/>
                <a:ea typeface="宋体" pitchFamily="2" charset="-122"/>
                <a:sym typeface="Symbol"/>
              </a:rPr>
              <a:t>strong</a:t>
            </a:r>
            <a:r>
              <a:rPr kumimoji="1" lang="en-US" altLang="zh-CN" sz="18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宋体" pitchFamily="2" charset="-122"/>
                <a:sym typeface="Symbol"/>
              </a:rPr>
              <a:t> </a:t>
            </a: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宋体" pitchFamily="2" charset="-122"/>
                <a:sym typeface="Symbol"/>
              </a:rPr>
              <a:t>edge</a:t>
            </a:r>
          </a:p>
          <a:p>
            <a:pPr marL="1425575" marR="0" lvl="3" indent="-98425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宋体" pitchFamily="2" charset="-122"/>
                <a:sym typeface="Symbol"/>
              </a:rPr>
              <a:t>		      = 0,	         otherwise.</a:t>
            </a:r>
          </a:p>
          <a:p>
            <a:pPr marL="1425575" marR="0" lvl="3" indent="-98425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0" i="1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</a:rPr>
              <a:t>g</a:t>
            </a:r>
            <a:r>
              <a:rPr kumimoji="1" lang="en-US" altLang="zh-CN" sz="1800" b="0" i="1" u="none" strike="noStrike" kern="1200" cap="none" spc="0" normalizeH="0" baseline="-2500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</a:rPr>
              <a:t>NL</a:t>
            </a:r>
            <a:r>
              <a:rPr kumimoji="1" lang="en-US" altLang="zh-CN" sz="18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</a:rPr>
              <a:t>(</a:t>
            </a:r>
            <a:r>
              <a:rPr kumimoji="1" lang="en-US" altLang="zh-CN" sz="1800" b="0" i="1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</a:rPr>
              <a:t>x,y</a:t>
            </a:r>
            <a:r>
              <a:rPr kumimoji="1" lang="en-US" altLang="zh-CN" sz="18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</a:rPr>
              <a:t>) = </a:t>
            </a:r>
            <a:r>
              <a:rPr kumimoji="1" lang="en-US" altLang="zh-CN" sz="1800" b="0" i="1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</a:rPr>
              <a:t>g</a:t>
            </a:r>
            <a:r>
              <a:rPr kumimoji="1" lang="en-US" altLang="zh-CN" sz="1800" b="0" i="1" u="none" strike="noStrike" kern="1200" cap="none" spc="0" normalizeH="0" baseline="-2500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</a:rPr>
              <a:t>N</a:t>
            </a:r>
            <a:r>
              <a:rPr kumimoji="1" lang="en-US" altLang="zh-CN" sz="1800" b="0" i="1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</a:rPr>
              <a:t> </a:t>
            </a:r>
            <a:r>
              <a:rPr kumimoji="1" lang="en-US" altLang="zh-CN" sz="18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</a:rPr>
              <a:t>(</a:t>
            </a:r>
            <a:r>
              <a:rPr kumimoji="1" lang="en-US" altLang="zh-CN" sz="1800" b="0" i="1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</a:rPr>
              <a:t>x,y</a:t>
            </a:r>
            <a:r>
              <a:rPr kumimoji="1" lang="en-US" altLang="zh-CN" sz="18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</a:rPr>
              <a:t>),   </a:t>
            </a: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</a:rPr>
              <a:t>if</a:t>
            </a:r>
            <a:r>
              <a:rPr kumimoji="1" lang="en-US" altLang="zh-CN" sz="18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</a:rPr>
              <a:t> </a:t>
            </a:r>
            <a:r>
              <a:rPr kumimoji="1" lang="en-US" altLang="zh-CN" sz="18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sym typeface="Symbol"/>
              </a:rPr>
              <a:t>T</a:t>
            </a:r>
            <a:r>
              <a:rPr kumimoji="1" lang="en-US" altLang="zh-CN" sz="1800" b="0" i="1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sym typeface="Symbol"/>
              </a:rPr>
              <a:t>L </a:t>
            </a:r>
            <a:r>
              <a:rPr kumimoji="1" lang="en-US" altLang="zh-CN" sz="18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sym typeface="Symbol"/>
              </a:rPr>
              <a:t> </a:t>
            </a:r>
            <a:r>
              <a:rPr kumimoji="1" lang="en-US" altLang="zh-CN" sz="1800" b="0" i="1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</a:rPr>
              <a:t>g</a:t>
            </a:r>
            <a:r>
              <a:rPr kumimoji="1" lang="en-US" altLang="zh-CN" sz="1800" b="0" i="1" u="none" strike="noStrike" kern="1200" cap="none" spc="0" normalizeH="0" baseline="-2500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</a:rPr>
              <a:t>N</a:t>
            </a:r>
            <a:r>
              <a:rPr kumimoji="1" lang="en-US" altLang="zh-CN" sz="1800" b="0" i="1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</a:rPr>
              <a:t> </a:t>
            </a:r>
            <a:r>
              <a:rPr kumimoji="1" lang="en-US" altLang="zh-CN" sz="18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</a:rPr>
              <a:t>(</a:t>
            </a:r>
            <a:r>
              <a:rPr kumimoji="1" lang="en-US" altLang="zh-CN" sz="1800" b="0" i="1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</a:rPr>
              <a:t>x,y</a:t>
            </a:r>
            <a:r>
              <a:rPr kumimoji="1" lang="en-US" altLang="zh-CN" sz="18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</a:rPr>
              <a:t>) </a:t>
            </a:r>
            <a:r>
              <a:rPr kumimoji="1" lang="en-US" altLang="zh-CN" sz="18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sym typeface="Symbol"/>
              </a:rPr>
              <a:t>&lt; T</a:t>
            </a:r>
            <a:r>
              <a:rPr kumimoji="1" lang="en-US" altLang="zh-CN" sz="1800" b="0" i="1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sym typeface="Symbol"/>
              </a:rPr>
              <a:t>H</a:t>
            </a:r>
            <a:r>
              <a:rPr kumimoji="1" lang="en-US" altLang="zh-CN" sz="18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sym typeface="Symbol"/>
              </a:rPr>
              <a:t>; 	=&gt; </a:t>
            </a:r>
            <a:r>
              <a:rPr kumimoji="1" lang="en-US" altLang="zh-CN" sz="1800" b="0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sym typeface="Symbol"/>
              </a:rPr>
              <a:t>weak</a:t>
            </a:r>
            <a:r>
              <a:rPr kumimoji="1" lang="en-US" altLang="zh-CN" sz="18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sym typeface="Symbol"/>
              </a:rPr>
              <a:t> </a:t>
            </a: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sym typeface="Symbol"/>
              </a:rPr>
              <a:t>edge</a:t>
            </a:r>
          </a:p>
          <a:p>
            <a:pPr marL="1425575" marR="0" lvl="3" indent="-98425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sym typeface="Symbol"/>
              </a:rPr>
              <a:t>		      = 0,	         otherwise;</a:t>
            </a:r>
            <a:endParaRPr kumimoji="1" lang="en-US" altLang="zh-CN" sz="1800" b="0" i="1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</a:endParaRPr>
          </a:p>
          <a:p>
            <a:pPr marL="731838" marR="0" lvl="2" indent="-98425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宋体" pitchFamily="2" charset="-122"/>
              </a:rPr>
              <a:t>Algorithm:</a:t>
            </a:r>
          </a:p>
          <a:p>
            <a:pPr marL="1077913" marR="0" lvl="3" indent="-98425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宋体" pitchFamily="2" charset="-122"/>
              </a:rPr>
              <a:t>Locate the next </a:t>
            </a:r>
            <a:r>
              <a:rPr kumimoji="1" lang="en-US" altLang="zh-CN" sz="18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宋体" pitchFamily="2" charset="-122"/>
              </a:rPr>
              <a:t>unvisited</a:t>
            </a: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宋体" pitchFamily="2" charset="-122"/>
              </a:rPr>
              <a:t> edge pixel, </a:t>
            </a:r>
            <a:r>
              <a:rPr kumimoji="1" lang="en-US" altLang="zh-CN" sz="18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宋体" pitchFamily="2" charset="-122"/>
              </a:rPr>
              <a:t>p</a:t>
            </a: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宋体" pitchFamily="2" charset="-122"/>
              </a:rPr>
              <a:t>, in </a:t>
            </a:r>
            <a:r>
              <a:rPr kumimoji="1" lang="en-US" altLang="zh-CN" sz="1800" b="0" i="1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</a:rPr>
              <a:t>g</a:t>
            </a:r>
            <a:r>
              <a:rPr kumimoji="1" lang="en-US" altLang="zh-CN" sz="1800" b="0" i="1" u="none" strike="noStrike" kern="1200" cap="none" spc="0" normalizeH="0" baseline="-2500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</a:rPr>
              <a:t>NH</a:t>
            </a:r>
            <a:r>
              <a:rPr kumimoji="1" lang="en-US" altLang="zh-CN" sz="18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</a:rPr>
              <a:t>(</a:t>
            </a:r>
            <a:r>
              <a:rPr kumimoji="1" lang="en-US" altLang="zh-CN" sz="1800" b="0" i="1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</a:rPr>
              <a:t>x,y</a:t>
            </a:r>
            <a:r>
              <a:rPr kumimoji="1" lang="en-US" altLang="zh-CN" sz="18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</a:rPr>
              <a:t>) </a:t>
            </a:r>
            <a:endParaRPr kumimoji="1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/>
              <a:ea typeface="宋体" pitchFamily="2" charset="-122"/>
            </a:endParaRPr>
          </a:p>
          <a:p>
            <a:pPr marL="1077913" marR="0" lvl="3" indent="-98425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宋体" pitchFamily="2" charset="-122"/>
              </a:rPr>
              <a:t>Mark as </a:t>
            </a:r>
            <a:r>
              <a:rPr kumimoji="1" lang="en-US" altLang="zh-CN" sz="1800" b="0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/>
                <a:ea typeface="宋体" pitchFamily="2" charset="-122"/>
              </a:rPr>
              <a:t>valid</a:t>
            </a: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/>
                <a:ea typeface="宋体" pitchFamily="2" charset="-122"/>
              </a:rPr>
              <a:t> </a:t>
            </a: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宋体" pitchFamily="2" charset="-122"/>
              </a:rPr>
              <a:t>edge pixels all the weak pixels in </a:t>
            </a:r>
            <a:r>
              <a:rPr kumimoji="1" lang="en-US" altLang="zh-CN" sz="1800" b="0" i="1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</a:rPr>
              <a:t>g</a:t>
            </a:r>
            <a:r>
              <a:rPr kumimoji="1" lang="en-US" altLang="zh-CN" sz="1800" b="0" i="1" u="none" strike="noStrike" kern="1200" cap="none" spc="0" normalizeH="0" baseline="-2500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</a:rPr>
              <a:t>NL</a:t>
            </a:r>
            <a:r>
              <a:rPr kumimoji="1" lang="en-US" altLang="zh-CN" sz="1800" b="0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</a:rPr>
              <a:t>(</a:t>
            </a:r>
            <a:r>
              <a:rPr kumimoji="1" lang="en-US" altLang="zh-CN" sz="1800" b="0" i="1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</a:rPr>
              <a:t>x,y</a:t>
            </a:r>
            <a:r>
              <a:rPr kumimoji="1" lang="en-US" altLang="zh-CN" sz="1800" b="0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</a:rPr>
              <a:t>)</a:t>
            </a:r>
            <a:r>
              <a:rPr kumimoji="1" lang="en-US" altLang="zh-CN" sz="18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</a:rPr>
              <a:t> </a:t>
            </a: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宋体" pitchFamily="2" charset="-122"/>
              </a:rPr>
              <a:t>that is connected to </a:t>
            </a:r>
            <a:r>
              <a:rPr kumimoji="1" lang="en-US" altLang="zh-CN" sz="18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宋体" pitchFamily="2" charset="-122"/>
              </a:rPr>
              <a:t>p</a:t>
            </a: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宋体" pitchFamily="2" charset="-122"/>
              </a:rPr>
              <a:t> using, say, 8-connectivity</a:t>
            </a:r>
          </a:p>
          <a:p>
            <a:pPr marL="1077913" marR="0" lvl="3" indent="-98425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宋体" pitchFamily="2" charset="-122"/>
              </a:rPr>
              <a:t>If all nonzero pixels in </a:t>
            </a:r>
            <a:r>
              <a:rPr kumimoji="1" lang="en-US" altLang="zh-CN" sz="1800" b="0" i="1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</a:rPr>
              <a:t>g</a:t>
            </a:r>
            <a:r>
              <a:rPr kumimoji="1" lang="en-US" altLang="zh-CN" sz="1800" b="0" i="1" u="none" strike="noStrike" kern="1200" cap="none" spc="0" normalizeH="0" baseline="-2500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</a:rPr>
              <a:t>NH</a:t>
            </a:r>
            <a:r>
              <a:rPr kumimoji="1" lang="en-US" altLang="zh-CN" sz="18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</a:rPr>
              <a:t>(</a:t>
            </a:r>
            <a:r>
              <a:rPr kumimoji="1" lang="en-US" altLang="zh-CN" sz="1800" b="0" i="1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</a:rPr>
              <a:t>x,y</a:t>
            </a:r>
            <a:r>
              <a:rPr kumimoji="1" lang="en-US" altLang="zh-CN" sz="18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</a:rPr>
              <a:t>)</a:t>
            </a: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</a:rPr>
              <a:t> have been visited go to the following step. Else, return to the first step.</a:t>
            </a:r>
          </a:p>
          <a:p>
            <a:pPr marL="1077913" marR="0" lvl="3" indent="-98425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宋体" pitchFamily="2" charset="-122"/>
              </a:rPr>
              <a:t>Set to zero all pixels in </a:t>
            </a:r>
            <a:r>
              <a:rPr kumimoji="1" lang="en-US" altLang="zh-CN" sz="1800" b="0" i="1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</a:rPr>
              <a:t>g</a:t>
            </a:r>
            <a:r>
              <a:rPr kumimoji="1" lang="en-US" altLang="zh-CN" sz="1800" b="0" i="1" u="none" strike="noStrike" kern="1200" cap="none" spc="0" normalizeH="0" baseline="-2500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</a:rPr>
              <a:t>NL</a:t>
            </a:r>
            <a:r>
              <a:rPr kumimoji="1" lang="en-US" altLang="zh-CN" sz="1800" b="0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</a:rPr>
              <a:t>(</a:t>
            </a:r>
            <a:r>
              <a:rPr kumimoji="1" lang="en-US" altLang="zh-CN" sz="1800" b="0" i="1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</a:rPr>
              <a:t>x,y</a:t>
            </a:r>
            <a:r>
              <a:rPr kumimoji="1" lang="en-US" altLang="zh-CN" sz="1800" b="0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</a:rPr>
              <a:t>)</a:t>
            </a: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</a:rPr>
              <a:t> that were </a:t>
            </a: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</a:rPr>
              <a:t>not marked </a:t>
            </a: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</a:rPr>
              <a:t>as valid edge pixels</a:t>
            </a:r>
          </a:p>
          <a:p>
            <a:pPr marL="1077913" marR="0" lvl="3" indent="-98425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宋体" pitchFamily="2" charset="-122"/>
              </a:rPr>
              <a:t>Append </a:t>
            </a:r>
            <a:r>
              <a:rPr kumimoji="1" lang="en-US" altLang="zh-CN" sz="1800" b="0" i="1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</a:rPr>
              <a:t>g</a:t>
            </a:r>
            <a:r>
              <a:rPr kumimoji="1" lang="en-US" altLang="zh-CN" sz="1800" b="0" i="1" u="none" strike="noStrike" kern="1200" cap="none" spc="0" normalizeH="0" baseline="-2500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</a:rPr>
              <a:t>NL</a:t>
            </a:r>
            <a:r>
              <a:rPr kumimoji="1" lang="en-US" altLang="zh-CN" sz="18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</a:rPr>
              <a:t>(</a:t>
            </a:r>
            <a:r>
              <a:rPr kumimoji="1" lang="en-US" altLang="zh-CN" sz="1800" b="0" i="1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</a:rPr>
              <a:t>x,y</a:t>
            </a:r>
            <a:r>
              <a:rPr kumimoji="1" lang="en-US" altLang="zh-CN" sz="18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</a:rPr>
              <a:t>) </a:t>
            </a: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</a:rPr>
              <a:t>to </a:t>
            </a:r>
            <a:r>
              <a:rPr kumimoji="1" lang="en-US" altLang="zh-CN" sz="1800" b="0" i="1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</a:rPr>
              <a:t>g</a:t>
            </a:r>
            <a:r>
              <a:rPr kumimoji="1" lang="en-US" altLang="zh-CN" sz="1800" b="0" i="1" u="none" strike="noStrike" kern="1200" cap="none" spc="0" normalizeH="0" baseline="-2500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</a:rPr>
              <a:t>NH</a:t>
            </a:r>
            <a:r>
              <a:rPr kumimoji="1" lang="en-US" altLang="zh-CN" sz="18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</a:rPr>
              <a:t>(</a:t>
            </a:r>
            <a:r>
              <a:rPr kumimoji="1" lang="en-US" altLang="zh-CN" sz="1800" b="0" i="1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</a:rPr>
              <a:t>x,y</a:t>
            </a:r>
            <a:r>
              <a:rPr kumimoji="1" lang="en-US" altLang="zh-CN" sz="18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</a:rPr>
              <a:t>)    =&gt; final image output</a:t>
            </a:r>
            <a:endParaRPr kumimoji="1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5">
            <a:extLst>
              <a:ext uri="{FF2B5EF4-FFF2-40B4-BE49-F238E27FC236}">
                <a16:creationId xmlns:a16="http://schemas.microsoft.com/office/drawing/2014/main" id="{8D9E90D5-5B06-493B-A2D9-E7AED60B7313}"/>
              </a:ext>
            </a:extLst>
          </p:cNvPr>
          <p:cNvSpPr txBox="1">
            <a:spLocks noChangeArrowheads="1"/>
          </p:cNvSpPr>
          <p:nvPr/>
        </p:nvSpPr>
        <p:spPr>
          <a:xfrm>
            <a:off x="714375" y="785813"/>
            <a:ext cx="8143875" cy="714375"/>
          </a:xfrm>
          <a:prstGeom prst="rect">
            <a:avLst/>
          </a:prstGeom>
        </p:spPr>
        <p:txBody>
          <a:bodyPr/>
          <a:lstStyle/>
          <a:p>
            <a:pPr marL="98425" marR="0" lvl="0" indent="-98425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Arial Unicode MS" pitchFamily="34" charset="-122"/>
              </a:rPr>
              <a:t>Canny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Arial Unicode MS" pitchFamily="34" charset="-122"/>
              </a:rPr>
              <a:t>edge detecto</a:t>
            </a: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sym typeface="Symbol" pitchFamily="18" charset="2"/>
              </a:rPr>
              <a:t>r </a:t>
            </a:r>
            <a:r>
              <a:rPr kumimoji="1" lang="en-US" altLang="zh-CN" sz="2400" b="0" i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sym typeface="Symbol" pitchFamily="18" charset="2"/>
              </a:rPr>
              <a:t>(continued</a:t>
            </a: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sym typeface="Symbol" pitchFamily="18" charset="2"/>
              </a:rPr>
              <a:t>)</a:t>
            </a:r>
            <a:r>
              <a:rPr kumimoji="1" lang="en-US" altLang="zh-CN" sz="2400" b="0" i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sym typeface="Symbol" pitchFamily="18" charset="2"/>
              </a:rPr>
              <a:t>:</a:t>
            </a:r>
          </a:p>
          <a:p>
            <a:pPr marL="511175" marR="0" lvl="1" indent="-98425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宋体" pitchFamily="2" charset="-122"/>
              </a:rPr>
              <a:t>Results (1/2):</a:t>
            </a:r>
          </a:p>
        </p:txBody>
      </p:sp>
      <p:pic>
        <p:nvPicPr>
          <p:cNvPr id="26628" name="Picture 2">
            <a:extLst>
              <a:ext uri="{FF2B5EF4-FFF2-40B4-BE49-F238E27FC236}">
                <a16:creationId xmlns:a16="http://schemas.microsoft.com/office/drawing/2014/main" id="{76BC6786-B7F3-4EB8-896B-10C43F05FA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25" y="1571625"/>
            <a:ext cx="6357938" cy="4799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9" name="Picture 3">
            <a:extLst>
              <a:ext uri="{FF2B5EF4-FFF2-40B4-BE49-F238E27FC236}">
                <a16:creationId xmlns:a16="http://schemas.microsoft.com/office/drawing/2014/main" id="{B70142A7-5FD5-48F8-86E3-96571F867D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8063" y="1571625"/>
            <a:ext cx="1428750" cy="475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30" name="Rectangle 10">
            <a:extLst>
              <a:ext uri="{FF2B5EF4-FFF2-40B4-BE49-F238E27FC236}">
                <a16:creationId xmlns:a16="http://schemas.microsoft.com/office/drawing/2014/main" id="{0A624AEF-80AD-49AA-9147-4099C64497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0288" y="4221163"/>
            <a:ext cx="1079500" cy="360362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61" tIns="46031" rIns="92061" bIns="46031" anchor="ctr">
            <a:spAutoFit/>
          </a:bodyPr>
          <a:lstStyle>
            <a:lvl1pPr eaLnBrk="0" hangingPunct="0">
              <a:defRPr kumimoji="1" sz="2000">
                <a:solidFill>
                  <a:schemeClr val="accent2"/>
                </a:solidFill>
                <a:latin typeface="Times New Roman" panose="02020603050405020304" pitchFamily="18" charset="0"/>
                <a:ea typeface="Arial Unicode MS" pitchFamily="34" charset="-122"/>
              </a:defRPr>
            </a:lvl1pPr>
            <a:lvl2pPr marL="742950" indent="-285750" eaLnBrk="0" hangingPunct="0">
              <a:defRPr kumimoji="1" sz="2000">
                <a:solidFill>
                  <a:schemeClr val="accent2"/>
                </a:solidFill>
                <a:latin typeface="Times New Roman" panose="02020603050405020304" pitchFamily="18" charset="0"/>
                <a:ea typeface="Arial Unicode MS" pitchFamily="34" charset="-122"/>
              </a:defRPr>
            </a:lvl2pPr>
            <a:lvl3pPr marL="1143000" indent="-228600" eaLnBrk="0" hangingPunct="0">
              <a:defRPr kumimoji="1" sz="2000">
                <a:solidFill>
                  <a:schemeClr val="accent2"/>
                </a:solidFill>
                <a:latin typeface="Times New Roman" panose="02020603050405020304" pitchFamily="18" charset="0"/>
                <a:ea typeface="Arial Unicode MS" pitchFamily="34" charset="-122"/>
              </a:defRPr>
            </a:lvl3pPr>
            <a:lvl4pPr marL="1600200" indent="-228600" eaLnBrk="0" hangingPunct="0">
              <a:defRPr kumimoji="1" sz="2000">
                <a:solidFill>
                  <a:schemeClr val="accent2"/>
                </a:solidFill>
                <a:latin typeface="Times New Roman" panose="02020603050405020304" pitchFamily="18" charset="0"/>
                <a:ea typeface="Arial Unicode MS" pitchFamily="34" charset="-122"/>
              </a:defRPr>
            </a:lvl4pPr>
            <a:lvl5pPr marL="2057400" indent="-228600" eaLnBrk="0" hangingPunct="0">
              <a:defRPr kumimoji="1" sz="2000">
                <a:solidFill>
                  <a:schemeClr val="accent2"/>
                </a:solidFill>
                <a:latin typeface="Times New Roman" panose="02020603050405020304" pitchFamily="18" charset="0"/>
                <a:ea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accent2"/>
                </a:solidFill>
                <a:latin typeface="Times New Roman" panose="02020603050405020304" pitchFamily="18" charset="0"/>
                <a:ea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accent2"/>
                </a:solidFill>
                <a:latin typeface="Times New Roman" panose="02020603050405020304" pitchFamily="18" charset="0"/>
                <a:ea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accent2"/>
                </a:solidFill>
                <a:latin typeface="Times New Roman" panose="02020603050405020304" pitchFamily="18" charset="0"/>
                <a:ea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accent2"/>
                </a:solidFill>
                <a:latin typeface="Times New Roman" panose="02020603050405020304" pitchFamily="18" charset="0"/>
                <a:ea typeface="Arial Unicode MS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FF9933"/>
              </a:solidFill>
              <a:effectLst/>
              <a:uLnTx/>
              <a:uFillTx/>
              <a:latin typeface="Times New Roman" panose="02020603050405020304" pitchFamily="18" charset="0"/>
              <a:ea typeface="Arial Unicode MS" pitchFamily="34" charset="-122"/>
            </a:endParaRPr>
          </a:p>
        </p:txBody>
      </p:sp>
      <p:sp>
        <p:nvSpPr>
          <p:cNvPr id="26631" name="Rectangle 12">
            <a:extLst>
              <a:ext uri="{FF2B5EF4-FFF2-40B4-BE49-F238E27FC236}">
                <a16:creationId xmlns:a16="http://schemas.microsoft.com/office/drawing/2014/main" id="{3295CA53-3231-4B14-8139-3358A5CC4D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0288" y="4941888"/>
            <a:ext cx="1295400" cy="2159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61" tIns="46031" rIns="92061" bIns="46031" anchor="ctr">
            <a:spAutoFit/>
          </a:bodyPr>
          <a:lstStyle>
            <a:lvl1pPr eaLnBrk="0" hangingPunct="0">
              <a:defRPr kumimoji="1" sz="2000">
                <a:solidFill>
                  <a:schemeClr val="accent2"/>
                </a:solidFill>
                <a:latin typeface="Times New Roman" panose="02020603050405020304" pitchFamily="18" charset="0"/>
                <a:ea typeface="Arial Unicode MS" pitchFamily="34" charset="-122"/>
              </a:defRPr>
            </a:lvl1pPr>
            <a:lvl2pPr marL="742950" indent="-285750" eaLnBrk="0" hangingPunct="0">
              <a:defRPr kumimoji="1" sz="2000">
                <a:solidFill>
                  <a:schemeClr val="accent2"/>
                </a:solidFill>
                <a:latin typeface="Times New Roman" panose="02020603050405020304" pitchFamily="18" charset="0"/>
                <a:ea typeface="Arial Unicode MS" pitchFamily="34" charset="-122"/>
              </a:defRPr>
            </a:lvl2pPr>
            <a:lvl3pPr marL="1143000" indent="-228600" eaLnBrk="0" hangingPunct="0">
              <a:defRPr kumimoji="1" sz="2000">
                <a:solidFill>
                  <a:schemeClr val="accent2"/>
                </a:solidFill>
                <a:latin typeface="Times New Roman" panose="02020603050405020304" pitchFamily="18" charset="0"/>
                <a:ea typeface="Arial Unicode MS" pitchFamily="34" charset="-122"/>
              </a:defRPr>
            </a:lvl3pPr>
            <a:lvl4pPr marL="1600200" indent="-228600" eaLnBrk="0" hangingPunct="0">
              <a:defRPr kumimoji="1" sz="2000">
                <a:solidFill>
                  <a:schemeClr val="accent2"/>
                </a:solidFill>
                <a:latin typeface="Times New Roman" panose="02020603050405020304" pitchFamily="18" charset="0"/>
                <a:ea typeface="Arial Unicode MS" pitchFamily="34" charset="-122"/>
              </a:defRPr>
            </a:lvl4pPr>
            <a:lvl5pPr marL="2057400" indent="-228600" eaLnBrk="0" hangingPunct="0">
              <a:defRPr kumimoji="1" sz="2000">
                <a:solidFill>
                  <a:schemeClr val="accent2"/>
                </a:solidFill>
                <a:latin typeface="Times New Roman" panose="02020603050405020304" pitchFamily="18" charset="0"/>
                <a:ea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accent2"/>
                </a:solidFill>
                <a:latin typeface="Times New Roman" panose="02020603050405020304" pitchFamily="18" charset="0"/>
                <a:ea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accent2"/>
                </a:solidFill>
                <a:latin typeface="Times New Roman" panose="02020603050405020304" pitchFamily="18" charset="0"/>
                <a:ea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accent2"/>
                </a:solidFill>
                <a:latin typeface="Times New Roman" panose="02020603050405020304" pitchFamily="18" charset="0"/>
                <a:ea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accent2"/>
                </a:solidFill>
                <a:latin typeface="Times New Roman" panose="02020603050405020304" pitchFamily="18" charset="0"/>
                <a:ea typeface="Arial Unicode MS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FF9933"/>
              </a:solidFill>
              <a:effectLst/>
              <a:uLnTx/>
              <a:uFillTx/>
              <a:latin typeface="Times New Roman" panose="02020603050405020304" pitchFamily="18" charset="0"/>
              <a:ea typeface="Arial Unicode MS" pitchFamily="34" charset="-122"/>
            </a:endParaRPr>
          </a:p>
        </p:txBody>
      </p:sp>
      <p:sp>
        <p:nvSpPr>
          <p:cNvPr id="26632" name="Rectangle 16">
            <a:extLst>
              <a:ext uri="{FF2B5EF4-FFF2-40B4-BE49-F238E27FC236}">
                <a16:creationId xmlns:a16="http://schemas.microsoft.com/office/drawing/2014/main" id="{8E921BEA-7833-4BF8-A8F1-86E8F552D6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1913" y="5445125"/>
            <a:ext cx="936625" cy="792163"/>
          </a:xfrm>
          <a:prstGeom prst="rect">
            <a:avLst/>
          </a:prstGeom>
          <a:noFill/>
          <a:ln w="9525">
            <a:solidFill>
              <a:srgbClr val="00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61" tIns="46031" rIns="92061" bIns="46031" anchor="ctr">
            <a:spAutoFit/>
          </a:bodyPr>
          <a:lstStyle>
            <a:lvl1pPr eaLnBrk="0" hangingPunct="0">
              <a:defRPr kumimoji="1" sz="2000">
                <a:solidFill>
                  <a:schemeClr val="accent2"/>
                </a:solidFill>
                <a:latin typeface="Times New Roman" panose="02020603050405020304" pitchFamily="18" charset="0"/>
                <a:ea typeface="Arial Unicode MS" pitchFamily="34" charset="-122"/>
              </a:defRPr>
            </a:lvl1pPr>
            <a:lvl2pPr marL="742950" indent="-285750" eaLnBrk="0" hangingPunct="0">
              <a:defRPr kumimoji="1" sz="2000">
                <a:solidFill>
                  <a:schemeClr val="accent2"/>
                </a:solidFill>
                <a:latin typeface="Times New Roman" panose="02020603050405020304" pitchFamily="18" charset="0"/>
                <a:ea typeface="Arial Unicode MS" pitchFamily="34" charset="-122"/>
              </a:defRPr>
            </a:lvl2pPr>
            <a:lvl3pPr marL="1143000" indent="-228600" eaLnBrk="0" hangingPunct="0">
              <a:defRPr kumimoji="1" sz="2000">
                <a:solidFill>
                  <a:schemeClr val="accent2"/>
                </a:solidFill>
                <a:latin typeface="Times New Roman" panose="02020603050405020304" pitchFamily="18" charset="0"/>
                <a:ea typeface="Arial Unicode MS" pitchFamily="34" charset="-122"/>
              </a:defRPr>
            </a:lvl3pPr>
            <a:lvl4pPr marL="1600200" indent="-228600" eaLnBrk="0" hangingPunct="0">
              <a:defRPr kumimoji="1" sz="2000">
                <a:solidFill>
                  <a:schemeClr val="accent2"/>
                </a:solidFill>
                <a:latin typeface="Times New Roman" panose="02020603050405020304" pitchFamily="18" charset="0"/>
                <a:ea typeface="Arial Unicode MS" pitchFamily="34" charset="-122"/>
              </a:defRPr>
            </a:lvl4pPr>
            <a:lvl5pPr marL="2057400" indent="-228600" eaLnBrk="0" hangingPunct="0">
              <a:defRPr kumimoji="1" sz="2000">
                <a:solidFill>
                  <a:schemeClr val="accent2"/>
                </a:solidFill>
                <a:latin typeface="Times New Roman" panose="02020603050405020304" pitchFamily="18" charset="0"/>
                <a:ea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accent2"/>
                </a:solidFill>
                <a:latin typeface="Times New Roman" panose="02020603050405020304" pitchFamily="18" charset="0"/>
                <a:ea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accent2"/>
                </a:solidFill>
                <a:latin typeface="Times New Roman" panose="02020603050405020304" pitchFamily="18" charset="0"/>
                <a:ea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accent2"/>
                </a:solidFill>
                <a:latin typeface="Times New Roman" panose="02020603050405020304" pitchFamily="18" charset="0"/>
                <a:ea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accent2"/>
                </a:solidFill>
                <a:latin typeface="Times New Roman" panose="02020603050405020304" pitchFamily="18" charset="0"/>
                <a:ea typeface="Arial Unicode MS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FF9933"/>
              </a:solidFill>
              <a:effectLst/>
              <a:uLnTx/>
              <a:uFillTx/>
              <a:latin typeface="Times New Roman" panose="02020603050405020304" pitchFamily="18" charset="0"/>
              <a:ea typeface="Arial Unicode MS" pitchFamily="34" charset="-122"/>
            </a:endParaRPr>
          </a:p>
        </p:txBody>
      </p:sp>
      <p:sp>
        <p:nvSpPr>
          <p:cNvPr id="26633" name="Rectangle 17">
            <a:extLst>
              <a:ext uri="{FF2B5EF4-FFF2-40B4-BE49-F238E27FC236}">
                <a16:creationId xmlns:a16="http://schemas.microsoft.com/office/drawing/2014/main" id="{A4464CB3-5C6B-41FC-ABD2-8DFCAD1833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0563" y="5445125"/>
            <a:ext cx="936625" cy="792163"/>
          </a:xfrm>
          <a:prstGeom prst="rect">
            <a:avLst/>
          </a:prstGeom>
          <a:noFill/>
          <a:ln w="9525">
            <a:solidFill>
              <a:srgbClr val="00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61" tIns="46031" rIns="92061" bIns="46031" anchor="ctr">
            <a:spAutoFit/>
          </a:bodyPr>
          <a:lstStyle>
            <a:lvl1pPr eaLnBrk="0" hangingPunct="0">
              <a:defRPr kumimoji="1" sz="2000">
                <a:solidFill>
                  <a:schemeClr val="accent2"/>
                </a:solidFill>
                <a:latin typeface="Times New Roman" panose="02020603050405020304" pitchFamily="18" charset="0"/>
                <a:ea typeface="Arial Unicode MS" pitchFamily="34" charset="-122"/>
              </a:defRPr>
            </a:lvl1pPr>
            <a:lvl2pPr marL="742950" indent="-285750" eaLnBrk="0" hangingPunct="0">
              <a:defRPr kumimoji="1" sz="2000">
                <a:solidFill>
                  <a:schemeClr val="accent2"/>
                </a:solidFill>
                <a:latin typeface="Times New Roman" panose="02020603050405020304" pitchFamily="18" charset="0"/>
                <a:ea typeface="Arial Unicode MS" pitchFamily="34" charset="-122"/>
              </a:defRPr>
            </a:lvl2pPr>
            <a:lvl3pPr marL="1143000" indent="-228600" eaLnBrk="0" hangingPunct="0">
              <a:defRPr kumimoji="1" sz="2000">
                <a:solidFill>
                  <a:schemeClr val="accent2"/>
                </a:solidFill>
                <a:latin typeface="Times New Roman" panose="02020603050405020304" pitchFamily="18" charset="0"/>
                <a:ea typeface="Arial Unicode MS" pitchFamily="34" charset="-122"/>
              </a:defRPr>
            </a:lvl3pPr>
            <a:lvl4pPr marL="1600200" indent="-228600" eaLnBrk="0" hangingPunct="0">
              <a:defRPr kumimoji="1" sz="2000">
                <a:solidFill>
                  <a:schemeClr val="accent2"/>
                </a:solidFill>
                <a:latin typeface="Times New Roman" panose="02020603050405020304" pitchFamily="18" charset="0"/>
                <a:ea typeface="Arial Unicode MS" pitchFamily="34" charset="-122"/>
              </a:defRPr>
            </a:lvl4pPr>
            <a:lvl5pPr marL="2057400" indent="-228600" eaLnBrk="0" hangingPunct="0">
              <a:defRPr kumimoji="1" sz="2000">
                <a:solidFill>
                  <a:schemeClr val="accent2"/>
                </a:solidFill>
                <a:latin typeface="Times New Roman" panose="02020603050405020304" pitchFamily="18" charset="0"/>
                <a:ea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accent2"/>
                </a:solidFill>
                <a:latin typeface="Times New Roman" panose="02020603050405020304" pitchFamily="18" charset="0"/>
                <a:ea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accent2"/>
                </a:solidFill>
                <a:latin typeface="Times New Roman" panose="02020603050405020304" pitchFamily="18" charset="0"/>
                <a:ea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accent2"/>
                </a:solidFill>
                <a:latin typeface="Times New Roman" panose="02020603050405020304" pitchFamily="18" charset="0"/>
                <a:ea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accent2"/>
                </a:solidFill>
                <a:latin typeface="Times New Roman" panose="02020603050405020304" pitchFamily="18" charset="0"/>
                <a:ea typeface="Arial Unicode MS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FF9933"/>
              </a:solidFill>
              <a:effectLst/>
              <a:uLnTx/>
              <a:uFillTx/>
              <a:latin typeface="Times New Roman" panose="02020603050405020304" pitchFamily="18" charset="0"/>
              <a:ea typeface="Arial Unicode MS" pitchFamily="3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5">
            <a:extLst>
              <a:ext uri="{FF2B5EF4-FFF2-40B4-BE49-F238E27FC236}">
                <a16:creationId xmlns:a16="http://schemas.microsoft.com/office/drawing/2014/main" id="{1D144E5E-D8B9-4D95-A81F-F99E8C1B9BEB}"/>
              </a:ext>
            </a:extLst>
          </p:cNvPr>
          <p:cNvSpPr txBox="1">
            <a:spLocks noChangeArrowheads="1"/>
          </p:cNvSpPr>
          <p:nvPr/>
        </p:nvSpPr>
        <p:spPr>
          <a:xfrm>
            <a:off x="714375" y="785813"/>
            <a:ext cx="8143875" cy="785812"/>
          </a:xfrm>
          <a:prstGeom prst="rect">
            <a:avLst/>
          </a:prstGeom>
        </p:spPr>
        <p:txBody>
          <a:bodyPr/>
          <a:lstStyle/>
          <a:p>
            <a:pPr marL="98425" marR="0" lvl="0" indent="-98425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Arial Unicode MS" pitchFamily="34" charset="-122"/>
              </a:rPr>
              <a:t>Canny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Arial Unicode MS" pitchFamily="34" charset="-122"/>
              </a:rPr>
              <a:t>edge detecto</a:t>
            </a: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sym typeface="Symbol" pitchFamily="18" charset="2"/>
              </a:rPr>
              <a:t>r </a:t>
            </a:r>
            <a:r>
              <a:rPr kumimoji="1" lang="en-US" altLang="zh-CN" sz="2400" b="0" i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sym typeface="Symbol" pitchFamily="18" charset="2"/>
              </a:rPr>
              <a:t>(continued</a:t>
            </a: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sym typeface="Symbol" pitchFamily="18" charset="2"/>
              </a:rPr>
              <a:t>)</a:t>
            </a:r>
            <a:r>
              <a:rPr kumimoji="1" lang="en-US" altLang="zh-CN" sz="2400" b="0" i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sym typeface="Symbol" pitchFamily="18" charset="2"/>
              </a:rPr>
              <a:t>:</a:t>
            </a:r>
          </a:p>
          <a:p>
            <a:pPr marL="511175" marR="0" lvl="1" indent="-98425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宋体" pitchFamily="2" charset="-122"/>
              </a:rPr>
              <a:t>Results (2/2):</a:t>
            </a:r>
          </a:p>
        </p:txBody>
      </p:sp>
      <p:pic>
        <p:nvPicPr>
          <p:cNvPr id="27652" name="Picture 2">
            <a:extLst>
              <a:ext uri="{FF2B5EF4-FFF2-40B4-BE49-F238E27FC236}">
                <a16:creationId xmlns:a16="http://schemas.microsoft.com/office/drawing/2014/main" id="{5C8CD9AD-C1A2-46E2-869E-87761656C3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0" y="1571625"/>
            <a:ext cx="4810125" cy="478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3" name="Picture 3">
            <a:extLst>
              <a:ext uri="{FF2B5EF4-FFF2-40B4-BE49-F238E27FC236}">
                <a16:creationId xmlns:a16="http://schemas.microsoft.com/office/drawing/2014/main" id="{C81F6AAF-4D06-466C-B509-A39924BB73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250" y="1571625"/>
            <a:ext cx="1428750" cy="477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4" name="Rectangle 10">
            <a:extLst>
              <a:ext uri="{FF2B5EF4-FFF2-40B4-BE49-F238E27FC236}">
                <a16:creationId xmlns:a16="http://schemas.microsoft.com/office/drawing/2014/main" id="{6156417E-A236-4F17-8E71-94EB23F79E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0338" y="5084763"/>
            <a:ext cx="503237" cy="431800"/>
          </a:xfrm>
          <a:prstGeom prst="rect">
            <a:avLst/>
          </a:prstGeom>
          <a:noFill/>
          <a:ln w="9525">
            <a:solidFill>
              <a:srgbClr val="00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61" tIns="46031" rIns="92061" bIns="46031" anchor="ctr">
            <a:spAutoFit/>
          </a:bodyPr>
          <a:lstStyle>
            <a:lvl1pPr eaLnBrk="0" hangingPunct="0">
              <a:defRPr kumimoji="1" sz="2000">
                <a:solidFill>
                  <a:schemeClr val="accent2"/>
                </a:solidFill>
                <a:latin typeface="Times New Roman" panose="02020603050405020304" pitchFamily="18" charset="0"/>
                <a:ea typeface="Arial Unicode MS" pitchFamily="34" charset="-122"/>
              </a:defRPr>
            </a:lvl1pPr>
            <a:lvl2pPr marL="742950" indent="-285750" eaLnBrk="0" hangingPunct="0">
              <a:defRPr kumimoji="1" sz="2000">
                <a:solidFill>
                  <a:schemeClr val="accent2"/>
                </a:solidFill>
                <a:latin typeface="Times New Roman" panose="02020603050405020304" pitchFamily="18" charset="0"/>
                <a:ea typeface="Arial Unicode MS" pitchFamily="34" charset="-122"/>
              </a:defRPr>
            </a:lvl2pPr>
            <a:lvl3pPr marL="1143000" indent="-228600" eaLnBrk="0" hangingPunct="0">
              <a:defRPr kumimoji="1" sz="2000">
                <a:solidFill>
                  <a:schemeClr val="accent2"/>
                </a:solidFill>
                <a:latin typeface="Times New Roman" panose="02020603050405020304" pitchFamily="18" charset="0"/>
                <a:ea typeface="Arial Unicode MS" pitchFamily="34" charset="-122"/>
              </a:defRPr>
            </a:lvl3pPr>
            <a:lvl4pPr marL="1600200" indent="-228600" eaLnBrk="0" hangingPunct="0">
              <a:defRPr kumimoji="1" sz="2000">
                <a:solidFill>
                  <a:schemeClr val="accent2"/>
                </a:solidFill>
                <a:latin typeface="Times New Roman" panose="02020603050405020304" pitchFamily="18" charset="0"/>
                <a:ea typeface="Arial Unicode MS" pitchFamily="34" charset="-122"/>
              </a:defRPr>
            </a:lvl4pPr>
            <a:lvl5pPr marL="2057400" indent="-228600" eaLnBrk="0" hangingPunct="0">
              <a:defRPr kumimoji="1" sz="2000">
                <a:solidFill>
                  <a:schemeClr val="accent2"/>
                </a:solidFill>
                <a:latin typeface="Times New Roman" panose="02020603050405020304" pitchFamily="18" charset="0"/>
                <a:ea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accent2"/>
                </a:solidFill>
                <a:latin typeface="Times New Roman" panose="02020603050405020304" pitchFamily="18" charset="0"/>
                <a:ea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accent2"/>
                </a:solidFill>
                <a:latin typeface="Times New Roman" panose="02020603050405020304" pitchFamily="18" charset="0"/>
                <a:ea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accent2"/>
                </a:solidFill>
                <a:latin typeface="Times New Roman" panose="02020603050405020304" pitchFamily="18" charset="0"/>
                <a:ea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accent2"/>
                </a:solidFill>
                <a:latin typeface="Times New Roman" panose="02020603050405020304" pitchFamily="18" charset="0"/>
                <a:ea typeface="Arial Unicode MS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FF9933"/>
              </a:solidFill>
              <a:effectLst/>
              <a:uLnTx/>
              <a:uFillTx/>
              <a:latin typeface="Times New Roman" panose="02020603050405020304" pitchFamily="18" charset="0"/>
              <a:ea typeface="Arial Unicode MS" pitchFamily="34" charset="-122"/>
            </a:endParaRPr>
          </a:p>
        </p:txBody>
      </p:sp>
      <p:sp>
        <p:nvSpPr>
          <p:cNvPr id="27655" name="Rectangle 11">
            <a:extLst>
              <a:ext uri="{FF2B5EF4-FFF2-40B4-BE49-F238E27FC236}">
                <a16:creationId xmlns:a16="http://schemas.microsoft.com/office/drawing/2014/main" id="{7BAF6C7B-7B9B-4103-81E5-69A485E990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0338" y="2636838"/>
            <a:ext cx="503237" cy="431800"/>
          </a:xfrm>
          <a:prstGeom prst="rect">
            <a:avLst/>
          </a:prstGeom>
          <a:noFill/>
          <a:ln w="9525">
            <a:solidFill>
              <a:srgbClr val="00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61" tIns="46031" rIns="92061" bIns="46031" anchor="ctr">
            <a:spAutoFit/>
          </a:bodyPr>
          <a:lstStyle>
            <a:lvl1pPr eaLnBrk="0" hangingPunct="0">
              <a:defRPr kumimoji="1" sz="2000">
                <a:solidFill>
                  <a:schemeClr val="accent2"/>
                </a:solidFill>
                <a:latin typeface="Times New Roman" panose="02020603050405020304" pitchFamily="18" charset="0"/>
                <a:ea typeface="Arial Unicode MS" pitchFamily="34" charset="-122"/>
              </a:defRPr>
            </a:lvl1pPr>
            <a:lvl2pPr marL="742950" indent="-285750" eaLnBrk="0" hangingPunct="0">
              <a:defRPr kumimoji="1" sz="2000">
                <a:solidFill>
                  <a:schemeClr val="accent2"/>
                </a:solidFill>
                <a:latin typeface="Times New Roman" panose="02020603050405020304" pitchFamily="18" charset="0"/>
                <a:ea typeface="Arial Unicode MS" pitchFamily="34" charset="-122"/>
              </a:defRPr>
            </a:lvl2pPr>
            <a:lvl3pPr marL="1143000" indent="-228600" eaLnBrk="0" hangingPunct="0">
              <a:defRPr kumimoji="1" sz="2000">
                <a:solidFill>
                  <a:schemeClr val="accent2"/>
                </a:solidFill>
                <a:latin typeface="Times New Roman" panose="02020603050405020304" pitchFamily="18" charset="0"/>
                <a:ea typeface="Arial Unicode MS" pitchFamily="34" charset="-122"/>
              </a:defRPr>
            </a:lvl3pPr>
            <a:lvl4pPr marL="1600200" indent="-228600" eaLnBrk="0" hangingPunct="0">
              <a:defRPr kumimoji="1" sz="2000">
                <a:solidFill>
                  <a:schemeClr val="accent2"/>
                </a:solidFill>
                <a:latin typeface="Times New Roman" panose="02020603050405020304" pitchFamily="18" charset="0"/>
                <a:ea typeface="Arial Unicode MS" pitchFamily="34" charset="-122"/>
              </a:defRPr>
            </a:lvl4pPr>
            <a:lvl5pPr marL="2057400" indent="-228600" eaLnBrk="0" hangingPunct="0">
              <a:defRPr kumimoji="1" sz="2000">
                <a:solidFill>
                  <a:schemeClr val="accent2"/>
                </a:solidFill>
                <a:latin typeface="Times New Roman" panose="02020603050405020304" pitchFamily="18" charset="0"/>
                <a:ea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accent2"/>
                </a:solidFill>
                <a:latin typeface="Times New Roman" panose="02020603050405020304" pitchFamily="18" charset="0"/>
                <a:ea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accent2"/>
                </a:solidFill>
                <a:latin typeface="Times New Roman" panose="02020603050405020304" pitchFamily="18" charset="0"/>
                <a:ea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accent2"/>
                </a:solidFill>
                <a:latin typeface="Times New Roman" panose="02020603050405020304" pitchFamily="18" charset="0"/>
                <a:ea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accent2"/>
                </a:solidFill>
                <a:latin typeface="Times New Roman" panose="02020603050405020304" pitchFamily="18" charset="0"/>
                <a:ea typeface="Arial Unicode MS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FF9933"/>
              </a:solidFill>
              <a:effectLst/>
              <a:uLnTx/>
              <a:uFillTx/>
              <a:latin typeface="Times New Roman" panose="02020603050405020304" pitchFamily="18" charset="0"/>
              <a:ea typeface="Arial Unicode MS" pitchFamily="34" charset="-122"/>
            </a:endParaRPr>
          </a:p>
        </p:txBody>
      </p:sp>
      <p:sp>
        <p:nvSpPr>
          <p:cNvPr id="27656" name="Rectangle 12">
            <a:extLst>
              <a:ext uri="{FF2B5EF4-FFF2-40B4-BE49-F238E27FC236}">
                <a16:creationId xmlns:a16="http://schemas.microsoft.com/office/drawing/2014/main" id="{393EB6A7-523C-4B35-8E83-66840C1A7E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8263" y="2636838"/>
            <a:ext cx="503237" cy="431800"/>
          </a:xfrm>
          <a:prstGeom prst="rect">
            <a:avLst/>
          </a:prstGeom>
          <a:noFill/>
          <a:ln w="9525">
            <a:solidFill>
              <a:srgbClr val="00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61" tIns="46031" rIns="92061" bIns="46031" anchor="ctr">
            <a:spAutoFit/>
          </a:bodyPr>
          <a:lstStyle>
            <a:lvl1pPr eaLnBrk="0" hangingPunct="0">
              <a:defRPr kumimoji="1" sz="2000">
                <a:solidFill>
                  <a:schemeClr val="accent2"/>
                </a:solidFill>
                <a:latin typeface="Times New Roman" panose="02020603050405020304" pitchFamily="18" charset="0"/>
                <a:ea typeface="Arial Unicode MS" pitchFamily="34" charset="-122"/>
              </a:defRPr>
            </a:lvl1pPr>
            <a:lvl2pPr marL="742950" indent="-285750" eaLnBrk="0" hangingPunct="0">
              <a:defRPr kumimoji="1" sz="2000">
                <a:solidFill>
                  <a:schemeClr val="accent2"/>
                </a:solidFill>
                <a:latin typeface="Times New Roman" panose="02020603050405020304" pitchFamily="18" charset="0"/>
                <a:ea typeface="Arial Unicode MS" pitchFamily="34" charset="-122"/>
              </a:defRPr>
            </a:lvl2pPr>
            <a:lvl3pPr marL="1143000" indent="-228600" eaLnBrk="0" hangingPunct="0">
              <a:defRPr kumimoji="1" sz="2000">
                <a:solidFill>
                  <a:schemeClr val="accent2"/>
                </a:solidFill>
                <a:latin typeface="Times New Roman" panose="02020603050405020304" pitchFamily="18" charset="0"/>
                <a:ea typeface="Arial Unicode MS" pitchFamily="34" charset="-122"/>
              </a:defRPr>
            </a:lvl3pPr>
            <a:lvl4pPr marL="1600200" indent="-228600" eaLnBrk="0" hangingPunct="0">
              <a:defRPr kumimoji="1" sz="2000">
                <a:solidFill>
                  <a:schemeClr val="accent2"/>
                </a:solidFill>
                <a:latin typeface="Times New Roman" panose="02020603050405020304" pitchFamily="18" charset="0"/>
                <a:ea typeface="Arial Unicode MS" pitchFamily="34" charset="-122"/>
              </a:defRPr>
            </a:lvl4pPr>
            <a:lvl5pPr marL="2057400" indent="-228600" eaLnBrk="0" hangingPunct="0">
              <a:defRPr kumimoji="1" sz="2000">
                <a:solidFill>
                  <a:schemeClr val="accent2"/>
                </a:solidFill>
                <a:latin typeface="Times New Roman" panose="02020603050405020304" pitchFamily="18" charset="0"/>
                <a:ea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accent2"/>
                </a:solidFill>
                <a:latin typeface="Times New Roman" panose="02020603050405020304" pitchFamily="18" charset="0"/>
                <a:ea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accent2"/>
                </a:solidFill>
                <a:latin typeface="Times New Roman" panose="02020603050405020304" pitchFamily="18" charset="0"/>
                <a:ea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accent2"/>
                </a:solidFill>
                <a:latin typeface="Times New Roman" panose="02020603050405020304" pitchFamily="18" charset="0"/>
                <a:ea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accent2"/>
                </a:solidFill>
                <a:latin typeface="Times New Roman" panose="02020603050405020304" pitchFamily="18" charset="0"/>
                <a:ea typeface="Arial Unicode MS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FF9933"/>
              </a:solidFill>
              <a:effectLst/>
              <a:uLnTx/>
              <a:uFillTx/>
              <a:latin typeface="Times New Roman" panose="02020603050405020304" pitchFamily="18" charset="0"/>
              <a:ea typeface="Arial Unicode MS" pitchFamily="34" charset="-122"/>
            </a:endParaRPr>
          </a:p>
        </p:txBody>
      </p:sp>
      <p:sp>
        <p:nvSpPr>
          <p:cNvPr id="27657" name="Rectangle 13">
            <a:extLst>
              <a:ext uri="{FF2B5EF4-FFF2-40B4-BE49-F238E27FC236}">
                <a16:creationId xmlns:a16="http://schemas.microsoft.com/office/drawing/2014/main" id="{2A398934-6FF3-4CB4-AD1A-CDE785BA97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8263" y="5084763"/>
            <a:ext cx="503237" cy="431800"/>
          </a:xfrm>
          <a:prstGeom prst="rect">
            <a:avLst/>
          </a:prstGeom>
          <a:noFill/>
          <a:ln w="9525">
            <a:solidFill>
              <a:srgbClr val="00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61" tIns="46031" rIns="92061" bIns="46031" anchor="ctr">
            <a:spAutoFit/>
          </a:bodyPr>
          <a:lstStyle>
            <a:lvl1pPr eaLnBrk="0" hangingPunct="0">
              <a:defRPr kumimoji="1" sz="2000">
                <a:solidFill>
                  <a:schemeClr val="accent2"/>
                </a:solidFill>
                <a:latin typeface="Times New Roman" panose="02020603050405020304" pitchFamily="18" charset="0"/>
                <a:ea typeface="Arial Unicode MS" pitchFamily="34" charset="-122"/>
              </a:defRPr>
            </a:lvl1pPr>
            <a:lvl2pPr marL="742950" indent="-285750" eaLnBrk="0" hangingPunct="0">
              <a:defRPr kumimoji="1" sz="2000">
                <a:solidFill>
                  <a:schemeClr val="accent2"/>
                </a:solidFill>
                <a:latin typeface="Times New Roman" panose="02020603050405020304" pitchFamily="18" charset="0"/>
                <a:ea typeface="Arial Unicode MS" pitchFamily="34" charset="-122"/>
              </a:defRPr>
            </a:lvl2pPr>
            <a:lvl3pPr marL="1143000" indent="-228600" eaLnBrk="0" hangingPunct="0">
              <a:defRPr kumimoji="1" sz="2000">
                <a:solidFill>
                  <a:schemeClr val="accent2"/>
                </a:solidFill>
                <a:latin typeface="Times New Roman" panose="02020603050405020304" pitchFamily="18" charset="0"/>
                <a:ea typeface="Arial Unicode MS" pitchFamily="34" charset="-122"/>
              </a:defRPr>
            </a:lvl3pPr>
            <a:lvl4pPr marL="1600200" indent="-228600" eaLnBrk="0" hangingPunct="0">
              <a:defRPr kumimoji="1" sz="2000">
                <a:solidFill>
                  <a:schemeClr val="accent2"/>
                </a:solidFill>
                <a:latin typeface="Times New Roman" panose="02020603050405020304" pitchFamily="18" charset="0"/>
                <a:ea typeface="Arial Unicode MS" pitchFamily="34" charset="-122"/>
              </a:defRPr>
            </a:lvl4pPr>
            <a:lvl5pPr marL="2057400" indent="-228600" eaLnBrk="0" hangingPunct="0">
              <a:defRPr kumimoji="1" sz="2000">
                <a:solidFill>
                  <a:schemeClr val="accent2"/>
                </a:solidFill>
                <a:latin typeface="Times New Roman" panose="02020603050405020304" pitchFamily="18" charset="0"/>
                <a:ea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accent2"/>
                </a:solidFill>
                <a:latin typeface="Times New Roman" panose="02020603050405020304" pitchFamily="18" charset="0"/>
                <a:ea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accent2"/>
                </a:solidFill>
                <a:latin typeface="Times New Roman" panose="02020603050405020304" pitchFamily="18" charset="0"/>
                <a:ea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accent2"/>
                </a:solidFill>
                <a:latin typeface="Times New Roman" panose="02020603050405020304" pitchFamily="18" charset="0"/>
                <a:ea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accent2"/>
                </a:solidFill>
                <a:latin typeface="Times New Roman" panose="02020603050405020304" pitchFamily="18" charset="0"/>
                <a:ea typeface="Arial Unicode MS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FF9933"/>
              </a:solidFill>
              <a:effectLst/>
              <a:uLnTx/>
              <a:uFillTx/>
              <a:latin typeface="Times New Roman" panose="02020603050405020304" pitchFamily="18" charset="0"/>
              <a:ea typeface="Arial Unicode MS" pitchFamily="34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时代型模板">
  <a:themeElements>
    <a:clrScheme name="时代型模板 1">
      <a:dk1>
        <a:srgbClr val="000000"/>
      </a:dk1>
      <a:lt1>
        <a:srgbClr val="FFFFFF"/>
      </a:lt1>
      <a:dk2>
        <a:srgbClr val="0066CC"/>
      </a:dk2>
      <a:lt2>
        <a:srgbClr val="CBCBCB"/>
      </a:lt2>
      <a:accent1>
        <a:srgbClr val="009999"/>
      </a:accent1>
      <a:accent2>
        <a:srgbClr val="FF9933"/>
      </a:accent2>
      <a:accent3>
        <a:srgbClr val="AAB8E2"/>
      </a:accent3>
      <a:accent4>
        <a:srgbClr val="DADADA"/>
      </a:accent4>
      <a:accent5>
        <a:srgbClr val="AACACA"/>
      </a:accent5>
      <a:accent6>
        <a:srgbClr val="E78A2D"/>
      </a:accent6>
      <a:hlink>
        <a:srgbClr val="330099"/>
      </a:hlink>
      <a:folHlink>
        <a:srgbClr val="CBCBCB"/>
      </a:folHlink>
    </a:clrScheme>
    <a:fontScheme name="时代型模板">
      <a:majorFont>
        <a:latin typeface="Times New Roman"/>
        <a:ea typeface="Arial Unicode MS"/>
        <a:cs typeface="Arial Unicode MS"/>
      </a:majorFont>
      <a:minorFont>
        <a:latin typeface="Times New Roman"/>
        <a:ea typeface="Arial Unicode MS"/>
        <a:cs typeface="Arial Unicode M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2061" tIns="46031" rIns="92061" bIns="46031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000" b="0" i="0" u="none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Times New Roman" pitchFamily="18" charset="0"/>
            <a:ea typeface="Arial Unicode MS" pitchFamily="34" charset="-122"/>
            <a:cs typeface="Arial Unicode MS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2061" tIns="46031" rIns="92061" bIns="46031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000" b="0" i="0" u="none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Times New Roman" pitchFamily="18" charset="0"/>
            <a:ea typeface="Arial Unicode MS" pitchFamily="34" charset="-122"/>
            <a:cs typeface="Arial Unicode MS" pitchFamily="34" charset="-122"/>
          </a:defRPr>
        </a:defPPr>
      </a:lstStyle>
    </a:lnDef>
  </a:objectDefaults>
  <a:extraClrSchemeLst>
    <a:extraClrScheme>
      <a:clrScheme name="时代型模板 1">
        <a:dk1>
          <a:srgbClr val="000000"/>
        </a:dk1>
        <a:lt1>
          <a:srgbClr val="FFFFFF"/>
        </a:lt1>
        <a:dk2>
          <a:srgbClr val="0066CC"/>
        </a:dk2>
        <a:lt2>
          <a:srgbClr val="CBCBCB"/>
        </a:lt2>
        <a:accent1>
          <a:srgbClr val="009999"/>
        </a:accent1>
        <a:accent2>
          <a:srgbClr val="FF9933"/>
        </a:accent2>
        <a:accent3>
          <a:srgbClr val="AAB8E2"/>
        </a:accent3>
        <a:accent4>
          <a:srgbClr val="DADADA"/>
        </a:accent4>
        <a:accent5>
          <a:srgbClr val="AACACA"/>
        </a:accent5>
        <a:accent6>
          <a:srgbClr val="E78A2D"/>
        </a:accent6>
        <a:hlink>
          <a:srgbClr val="330099"/>
        </a:hlink>
        <a:folHlink>
          <a:srgbClr val="CBCBC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时代型模板 2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3366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ADB8FF"/>
        </a:accent5>
        <a:accent6>
          <a:srgbClr val="008A00"/>
        </a:accent6>
        <a:hlink>
          <a:srgbClr val="FF0033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时代型模板 3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</TotalTime>
  <Words>151</Words>
  <Application>Microsoft Office PowerPoint</Application>
  <PresentationFormat>全屏显示(4:3)</PresentationFormat>
  <Paragraphs>47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Arial Unicode MS</vt:lpstr>
      <vt:lpstr>楷体_GB2312</vt:lpstr>
      <vt:lpstr>宋体</vt:lpstr>
      <vt:lpstr>Arial</vt:lpstr>
      <vt:lpstr>Symbol</vt:lpstr>
      <vt:lpstr>Times New Roman</vt:lpstr>
      <vt:lpstr>时代型模板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 俊成</dc:creator>
  <cp:lastModifiedBy>张 俊成</cp:lastModifiedBy>
  <cp:revision>3</cp:revision>
  <dcterms:created xsi:type="dcterms:W3CDTF">2018-11-12T12:56:36Z</dcterms:created>
  <dcterms:modified xsi:type="dcterms:W3CDTF">2018-11-12T13:07:33Z</dcterms:modified>
</cp:coreProperties>
</file>