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DD23496-55BB-491E-A7D5-864610495021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41FF873-4286-44BC-9E35-CBF46C8F2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Experiment-3 texture Descriptors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altLang="zh-CN" dirty="0"/>
              <a:t>DIPA</a:t>
            </a:r>
            <a:endParaRPr lang="en-US" altLang="zh-CN" dirty="0"/>
          </a:p>
          <a:p>
            <a:r>
              <a:rPr altLang="zh-CN" dirty="0"/>
              <a:t>Wenming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6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实验一、共生矩阵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71688"/>
            <a:ext cx="5805488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13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需要实现的参数（书上</a:t>
            </a:r>
            <a:r>
              <a:rPr lang="en-US" altLang="zh-CN" dirty="0"/>
              <a:t>854</a:t>
            </a:r>
            <a:r>
              <a:rPr lang="zh-CN" altLang="en-US" dirty="0"/>
              <a:t>页）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714500"/>
            <a:ext cx="478631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714500"/>
            <a:ext cx="15716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59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实验二、矩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书上</a:t>
            </a:r>
            <a:r>
              <a:rPr lang="en-US" altLang="zh-CN" sz="2800" dirty="0"/>
              <a:t>861</a:t>
            </a:r>
            <a:r>
              <a:rPr lang="zh-CN" altLang="en-US" sz="2800" dirty="0"/>
              <a:t>页</a:t>
            </a:r>
            <a:r>
              <a:rPr lang="en-US" altLang="zh-CN" sz="2800" dirty="0"/>
              <a:t>—863</a:t>
            </a:r>
            <a:r>
              <a:rPr lang="zh-CN" altLang="en-US" sz="2800" dirty="0"/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2553372"/>
                <a:ext cx="2944139" cy="902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𝑞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53372"/>
                <a:ext cx="2944139" cy="90217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5730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其中</a:t>
            </a:r>
            <a:r>
              <a:rPr lang="en-US" altLang="zh-CN" sz="2000" b="1" dirty="0"/>
              <a:t>f(</a:t>
            </a:r>
            <a:r>
              <a:rPr lang="en-US" altLang="zh-CN" sz="2000" b="1" dirty="0" err="1"/>
              <a:t>x,y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为图像在坐标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x,y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处的灰度</a:t>
            </a:r>
          </a:p>
        </p:txBody>
      </p:sp>
    </p:spTree>
    <p:extLst>
      <p:ext uri="{BB962C8B-B14F-4D97-AF65-F5344CB8AC3E}">
        <p14:creationId xmlns:p14="http://schemas.microsoft.com/office/powerpoint/2010/main" val="189041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程序结构简介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LC\AppData\Local\Temp\mx31F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5" y="2924944"/>
            <a:ext cx="668233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C\AppData\Local\Temp\mx3AB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8" y="1700808"/>
            <a:ext cx="8418512" cy="5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635896" y="2132856"/>
            <a:ext cx="2304256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程序结构简介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0" name="Picture 4" descr="C:\Users\LC\AppData\Local\Temp\mx32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8028"/>
            <a:ext cx="8928992" cy="51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4973106"/>
            <a:ext cx="51956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注意：</a:t>
            </a:r>
            <a:r>
              <a:rPr lang="en-US" altLang="zh-CN" sz="2400" dirty="0" err="1"/>
              <a:t>Cimg</a:t>
            </a:r>
            <a:r>
              <a:rPr lang="zh-CN" altLang="en-US" sz="2400" dirty="0"/>
              <a:t>中 第一个参数为</a:t>
            </a:r>
            <a:r>
              <a:rPr lang="en-US" altLang="zh-CN" sz="2400" dirty="0"/>
              <a:t>x</a:t>
            </a:r>
            <a:r>
              <a:rPr lang="zh-CN" altLang="en-US" sz="2400" dirty="0"/>
              <a:t>坐标，</a:t>
            </a:r>
            <a:endParaRPr lang="en-US" altLang="zh-CN" sz="2400" dirty="0"/>
          </a:p>
          <a:p>
            <a:r>
              <a:rPr lang="zh-CN" altLang="en-US" sz="2400" dirty="0"/>
              <a:t>第二个为</a:t>
            </a:r>
            <a:r>
              <a:rPr lang="en-US" altLang="zh-CN" sz="2400" dirty="0"/>
              <a:t>y</a:t>
            </a:r>
            <a:r>
              <a:rPr lang="zh-CN" altLang="en-US" sz="2400" dirty="0"/>
              <a:t>坐标，与</a:t>
            </a:r>
            <a:r>
              <a:rPr lang="en-US" altLang="zh-CN" sz="2400" dirty="0" err="1"/>
              <a:t>OpenCV</a:t>
            </a:r>
            <a:r>
              <a:rPr lang="zh-CN" altLang="en-US" sz="2400" dirty="0"/>
              <a:t>不同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58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程序结构简介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5122" name="Picture 2" descr="C:\Users\LC\AppData\Local\Temp\mx3ABB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68" y="1196750"/>
            <a:ext cx="3686175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LC\AppData\Local\Temp\mx327BF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83"/>
          <a:stretch/>
        </p:blipFill>
        <p:spPr bwMode="auto">
          <a:xfrm>
            <a:off x="5580112" y="1256281"/>
            <a:ext cx="2962275" cy="464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668" y="6187851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共生矩阵部分需完成的函数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5065" y="618850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不变矩部分需完成的函数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7944" y="6720"/>
            <a:ext cx="475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DIP2013Descriptor.cpp</a:t>
            </a:r>
            <a:r>
              <a:rPr lang="zh-CN" altLang="en-US" dirty="0"/>
              <a:t>中以下的函数体，</a:t>
            </a:r>
            <a:endParaRPr lang="en-US" altLang="zh-CN" dirty="0"/>
          </a:p>
          <a:p>
            <a:r>
              <a:rPr lang="zh-CN" altLang="en-US" dirty="0"/>
              <a:t>完成对应功能。</a:t>
            </a:r>
            <a:endParaRPr lang="en-US" altLang="zh-CN" dirty="0"/>
          </a:p>
          <a:p>
            <a:r>
              <a:rPr lang="zh-CN" altLang="en-US" dirty="0"/>
              <a:t>示例参见共生矩阵代码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1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28636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共生矩阵：    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图片：</a:t>
            </a:r>
            <a:r>
              <a:rPr lang="en-US" altLang="zh-CN" sz="2800" dirty="0"/>
              <a:t>G1</a:t>
            </a:r>
            <a:r>
              <a:rPr lang="zh-CN" altLang="en-US" sz="2800" dirty="0"/>
              <a:t>、</a:t>
            </a:r>
            <a:r>
              <a:rPr lang="en-US" altLang="zh-CN" sz="2800" dirty="0"/>
              <a:t>G2</a:t>
            </a:r>
            <a:r>
              <a:rPr lang="zh-CN" altLang="en-US" sz="2800" dirty="0"/>
              <a:t>、</a:t>
            </a:r>
            <a:r>
              <a:rPr lang="en-US" altLang="zh-CN" sz="2800" dirty="0"/>
              <a:t>G3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需要计算：表格</a:t>
            </a:r>
            <a:r>
              <a:rPr lang="en-US" altLang="zh-CN" sz="2800" dirty="0"/>
              <a:t>11.3</a:t>
            </a:r>
            <a:r>
              <a:rPr lang="zh-CN" altLang="en-US" sz="2800" dirty="0"/>
              <a:t>中的参数（英文版</a:t>
            </a:r>
            <a:r>
              <a:rPr lang="en-US" altLang="zh-CN" sz="2800" dirty="0"/>
              <a:t>854</a:t>
            </a:r>
            <a:r>
              <a:rPr lang="zh-CN" altLang="en-US" sz="2800" dirty="0"/>
              <a:t>页）</a:t>
            </a:r>
            <a:endParaRPr lang="en-US" altLang="zh-CN" sz="2800" dirty="0"/>
          </a:p>
          <a:p>
            <a:r>
              <a:rPr lang="zh-CN" altLang="en-US" sz="2800" dirty="0"/>
              <a:t>不变矩：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图片： </a:t>
            </a:r>
            <a:r>
              <a:rPr lang="en-US" altLang="zh-CN" sz="2800" dirty="0"/>
              <a:t>M1</a:t>
            </a:r>
            <a:r>
              <a:rPr lang="zh-CN" altLang="en-US" sz="2800" dirty="0"/>
              <a:t>，</a:t>
            </a:r>
            <a:r>
              <a:rPr lang="en-US" altLang="zh-CN" sz="2800" dirty="0"/>
              <a:t>M2</a:t>
            </a:r>
            <a:r>
              <a:rPr lang="zh-CN" altLang="en-US" sz="2800" dirty="0"/>
              <a:t>，</a:t>
            </a:r>
            <a:r>
              <a:rPr lang="en-US" altLang="zh-CN" sz="2800" dirty="0"/>
              <a:t>M3</a:t>
            </a:r>
            <a:r>
              <a:rPr lang="zh-CN" altLang="en-US" sz="2800" dirty="0"/>
              <a:t>，</a:t>
            </a:r>
            <a:r>
              <a:rPr lang="en-US" altLang="zh-CN" sz="2800" dirty="0"/>
              <a:t>M4</a:t>
            </a:r>
            <a:r>
              <a:rPr lang="zh-CN" altLang="en-US" sz="2800" dirty="0"/>
              <a:t>，</a:t>
            </a:r>
            <a:r>
              <a:rPr lang="en-US" altLang="zh-CN" sz="2800" dirty="0"/>
              <a:t>M5</a:t>
            </a:r>
            <a:r>
              <a:rPr lang="zh-CN" altLang="en-US" sz="2800" dirty="0"/>
              <a:t>，</a:t>
            </a:r>
            <a:r>
              <a:rPr lang="en-US" altLang="zh-CN" sz="2800" dirty="0"/>
              <a:t>M6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需要计算：章节</a:t>
            </a:r>
            <a:r>
              <a:rPr lang="en-US" altLang="zh-CN" sz="2800" dirty="0"/>
              <a:t>11.3.4</a:t>
            </a:r>
            <a:r>
              <a:rPr lang="zh-CN" altLang="en-US" sz="2800" dirty="0"/>
              <a:t>：英文版</a:t>
            </a:r>
            <a:r>
              <a:rPr lang="en-US" altLang="zh-CN" sz="2800" dirty="0"/>
              <a:t>861</a:t>
            </a:r>
            <a:r>
              <a:rPr lang="zh-CN" altLang="en-US" sz="2800" dirty="0"/>
              <a:t>页</a:t>
            </a:r>
            <a:r>
              <a:rPr lang="en-US" altLang="zh-CN" sz="2800" dirty="0"/>
              <a:t>~863</a:t>
            </a:r>
            <a:r>
              <a:rPr lang="zh-CN" altLang="en-US" sz="2800" dirty="0"/>
              <a:t>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D:\IMG_20131211_105246.jpg"/>
          <p:cNvPicPr>
            <a:picLocks noChangeAspect="1" noChangeArrowheads="1"/>
          </p:cNvPicPr>
          <p:nvPr/>
        </p:nvPicPr>
        <p:blipFill>
          <a:blip r:embed="rId2" cstate="print"/>
          <a:srcRect l="6666" t="34002" r="4271" b="35920"/>
          <a:stretch>
            <a:fillRect/>
          </a:stretch>
        </p:blipFill>
        <p:spPr bwMode="auto">
          <a:xfrm>
            <a:off x="0" y="1428736"/>
            <a:ext cx="9144000" cy="2316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229</TotalTime>
  <Words>122</Words>
  <Application>Microsoft Office PowerPoint</Application>
  <PresentationFormat>全屏显示(4:3)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Franklin Gothic Book</vt:lpstr>
      <vt:lpstr>Franklin Gothic Medium</vt:lpstr>
      <vt:lpstr>Wingdings</vt:lpstr>
      <vt:lpstr>Angles</vt:lpstr>
      <vt:lpstr>Experiment-3 texture Descriptors</vt:lpstr>
      <vt:lpstr>实验一、共生矩阵</vt:lpstr>
      <vt:lpstr>需要实现的参数（书上854页）</vt:lpstr>
      <vt:lpstr>实验二、矩</vt:lpstr>
      <vt:lpstr>程序结构简介1</vt:lpstr>
      <vt:lpstr>程序结构简介2</vt:lpstr>
      <vt:lpstr>程序结构简介3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</dc:creator>
  <cp:lastModifiedBy>俊成 张</cp:lastModifiedBy>
  <cp:revision>29</cp:revision>
  <dcterms:created xsi:type="dcterms:W3CDTF">2013-12-10T04:38:29Z</dcterms:created>
  <dcterms:modified xsi:type="dcterms:W3CDTF">2018-12-10T11:27:55Z</dcterms:modified>
</cp:coreProperties>
</file>