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8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4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C7BA-B4AD-1541-BABA-BC7653E9D44F}" type="datetimeFigureOut">
              <a:rPr kumimoji="1" lang="zh-CN" altLang="en-US" smtClean="0"/>
              <a:t>2018/11/21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A1D3-76B3-B74D-88C4-61C1A0F9D3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999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C7BA-B4AD-1541-BABA-BC7653E9D44F}" type="datetimeFigureOut">
              <a:rPr kumimoji="1" lang="zh-CN" altLang="en-US" smtClean="0"/>
              <a:t>2018/11/21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A1D3-76B3-B74D-88C4-61C1A0F9D3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53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C7BA-B4AD-1541-BABA-BC7653E9D44F}" type="datetimeFigureOut">
              <a:rPr kumimoji="1" lang="zh-CN" altLang="en-US" smtClean="0"/>
              <a:t>2018/11/21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A1D3-76B3-B74D-88C4-61C1A0F9D3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745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C7BA-B4AD-1541-BABA-BC7653E9D44F}" type="datetimeFigureOut">
              <a:rPr kumimoji="1" lang="zh-CN" altLang="en-US" smtClean="0"/>
              <a:t>2018/11/21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A1D3-76B3-B74D-88C4-61C1A0F9D3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572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C7BA-B4AD-1541-BABA-BC7653E9D44F}" type="datetimeFigureOut">
              <a:rPr kumimoji="1" lang="zh-CN" altLang="en-US" smtClean="0"/>
              <a:t>2018/11/21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A1D3-76B3-B74D-88C4-61C1A0F9D3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20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C7BA-B4AD-1541-BABA-BC7653E9D44F}" type="datetimeFigureOut">
              <a:rPr kumimoji="1" lang="zh-CN" altLang="en-US" smtClean="0"/>
              <a:t>2018/11/21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A1D3-76B3-B74D-88C4-61C1A0F9D3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98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C7BA-B4AD-1541-BABA-BC7653E9D44F}" type="datetimeFigureOut">
              <a:rPr kumimoji="1" lang="zh-CN" altLang="en-US" smtClean="0"/>
              <a:t>2018/11/21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A1D3-76B3-B74D-88C4-61C1A0F9D3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638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C7BA-B4AD-1541-BABA-BC7653E9D44F}" type="datetimeFigureOut">
              <a:rPr kumimoji="1" lang="zh-CN" altLang="en-US" smtClean="0"/>
              <a:t>2018/11/21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A1D3-76B3-B74D-88C4-61C1A0F9D3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28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C7BA-B4AD-1541-BABA-BC7653E9D44F}" type="datetimeFigureOut">
              <a:rPr kumimoji="1" lang="zh-CN" altLang="en-US" smtClean="0"/>
              <a:t>2018/11/21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A1D3-76B3-B74D-88C4-61C1A0F9D3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580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C7BA-B4AD-1541-BABA-BC7653E9D44F}" type="datetimeFigureOut">
              <a:rPr kumimoji="1" lang="zh-CN" altLang="en-US" smtClean="0"/>
              <a:t>2018/11/21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A1D3-76B3-B74D-88C4-61C1A0F9D3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909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C7BA-B4AD-1541-BABA-BC7653E9D44F}" type="datetimeFigureOut">
              <a:rPr kumimoji="1" lang="zh-CN" altLang="en-US" smtClean="0"/>
              <a:t>2018/11/21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A1D3-76B3-B74D-88C4-61C1A0F9D3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639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C7BA-B4AD-1541-BABA-BC7653E9D44F}" type="datetimeFigureOut">
              <a:rPr kumimoji="1" lang="zh-CN" altLang="en-US" smtClean="0"/>
              <a:t>2018/11/21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8A1D3-76B3-B74D-88C4-61C1A0F9D3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32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97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4" y="222826"/>
            <a:ext cx="11616872" cy="653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2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05" y="130628"/>
            <a:ext cx="11811989" cy="664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34" y="201880"/>
            <a:ext cx="11522731" cy="648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5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275875"/>
            <a:ext cx="11120983" cy="625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3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629"/>
            <a:ext cx="11918881" cy="670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3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07" y="193026"/>
            <a:ext cx="11352810" cy="6385956"/>
          </a:xfrm>
        </p:spPr>
      </p:pic>
    </p:spTree>
    <p:extLst>
      <p:ext uri="{BB962C8B-B14F-4D97-AF65-F5344CB8AC3E}">
        <p14:creationId xmlns:p14="http://schemas.microsoft.com/office/powerpoint/2010/main" val="1031792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4" y="82715"/>
            <a:ext cx="12044951" cy="677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3" y="118753"/>
            <a:ext cx="11670603" cy="656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80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1" y="194213"/>
            <a:ext cx="11530940" cy="6486153"/>
          </a:xfrm>
        </p:spPr>
      </p:pic>
    </p:spTree>
    <p:extLst>
      <p:ext uri="{BB962C8B-B14F-4D97-AF65-F5344CB8AC3E}">
        <p14:creationId xmlns:p14="http://schemas.microsoft.com/office/powerpoint/2010/main" val="183278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43" y="149595"/>
            <a:ext cx="11672713" cy="656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16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宽屏</PresentationFormat>
  <Paragraphs>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宋体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</cp:revision>
  <dcterms:created xsi:type="dcterms:W3CDTF">2018-11-21T07:00:10Z</dcterms:created>
  <dcterms:modified xsi:type="dcterms:W3CDTF">2018-11-21T07:29:00Z</dcterms:modified>
</cp:coreProperties>
</file>