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7" r:id="rId10"/>
    <p:sldId id="276" r:id="rId11"/>
    <p:sldId id="278" r:id="rId12"/>
    <p:sldId id="286" r:id="rId13"/>
    <p:sldId id="279" r:id="rId14"/>
    <p:sldId id="280" r:id="rId15"/>
    <p:sldId id="281" r:id="rId16"/>
    <p:sldId id="282" r:id="rId17"/>
    <p:sldId id="283" r:id="rId18"/>
    <p:sldId id="284" r:id="rId19"/>
    <p:sldId id="264" r:id="rId20"/>
    <p:sldId id="266" r:id="rId21"/>
    <p:sldId id="285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ng\Documents\TestDataFolder\705(2)\1po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ng\Documents\TestDataFolder\705(2)\1proces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'1pos'!$B$176:$B$250</c:f>
              <c:numCache>
                <c:formatCode>General</c:formatCode>
                <c:ptCount val="75"/>
                <c:pt idx="0">
                  <c:v>-0.01</c:v>
                </c:pt>
                <c:pt idx="1">
                  <c:v>-0.08</c:v>
                </c:pt>
                <c:pt idx="2">
                  <c:v>-0.09</c:v>
                </c:pt>
                <c:pt idx="3">
                  <c:v>-7.0000000000000007E-2</c:v>
                </c:pt>
                <c:pt idx="4">
                  <c:v>-0.04</c:v>
                </c:pt>
                <c:pt idx="5">
                  <c:v>-0.03</c:v>
                </c:pt>
                <c:pt idx="6">
                  <c:v>-0.02</c:v>
                </c:pt>
                <c:pt idx="7">
                  <c:v>0.03</c:v>
                </c:pt>
                <c:pt idx="8">
                  <c:v>-0.03</c:v>
                </c:pt>
                <c:pt idx="9">
                  <c:v>-0.02</c:v>
                </c:pt>
                <c:pt idx="10">
                  <c:v>0</c:v>
                </c:pt>
                <c:pt idx="11">
                  <c:v>0.04</c:v>
                </c:pt>
                <c:pt idx="12">
                  <c:v>0.08</c:v>
                </c:pt>
                <c:pt idx="13">
                  <c:v>0.02</c:v>
                </c:pt>
                <c:pt idx="14">
                  <c:v>0.1</c:v>
                </c:pt>
                <c:pt idx="15">
                  <c:v>0.3</c:v>
                </c:pt>
                <c:pt idx="16">
                  <c:v>0.25</c:v>
                </c:pt>
                <c:pt idx="17">
                  <c:v>0.28999999999999998</c:v>
                </c:pt>
                <c:pt idx="18">
                  <c:v>0.36</c:v>
                </c:pt>
                <c:pt idx="19">
                  <c:v>0.43</c:v>
                </c:pt>
                <c:pt idx="20">
                  <c:v>0.39</c:v>
                </c:pt>
                <c:pt idx="21">
                  <c:v>0.38</c:v>
                </c:pt>
                <c:pt idx="22">
                  <c:v>0.26</c:v>
                </c:pt>
                <c:pt idx="23">
                  <c:v>0.56999999999999995</c:v>
                </c:pt>
                <c:pt idx="24">
                  <c:v>-0.19</c:v>
                </c:pt>
                <c:pt idx="25">
                  <c:v>0.09</c:v>
                </c:pt>
                <c:pt idx="26">
                  <c:v>-0.1</c:v>
                </c:pt>
                <c:pt idx="27">
                  <c:v>0.09</c:v>
                </c:pt>
                <c:pt idx="28">
                  <c:v>-0.49</c:v>
                </c:pt>
                <c:pt idx="29">
                  <c:v>-0.41</c:v>
                </c:pt>
                <c:pt idx="30">
                  <c:v>-0.49</c:v>
                </c:pt>
                <c:pt idx="31">
                  <c:v>-0.55000000000000004</c:v>
                </c:pt>
                <c:pt idx="32">
                  <c:v>-0.06</c:v>
                </c:pt>
                <c:pt idx="33">
                  <c:v>-0.48</c:v>
                </c:pt>
                <c:pt idx="34">
                  <c:v>-0.84</c:v>
                </c:pt>
                <c:pt idx="35">
                  <c:v>-0.86</c:v>
                </c:pt>
                <c:pt idx="36">
                  <c:v>-0.97</c:v>
                </c:pt>
                <c:pt idx="37">
                  <c:v>-0.17</c:v>
                </c:pt>
                <c:pt idx="38">
                  <c:v>-0.28000000000000003</c:v>
                </c:pt>
                <c:pt idx="39">
                  <c:v>-0.14000000000000001</c:v>
                </c:pt>
                <c:pt idx="40">
                  <c:v>-0.25</c:v>
                </c:pt>
                <c:pt idx="41">
                  <c:v>-0.09</c:v>
                </c:pt>
                <c:pt idx="42">
                  <c:v>-0.03</c:v>
                </c:pt>
                <c:pt idx="43">
                  <c:v>-0.06</c:v>
                </c:pt>
                <c:pt idx="44">
                  <c:v>0.04</c:v>
                </c:pt>
                <c:pt idx="45">
                  <c:v>0.05</c:v>
                </c:pt>
                <c:pt idx="46">
                  <c:v>0.14000000000000001</c:v>
                </c:pt>
                <c:pt idx="47">
                  <c:v>0.11</c:v>
                </c:pt>
                <c:pt idx="48">
                  <c:v>0.09</c:v>
                </c:pt>
                <c:pt idx="49">
                  <c:v>0.05</c:v>
                </c:pt>
                <c:pt idx="50">
                  <c:v>7.0000000000000007E-2</c:v>
                </c:pt>
                <c:pt idx="51">
                  <c:v>0.09</c:v>
                </c:pt>
                <c:pt idx="52">
                  <c:v>0.04</c:v>
                </c:pt>
                <c:pt idx="53">
                  <c:v>-0.06</c:v>
                </c:pt>
                <c:pt idx="54">
                  <c:v>-0.13</c:v>
                </c:pt>
                <c:pt idx="55">
                  <c:v>-0.15</c:v>
                </c:pt>
                <c:pt idx="56">
                  <c:v>-0.1</c:v>
                </c:pt>
                <c:pt idx="57">
                  <c:v>-0.18</c:v>
                </c:pt>
                <c:pt idx="58">
                  <c:v>-0.19</c:v>
                </c:pt>
                <c:pt idx="59">
                  <c:v>-0.21</c:v>
                </c:pt>
                <c:pt idx="60">
                  <c:v>-0.22</c:v>
                </c:pt>
                <c:pt idx="61">
                  <c:v>-0.1</c:v>
                </c:pt>
                <c:pt idx="62">
                  <c:v>-0.08</c:v>
                </c:pt>
                <c:pt idx="63">
                  <c:v>-0.12</c:v>
                </c:pt>
                <c:pt idx="64">
                  <c:v>-7.0000000000000007E-2</c:v>
                </c:pt>
                <c:pt idx="65">
                  <c:v>-0.06</c:v>
                </c:pt>
                <c:pt idx="66">
                  <c:v>-0.06</c:v>
                </c:pt>
                <c:pt idx="67">
                  <c:v>-0.04</c:v>
                </c:pt>
                <c:pt idx="68">
                  <c:v>-0.03</c:v>
                </c:pt>
                <c:pt idx="69">
                  <c:v>-0.02</c:v>
                </c:pt>
                <c:pt idx="70">
                  <c:v>-0.09</c:v>
                </c:pt>
                <c:pt idx="71">
                  <c:v>-0.09</c:v>
                </c:pt>
                <c:pt idx="72">
                  <c:v>-0.12</c:v>
                </c:pt>
                <c:pt idx="73">
                  <c:v>-0.13</c:v>
                </c:pt>
                <c:pt idx="74">
                  <c:v>-0.2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'1pos'!$C$176:$C$250</c:f>
              <c:numCache>
                <c:formatCode>General</c:formatCode>
                <c:ptCount val="75"/>
                <c:pt idx="0">
                  <c:v>-0.02</c:v>
                </c:pt>
                <c:pt idx="1">
                  <c:v>-0.03</c:v>
                </c:pt>
                <c:pt idx="2">
                  <c:v>-0.1</c:v>
                </c:pt>
                <c:pt idx="3">
                  <c:v>-0.06</c:v>
                </c:pt>
                <c:pt idx="4">
                  <c:v>-0.09</c:v>
                </c:pt>
                <c:pt idx="5">
                  <c:v>-0.08</c:v>
                </c:pt>
                <c:pt idx="6">
                  <c:v>-0.04</c:v>
                </c:pt>
                <c:pt idx="7">
                  <c:v>-0.02</c:v>
                </c:pt>
                <c:pt idx="8">
                  <c:v>0.11</c:v>
                </c:pt>
                <c:pt idx="9">
                  <c:v>0.08</c:v>
                </c:pt>
                <c:pt idx="10">
                  <c:v>-0.04</c:v>
                </c:pt>
                <c:pt idx="11">
                  <c:v>-0.14000000000000001</c:v>
                </c:pt>
                <c:pt idx="12">
                  <c:v>-0.13</c:v>
                </c:pt>
                <c:pt idx="13">
                  <c:v>-0.06</c:v>
                </c:pt>
                <c:pt idx="14">
                  <c:v>-7.0000000000000007E-2</c:v>
                </c:pt>
                <c:pt idx="15">
                  <c:v>-0.19</c:v>
                </c:pt>
                <c:pt idx="16">
                  <c:v>-0.24</c:v>
                </c:pt>
                <c:pt idx="17">
                  <c:v>-0.11</c:v>
                </c:pt>
                <c:pt idx="18">
                  <c:v>-7.0000000000000007E-2</c:v>
                </c:pt>
                <c:pt idx="19">
                  <c:v>0.04</c:v>
                </c:pt>
                <c:pt idx="20">
                  <c:v>-0.03</c:v>
                </c:pt>
                <c:pt idx="21">
                  <c:v>0</c:v>
                </c:pt>
                <c:pt idx="22">
                  <c:v>-0.02</c:v>
                </c:pt>
                <c:pt idx="23">
                  <c:v>0</c:v>
                </c:pt>
                <c:pt idx="24">
                  <c:v>-0.13</c:v>
                </c:pt>
                <c:pt idx="25">
                  <c:v>0.19</c:v>
                </c:pt>
                <c:pt idx="26">
                  <c:v>-0.09</c:v>
                </c:pt>
                <c:pt idx="27">
                  <c:v>-0.08</c:v>
                </c:pt>
                <c:pt idx="28">
                  <c:v>-0.34</c:v>
                </c:pt>
                <c:pt idx="29">
                  <c:v>0.41</c:v>
                </c:pt>
                <c:pt idx="30">
                  <c:v>0.02</c:v>
                </c:pt>
                <c:pt idx="31">
                  <c:v>-0.02</c:v>
                </c:pt>
                <c:pt idx="32">
                  <c:v>0.06</c:v>
                </c:pt>
                <c:pt idx="33">
                  <c:v>-0.09</c:v>
                </c:pt>
                <c:pt idx="34">
                  <c:v>0.61</c:v>
                </c:pt>
                <c:pt idx="35">
                  <c:v>0.47</c:v>
                </c:pt>
                <c:pt idx="36">
                  <c:v>-7.0000000000000007E-2</c:v>
                </c:pt>
                <c:pt idx="37">
                  <c:v>0.02</c:v>
                </c:pt>
                <c:pt idx="38">
                  <c:v>-0.15</c:v>
                </c:pt>
                <c:pt idx="39">
                  <c:v>-0.1</c:v>
                </c:pt>
                <c:pt idx="40">
                  <c:v>-0.09</c:v>
                </c:pt>
                <c:pt idx="41">
                  <c:v>-0.06</c:v>
                </c:pt>
                <c:pt idx="42">
                  <c:v>0.02</c:v>
                </c:pt>
                <c:pt idx="43">
                  <c:v>0.1</c:v>
                </c:pt>
                <c:pt idx="44">
                  <c:v>0.14000000000000001</c:v>
                </c:pt>
                <c:pt idx="45">
                  <c:v>0.17</c:v>
                </c:pt>
                <c:pt idx="46">
                  <c:v>0.11</c:v>
                </c:pt>
                <c:pt idx="47">
                  <c:v>0.06</c:v>
                </c:pt>
                <c:pt idx="48">
                  <c:v>0.06</c:v>
                </c:pt>
                <c:pt idx="49">
                  <c:v>-0.03</c:v>
                </c:pt>
                <c:pt idx="50">
                  <c:v>-0.13</c:v>
                </c:pt>
                <c:pt idx="51">
                  <c:v>-0.04</c:v>
                </c:pt>
                <c:pt idx="52">
                  <c:v>0.02</c:v>
                </c:pt>
                <c:pt idx="53">
                  <c:v>0.08</c:v>
                </c:pt>
                <c:pt idx="54">
                  <c:v>0.08</c:v>
                </c:pt>
                <c:pt idx="55">
                  <c:v>0</c:v>
                </c:pt>
                <c:pt idx="56">
                  <c:v>-0.03</c:v>
                </c:pt>
                <c:pt idx="57">
                  <c:v>0.03</c:v>
                </c:pt>
                <c:pt idx="58">
                  <c:v>0.02</c:v>
                </c:pt>
                <c:pt idx="59">
                  <c:v>0.04</c:v>
                </c:pt>
                <c:pt idx="60">
                  <c:v>0.04</c:v>
                </c:pt>
                <c:pt idx="61">
                  <c:v>-0.05</c:v>
                </c:pt>
                <c:pt idx="62">
                  <c:v>0.02</c:v>
                </c:pt>
                <c:pt idx="63">
                  <c:v>0</c:v>
                </c:pt>
                <c:pt idx="64">
                  <c:v>0.01</c:v>
                </c:pt>
                <c:pt idx="65">
                  <c:v>0.06</c:v>
                </c:pt>
                <c:pt idx="66">
                  <c:v>0.04</c:v>
                </c:pt>
                <c:pt idx="67">
                  <c:v>0.03</c:v>
                </c:pt>
                <c:pt idx="68">
                  <c:v>0</c:v>
                </c:pt>
                <c:pt idx="69">
                  <c:v>0.05</c:v>
                </c:pt>
                <c:pt idx="70">
                  <c:v>0.05</c:v>
                </c:pt>
                <c:pt idx="71">
                  <c:v>0.02</c:v>
                </c:pt>
                <c:pt idx="72">
                  <c:v>0</c:v>
                </c:pt>
                <c:pt idx="73">
                  <c:v>0.06</c:v>
                </c:pt>
                <c:pt idx="74">
                  <c:v>0.05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'1pos'!$D$176:$D$250</c:f>
              <c:numCache>
                <c:formatCode>General</c:formatCode>
                <c:ptCount val="75"/>
                <c:pt idx="0">
                  <c:v>7.0000000000000007E-2</c:v>
                </c:pt>
                <c:pt idx="1">
                  <c:v>-0.13</c:v>
                </c:pt>
                <c:pt idx="2">
                  <c:v>-0.02</c:v>
                </c:pt>
                <c:pt idx="3">
                  <c:v>0.02</c:v>
                </c:pt>
                <c:pt idx="4">
                  <c:v>-0.05</c:v>
                </c:pt>
                <c:pt idx="5">
                  <c:v>-0.01</c:v>
                </c:pt>
                <c:pt idx="6">
                  <c:v>-0.12</c:v>
                </c:pt>
                <c:pt idx="7">
                  <c:v>7.0000000000000007E-2</c:v>
                </c:pt>
                <c:pt idx="8">
                  <c:v>0.06</c:v>
                </c:pt>
                <c:pt idx="9">
                  <c:v>0.01</c:v>
                </c:pt>
                <c:pt idx="10">
                  <c:v>0.01</c:v>
                </c:pt>
                <c:pt idx="11">
                  <c:v>-0.05</c:v>
                </c:pt>
                <c:pt idx="12">
                  <c:v>0.08</c:v>
                </c:pt>
                <c:pt idx="13">
                  <c:v>0.03</c:v>
                </c:pt>
                <c:pt idx="14">
                  <c:v>-0.02</c:v>
                </c:pt>
                <c:pt idx="15">
                  <c:v>0.24</c:v>
                </c:pt>
                <c:pt idx="16">
                  <c:v>0.09</c:v>
                </c:pt>
                <c:pt idx="17">
                  <c:v>0.21</c:v>
                </c:pt>
                <c:pt idx="18">
                  <c:v>0.2</c:v>
                </c:pt>
                <c:pt idx="19">
                  <c:v>0.04</c:v>
                </c:pt>
                <c:pt idx="20">
                  <c:v>0</c:v>
                </c:pt>
                <c:pt idx="21">
                  <c:v>-0.11</c:v>
                </c:pt>
                <c:pt idx="22">
                  <c:v>-0.08</c:v>
                </c:pt>
                <c:pt idx="23">
                  <c:v>0.19</c:v>
                </c:pt>
                <c:pt idx="24">
                  <c:v>-7.0000000000000007E-2</c:v>
                </c:pt>
                <c:pt idx="25">
                  <c:v>-0.27</c:v>
                </c:pt>
                <c:pt idx="26">
                  <c:v>-0.19</c:v>
                </c:pt>
                <c:pt idx="27">
                  <c:v>0.36</c:v>
                </c:pt>
                <c:pt idx="28">
                  <c:v>-0.17</c:v>
                </c:pt>
                <c:pt idx="29">
                  <c:v>-0.25</c:v>
                </c:pt>
                <c:pt idx="30">
                  <c:v>-7.0000000000000007E-2</c:v>
                </c:pt>
                <c:pt idx="31">
                  <c:v>-0.05</c:v>
                </c:pt>
                <c:pt idx="32">
                  <c:v>0.33</c:v>
                </c:pt>
                <c:pt idx="33">
                  <c:v>0.56999999999999995</c:v>
                </c:pt>
                <c:pt idx="34">
                  <c:v>-0.18</c:v>
                </c:pt>
                <c:pt idx="35">
                  <c:v>-0.31</c:v>
                </c:pt>
                <c:pt idx="36">
                  <c:v>-0.16</c:v>
                </c:pt>
                <c:pt idx="37">
                  <c:v>0.35</c:v>
                </c:pt>
                <c:pt idx="38">
                  <c:v>0.51</c:v>
                </c:pt>
                <c:pt idx="39">
                  <c:v>0.34</c:v>
                </c:pt>
                <c:pt idx="40">
                  <c:v>0.12</c:v>
                </c:pt>
                <c:pt idx="41">
                  <c:v>-0.18</c:v>
                </c:pt>
                <c:pt idx="42">
                  <c:v>-0.22</c:v>
                </c:pt>
                <c:pt idx="43">
                  <c:v>-0.21</c:v>
                </c:pt>
                <c:pt idx="44">
                  <c:v>-0.02</c:v>
                </c:pt>
                <c:pt idx="45">
                  <c:v>0.06</c:v>
                </c:pt>
                <c:pt idx="46">
                  <c:v>0.12</c:v>
                </c:pt>
                <c:pt idx="47">
                  <c:v>0.03</c:v>
                </c:pt>
                <c:pt idx="48">
                  <c:v>-0.06</c:v>
                </c:pt>
                <c:pt idx="49">
                  <c:v>-0.24</c:v>
                </c:pt>
                <c:pt idx="50">
                  <c:v>-7.0000000000000007E-2</c:v>
                </c:pt>
                <c:pt idx="51">
                  <c:v>-0.04</c:v>
                </c:pt>
                <c:pt idx="52">
                  <c:v>-0.04</c:v>
                </c:pt>
                <c:pt idx="53">
                  <c:v>-0.03</c:v>
                </c:pt>
                <c:pt idx="54">
                  <c:v>-0.13</c:v>
                </c:pt>
                <c:pt idx="55">
                  <c:v>0.1</c:v>
                </c:pt>
                <c:pt idx="56">
                  <c:v>0.11</c:v>
                </c:pt>
                <c:pt idx="57">
                  <c:v>7.0000000000000007E-2</c:v>
                </c:pt>
                <c:pt idx="58">
                  <c:v>7.0000000000000007E-2</c:v>
                </c:pt>
                <c:pt idx="59">
                  <c:v>0.02</c:v>
                </c:pt>
                <c:pt idx="60">
                  <c:v>-0.04</c:v>
                </c:pt>
                <c:pt idx="61">
                  <c:v>0.14000000000000001</c:v>
                </c:pt>
                <c:pt idx="62">
                  <c:v>7.0000000000000007E-2</c:v>
                </c:pt>
                <c:pt idx="63">
                  <c:v>7.0000000000000007E-2</c:v>
                </c:pt>
                <c:pt idx="64">
                  <c:v>0.12</c:v>
                </c:pt>
                <c:pt idx="65">
                  <c:v>0.02</c:v>
                </c:pt>
                <c:pt idx="66">
                  <c:v>0.03</c:v>
                </c:pt>
                <c:pt idx="67">
                  <c:v>-0.1</c:v>
                </c:pt>
                <c:pt idx="68">
                  <c:v>-0.02</c:v>
                </c:pt>
                <c:pt idx="69">
                  <c:v>0.05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0.02</c:v>
                </c:pt>
                <c:pt idx="73">
                  <c:v>0.1</c:v>
                </c:pt>
                <c:pt idx="74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46414016"/>
        <c:axId val="-1246423264"/>
      </c:lineChart>
      <c:catAx>
        <c:axId val="-1246414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6423264"/>
        <c:crosses val="autoZero"/>
        <c:auto val="1"/>
        <c:lblAlgn val="ctr"/>
        <c:lblOffset val="100"/>
        <c:noMultiLvlLbl val="0"/>
      </c:catAx>
      <c:valAx>
        <c:axId val="-12464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64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'1process'!$B$86:$B$117</c:f>
              <c:numCache>
                <c:formatCode>General</c:formatCode>
                <c:ptCount val="32"/>
                <c:pt idx="0">
                  <c:v>0.04</c:v>
                </c:pt>
                <c:pt idx="1">
                  <c:v>0.08</c:v>
                </c:pt>
                <c:pt idx="2">
                  <c:v>0.02</c:v>
                </c:pt>
                <c:pt idx="3">
                  <c:v>0.1</c:v>
                </c:pt>
                <c:pt idx="4">
                  <c:v>0.3</c:v>
                </c:pt>
                <c:pt idx="5">
                  <c:v>0.25</c:v>
                </c:pt>
                <c:pt idx="6">
                  <c:v>0.28999999999999998</c:v>
                </c:pt>
                <c:pt idx="7">
                  <c:v>0.36</c:v>
                </c:pt>
                <c:pt idx="8">
                  <c:v>0.43</c:v>
                </c:pt>
                <c:pt idx="9">
                  <c:v>0.39</c:v>
                </c:pt>
                <c:pt idx="10">
                  <c:v>0.38</c:v>
                </c:pt>
                <c:pt idx="11">
                  <c:v>0.26</c:v>
                </c:pt>
                <c:pt idx="12">
                  <c:v>0.56999999999999995</c:v>
                </c:pt>
                <c:pt idx="13">
                  <c:v>-0.19</c:v>
                </c:pt>
                <c:pt idx="14">
                  <c:v>0.09</c:v>
                </c:pt>
                <c:pt idx="15">
                  <c:v>-0.1</c:v>
                </c:pt>
                <c:pt idx="16">
                  <c:v>0.09</c:v>
                </c:pt>
                <c:pt idx="17">
                  <c:v>-0.49</c:v>
                </c:pt>
                <c:pt idx="18">
                  <c:v>-0.41</c:v>
                </c:pt>
                <c:pt idx="19">
                  <c:v>-0.49</c:v>
                </c:pt>
                <c:pt idx="20">
                  <c:v>-0.55000000000000004</c:v>
                </c:pt>
                <c:pt idx="21">
                  <c:v>-0.06</c:v>
                </c:pt>
                <c:pt idx="22">
                  <c:v>-0.48</c:v>
                </c:pt>
                <c:pt idx="23">
                  <c:v>-0.84</c:v>
                </c:pt>
                <c:pt idx="24">
                  <c:v>-0.86</c:v>
                </c:pt>
                <c:pt idx="25">
                  <c:v>-0.97</c:v>
                </c:pt>
                <c:pt idx="26">
                  <c:v>-0.17</c:v>
                </c:pt>
                <c:pt idx="27">
                  <c:v>-0.28000000000000003</c:v>
                </c:pt>
                <c:pt idx="28">
                  <c:v>-0.14000000000000001</c:v>
                </c:pt>
                <c:pt idx="29">
                  <c:v>-0.25</c:v>
                </c:pt>
                <c:pt idx="30">
                  <c:v>-0.09</c:v>
                </c:pt>
                <c:pt idx="31">
                  <c:v>-0.03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'1process'!$C$86:$C$117</c:f>
              <c:numCache>
                <c:formatCode>General</c:formatCode>
                <c:ptCount val="32"/>
                <c:pt idx="0">
                  <c:v>-0.14000000000000001</c:v>
                </c:pt>
                <c:pt idx="1">
                  <c:v>-0.13</c:v>
                </c:pt>
                <c:pt idx="2">
                  <c:v>-0.06</c:v>
                </c:pt>
                <c:pt idx="3">
                  <c:v>-7.0000000000000007E-2</c:v>
                </c:pt>
                <c:pt idx="4">
                  <c:v>-0.19</c:v>
                </c:pt>
                <c:pt idx="5">
                  <c:v>-0.24</c:v>
                </c:pt>
                <c:pt idx="6">
                  <c:v>-0.11</c:v>
                </c:pt>
                <c:pt idx="7">
                  <c:v>-7.0000000000000007E-2</c:v>
                </c:pt>
                <c:pt idx="8">
                  <c:v>0.04</c:v>
                </c:pt>
                <c:pt idx="9">
                  <c:v>-0.03</c:v>
                </c:pt>
                <c:pt idx="10">
                  <c:v>0</c:v>
                </c:pt>
                <c:pt idx="11">
                  <c:v>-0.02</c:v>
                </c:pt>
                <c:pt idx="12">
                  <c:v>0</c:v>
                </c:pt>
                <c:pt idx="13">
                  <c:v>-0.13</c:v>
                </c:pt>
                <c:pt idx="14">
                  <c:v>0.19</c:v>
                </c:pt>
                <c:pt idx="15">
                  <c:v>-0.09</c:v>
                </c:pt>
                <c:pt idx="16">
                  <c:v>-0.08</c:v>
                </c:pt>
                <c:pt idx="17">
                  <c:v>-0.34</c:v>
                </c:pt>
                <c:pt idx="18">
                  <c:v>0.41</c:v>
                </c:pt>
                <c:pt idx="19">
                  <c:v>0.02</c:v>
                </c:pt>
                <c:pt idx="20">
                  <c:v>-0.02</c:v>
                </c:pt>
                <c:pt idx="21">
                  <c:v>0.06</c:v>
                </c:pt>
                <c:pt idx="22">
                  <c:v>-0.09</c:v>
                </c:pt>
                <c:pt idx="23">
                  <c:v>0.61</c:v>
                </c:pt>
                <c:pt idx="24">
                  <c:v>0.47</c:v>
                </c:pt>
                <c:pt idx="25">
                  <c:v>-7.0000000000000007E-2</c:v>
                </c:pt>
                <c:pt idx="26">
                  <c:v>0.02</c:v>
                </c:pt>
                <c:pt idx="27">
                  <c:v>-0.15</c:v>
                </c:pt>
                <c:pt idx="28">
                  <c:v>-0.1</c:v>
                </c:pt>
                <c:pt idx="29">
                  <c:v>-0.09</c:v>
                </c:pt>
                <c:pt idx="30">
                  <c:v>-0.06</c:v>
                </c:pt>
                <c:pt idx="31">
                  <c:v>0.02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'1process'!$D$86:$D$117</c:f>
              <c:numCache>
                <c:formatCode>General</c:formatCode>
                <c:ptCount val="32"/>
                <c:pt idx="0">
                  <c:v>-0.05</c:v>
                </c:pt>
                <c:pt idx="1">
                  <c:v>0.08</c:v>
                </c:pt>
                <c:pt idx="2">
                  <c:v>0.03</c:v>
                </c:pt>
                <c:pt idx="3">
                  <c:v>-0.02</c:v>
                </c:pt>
                <c:pt idx="4">
                  <c:v>0.24</c:v>
                </c:pt>
                <c:pt idx="5">
                  <c:v>0.09</c:v>
                </c:pt>
                <c:pt idx="6">
                  <c:v>0.21</c:v>
                </c:pt>
                <c:pt idx="7">
                  <c:v>0.2</c:v>
                </c:pt>
                <c:pt idx="8">
                  <c:v>0.04</c:v>
                </c:pt>
                <c:pt idx="9">
                  <c:v>0</c:v>
                </c:pt>
                <c:pt idx="10">
                  <c:v>-0.11</c:v>
                </c:pt>
                <c:pt idx="11">
                  <c:v>-0.08</c:v>
                </c:pt>
                <c:pt idx="12">
                  <c:v>0.19</c:v>
                </c:pt>
                <c:pt idx="13">
                  <c:v>-7.0000000000000007E-2</c:v>
                </c:pt>
                <c:pt idx="14">
                  <c:v>-0.27</c:v>
                </c:pt>
                <c:pt idx="15">
                  <c:v>-0.19</c:v>
                </c:pt>
                <c:pt idx="16">
                  <c:v>0.36</c:v>
                </c:pt>
                <c:pt idx="17">
                  <c:v>-0.17</c:v>
                </c:pt>
                <c:pt idx="18">
                  <c:v>-0.25</c:v>
                </c:pt>
                <c:pt idx="19">
                  <c:v>-7.0000000000000007E-2</c:v>
                </c:pt>
                <c:pt idx="20">
                  <c:v>-0.05</c:v>
                </c:pt>
                <c:pt idx="21">
                  <c:v>0.33</c:v>
                </c:pt>
                <c:pt idx="22">
                  <c:v>0.56999999999999995</c:v>
                </c:pt>
                <c:pt idx="23">
                  <c:v>-0.18</c:v>
                </c:pt>
                <c:pt idx="24">
                  <c:v>-0.31</c:v>
                </c:pt>
                <c:pt idx="25">
                  <c:v>-0.16</c:v>
                </c:pt>
                <c:pt idx="26">
                  <c:v>0.35</c:v>
                </c:pt>
                <c:pt idx="27">
                  <c:v>0.51</c:v>
                </c:pt>
                <c:pt idx="28">
                  <c:v>0.34</c:v>
                </c:pt>
                <c:pt idx="29">
                  <c:v>0.12</c:v>
                </c:pt>
                <c:pt idx="30">
                  <c:v>-0.18</c:v>
                </c:pt>
                <c:pt idx="31">
                  <c:v>-0.22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46412928"/>
        <c:axId val="-1246425440"/>
      </c:lineChart>
      <c:catAx>
        <c:axId val="-1246412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6425440"/>
        <c:crosses val="autoZero"/>
        <c:auto val="1"/>
        <c:lblAlgn val="ctr"/>
        <c:lblOffset val="100"/>
        <c:noMultiLvlLbl val="0"/>
      </c:catAx>
      <c:valAx>
        <c:axId val="-1246425440"/>
        <c:scaling>
          <c:orientation val="minMax"/>
          <c:min val="-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641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AFC1-E3FB-C14A-98FF-39040D65DB34}" type="datetime1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E558-01E1-CF41-A987-5D836F1D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9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58BB6-3DEE-F544-93AA-206D2C603DC2}" type="datetime1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920E-0A2B-E44F-80DF-A8A5E760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920E-0A2B-E44F-80DF-A8A5E7605F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Installing the sensors</a:t>
            </a:r>
            <a:r>
              <a:rPr lang="en-US" baseline="0" dirty="0" smtClean="0"/>
              <a:t> might be very complex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920E-0A2B-E44F-80DF-A8A5E7605F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Watches and rings are more acceptable to users.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920E-0A2B-E44F-80DF-A8A5E7605F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important part. Needs more efforts. Make a software to produce cad models for the widgets.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920E-0A2B-E44F-80DF-A8A5E7605F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7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4-8-9    2-3-6     7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920E-0A2B-E44F-80DF-A8A5E7605F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r>
              <a:rPr lang="en-US" baseline="0" dirty="0" smtClean="0"/>
              <a:t> the vibrations.     Need to test with different interaction context.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920E-0A2B-E44F-80DF-A8A5E7605F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2A5-09F8-904B-86A6-A5792DA8D3ED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4F57-FB25-C642-8CE0-B0D20865FA67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709C-6F9A-E94B-9BAA-FD913B9D797C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9FC-EBAC-4A49-9485-2674E258BADA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A0D0-4633-2940-909D-BA57D13C240D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E699-DD8B-1643-BBA9-89B7E99368DF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959D-C8DD-824E-8EF7-23E95DF8AC0A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0C37-8C9D-D140-8BDB-947453295BC6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49E9-FE18-0944-923D-4CD58D05D112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509-9B57-A145-9FE8-2CAE1F4E6D32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94E-8407-924A-8826-CCCC6896717A}" type="datetime2">
              <a:rPr lang="en-US" smtClean="0"/>
              <a:t>Monday, July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01F807-EE2F-774A-A324-B8DE6D455026}" type="datetime2">
              <a:rPr lang="en-US" smtClean="0"/>
              <a:t>Monday, July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Leveraging </a:t>
            </a:r>
            <a:r>
              <a:rPr lang="en-US" sz="3600" b="1" i="1" dirty="0" smtClean="0"/>
              <a:t>on-hand </a:t>
            </a:r>
            <a:r>
              <a:rPr lang="en-US" sz="3600" b="1" i="1" dirty="0"/>
              <a:t>motion sensors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i="1" dirty="0" smtClean="0"/>
              <a:t>3d </a:t>
            </a:r>
            <a:r>
              <a:rPr lang="en-US" sz="3600" b="1" i="1" dirty="0"/>
              <a:t>printed </a:t>
            </a:r>
            <a:r>
              <a:rPr lang="en-US" sz="3600" b="1" i="1" dirty="0" smtClean="0"/>
              <a:t>widgets</a:t>
            </a:r>
            <a:r>
              <a:rPr lang="en-US" sz="3600" dirty="0" smtClean="0"/>
              <a:t> to INTERACT WITH </a:t>
            </a:r>
            <a:r>
              <a:rPr lang="en-US" sz="3600" dirty="0"/>
              <a:t>everyday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6477001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465422" y="6130834"/>
            <a:ext cx="137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07/06/2015</a:t>
            </a:r>
          </a:p>
        </p:txBody>
      </p:sp>
      <p:pic>
        <p:nvPicPr>
          <p:cNvPr id="1026" name="Picture 2" descr="figure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810" y="3960812"/>
            <a:ext cx="7411926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54202"/>
              </p:ext>
            </p:extLst>
          </p:nvPr>
        </p:nvGraphicFramePr>
        <p:xfrm>
          <a:off x="0" y="347475"/>
          <a:ext cx="9052560" cy="6510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258"/>
                <a:gridCol w="6006302"/>
              </a:tblGrid>
              <a:tr h="94813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Form factor</a:t>
                      </a:r>
                      <a:endParaRPr lang="en-US" sz="3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Pad</a:t>
                      </a:r>
                      <a:endParaRPr lang="en-US" dirty="0"/>
                    </a:p>
                    <a:p>
                      <a:r>
                        <a:rPr lang="en-US" dirty="0" smtClean="0"/>
                        <a:t>Dial</a:t>
                      </a:r>
                      <a:r>
                        <a:rPr lang="en-US" baseline="0" dirty="0" smtClean="0"/>
                        <a:t> Pad</a:t>
                      </a:r>
                      <a:endParaRPr lang="en-US" dirty="0"/>
                    </a:p>
                    <a:p>
                      <a:r>
                        <a:rPr lang="en-US" dirty="0" smtClean="0"/>
                        <a:t>Slider</a:t>
                      </a:r>
                      <a:endParaRPr lang="en-US" dirty="0"/>
                    </a:p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  <a:p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  <a:tr h="94813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Texture</a:t>
                      </a:r>
                      <a:endParaRPr 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904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Spacing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04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04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04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04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Uniformity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04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383" y="2007325"/>
            <a:ext cx="9144000" cy="1197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383" y="2831613"/>
            <a:ext cx="9144000" cy="11947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383" y="3600992"/>
            <a:ext cx="9144000" cy="1128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383" y="4422624"/>
            <a:ext cx="9144000" cy="10328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383" y="5125626"/>
            <a:ext cx="9144000" cy="11701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383" y="6048209"/>
            <a:ext cx="9144000" cy="7052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533400"/>
            <a:ext cx="3879669" cy="14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02770"/>
            <a:ext cx="8229600" cy="331321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6" b="16577"/>
          <a:stretch/>
        </p:blipFill>
        <p:spPr>
          <a:xfrm>
            <a:off x="457200" y="3461658"/>
            <a:ext cx="8125097" cy="33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widgets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design the widgets in the way that they can be attached to the other objects.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a guideline for designing such widgets.</a:t>
            </a:r>
            <a:endParaRPr lang="en-US" dirty="0"/>
          </a:p>
          <a:p>
            <a:r>
              <a:rPr lang="en-US" dirty="0" smtClean="0"/>
              <a:t>Implement a </a:t>
            </a:r>
            <a:r>
              <a:rPr lang="en-US" dirty="0"/>
              <a:t>software to produce </a:t>
            </a:r>
            <a:r>
              <a:rPr lang="en-US" dirty="0" smtClean="0"/>
              <a:t>3d models of widgets.</a:t>
            </a:r>
          </a:p>
          <a:p>
            <a:r>
              <a:rPr lang="en-US" dirty="0" smtClean="0"/>
              <a:t>Users can quickly make their own widgets for certain functions, and play with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- Training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1, 1.5s for users to perform actions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 2. Pick 32 frames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626597"/>
              </p:ext>
            </p:extLst>
          </p:nvPr>
        </p:nvGraphicFramePr>
        <p:xfrm>
          <a:off x="157162" y="1972491"/>
          <a:ext cx="8829675" cy="2691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267521"/>
              </p:ext>
            </p:extLst>
          </p:nvPr>
        </p:nvGraphicFramePr>
        <p:xfrm>
          <a:off x="1280160" y="4519749"/>
          <a:ext cx="4219302" cy="2338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38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- Training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3. </a:t>
            </a:r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Time Domain (4*3 + 2*4)</a:t>
            </a:r>
          </a:p>
          <a:p>
            <a:pPr lvl="2"/>
            <a:r>
              <a:rPr lang="en-US" dirty="0" smtClean="0"/>
              <a:t>{ mean, </a:t>
            </a:r>
            <a:r>
              <a:rPr lang="en-US" dirty="0" err="1" smtClean="0"/>
              <a:t>std</a:t>
            </a:r>
            <a:r>
              <a:rPr lang="en-US" dirty="0" smtClean="0"/>
              <a:t>, skewness, kurtosis }, </a:t>
            </a:r>
            <a:r>
              <a:rPr lang="en-US" dirty="0" err="1" smtClean="0"/>
              <a:t>mean_std</a:t>
            </a:r>
            <a:endParaRPr lang="en-US" dirty="0"/>
          </a:p>
          <a:p>
            <a:pPr lvl="1"/>
            <a:r>
              <a:rPr lang="en-US" dirty="0" smtClean="0"/>
              <a:t>Frequency Domain (16*3)</a:t>
            </a:r>
          </a:p>
          <a:p>
            <a:pPr lvl="2"/>
            <a:r>
              <a:rPr lang="en-US" dirty="0" err="1"/>
              <a:t>f</a:t>
            </a:r>
            <a:r>
              <a:rPr lang="en-US" dirty="0" err="1" smtClean="0"/>
              <a:t>ft</a:t>
            </a:r>
            <a:r>
              <a:rPr lang="en-US" dirty="0" smtClean="0"/>
              <a:t> with 32 bins.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ample number is 32, sampling rate is ~66Hz. </a:t>
            </a:r>
          </a:p>
          <a:p>
            <a:pPr lvl="2"/>
            <a:r>
              <a:rPr lang="en-US" dirty="0" smtClean="0"/>
              <a:t>each bin stands for 66/32 ~= 2.0625Hz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first 16 bins for (16 * 2.0625) ~= 33Hz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ignal over 33 Hz not being captured.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libSVM</a:t>
            </a:r>
            <a:r>
              <a:rPr lang="en-US" dirty="0" smtClean="0"/>
              <a:t>, with RBF(radial basis function / Gaussian) kernel.</a:t>
            </a:r>
          </a:p>
          <a:p>
            <a:r>
              <a:rPr lang="en-US" dirty="0" smtClean="0"/>
              <a:t>Train with probability estimates.</a:t>
            </a:r>
            <a:endParaRPr lang="en-US" dirty="0"/>
          </a:p>
          <a:p>
            <a:r>
              <a:rPr lang="en-US" dirty="0" smtClean="0"/>
              <a:t>Predict in real-time. 32 frames moving window, with 12 frames overlap.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-  Testing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prediction (1, -1) has high accuracy (&gt;98%)</a:t>
            </a:r>
          </a:p>
          <a:p>
            <a:r>
              <a:rPr lang="en-US" dirty="0" smtClean="0"/>
              <a:t>Multi classes predictions, so far get accuracy rate around 80%.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5" y="2753820"/>
            <a:ext cx="5384949" cy="37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Signals on wrist are weaker than the ones on fingers.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detection result shows no difference.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, for the pad</a:t>
            </a:r>
          </a:p>
          <a:p>
            <a:pPr lvl="2"/>
            <a:r>
              <a:rPr lang="en-US" dirty="0" smtClean="0"/>
              <a:t>82.4945% on wrist</a:t>
            </a:r>
          </a:p>
          <a:p>
            <a:pPr lvl="2"/>
            <a:r>
              <a:rPr lang="en-US" dirty="0" smtClean="0"/>
              <a:t>81.2819% on finger</a:t>
            </a:r>
          </a:p>
          <a:p>
            <a:pPr lvl="1"/>
            <a:r>
              <a:rPr lang="en-US" dirty="0" smtClean="0"/>
              <a:t>For keyboard</a:t>
            </a:r>
          </a:p>
          <a:p>
            <a:pPr lvl="2"/>
            <a:r>
              <a:rPr lang="en-US" dirty="0" smtClean="0"/>
              <a:t>&gt;97% on wrist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" y="2206340"/>
            <a:ext cx="3325316" cy="16776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17" y="2206340"/>
            <a:ext cx="3482893" cy="167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same gesture, </a:t>
            </a:r>
            <a:r>
              <a:rPr lang="en-US" dirty="0" err="1" smtClean="0"/>
              <a:t>accs</a:t>
            </a:r>
            <a:r>
              <a:rPr lang="en-US" dirty="0" smtClean="0"/>
              <a:t> responds differently.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45" y="2584299"/>
            <a:ext cx="2170369" cy="36923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63" y="2584300"/>
            <a:ext cx="2244998" cy="36923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90" y="2584300"/>
            <a:ext cx="2217235" cy="36923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" y="2584300"/>
            <a:ext cx="2196376" cy="36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Wearable devices are getting popular.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smart watches, wristbands, rings have embedded motion sensors.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694" y="2552700"/>
            <a:ext cx="260032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2238" y="2554151"/>
            <a:ext cx="2626724" cy="17511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7465" y="5110483"/>
            <a:ext cx="1698171" cy="1597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2573" y="5257800"/>
            <a:ext cx="2124892" cy="13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</a:t>
            </a:r>
            <a:r>
              <a:rPr lang="en-US" i="1" dirty="0" smtClean="0"/>
              <a:t>vs</a:t>
            </a:r>
            <a:r>
              <a:rPr lang="en-US" dirty="0" smtClean="0"/>
              <a:t> Sensors</a:t>
            </a:r>
          </a:p>
          <a:p>
            <a:pPr lvl="1"/>
            <a:r>
              <a:rPr lang="en-US" dirty="0" smtClean="0"/>
              <a:t>Can sensors be as good as humans for detecting vibration feedbacks.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 users design their own widgets.</a:t>
            </a:r>
          </a:p>
          <a:p>
            <a:pPr lvl="1"/>
            <a:r>
              <a:rPr lang="en-US" dirty="0" smtClean="0"/>
              <a:t>With the software to design widgets, and to define interactions.</a:t>
            </a:r>
          </a:p>
          <a:p>
            <a:pPr lvl="1"/>
            <a:r>
              <a:rPr lang="en-US" dirty="0" smtClean="0"/>
              <a:t>We help them to make those widgets and let them play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Hand Motion Sensors</a:t>
            </a:r>
          </a:p>
          <a:p>
            <a:pPr lvl="1"/>
            <a:r>
              <a:rPr lang="en-US" dirty="0" smtClean="0"/>
              <a:t>Help transmitting hand motions, as well as </a:t>
            </a:r>
            <a:r>
              <a:rPr lang="en-US" sz="2800" dirty="0" smtClean="0">
                <a:solidFill>
                  <a:srgbClr val="FF0000"/>
                </a:solidFill>
              </a:rPr>
              <a:t>hand sensory feelings </a:t>
            </a:r>
            <a:r>
              <a:rPr lang="en-US" dirty="0" smtClean="0"/>
              <a:t>to computers.</a:t>
            </a:r>
          </a:p>
          <a:p>
            <a:pPr lvl="1"/>
            <a:r>
              <a:rPr lang="en-US" dirty="0" smtClean="0"/>
              <a:t>E.g. Vibrations can be detected by accelerometers. Computers can learn more about the objects we are interacting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0819" y="4140000"/>
            <a:ext cx="4742361" cy="21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0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Motivation/Intro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explore how to leverage the power of on-hand motion sensors to interact with everyday things.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3892" y="2586809"/>
            <a:ext cx="4556216" cy="38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physical objects (tangible interaction)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989" y="2400292"/>
            <a:ext cx="7276011" cy="19169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989" y="4038600"/>
            <a:ext cx="7276011" cy="25721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20000" y="2400292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Acoustruments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5691" y="4009497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Lamello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everyday objects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058" y="2256538"/>
            <a:ext cx="3063505" cy="16308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9988" y="2251383"/>
            <a:ext cx="2450012" cy="16307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19417" y="225138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MagicFinger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80896" y="2257556"/>
            <a:ext cx="1089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OmniTouch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155" y="4077826"/>
            <a:ext cx="2968262" cy="22087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93507" y="407782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Graspables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Portico spreads tablet touch beyond the screen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3327" y="4276636"/>
            <a:ext cx="3006298" cy="18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7999625" y="427663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Portico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 - </a:t>
            </a:r>
            <a:r>
              <a:rPr lang="en-US" dirty="0"/>
              <a:t>Three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13955" y="2063932"/>
            <a:ext cx="7863840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 might not be always available to ordinary objects.</a:t>
            </a:r>
          </a:p>
          <a:p>
            <a:pPr algn="ctr"/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83473" y="4309654"/>
            <a:ext cx="7863840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The expression capability of hand gestures on physical objects is </a:t>
            </a:r>
            <a:r>
              <a:rPr lang="en-US" dirty="0" smtClean="0"/>
              <a:t>limited.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83473" y="3192781"/>
            <a:ext cx="7863840" cy="84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Improper </a:t>
            </a:r>
            <a:r>
              <a:rPr lang="en-US" dirty="0"/>
              <a:t>installation of sensors on human body cause discomfort.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existing and emerging wearable devices in forms of watches and </a:t>
            </a:r>
            <a:r>
              <a:rPr lang="en-US" dirty="0" smtClean="0"/>
              <a:t>rings.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/>
              <a:t>3D printed widgets that can be easily attached to ordinary </a:t>
            </a:r>
            <a:r>
              <a:rPr lang="en-US" dirty="0" smtClean="0"/>
              <a:t>objects.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40080" y="1709928"/>
            <a:ext cx="786384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 might not be always available to ordinary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Improper installation of sensors on human body cause discomfort.</a:t>
            </a:r>
          </a:p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40080" y="4038600"/>
            <a:ext cx="7863840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The expression capability of hand gestures on physical objects is </a:t>
            </a:r>
            <a:r>
              <a:rPr lang="en-US" dirty="0" smtClean="0"/>
              <a:t>limited.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Brought by the Widgets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does not require extra electronic components to ordinary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They are low-cost, and can be easily attached to ordinary objects.</a:t>
            </a:r>
          </a:p>
          <a:p>
            <a:r>
              <a:rPr lang="en-US" dirty="0" smtClean="0"/>
              <a:t>They help providing identifiable touch signals. </a:t>
            </a:r>
            <a:r>
              <a:rPr lang="en-US" dirty="0"/>
              <a:t>Common actions such as swiping, tapping, are </a:t>
            </a:r>
            <a:r>
              <a:rPr lang="en-US" dirty="0" smtClean="0"/>
              <a:t>enriched.</a:t>
            </a:r>
          </a:p>
          <a:p>
            <a:r>
              <a:rPr lang="en-US" dirty="0" smtClean="0"/>
              <a:t>They provide passive tactile feedback. Users’ actions are more deterministic with them.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766</TotalTime>
  <Words>684</Words>
  <Application>Microsoft Office PowerPoint</Application>
  <PresentationFormat>全屏显示(4:3)</PresentationFormat>
  <Paragraphs>157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Arial</vt:lpstr>
      <vt:lpstr>Calibri</vt:lpstr>
      <vt:lpstr>Clarity</vt:lpstr>
      <vt:lpstr>Leveraging on-hand motion sensors and 3d printed widgets to INTERACT WITH everyday things</vt:lpstr>
      <vt:lpstr>Motivation/Intro</vt:lpstr>
      <vt:lpstr>Motivation/Intro</vt:lpstr>
      <vt:lpstr>Motivation/Intro</vt:lpstr>
      <vt:lpstr>Related Work</vt:lpstr>
      <vt:lpstr>Related Work</vt:lpstr>
      <vt:lpstr>Related Work - Three Challenges</vt:lpstr>
      <vt:lpstr>Our Work</vt:lpstr>
      <vt:lpstr>Benefits Brought by the Widgets</vt:lpstr>
      <vt:lpstr>PowerPoint 演示文稿</vt:lpstr>
      <vt:lpstr>PowerPoint 演示文稿</vt:lpstr>
      <vt:lpstr>Designing the widgets</vt:lpstr>
      <vt:lpstr>Recognition - Training</vt:lpstr>
      <vt:lpstr>Recognition - Training</vt:lpstr>
      <vt:lpstr>Recognition</vt:lpstr>
      <vt:lpstr>Recognition -  Testing</vt:lpstr>
      <vt:lpstr>Finds</vt:lpstr>
      <vt:lpstr>Finds</vt:lpstr>
      <vt:lpstr>Demo Applications</vt:lpstr>
      <vt:lpstr>Demo Applications</vt:lpstr>
      <vt:lpstr>Demo Applications</vt:lpstr>
      <vt:lpstr>User Evaluation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Han</dc:creator>
  <cp:lastModifiedBy>Teng Han</cp:lastModifiedBy>
  <cp:revision>162</cp:revision>
  <dcterms:created xsi:type="dcterms:W3CDTF">2015-05-19T02:18:29Z</dcterms:created>
  <dcterms:modified xsi:type="dcterms:W3CDTF">2015-07-06T20:02:23Z</dcterms:modified>
</cp:coreProperties>
</file>