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FE5D-A5C8-5A54-F625-2EE69414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FBE8B-6381-41EB-8E1A-17443844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04CA-6FBC-5A89-78C7-D8B3BAED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5FC6-23D2-6577-7948-04F2409C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3B8C-CBAC-6113-866F-DAD1D28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A97E-2BCD-AA12-AD65-1F805A17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E6B2A-74A1-B767-7141-82A5AEEC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FEA1-7B9C-0367-6E0A-73B5F800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367A-04EB-E990-9A99-9C7ECDB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42E0-6DF4-75C0-4296-17344885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6A42-D8A2-2EE6-A821-525085D9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396D0-10B7-34A2-D353-59437378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DBDE-B22A-98E7-1F71-C83641BB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4A27-1688-36D8-CFDE-D2E5EBB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2B1A-C494-7A9D-D93F-C266D535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410B-8D5A-B10A-B008-191D7EAB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02F6-6C7A-1B33-ED5E-FBE62D44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741D-63B6-9161-7401-0E9E9985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8D01-230A-6A1C-3AD7-B81050B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9292-3A35-32AC-5E5D-2FCA71E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3574-F59D-C111-EE4A-A3035B63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2723-2F13-1FA0-FE16-EAFEE432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7765-E51E-9FF1-7554-94397B2F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4ABD-E498-230A-5909-4DEB02C7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B4D7-1E84-55B3-ABE9-27D25EC7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5AC6-EDB3-FBB2-85E7-2BC0101E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CF56-D016-798C-B497-88DA8799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71D07-A564-2B7D-AA34-4BFB2DAA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CEB4-6902-CC48-916D-8A91F512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8857-2B72-572B-011A-923C34B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74C7-07F7-4FF4-44BD-00B4FE4F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39EC-8606-D243-CA85-696D63D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3D91-C302-D272-2F30-08368A3A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2796A-79F4-EB76-60C8-1923764F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C07B9-67C7-6E14-03A6-093885A9C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6ECD9-651E-D815-166A-44844411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D6BF4-B499-81E7-7158-AF62CA56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E3FE6-8F51-8F03-2CA1-2EE9DB21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53590-5CFD-DD8C-3B5F-ABBDE899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3FD-8200-C6D6-22BB-C8D8B161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CE36A-D8B1-5388-8ED9-F4393DEB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C79D-19CA-FE31-6CF5-6E36FF15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84534-6164-11BD-5D34-104B1F96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9268B-EAC8-03CB-19ED-13330829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289F3-10B9-2FAD-E127-45F5B5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8BB5C-BDA1-04CD-CD9E-B957C07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A101-529D-E3ED-DD29-88943A6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C8FA-7592-4EA7-B51A-7493971E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FCE6-A620-7C3D-91A7-F0FA68BF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E40BB-7147-F1A8-2447-446466D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734B3-5E1B-AF0C-B1E6-14D6E7D8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C223-98B1-78D9-D207-6CB75910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11D6-8EE9-4B76-3F72-6D3CE6B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F6A2-B301-6C24-7377-AECB361FF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8F37-6DA9-38F0-E1CE-F5503F96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F1CBA-9538-F778-65FE-3C0A2E85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837E9-1228-78FB-CE94-2328F7B8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49E12-8AB9-A5CE-DD5F-E07F5A05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14EE8-9831-4D9E-09B8-9F31C6A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04898-6CBE-BCD0-1ADD-06937DB8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628D-8C3F-DFAA-883B-F2349B2CA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F6B6-88E3-B649-A4F9-8BD3FED8F32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FB3B-9B9A-5178-3889-C0AADC55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AC26-DAE0-582F-8882-95C88A95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0C8D-4A7C-674B-A819-4849821D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13A19-867B-9609-56AB-69134EB00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6" t="5599" r="27477" b="34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A0DF-F78C-AB7E-4683-7984FD3E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Privacy Protection Amid Giant Components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C12E9-0D34-2DC2-F8E9-A27D50C2A279}"/>
                  </a:ext>
                </a:extLst>
              </p:cNvPr>
              <p:cNvSpPr txBox="1"/>
              <p:nvPr/>
            </p:nvSpPr>
            <p:spPr>
              <a:xfrm>
                <a:off x="5286375" y="1414463"/>
                <a:ext cx="5640705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Setup: 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Independent Cascade</a:t>
                </a:r>
              </a:p>
              <a:p>
                <a:r>
                  <a:rPr lang="en-US" sz="1600" dirty="0"/>
                  <a:t>Number of infected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Random Graphs: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 Chung-Lu</a:t>
                </a:r>
              </a:p>
              <a:p>
                <a:r>
                  <a:rPr lang="en-US" sz="1600" dirty="0"/>
                  <a:t>Sublinear privacy mechanism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Goal: Infer the infection status of individual nodes given graph topology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Takeaways: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Nodes in the largest component have the same infection status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indicates the infection status of the largest component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𝑖𝑛𝑓𝑒𝑐𝑡𝑒𝑑</m:t>
                        </m:r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𝑙𝑎𝑟𝑔𝑒𝑠𝑡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𝑖𝑛𝑓𝑒𝑐𝑡𝑒𝑑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0C12E9-0D34-2DC2-F8E9-A27D50C2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5" y="1414463"/>
                <a:ext cx="5640705" cy="3293209"/>
              </a:xfrm>
              <a:prstGeom prst="rect">
                <a:avLst/>
              </a:prstGeom>
              <a:blipFill>
                <a:blip r:embed="rId3"/>
                <a:stretch>
                  <a:fillRect l="-674" t="-769" r="-449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5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FD46-3A93-3B3B-D4B5-430BCAD4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82659C-299C-3BDB-B1FB-685922DF0388}"/>
                  </a:ext>
                </a:extLst>
              </p:cNvPr>
              <p:cNvSpPr txBox="1"/>
              <p:nvPr/>
            </p:nvSpPr>
            <p:spPr>
              <a:xfrm>
                <a:off x="5286375" y="1414463"/>
                <a:ext cx="5640705" cy="331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Setup: 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Linear threshold: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r>
                  <a:rPr lang="en-US" sz="1600" dirty="0"/>
                  <a:t>Number of infected nodes: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Random Graphs: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 Chung-Lu</a:t>
                </a:r>
              </a:p>
              <a:p>
                <a:r>
                  <a:rPr lang="en-US" sz="1600" dirty="0"/>
                  <a:t>Sublinear privacy mechanism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Goal: Infer the infection status of individual nodes given graph topology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Preliminary 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Privacy is hard to preserve when a large cascade occurs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: Large cascade occurs with positive probability if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 −1+</m:t>
                        </m:r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82659C-299C-3BDB-B1FB-685922DF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5" y="1414463"/>
                <a:ext cx="5640705" cy="3314177"/>
              </a:xfrm>
              <a:prstGeom prst="rect">
                <a:avLst/>
              </a:prstGeom>
              <a:blipFill>
                <a:blip r:embed="rId2"/>
                <a:stretch>
                  <a:fillRect l="-674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60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146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Privacy Protection Amid Giant Components</vt:lpstr>
      <vt:lpstr>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Protection Amid Giant Components</dc:title>
  <dc:creator>Qingyuan Chen</dc:creator>
  <cp:lastModifiedBy>Qingyuan Chen</cp:lastModifiedBy>
  <cp:revision>1</cp:revision>
  <dcterms:created xsi:type="dcterms:W3CDTF">2023-04-28T19:05:56Z</dcterms:created>
  <dcterms:modified xsi:type="dcterms:W3CDTF">2023-04-28T20:04:03Z</dcterms:modified>
</cp:coreProperties>
</file>