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 id="2147483751" r:id="rId2"/>
    <p:sldMasterId id="2147483763" r:id="rId3"/>
    <p:sldMasterId id="2147483776" r:id="rId4"/>
  </p:sldMasterIdLst>
  <p:notesMasterIdLst>
    <p:notesMasterId r:id="rId37"/>
  </p:notesMasterIdLst>
  <p:sldIdLst>
    <p:sldId id="275" r:id="rId5"/>
    <p:sldId id="440" r:id="rId6"/>
    <p:sldId id="441" r:id="rId7"/>
    <p:sldId id="442" r:id="rId8"/>
    <p:sldId id="443" r:id="rId9"/>
    <p:sldId id="444" r:id="rId10"/>
    <p:sldId id="446" r:id="rId11"/>
    <p:sldId id="447" r:id="rId12"/>
    <p:sldId id="448" r:id="rId13"/>
    <p:sldId id="449" r:id="rId14"/>
    <p:sldId id="450" r:id="rId15"/>
    <p:sldId id="451" r:id="rId16"/>
    <p:sldId id="452" r:id="rId17"/>
    <p:sldId id="453" r:id="rId18"/>
    <p:sldId id="454" r:id="rId19"/>
    <p:sldId id="455" r:id="rId20"/>
    <p:sldId id="456" r:id="rId21"/>
    <p:sldId id="457" r:id="rId22"/>
    <p:sldId id="458" r:id="rId23"/>
    <p:sldId id="459" r:id="rId24"/>
    <p:sldId id="460" r:id="rId25"/>
    <p:sldId id="461" r:id="rId26"/>
    <p:sldId id="462" r:id="rId27"/>
    <p:sldId id="463" r:id="rId28"/>
    <p:sldId id="465" r:id="rId29"/>
    <p:sldId id="466" r:id="rId30"/>
    <p:sldId id="467" r:id="rId31"/>
    <p:sldId id="468" r:id="rId32"/>
    <p:sldId id="469" r:id="rId33"/>
    <p:sldId id="470" r:id="rId34"/>
    <p:sldId id="471" r:id="rId35"/>
    <p:sldId id="269"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FFCC00"/>
    <a:srgbClr val="FF9933"/>
    <a:srgbClr val="FF9900"/>
    <a:srgbClr val="C0C0C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24" autoAdjust="0"/>
  </p:normalViewPr>
  <p:slideViewPr>
    <p:cSldViewPr>
      <p:cViewPr varScale="1">
        <p:scale>
          <a:sx n="67" d="100"/>
          <a:sy n="67" d="100"/>
        </p:scale>
        <p:origin x="1476" y="72"/>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6B8FA4-2896-4425-9DFE-C845BCD28C1D}"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zh-CN" altLang="en-US"/>
        </a:p>
      </dgm:t>
    </dgm:pt>
    <dgm:pt modelId="{10A8B8E6-3651-4416-A927-4A3DB4352BB7}">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项目范围与意义</a:t>
          </a:r>
          <a:endParaRPr lang="zh-CN" altLang="en-US" dirty="0">
            <a:solidFill>
              <a:schemeClr val="accent5">
                <a:lumMod val="75000"/>
              </a:schemeClr>
            </a:solidFill>
            <a:latin typeface="微软雅黑" pitchFamily="34" charset="-122"/>
            <a:ea typeface="微软雅黑" pitchFamily="34" charset="-122"/>
          </a:endParaRPr>
        </a:p>
      </dgm:t>
    </dgm:pt>
    <dgm:pt modelId="{7CB7044D-E0FB-481F-8E73-2E3FB7332248}" type="parTrans" cxnId="{82BE4115-8EFA-4FF3-998A-AA1710EA4E37}">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D28C1267-EB12-4DA1-9B14-0B99315D08D5}" type="sibTrans" cxnId="{82BE4115-8EFA-4FF3-998A-AA1710EA4E37}">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52B53F0C-06DE-44E9-8264-DCB457B8E2B4}">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项目实施组织与职责</a:t>
          </a:r>
          <a:endParaRPr lang="zh-CN" altLang="en-US" dirty="0">
            <a:solidFill>
              <a:schemeClr val="accent5">
                <a:lumMod val="75000"/>
              </a:schemeClr>
            </a:solidFill>
            <a:latin typeface="微软雅黑" pitchFamily="34" charset="-122"/>
            <a:ea typeface="微软雅黑" pitchFamily="34" charset="-122"/>
          </a:endParaRPr>
        </a:p>
      </dgm:t>
    </dgm:pt>
    <dgm:pt modelId="{29DC6A1C-CDA4-4F94-98DA-4DE2917224D3}" type="parTrans" cxnId="{0F3BEC58-990D-4262-86C2-C00CE3182B5E}">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B0EEA670-7402-473F-94B2-1EED38D1CC28}" type="sibTrans" cxnId="{0F3BEC58-990D-4262-86C2-C00CE3182B5E}">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8034CE8E-4323-4E35-A4FB-8F2EE146F1FA}">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项目实施阶段与进度规划</a:t>
          </a:r>
          <a:endParaRPr lang="zh-CN" altLang="en-US" dirty="0">
            <a:solidFill>
              <a:schemeClr val="accent5">
                <a:lumMod val="75000"/>
              </a:schemeClr>
            </a:solidFill>
            <a:latin typeface="微软雅黑" pitchFamily="34" charset="-122"/>
            <a:ea typeface="微软雅黑" pitchFamily="34" charset="-122"/>
          </a:endParaRPr>
        </a:p>
      </dgm:t>
    </dgm:pt>
    <dgm:pt modelId="{791D05A5-FD87-41D5-B78B-649977827D20}" type="parTrans" cxnId="{A8669F0C-C0B9-44B1-916E-777E498333E3}">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6A12C5A6-5517-41A9-A970-B6EAC0F10CBA}" type="sibTrans" cxnId="{A8669F0C-C0B9-44B1-916E-777E498333E3}">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5FD5D0D2-6283-4AC6-8F9F-BDC73505AF12}">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系统服务与响应方式</a:t>
          </a:r>
          <a:endParaRPr lang="zh-CN" altLang="en-US" dirty="0">
            <a:solidFill>
              <a:schemeClr val="accent5">
                <a:lumMod val="75000"/>
              </a:schemeClr>
            </a:solidFill>
            <a:latin typeface="微软雅黑" pitchFamily="34" charset="-122"/>
            <a:ea typeface="微软雅黑" pitchFamily="34" charset="-122"/>
          </a:endParaRPr>
        </a:p>
      </dgm:t>
    </dgm:pt>
    <dgm:pt modelId="{F3775956-75F5-44D2-96A5-FF54BABF5E0B}" type="parTrans" cxnId="{11987529-AD15-4C2F-97E8-C19ADC4CA38F}">
      <dgm:prSet/>
      <dgm:spPr/>
      <dgm:t>
        <a:bodyPr/>
        <a:lstStyle/>
        <a:p>
          <a:endParaRPr lang="zh-CN" altLang="en-US">
            <a:solidFill>
              <a:schemeClr val="accent5">
                <a:lumMod val="75000"/>
              </a:schemeClr>
            </a:solidFill>
          </a:endParaRPr>
        </a:p>
      </dgm:t>
    </dgm:pt>
    <dgm:pt modelId="{FAEA1AF2-1837-402A-A47A-2CD6010C13ED}" type="sibTrans" cxnId="{11987529-AD15-4C2F-97E8-C19ADC4CA38F}">
      <dgm:prSet/>
      <dgm:spPr/>
      <dgm:t>
        <a:bodyPr/>
        <a:lstStyle/>
        <a:p>
          <a:endParaRPr lang="zh-CN" altLang="en-US">
            <a:solidFill>
              <a:schemeClr val="accent5">
                <a:lumMod val="75000"/>
              </a:schemeClr>
            </a:solidFill>
          </a:endParaRPr>
        </a:p>
      </dgm:t>
    </dgm:pt>
    <dgm:pt modelId="{E1920896-CF13-4DA0-B505-163E3D1BD692}" type="pres">
      <dgm:prSet presAssocID="{E16B8FA4-2896-4425-9DFE-C845BCD28C1D}" presName="compositeShape" presStyleCnt="0">
        <dgm:presLayoutVars>
          <dgm:dir/>
          <dgm:resizeHandles/>
        </dgm:presLayoutVars>
      </dgm:prSet>
      <dgm:spPr/>
      <dgm:t>
        <a:bodyPr/>
        <a:lstStyle/>
        <a:p>
          <a:endParaRPr lang="zh-CN" altLang="en-US"/>
        </a:p>
      </dgm:t>
    </dgm:pt>
    <dgm:pt modelId="{002CF1C9-4B08-4973-8B0E-BF715FC02799}" type="pres">
      <dgm:prSet presAssocID="{E16B8FA4-2896-4425-9DFE-C845BCD28C1D}" presName="pyramid" presStyleLbl="node1" presStyleIdx="0" presStyleCnt="1" custFlipHor="1" custScaleX="78804" custLinFactNeighborX="-55000" custLinFactNeighborY="781"/>
      <dgm:spPr>
        <a:solidFill>
          <a:schemeClr val="accent1">
            <a:lumMod val="75000"/>
          </a:schemeClr>
        </a:solidFill>
      </dgm:spPr>
      <dgm:t>
        <a:bodyPr/>
        <a:lstStyle/>
        <a:p>
          <a:endParaRPr lang="zh-CN" altLang="en-US"/>
        </a:p>
      </dgm:t>
    </dgm:pt>
    <dgm:pt modelId="{1A4CF295-BFE7-4FDE-B40B-678699D88FD8}" type="pres">
      <dgm:prSet presAssocID="{E16B8FA4-2896-4425-9DFE-C845BCD28C1D}" presName="theList" presStyleCnt="0"/>
      <dgm:spPr/>
    </dgm:pt>
    <dgm:pt modelId="{B4B38194-4752-4B1A-B707-BA4C0ED135DF}" type="pres">
      <dgm:prSet presAssocID="{10A8B8E6-3651-4416-A927-4A3DB4352BB7}" presName="aNode" presStyleLbl="fgAcc1" presStyleIdx="0" presStyleCnt="4" custScaleX="174582" custScaleY="65271" custLinFactNeighborX="-24559" custLinFactNeighborY="-60293">
        <dgm:presLayoutVars>
          <dgm:bulletEnabled val="1"/>
        </dgm:presLayoutVars>
      </dgm:prSet>
      <dgm:spPr/>
      <dgm:t>
        <a:bodyPr/>
        <a:lstStyle/>
        <a:p>
          <a:endParaRPr lang="zh-CN" altLang="en-US"/>
        </a:p>
      </dgm:t>
    </dgm:pt>
    <dgm:pt modelId="{66395D31-05CB-471D-8B4C-4B42F8937CED}" type="pres">
      <dgm:prSet presAssocID="{10A8B8E6-3651-4416-A927-4A3DB4352BB7}" presName="aSpace" presStyleCnt="0"/>
      <dgm:spPr/>
    </dgm:pt>
    <dgm:pt modelId="{78F79E74-C2D6-4528-8B20-94CA50D7C414}" type="pres">
      <dgm:prSet presAssocID="{52B53F0C-06DE-44E9-8264-DCB457B8E2B4}" presName="aNode" presStyleLbl="fgAcc1" presStyleIdx="1" presStyleCnt="4" custScaleX="174582" custScaleY="65271" custLinFactNeighborX="-6577" custLinFactNeighborY="53385">
        <dgm:presLayoutVars>
          <dgm:bulletEnabled val="1"/>
        </dgm:presLayoutVars>
      </dgm:prSet>
      <dgm:spPr/>
      <dgm:t>
        <a:bodyPr/>
        <a:lstStyle/>
        <a:p>
          <a:endParaRPr lang="zh-CN" altLang="en-US"/>
        </a:p>
      </dgm:t>
    </dgm:pt>
    <dgm:pt modelId="{23522BB7-3505-4B95-88D2-A325308B9622}" type="pres">
      <dgm:prSet presAssocID="{52B53F0C-06DE-44E9-8264-DCB457B8E2B4}" presName="aSpace" presStyleCnt="0"/>
      <dgm:spPr/>
    </dgm:pt>
    <dgm:pt modelId="{D1892100-760F-4F06-AECA-7AB4936E3E7D}" type="pres">
      <dgm:prSet presAssocID="{8034CE8E-4323-4E35-A4FB-8F2EE146F1FA}" presName="aNode" presStyleLbl="fgAcc1" presStyleIdx="2" presStyleCnt="4" custScaleX="174582" custScaleY="65271" custLinFactY="7351" custLinFactNeighborX="11405" custLinFactNeighborY="100000">
        <dgm:presLayoutVars>
          <dgm:bulletEnabled val="1"/>
        </dgm:presLayoutVars>
      </dgm:prSet>
      <dgm:spPr/>
      <dgm:t>
        <a:bodyPr/>
        <a:lstStyle/>
        <a:p>
          <a:endParaRPr lang="zh-CN" altLang="en-US"/>
        </a:p>
      </dgm:t>
    </dgm:pt>
    <dgm:pt modelId="{6AF441A5-7A8C-40E0-ABF3-E87F98B6C5D5}" type="pres">
      <dgm:prSet presAssocID="{8034CE8E-4323-4E35-A4FB-8F2EE146F1FA}" presName="aSpace" presStyleCnt="0"/>
      <dgm:spPr/>
    </dgm:pt>
    <dgm:pt modelId="{EE62B260-7A95-4446-8D8F-9E8D42314FD1}" type="pres">
      <dgm:prSet presAssocID="{5FD5D0D2-6283-4AC6-8F9F-BDC73505AF12}" presName="aNode" presStyleLbl="fgAcc1" presStyleIdx="3" presStyleCnt="4" custScaleX="174582" custScaleY="65271" custLinFactY="20530" custLinFactNeighborX="24250" custLinFactNeighborY="100000">
        <dgm:presLayoutVars>
          <dgm:bulletEnabled val="1"/>
        </dgm:presLayoutVars>
      </dgm:prSet>
      <dgm:spPr/>
      <dgm:t>
        <a:bodyPr/>
        <a:lstStyle/>
        <a:p>
          <a:endParaRPr lang="zh-CN" altLang="en-US"/>
        </a:p>
      </dgm:t>
    </dgm:pt>
    <dgm:pt modelId="{8260516F-9AB9-4572-82BC-8E6D60B2F636}" type="pres">
      <dgm:prSet presAssocID="{5FD5D0D2-6283-4AC6-8F9F-BDC73505AF12}" presName="aSpace" presStyleCnt="0"/>
      <dgm:spPr/>
    </dgm:pt>
  </dgm:ptLst>
  <dgm:cxnLst>
    <dgm:cxn modelId="{9AB10742-5363-43A5-AE72-DCAFCC97425F}" type="presOf" srcId="{5FD5D0D2-6283-4AC6-8F9F-BDC73505AF12}" destId="{EE62B260-7A95-4446-8D8F-9E8D42314FD1}" srcOrd="0" destOrd="0" presId="urn:microsoft.com/office/officeart/2005/8/layout/pyramid2"/>
    <dgm:cxn modelId="{99CE9BC5-F87D-4EDE-A1E0-D2E76BCB316C}" type="presOf" srcId="{52B53F0C-06DE-44E9-8264-DCB457B8E2B4}" destId="{78F79E74-C2D6-4528-8B20-94CA50D7C414}" srcOrd="0" destOrd="0" presId="urn:microsoft.com/office/officeart/2005/8/layout/pyramid2"/>
    <dgm:cxn modelId="{A8669F0C-C0B9-44B1-916E-777E498333E3}" srcId="{E16B8FA4-2896-4425-9DFE-C845BCD28C1D}" destId="{8034CE8E-4323-4E35-A4FB-8F2EE146F1FA}" srcOrd="2" destOrd="0" parTransId="{791D05A5-FD87-41D5-B78B-649977827D20}" sibTransId="{6A12C5A6-5517-41A9-A970-B6EAC0F10CBA}"/>
    <dgm:cxn modelId="{11987529-AD15-4C2F-97E8-C19ADC4CA38F}" srcId="{E16B8FA4-2896-4425-9DFE-C845BCD28C1D}" destId="{5FD5D0D2-6283-4AC6-8F9F-BDC73505AF12}" srcOrd="3" destOrd="0" parTransId="{F3775956-75F5-44D2-96A5-FF54BABF5E0B}" sibTransId="{FAEA1AF2-1837-402A-A47A-2CD6010C13ED}"/>
    <dgm:cxn modelId="{0700EED1-195D-4958-89BC-BBED3633885E}" type="presOf" srcId="{E16B8FA4-2896-4425-9DFE-C845BCD28C1D}" destId="{E1920896-CF13-4DA0-B505-163E3D1BD692}" srcOrd="0" destOrd="0" presId="urn:microsoft.com/office/officeart/2005/8/layout/pyramid2"/>
    <dgm:cxn modelId="{A8B3FA4C-79FD-43A1-BFD5-9FF20485AC49}" type="presOf" srcId="{10A8B8E6-3651-4416-A927-4A3DB4352BB7}" destId="{B4B38194-4752-4B1A-B707-BA4C0ED135DF}" srcOrd="0" destOrd="0" presId="urn:microsoft.com/office/officeart/2005/8/layout/pyramid2"/>
    <dgm:cxn modelId="{B0392CB5-0F32-4FE4-9D8F-C318F1DAA4BE}" type="presOf" srcId="{8034CE8E-4323-4E35-A4FB-8F2EE146F1FA}" destId="{D1892100-760F-4F06-AECA-7AB4936E3E7D}" srcOrd="0" destOrd="0" presId="urn:microsoft.com/office/officeart/2005/8/layout/pyramid2"/>
    <dgm:cxn modelId="{0F3BEC58-990D-4262-86C2-C00CE3182B5E}" srcId="{E16B8FA4-2896-4425-9DFE-C845BCD28C1D}" destId="{52B53F0C-06DE-44E9-8264-DCB457B8E2B4}" srcOrd="1" destOrd="0" parTransId="{29DC6A1C-CDA4-4F94-98DA-4DE2917224D3}" sibTransId="{B0EEA670-7402-473F-94B2-1EED38D1CC28}"/>
    <dgm:cxn modelId="{82BE4115-8EFA-4FF3-998A-AA1710EA4E37}" srcId="{E16B8FA4-2896-4425-9DFE-C845BCD28C1D}" destId="{10A8B8E6-3651-4416-A927-4A3DB4352BB7}" srcOrd="0" destOrd="0" parTransId="{7CB7044D-E0FB-481F-8E73-2E3FB7332248}" sibTransId="{D28C1267-EB12-4DA1-9B14-0B99315D08D5}"/>
    <dgm:cxn modelId="{F7DE376F-9437-48CB-800F-3AEBECB8E864}" type="presParOf" srcId="{E1920896-CF13-4DA0-B505-163E3D1BD692}" destId="{002CF1C9-4B08-4973-8B0E-BF715FC02799}" srcOrd="0" destOrd="0" presId="urn:microsoft.com/office/officeart/2005/8/layout/pyramid2"/>
    <dgm:cxn modelId="{1726475E-F367-4652-9201-DB8A3C06B651}" type="presParOf" srcId="{E1920896-CF13-4DA0-B505-163E3D1BD692}" destId="{1A4CF295-BFE7-4FDE-B40B-678699D88FD8}" srcOrd="1" destOrd="0" presId="urn:microsoft.com/office/officeart/2005/8/layout/pyramid2"/>
    <dgm:cxn modelId="{FE96ECAB-2FC6-4C99-A66E-374D1D6755C8}" type="presParOf" srcId="{1A4CF295-BFE7-4FDE-B40B-678699D88FD8}" destId="{B4B38194-4752-4B1A-B707-BA4C0ED135DF}" srcOrd="0" destOrd="0" presId="urn:microsoft.com/office/officeart/2005/8/layout/pyramid2"/>
    <dgm:cxn modelId="{C9014CA9-DBCE-4410-9B53-E204B14FD201}" type="presParOf" srcId="{1A4CF295-BFE7-4FDE-B40B-678699D88FD8}" destId="{66395D31-05CB-471D-8B4C-4B42F8937CED}" srcOrd="1" destOrd="0" presId="urn:microsoft.com/office/officeart/2005/8/layout/pyramid2"/>
    <dgm:cxn modelId="{4A15B08C-9F2E-41C9-9F46-E1586664984C}" type="presParOf" srcId="{1A4CF295-BFE7-4FDE-B40B-678699D88FD8}" destId="{78F79E74-C2D6-4528-8B20-94CA50D7C414}" srcOrd="2" destOrd="0" presId="urn:microsoft.com/office/officeart/2005/8/layout/pyramid2"/>
    <dgm:cxn modelId="{EDD48796-5B3B-4E5B-9292-11926F0F3031}" type="presParOf" srcId="{1A4CF295-BFE7-4FDE-B40B-678699D88FD8}" destId="{23522BB7-3505-4B95-88D2-A325308B9622}" srcOrd="3" destOrd="0" presId="urn:microsoft.com/office/officeart/2005/8/layout/pyramid2"/>
    <dgm:cxn modelId="{F6279E8D-4DEB-4EE3-B91A-E571BEBC8C32}" type="presParOf" srcId="{1A4CF295-BFE7-4FDE-B40B-678699D88FD8}" destId="{D1892100-760F-4F06-AECA-7AB4936E3E7D}" srcOrd="4" destOrd="0" presId="urn:microsoft.com/office/officeart/2005/8/layout/pyramid2"/>
    <dgm:cxn modelId="{02B819B7-8C43-420A-8CDE-1ABC2EB80865}" type="presParOf" srcId="{1A4CF295-BFE7-4FDE-B40B-678699D88FD8}" destId="{6AF441A5-7A8C-40E0-ABF3-E87F98B6C5D5}" srcOrd="5" destOrd="0" presId="urn:microsoft.com/office/officeart/2005/8/layout/pyramid2"/>
    <dgm:cxn modelId="{F547FCDB-024B-46D2-90B7-B0419A8F028B}" type="presParOf" srcId="{1A4CF295-BFE7-4FDE-B40B-678699D88FD8}" destId="{EE62B260-7A95-4446-8D8F-9E8D42314FD1}" srcOrd="6" destOrd="0" presId="urn:microsoft.com/office/officeart/2005/8/layout/pyramid2"/>
    <dgm:cxn modelId="{0717749D-9C36-4DE6-86EC-D5B061122A0D}" type="presParOf" srcId="{1A4CF295-BFE7-4FDE-B40B-678699D88FD8}" destId="{8260516F-9AB9-4572-82BC-8E6D60B2F636}"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AF99EFB-8D1B-44E5-9911-42F0E53EA1D9}" type="doc">
      <dgm:prSet loTypeId="urn:microsoft.com/office/officeart/2005/8/layout/bProcess3" loCatId="process" qsTypeId="urn:microsoft.com/office/officeart/2005/8/quickstyle/simple5" qsCatId="simple" csTypeId="urn:microsoft.com/office/officeart/2005/8/colors/colorful1#6" csCatId="colorful" phldr="1"/>
      <dgm:spPr/>
      <dgm:t>
        <a:bodyPr/>
        <a:lstStyle/>
        <a:p>
          <a:endParaRPr lang="zh-CN" altLang="en-US"/>
        </a:p>
      </dgm:t>
    </dgm:pt>
    <dgm:pt modelId="{FA11FED8-DD97-4765-BEC3-255C5F0F0FF2}">
      <dgm:prSet phldrT="[文本]" custT="1"/>
      <dgm:spPr/>
      <dgm:t>
        <a:bodyPr/>
        <a:lstStyle/>
        <a:p>
          <a:r>
            <a:rPr lang="zh-CN" altLang="en-US" sz="1600" b="1" dirty="0" smtClean="0">
              <a:solidFill>
                <a:schemeClr val="tx1"/>
              </a:solidFill>
            </a:rPr>
            <a:t>提交用户初始数据搜集表</a:t>
          </a:r>
          <a:endParaRPr lang="zh-CN" altLang="en-US" sz="1600" b="1" dirty="0">
            <a:solidFill>
              <a:schemeClr val="tx1"/>
            </a:solidFill>
          </a:endParaRPr>
        </a:p>
      </dgm:t>
    </dgm:pt>
    <dgm:pt modelId="{F93D45CC-4EE9-4FC0-A826-06B7884ED070}" type="parTrans" cxnId="{CD10BD80-FB24-4CF3-9C2F-751416264578}">
      <dgm:prSet/>
      <dgm:spPr/>
      <dgm:t>
        <a:bodyPr/>
        <a:lstStyle/>
        <a:p>
          <a:endParaRPr lang="zh-CN" altLang="en-US" sz="1400" b="1">
            <a:solidFill>
              <a:schemeClr val="tx1"/>
            </a:solidFill>
          </a:endParaRPr>
        </a:p>
      </dgm:t>
    </dgm:pt>
    <dgm:pt modelId="{A382E54B-4F99-4F11-B190-F57A5D5C4033}" type="sibTrans" cxnId="{CD10BD80-FB24-4CF3-9C2F-751416264578}">
      <dgm:prSet custT="1"/>
      <dgm:spPr/>
      <dgm:t>
        <a:bodyPr/>
        <a:lstStyle/>
        <a:p>
          <a:endParaRPr lang="zh-CN" altLang="en-US" sz="300" b="1">
            <a:solidFill>
              <a:schemeClr val="tx1"/>
            </a:solidFill>
          </a:endParaRPr>
        </a:p>
      </dgm:t>
    </dgm:pt>
    <dgm:pt modelId="{E865E2BC-1087-4761-A4E2-3E4D3B2355B0}">
      <dgm:prSet phldrT="[文本]" custT="1"/>
      <dgm:spPr/>
      <dgm:t>
        <a:bodyPr/>
        <a:lstStyle/>
        <a:p>
          <a:r>
            <a:rPr lang="zh-CN" altLang="en-US" sz="1600" b="1" dirty="0" smtClean="0">
              <a:solidFill>
                <a:schemeClr val="tx1"/>
              </a:solidFill>
            </a:rPr>
            <a:t>用户反馈初始数据收集表</a:t>
          </a:r>
          <a:endParaRPr lang="zh-CN" altLang="en-US" sz="1600" b="1" dirty="0">
            <a:solidFill>
              <a:schemeClr val="tx1"/>
            </a:solidFill>
          </a:endParaRPr>
        </a:p>
      </dgm:t>
    </dgm:pt>
    <dgm:pt modelId="{0246E183-F0D6-4CFC-B642-5256FAE4DBA7}" type="parTrans" cxnId="{37D70DE4-6837-4A83-88F3-74A52E826B65}">
      <dgm:prSet/>
      <dgm:spPr/>
      <dgm:t>
        <a:bodyPr/>
        <a:lstStyle/>
        <a:p>
          <a:endParaRPr lang="zh-CN" altLang="en-US" sz="1400" b="1">
            <a:solidFill>
              <a:schemeClr val="tx1"/>
            </a:solidFill>
          </a:endParaRPr>
        </a:p>
      </dgm:t>
    </dgm:pt>
    <dgm:pt modelId="{4A8FF6DE-19D8-422B-820E-B91329C56788}" type="sibTrans" cxnId="{37D70DE4-6837-4A83-88F3-74A52E826B65}">
      <dgm:prSet custT="1"/>
      <dgm:spPr/>
      <dgm:t>
        <a:bodyPr/>
        <a:lstStyle/>
        <a:p>
          <a:endParaRPr lang="zh-CN" altLang="en-US" sz="300" b="1">
            <a:solidFill>
              <a:schemeClr val="tx1"/>
            </a:solidFill>
          </a:endParaRPr>
        </a:p>
      </dgm:t>
    </dgm:pt>
    <dgm:pt modelId="{4013EDAD-14FE-4DAA-A73E-D675D865C6CC}">
      <dgm:prSet phldrT="[文本]" custT="1"/>
      <dgm:spPr/>
      <dgm:t>
        <a:bodyPr/>
        <a:lstStyle/>
        <a:p>
          <a:r>
            <a:rPr lang="zh-CN" altLang="en-US" sz="1600" b="1" dirty="0" smtClean="0">
              <a:solidFill>
                <a:schemeClr val="tx1"/>
              </a:solidFill>
            </a:rPr>
            <a:t>历史数据初始导入</a:t>
          </a:r>
          <a:endParaRPr lang="zh-CN" altLang="en-US" sz="1600" b="1" dirty="0">
            <a:solidFill>
              <a:schemeClr val="tx1"/>
            </a:solidFill>
          </a:endParaRPr>
        </a:p>
      </dgm:t>
    </dgm:pt>
    <dgm:pt modelId="{B1491C0D-75DC-45E8-AF37-3F5C1DA3C6EC}" type="parTrans" cxnId="{D4E3AB15-054A-4E43-AB56-853E8CCB3E72}">
      <dgm:prSet/>
      <dgm:spPr/>
      <dgm:t>
        <a:bodyPr/>
        <a:lstStyle/>
        <a:p>
          <a:endParaRPr lang="zh-CN" altLang="en-US" sz="1400" b="1">
            <a:solidFill>
              <a:schemeClr val="tx1"/>
            </a:solidFill>
          </a:endParaRPr>
        </a:p>
      </dgm:t>
    </dgm:pt>
    <dgm:pt modelId="{01B14372-517E-4FDF-80D2-298F8A864592}" type="sibTrans" cxnId="{D4E3AB15-054A-4E43-AB56-853E8CCB3E72}">
      <dgm:prSet custT="1"/>
      <dgm:spPr/>
      <dgm:t>
        <a:bodyPr/>
        <a:lstStyle/>
        <a:p>
          <a:endParaRPr lang="zh-CN" altLang="en-US" sz="300" b="1">
            <a:solidFill>
              <a:schemeClr val="tx1"/>
            </a:solidFill>
          </a:endParaRPr>
        </a:p>
      </dgm:t>
    </dgm:pt>
    <dgm:pt modelId="{BC184FBD-BCA9-4EBF-B708-348C9007D0C5}" type="pres">
      <dgm:prSet presAssocID="{FAF99EFB-8D1B-44E5-9911-42F0E53EA1D9}" presName="Name0" presStyleCnt="0">
        <dgm:presLayoutVars>
          <dgm:dir/>
          <dgm:resizeHandles val="exact"/>
        </dgm:presLayoutVars>
      </dgm:prSet>
      <dgm:spPr/>
      <dgm:t>
        <a:bodyPr/>
        <a:lstStyle/>
        <a:p>
          <a:endParaRPr lang="zh-CN" altLang="en-US"/>
        </a:p>
      </dgm:t>
    </dgm:pt>
    <dgm:pt modelId="{38FCAED8-1DB8-4805-96BC-34F820D00585}" type="pres">
      <dgm:prSet presAssocID="{FA11FED8-DD97-4765-BEC3-255C5F0F0FF2}" presName="node" presStyleLbl="node1" presStyleIdx="0" presStyleCnt="3">
        <dgm:presLayoutVars>
          <dgm:bulletEnabled val="1"/>
        </dgm:presLayoutVars>
      </dgm:prSet>
      <dgm:spPr/>
      <dgm:t>
        <a:bodyPr/>
        <a:lstStyle/>
        <a:p>
          <a:endParaRPr lang="zh-CN" altLang="en-US"/>
        </a:p>
      </dgm:t>
    </dgm:pt>
    <dgm:pt modelId="{6CB59246-C781-4805-AD03-6D741EDE00EF}" type="pres">
      <dgm:prSet presAssocID="{A382E54B-4F99-4F11-B190-F57A5D5C4033}" presName="sibTrans" presStyleLbl="sibTrans1D1" presStyleIdx="0" presStyleCnt="2"/>
      <dgm:spPr/>
      <dgm:t>
        <a:bodyPr/>
        <a:lstStyle/>
        <a:p>
          <a:endParaRPr lang="zh-CN" altLang="en-US"/>
        </a:p>
      </dgm:t>
    </dgm:pt>
    <dgm:pt modelId="{A9E1D9E6-D48B-4FFB-9C9D-1A26FA31F82C}" type="pres">
      <dgm:prSet presAssocID="{A382E54B-4F99-4F11-B190-F57A5D5C4033}" presName="connectorText" presStyleLbl="sibTrans1D1" presStyleIdx="0" presStyleCnt="2"/>
      <dgm:spPr/>
      <dgm:t>
        <a:bodyPr/>
        <a:lstStyle/>
        <a:p>
          <a:endParaRPr lang="zh-CN" altLang="en-US"/>
        </a:p>
      </dgm:t>
    </dgm:pt>
    <dgm:pt modelId="{B3FC7B11-EB73-49EF-B85C-489C3536A998}" type="pres">
      <dgm:prSet presAssocID="{E865E2BC-1087-4761-A4E2-3E4D3B2355B0}" presName="node" presStyleLbl="node1" presStyleIdx="1" presStyleCnt="3">
        <dgm:presLayoutVars>
          <dgm:bulletEnabled val="1"/>
        </dgm:presLayoutVars>
      </dgm:prSet>
      <dgm:spPr/>
      <dgm:t>
        <a:bodyPr/>
        <a:lstStyle/>
        <a:p>
          <a:endParaRPr lang="zh-CN" altLang="en-US"/>
        </a:p>
      </dgm:t>
    </dgm:pt>
    <dgm:pt modelId="{F7AD8FD9-4AD0-4DD7-BF1A-A313B2F71C5B}" type="pres">
      <dgm:prSet presAssocID="{4A8FF6DE-19D8-422B-820E-B91329C56788}" presName="sibTrans" presStyleLbl="sibTrans1D1" presStyleIdx="1" presStyleCnt="2"/>
      <dgm:spPr/>
      <dgm:t>
        <a:bodyPr/>
        <a:lstStyle/>
        <a:p>
          <a:endParaRPr lang="zh-CN" altLang="en-US"/>
        </a:p>
      </dgm:t>
    </dgm:pt>
    <dgm:pt modelId="{274B9F01-DFE8-4C2C-B4B4-A1AF9F8A2C7B}" type="pres">
      <dgm:prSet presAssocID="{4A8FF6DE-19D8-422B-820E-B91329C56788}" presName="connectorText" presStyleLbl="sibTrans1D1" presStyleIdx="1" presStyleCnt="2"/>
      <dgm:spPr/>
      <dgm:t>
        <a:bodyPr/>
        <a:lstStyle/>
        <a:p>
          <a:endParaRPr lang="zh-CN" altLang="en-US"/>
        </a:p>
      </dgm:t>
    </dgm:pt>
    <dgm:pt modelId="{969E439D-9F87-4E8F-B48C-AD6414FB5D11}" type="pres">
      <dgm:prSet presAssocID="{4013EDAD-14FE-4DAA-A73E-D675D865C6CC}" presName="node" presStyleLbl="node1" presStyleIdx="2" presStyleCnt="3">
        <dgm:presLayoutVars>
          <dgm:bulletEnabled val="1"/>
        </dgm:presLayoutVars>
      </dgm:prSet>
      <dgm:spPr/>
      <dgm:t>
        <a:bodyPr/>
        <a:lstStyle/>
        <a:p>
          <a:endParaRPr lang="zh-CN" altLang="en-US"/>
        </a:p>
      </dgm:t>
    </dgm:pt>
  </dgm:ptLst>
  <dgm:cxnLst>
    <dgm:cxn modelId="{323BC886-6330-4001-B046-2FDDC6D9B1AC}" type="presOf" srcId="{4013EDAD-14FE-4DAA-A73E-D675D865C6CC}" destId="{969E439D-9F87-4E8F-B48C-AD6414FB5D11}" srcOrd="0" destOrd="0" presId="urn:microsoft.com/office/officeart/2005/8/layout/bProcess3"/>
    <dgm:cxn modelId="{D4E3AB15-054A-4E43-AB56-853E8CCB3E72}" srcId="{FAF99EFB-8D1B-44E5-9911-42F0E53EA1D9}" destId="{4013EDAD-14FE-4DAA-A73E-D675D865C6CC}" srcOrd="2" destOrd="0" parTransId="{B1491C0D-75DC-45E8-AF37-3F5C1DA3C6EC}" sibTransId="{01B14372-517E-4FDF-80D2-298F8A864592}"/>
    <dgm:cxn modelId="{72513693-C6F0-449D-89D0-E362EDE76AD9}" type="presOf" srcId="{4A8FF6DE-19D8-422B-820E-B91329C56788}" destId="{274B9F01-DFE8-4C2C-B4B4-A1AF9F8A2C7B}" srcOrd="1" destOrd="0" presId="urn:microsoft.com/office/officeart/2005/8/layout/bProcess3"/>
    <dgm:cxn modelId="{05CD5E17-6F64-4F4F-B778-861235BA8499}" type="presOf" srcId="{A382E54B-4F99-4F11-B190-F57A5D5C4033}" destId="{A9E1D9E6-D48B-4FFB-9C9D-1A26FA31F82C}" srcOrd="1" destOrd="0" presId="urn:microsoft.com/office/officeart/2005/8/layout/bProcess3"/>
    <dgm:cxn modelId="{A3241667-59E5-4FDC-8CBB-B3B82F8F354B}" type="presOf" srcId="{FA11FED8-DD97-4765-BEC3-255C5F0F0FF2}" destId="{38FCAED8-1DB8-4805-96BC-34F820D00585}" srcOrd="0" destOrd="0" presId="urn:microsoft.com/office/officeart/2005/8/layout/bProcess3"/>
    <dgm:cxn modelId="{8EFF7C51-8696-4EAC-BD8F-EFFE1CD97EDC}" type="presOf" srcId="{A382E54B-4F99-4F11-B190-F57A5D5C4033}" destId="{6CB59246-C781-4805-AD03-6D741EDE00EF}" srcOrd="0" destOrd="0" presId="urn:microsoft.com/office/officeart/2005/8/layout/bProcess3"/>
    <dgm:cxn modelId="{37D70DE4-6837-4A83-88F3-74A52E826B65}" srcId="{FAF99EFB-8D1B-44E5-9911-42F0E53EA1D9}" destId="{E865E2BC-1087-4761-A4E2-3E4D3B2355B0}" srcOrd="1" destOrd="0" parTransId="{0246E183-F0D6-4CFC-B642-5256FAE4DBA7}" sibTransId="{4A8FF6DE-19D8-422B-820E-B91329C56788}"/>
    <dgm:cxn modelId="{CD10BD80-FB24-4CF3-9C2F-751416264578}" srcId="{FAF99EFB-8D1B-44E5-9911-42F0E53EA1D9}" destId="{FA11FED8-DD97-4765-BEC3-255C5F0F0FF2}" srcOrd="0" destOrd="0" parTransId="{F93D45CC-4EE9-4FC0-A826-06B7884ED070}" sibTransId="{A382E54B-4F99-4F11-B190-F57A5D5C4033}"/>
    <dgm:cxn modelId="{2DADC80A-B1D5-4189-B865-3DA64132E955}" type="presOf" srcId="{FAF99EFB-8D1B-44E5-9911-42F0E53EA1D9}" destId="{BC184FBD-BCA9-4EBF-B708-348C9007D0C5}" srcOrd="0" destOrd="0" presId="urn:microsoft.com/office/officeart/2005/8/layout/bProcess3"/>
    <dgm:cxn modelId="{8F83EA2C-0633-4477-AACC-29B0A26F13AD}" type="presOf" srcId="{4A8FF6DE-19D8-422B-820E-B91329C56788}" destId="{F7AD8FD9-4AD0-4DD7-BF1A-A313B2F71C5B}" srcOrd="0" destOrd="0" presId="urn:microsoft.com/office/officeart/2005/8/layout/bProcess3"/>
    <dgm:cxn modelId="{94DCC5AE-E904-4F52-9EBF-0088B0299C69}" type="presOf" srcId="{E865E2BC-1087-4761-A4E2-3E4D3B2355B0}" destId="{B3FC7B11-EB73-49EF-B85C-489C3536A998}" srcOrd="0" destOrd="0" presId="urn:microsoft.com/office/officeart/2005/8/layout/bProcess3"/>
    <dgm:cxn modelId="{2A53BAD6-DF50-4573-AD49-046E791DBFCD}" type="presParOf" srcId="{BC184FBD-BCA9-4EBF-B708-348C9007D0C5}" destId="{38FCAED8-1DB8-4805-96BC-34F820D00585}" srcOrd="0" destOrd="0" presId="urn:microsoft.com/office/officeart/2005/8/layout/bProcess3"/>
    <dgm:cxn modelId="{C60057B4-3EC3-4A99-B762-5691E846D677}" type="presParOf" srcId="{BC184FBD-BCA9-4EBF-B708-348C9007D0C5}" destId="{6CB59246-C781-4805-AD03-6D741EDE00EF}" srcOrd="1" destOrd="0" presId="urn:microsoft.com/office/officeart/2005/8/layout/bProcess3"/>
    <dgm:cxn modelId="{8C249A3A-5179-40F7-910E-D56A1164F826}" type="presParOf" srcId="{6CB59246-C781-4805-AD03-6D741EDE00EF}" destId="{A9E1D9E6-D48B-4FFB-9C9D-1A26FA31F82C}" srcOrd="0" destOrd="0" presId="urn:microsoft.com/office/officeart/2005/8/layout/bProcess3"/>
    <dgm:cxn modelId="{3318A781-2DB6-430A-ABD1-113EF6669465}" type="presParOf" srcId="{BC184FBD-BCA9-4EBF-B708-348C9007D0C5}" destId="{B3FC7B11-EB73-49EF-B85C-489C3536A998}" srcOrd="2" destOrd="0" presId="urn:microsoft.com/office/officeart/2005/8/layout/bProcess3"/>
    <dgm:cxn modelId="{06841A6A-2D71-48BD-B2F6-09CD294188FC}" type="presParOf" srcId="{BC184FBD-BCA9-4EBF-B708-348C9007D0C5}" destId="{F7AD8FD9-4AD0-4DD7-BF1A-A313B2F71C5B}" srcOrd="3" destOrd="0" presId="urn:microsoft.com/office/officeart/2005/8/layout/bProcess3"/>
    <dgm:cxn modelId="{57449BD1-8DD1-4B04-A0E9-C249E0FC1339}" type="presParOf" srcId="{F7AD8FD9-4AD0-4DD7-BF1A-A313B2F71C5B}" destId="{274B9F01-DFE8-4C2C-B4B4-A1AF9F8A2C7B}" srcOrd="0" destOrd="0" presId="urn:microsoft.com/office/officeart/2005/8/layout/bProcess3"/>
    <dgm:cxn modelId="{D71C7276-4365-409D-919D-0B98CA9FB1B0}" type="presParOf" srcId="{BC184FBD-BCA9-4EBF-B708-348C9007D0C5}" destId="{969E439D-9F87-4E8F-B48C-AD6414FB5D11}" srcOrd="4"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5EAFFFA-F56D-40AC-B27A-0B3B99CECB20}" type="doc">
      <dgm:prSet loTypeId="urn:microsoft.com/office/officeart/2005/8/layout/process2" loCatId="process" qsTypeId="urn:microsoft.com/office/officeart/2005/8/quickstyle/simple5" qsCatId="simple" csTypeId="urn:microsoft.com/office/officeart/2005/8/colors/accent0_3" csCatId="mainScheme" phldr="1"/>
      <dgm:spPr/>
    </dgm:pt>
    <dgm:pt modelId="{A293E932-084B-49F4-8A4B-C368C4CCB586}">
      <dgm:prSet phldrT="[文本]"/>
      <dgm:spPr/>
      <dgm:t>
        <a:bodyPr/>
        <a:lstStyle/>
        <a:p>
          <a:r>
            <a:rPr lang="zh-CN" altLang="en-US" dirty="0" smtClean="0"/>
            <a:t>初始化确认</a:t>
          </a:r>
          <a:endParaRPr lang="zh-CN" altLang="en-US" dirty="0"/>
        </a:p>
      </dgm:t>
    </dgm:pt>
    <dgm:pt modelId="{9D1B2A78-E3F3-461F-8AFD-0A4631F64C87}" type="parTrans" cxnId="{9BF16C17-D6B2-4D81-99B8-5E0D9F91DEFF}">
      <dgm:prSet/>
      <dgm:spPr/>
      <dgm:t>
        <a:bodyPr/>
        <a:lstStyle/>
        <a:p>
          <a:endParaRPr lang="zh-CN" altLang="en-US"/>
        </a:p>
      </dgm:t>
    </dgm:pt>
    <dgm:pt modelId="{CF2E295E-D0F2-4289-BDFE-3557AD904F3B}" type="sibTrans" cxnId="{9BF16C17-D6B2-4D81-99B8-5E0D9F91DEFF}">
      <dgm:prSet/>
      <dgm:spPr/>
      <dgm:t>
        <a:bodyPr/>
        <a:lstStyle/>
        <a:p>
          <a:endParaRPr lang="zh-CN" altLang="en-US"/>
        </a:p>
      </dgm:t>
    </dgm:pt>
    <dgm:pt modelId="{F74C26E7-EF13-4EC8-8E15-549FADDB9ED5}" type="pres">
      <dgm:prSet presAssocID="{95EAFFFA-F56D-40AC-B27A-0B3B99CECB20}" presName="linearFlow" presStyleCnt="0">
        <dgm:presLayoutVars>
          <dgm:resizeHandles val="exact"/>
        </dgm:presLayoutVars>
      </dgm:prSet>
      <dgm:spPr/>
    </dgm:pt>
    <dgm:pt modelId="{30494AD7-C8E2-4188-A7AE-B489C3DC43A9}" type="pres">
      <dgm:prSet presAssocID="{A293E932-084B-49F4-8A4B-C368C4CCB586}" presName="node" presStyleLbl="node1" presStyleIdx="0" presStyleCnt="1">
        <dgm:presLayoutVars>
          <dgm:bulletEnabled val="1"/>
        </dgm:presLayoutVars>
      </dgm:prSet>
      <dgm:spPr/>
      <dgm:t>
        <a:bodyPr/>
        <a:lstStyle/>
        <a:p>
          <a:endParaRPr lang="zh-CN" altLang="en-US"/>
        </a:p>
      </dgm:t>
    </dgm:pt>
  </dgm:ptLst>
  <dgm:cxnLst>
    <dgm:cxn modelId="{9BF16C17-D6B2-4D81-99B8-5E0D9F91DEFF}" srcId="{95EAFFFA-F56D-40AC-B27A-0B3B99CECB20}" destId="{A293E932-084B-49F4-8A4B-C368C4CCB586}" srcOrd="0" destOrd="0" parTransId="{9D1B2A78-E3F3-461F-8AFD-0A4631F64C87}" sibTransId="{CF2E295E-D0F2-4289-BDFE-3557AD904F3B}"/>
    <dgm:cxn modelId="{B45FE67E-A73C-430A-940C-98B4E0534490}" type="presOf" srcId="{95EAFFFA-F56D-40AC-B27A-0B3B99CECB20}" destId="{F74C26E7-EF13-4EC8-8E15-549FADDB9ED5}" srcOrd="0" destOrd="0" presId="urn:microsoft.com/office/officeart/2005/8/layout/process2"/>
    <dgm:cxn modelId="{FB1278F4-A4D3-4B33-9916-D7DB4105936E}" type="presOf" srcId="{A293E932-084B-49F4-8A4B-C368C4CCB586}" destId="{30494AD7-C8E2-4188-A7AE-B489C3DC43A9}" srcOrd="0" destOrd="0" presId="urn:microsoft.com/office/officeart/2005/8/layout/process2"/>
    <dgm:cxn modelId="{AA3472F3-FD3F-46B7-94F9-E0EBBA635CC7}" type="presParOf" srcId="{F74C26E7-EF13-4EC8-8E15-549FADDB9ED5}" destId="{30494AD7-C8E2-4188-A7AE-B489C3DC43A9}" srcOrd="0"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80179C3-4681-49DC-922C-51B46C5A8782}" type="doc">
      <dgm:prSet loTypeId="urn:microsoft.com/office/officeart/2005/8/layout/vList5" loCatId="list" qsTypeId="urn:microsoft.com/office/officeart/2005/8/quickstyle/simple4" qsCatId="simple" csTypeId="urn:microsoft.com/office/officeart/2005/8/colors/colorful1#7" csCatId="colorful" phldr="1"/>
      <dgm:spPr/>
      <dgm:t>
        <a:bodyPr/>
        <a:lstStyle/>
        <a:p>
          <a:endParaRPr lang="zh-CN" altLang="en-US"/>
        </a:p>
      </dgm:t>
    </dgm:pt>
    <dgm:pt modelId="{EF37791B-2211-433A-99E4-D92F38BEBD9F}">
      <dgm:prSet phldrT="[文本]" custT="1"/>
      <dgm:spPr/>
      <dgm:t>
        <a:bodyPr/>
        <a:lstStyle/>
        <a:p>
          <a:r>
            <a:rPr lang="zh-CN" altLang="en-US" sz="2800" dirty="0" smtClean="0"/>
            <a:t>系统部署</a:t>
          </a:r>
          <a:endParaRPr lang="zh-CN" altLang="en-US" sz="2800" dirty="0"/>
        </a:p>
      </dgm:t>
    </dgm:pt>
    <dgm:pt modelId="{42167E7C-C28C-4BE8-984D-E76CF5E38188}" type="parTrans" cxnId="{93AB89A0-FA57-49BD-814F-1268CD86F44A}">
      <dgm:prSet/>
      <dgm:spPr/>
      <dgm:t>
        <a:bodyPr/>
        <a:lstStyle/>
        <a:p>
          <a:endParaRPr lang="zh-CN" altLang="en-US"/>
        </a:p>
      </dgm:t>
    </dgm:pt>
    <dgm:pt modelId="{64BA1607-4BF4-4C84-94CD-100C9C292BAF}" type="sibTrans" cxnId="{93AB89A0-FA57-49BD-814F-1268CD86F44A}">
      <dgm:prSet/>
      <dgm:spPr/>
      <dgm:t>
        <a:bodyPr/>
        <a:lstStyle/>
        <a:p>
          <a:endParaRPr lang="zh-CN" altLang="en-US"/>
        </a:p>
      </dgm:t>
    </dgm:pt>
    <dgm:pt modelId="{CBE44CDE-718D-4804-9A03-51D5D7D2E6A7}">
      <dgm:prSet phldrT="[文本]" custT="1"/>
      <dgm:spPr/>
      <dgm:t>
        <a:bodyPr/>
        <a:lstStyle/>
        <a:p>
          <a:r>
            <a:rPr lang="zh-CN" altLang="en-US" sz="1600" dirty="0" smtClean="0"/>
            <a:t>金智项目经理负责在用户环境下部署人事系统</a:t>
          </a:r>
          <a:endParaRPr lang="zh-CN" altLang="en-US" sz="1600" dirty="0"/>
        </a:p>
      </dgm:t>
    </dgm:pt>
    <dgm:pt modelId="{CB4D8C6C-87A5-4BAE-8A52-30E1B8ED5E70}" type="parTrans" cxnId="{2DB98C6A-0E6F-4157-A4F2-A9B4B75D8723}">
      <dgm:prSet/>
      <dgm:spPr/>
      <dgm:t>
        <a:bodyPr/>
        <a:lstStyle/>
        <a:p>
          <a:endParaRPr lang="zh-CN" altLang="en-US"/>
        </a:p>
      </dgm:t>
    </dgm:pt>
    <dgm:pt modelId="{93D38DAA-7C11-4ACC-8176-B460341B0836}" type="sibTrans" cxnId="{2DB98C6A-0E6F-4157-A4F2-A9B4B75D8723}">
      <dgm:prSet/>
      <dgm:spPr/>
      <dgm:t>
        <a:bodyPr/>
        <a:lstStyle/>
        <a:p>
          <a:endParaRPr lang="zh-CN" altLang="en-US"/>
        </a:p>
      </dgm:t>
    </dgm:pt>
    <dgm:pt modelId="{B1F5A09D-D2EA-49F8-9BBA-86E4F06B069F}">
      <dgm:prSet phldrT="[文本]" custT="1"/>
      <dgm:spPr/>
      <dgm:t>
        <a:bodyPr/>
        <a:lstStyle/>
        <a:p>
          <a:r>
            <a:rPr lang="zh-CN" altLang="en-US" sz="2800" dirty="0" smtClean="0"/>
            <a:t>系统初始设置</a:t>
          </a:r>
          <a:endParaRPr lang="zh-CN" altLang="en-US" sz="2800" dirty="0"/>
        </a:p>
      </dgm:t>
    </dgm:pt>
    <dgm:pt modelId="{B0B2FF42-1CD5-4406-B178-5E3F2202830C}" type="parTrans" cxnId="{F3AAD419-CF71-4DFF-95C2-64532CAB5F29}">
      <dgm:prSet/>
      <dgm:spPr/>
      <dgm:t>
        <a:bodyPr/>
        <a:lstStyle/>
        <a:p>
          <a:endParaRPr lang="zh-CN" altLang="en-US"/>
        </a:p>
      </dgm:t>
    </dgm:pt>
    <dgm:pt modelId="{B0230A77-3B8E-491B-A086-FCE79CDBE4FB}" type="sibTrans" cxnId="{F3AAD419-CF71-4DFF-95C2-64532CAB5F29}">
      <dgm:prSet/>
      <dgm:spPr/>
      <dgm:t>
        <a:bodyPr/>
        <a:lstStyle/>
        <a:p>
          <a:endParaRPr lang="zh-CN" altLang="en-US"/>
        </a:p>
      </dgm:t>
    </dgm:pt>
    <dgm:pt modelId="{8C1E4EAD-7BA0-43EF-BA2C-01493ABB572A}">
      <dgm:prSet phldrT="[文本]" custT="1"/>
      <dgm:spPr/>
      <dgm:t>
        <a:bodyPr/>
        <a:lstStyle/>
        <a:p>
          <a:r>
            <a:rPr lang="zh-CN" altLang="en-US" sz="1600" dirty="0" smtClean="0"/>
            <a:t>金智实施人员根据需求调研 结果进行业务流程初始设置、用户权限初始设置、数据字段初始设置</a:t>
          </a:r>
          <a:endParaRPr lang="zh-CN" altLang="en-US" sz="1600" dirty="0"/>
        </a:p>
      </dgm:t>
    </dgm:pt>
    <dgm:pt modelId="{6F70237C-FFFA-405C-ACF2-11C3D4F86129}" type="parTrans" cxnId="{A0B8BD3B-94AE-4E05-956E-42053E1AD2CB}">
      <dgm:prSet/>
      <dgm:spPr/>
      <dgm:t>
        <a:bodyPr/>
        <a:lstStyle/>
        <a:p>
          <a:endParaRPr lang="zh-CN" altLang="en-US"/>
        </a:p>
      </dgm:t>
    </dgm:pt>
    <dgm:pt modelId="{8698A9E7-8A97-4183-A7E0-F38BEA67BE41}" type="sibTrans" cxnId="{A0B8BD3B-94AE-4E05-956E-42053E1AD2CB}">
      <dgm:prSet/>
      <dgm:spPr/>
      <dgm:t>
        <a:bodyPr/>
        <a:lstStyle/>
        <a:p>
          <a:endParaRPr lang="zh-CN" altLang="en-US"/>
        </a:p>
      </dgm:t>
    </dgm:pt>
    <dgm:pt modelId="{163986D0-0A3F-4B70-8AEF-BE10AAA8A465}">
      <dgm:prSet phldrT="[文本]" custT="1"/>
      <dgm:spPr/>
      <dgm:t>
        <a:bodyPr/>
        <a:lstStyle/>
        <a:p>
          <a:r>
            <a:rPr lang="zh-CN" altLang="en-US" sz="2800" dirty="0" smtClean="0"/>
            <a:t>历史数据收集</a:t>
          </a:r>
          <a:endParaRPr lang="zh-CN" altLang="en-US" sz="2800" dirty="0"/>
        </a:p>
      </dgm:t>
    </dgm:pt>
    <dgm:pt modelId="{121E49B4-BFEE-4FBB-8AF3-DE750564F861}" type="parTrans" cxnId="{10A56CAE-8F59-4331-9153-6D92CA72D536}">
      <dgm:prSet/>
      <dgm:spPr/>
      <dgm:t>
        <a:bodyPr/>
        <a:lstStyle/>
        <a:p>
          <a:endParaRPr lang="zh-CN" altLang="en-US"/>
        </a:p>
      </dgm:t>
    </dgm:pt>
    <dgm:pt modelId="{A6638153-7A6E-44FE-967E-E6C8E39E1E9A}" type="sibTrans" cxnId="{10A56CAE-8F59-4331-9153-6D92CA72D536}">
      <dgm:prSet/>
      <dgm:spPr/>
      <dgm:t>
        <a:bodyPr/>
        <a:lstStyle/>
        <a:p>
          <a:endParaRPr lang="zh-CN" altLang="en-US"/>
        </a:p>
      </dgm:t>
    </dgm:pt>
    <dgm:pt modelId="{E66A9DEE-A8F1-4B6A-AD31-C4E264507D52}">
      <dgm:prSet phldrT="[文本]" custT="1"/>
      <dgm:spPr/>
      <dgm:t>
        <a:bodyPr/>
        <a:lstStyle/>
        <a:p>
          <a:r>
            <a:rPr lang="zh-CN" altLang="en-US" sz="1600" dirty="0" smtClean="0"/>
            <a:t>金智实施人员提供规范化的历史数据收集表格</a:t>
          </a:r>
          <a:endParaRPr lang="zh-CN" altLang="en-US" sz="1600" dirty="0"/>
        </a:p>
      </dgm:t>
    </dgm:pt>
    <dgm:pt modelId="{2B8E024E-A317-4941-B91B-82217BC90CE0}" type="parTrans" cxnId="{F8DFA2FA-346B-437E-9562-E5929BF12096}">
      <dgm:prSet/>
      <dgm:spPr/>
      <dgm:t>
        <a:bodyPr/>
        <a:lstStyle/>
        <a:p>
          <a:endParaRPr lang="zh-CN" altLang="en-US"/>
        </a:p>
      </dgm:t>
    </dgm:pt>
    <dgm:pt modelId="{2609B4A5-BC12-489A-B7F9-E081B8ACC5DF}" type="sibTrans" cxnId="{F8DFA2FA-346B-437E-9562-E5929BF12096}">
      <dgm:prSet/>
      <dgm:spPr/>
      <dgm:t>
        <a:bodyPr/>
        <a:lstStyle/>
        <a:p>
          <a:endParaRPr lang="zh-CN" altLang="en-US"/>
        </a:p>
      </dgm:t>
    </dgm:pt>
    <dgm:pt modelId="{A2F7B2E5-E402-46DC-941A-F9E7AD1FB56D}">
      <dgm:prSet custT="1"/>
      <dgm:spPr/>
      <dgm:t>
        <a:bodyPr/>
        <a:lstStyle/>
        <a:p>
          <a:r>
            <a:rPr lang="zh-CN" altLang="en-US" sz="2800" dirty="0" smtClean="0"/>
            <a:t>历史数据导入</a:t>
          </a:r>
          <a:endParaRPr lang="zh-CN" altLang="en-US" sz="2800" dirty="0"/>
        </a:p>
      </dgm:t>
    </dgm:pt>
    <dgm:pt modelId="{B27DD443-7B66-4A34-A697-B8350F116FE3}" type="parTrans" cxnId="{9D5C9139-1701-42A1-AD37-203227D16B8D}">
      <dgm:prSet/>
      <dgm:spPr/>
      <dgm:t>
        <a:bodyPr/>
        <a:lstStyle/>
        <a:p>
          <a:endParaRPr lang="zh-CN" altLang="en-US"/>
        </a:p>
      </dgm:t>
    </dgm:pt>
    <dgm:pt modelId="{E74CA831-BC6B-42B7-97D9-36C5AFCE26F9}" type="sibTrans" cxnId="{9D5C9139-1701-42A1-AD37-203227D16B8D}">
      <dgm:prSet/>
      <dgm:spPr/>
      <dgm:t>
        <a:bodyPr/>
        <a:lstStyle/>
        <a:p>
          <a:endParaRPr lang="zh-CN" altLang="en-US"/>
        </a:p>
      </dgm:t>
    </dgm:pt>
    <dgm:pt modelId="{245DA6D7-8C5C-4345-AFF8-FD708189AE9D}">
      <dgm:prSet custT="1"/>
      <dgm:spPr/>
      <dgm:t>
        <a:bodyPr/>
        <a:lstStyle/>
        <a:p>
          <a:r>
            <a:rPr lang="zh-CN" altLang="en-US" sz="1600" dirty="0" smtClean="0"/>
            <a:t>金智实施人员负责把用户提供的数据进行整理后导入到系统中，数据导入过程中，如果遇到数据质量问题，用户联系人员需要协调相关人员配合解决</a:t>
          </a:r>
          <a:endParaRPr lang="zh-CN" altLang="en-US" sz="1600" dirty="0"/>
        </a:p>
      </dgm:t>
    </dgm:pt>
    <dgm:pt modelId="{DF44094B-05C2-49C3-B1A5-EBEDD3AC75F1}" type="parTrans" cxnId="{963DEFBA-75D9-4677-8E2B-A4F477FB1C97}">
      <dgm:prSet/>
      <dgm:spPr/>
      <dgm:t>
        <a:bodyPr/>
        <a:lstStyle/>
        <a:p>
          <a:endParaRPr lang="zh-CN" altLang="en-US"/>
        </a:p>
      </dgm:t>
    </dgm:pt>
    <dgm:pt modelId="{10C9BD90-7EE4-4CE6-A5C7-EAAE064F203D}" type="sibTrans" cxnId="{963DEFBA-75D9-4677-8E2B-A4F477FB1C97}">
      <dgm:prSet/>
      <dgm:spPr/>
      <dgm:t>
        <a:bodyPr/>
        <a:lstStyle/>
        <a:p>
          <a:endParaRPr lang="zh-CN" altLang="en-US"/>
        </a:p>
      </dgm:t>
    </dgm:pt>
    <dgm:pt modelId="{CAEC404B-A26E-42D7-AC27-94E7354A0601}">
      <dgm:prSet phldrT="[文本]" custT="1"/>
      <dgm:spPr/>
      <dgm:t>
        <a:bodyPr/>
        <a:lstStyle/>
        <a:p>
          <a:r>
            <a:rPr lang="zh-CN" altLang="en-US" sz="1600" dirty="0" smtClean="0"/>
            <a:t>用户根据表格提供组织机构、人员以及相关代码等数据</a:t>
          </a:r>
          <a:endParaRPr lang="zh-CN" altLang="en-US" sz="1600" dirty="0"/>
        </a:p>
      </dgm:t>
    </dgm:pt>
    <dgm:pt modelId="{4F890E2D-CEB0-42B0-AE51-9E05002E847F}" type="parTrans" cxnId="{76FA2E77-8B37-45D5-A700-12B5887DB826}">
      <dgm:prSet/>
      <dgm:spPr/>
      <dgm:t>
        <a:bodyPr/>
        <a:lstStyle/>
        <a:p>
          <a:endParaRPr lang="zh-CN" altLang="en-US"/>
        </a:p>
      </dgm:t>
    </dgm:pt>
    <dgm:pt modelId="{AA274AB2-37AA-4FA0-A966-524564ADA7E8}" type="sibTrans" cxnId="{76FA2E77-8B37-45D5-A700-12B5887DB826}">
      <dgm:prSet/>
      <dgm:spPr/>
      <dgm:t>
        <a:bodyPr/>
        <a:lstStyle/>
        <a:p>
          <a:endParaRPr lang="zh-CN" altLang="en-US"/>
        </a:p>
      </dgm:t>
    </dgm:pt>
    <dgm:pt modelId="{191CA36D-07C7-4535-8A3A-5B4B73838C66}">
      <dgm:prSet custT="1"/>
      <dgm:spPr/>
      <dgm:t>
        <a:bodyPr/>
        <a:lstStyle/>
        <a:p>
          <a:r>
            <a:rPr lang="zh-CN" altLang="en-US" sz="2800" dirty="0" smtClean="0"/>
            <a:t>初始化确认</a:t>
          </a:r>
          <a:endParaRPr lang="zh-CN" altLang="en-US" sz="2800" dirty="0"/>
        </a:p>
      </dgm:t>
    </dgm:pt>
    <dgm:pt modelId="{DC0BBD10-01BD-46CE-8389-44F4771F26AF}" type="parTrans" cxnId="{5BC201AF-0D40-4F63-A4B0-FB6E8653E3E1}">
      <dgm:prSet/>
      <dgm:spPr/>
      <dgm:t>
        <a:bodyPr/>
        <a:lstStyle/>
        <a:p>
          <a:endParaRPr lang="zh-CN" altLang="en-US"/>
        </a:p>
      </dgm:t>
    </dgm:pt>
    <dgm:pt modelId="{0AF8C3B7-86B1-498B-B19B-99012E30E5F5}" type="sibTrans" cxnId="{5BC201AF-0D40-4F63-A4B0-FB6E8653E3E1}">
      <dgm:prSet/>
      <dgm:spPr/>
      <dgm:t>
        <a:bodyPr/>
        <a:lstStyle/>
        <a:p>
          <a:endParaRPr lang="zh-CN" altLang="en-US"/>
        </a:p>
      </dgm:t>
    </dgm:pt>
    <dgm:pt modelId="{4D0F6ABE-5AA9-43EA-B721-BFCDC34004FD}">
      <dgm:prSet custT="1"/>
      <dgm:spPr/>
      <dgm:t>
        <a:bodyPr/>
        <a:lstStyle/>
        <a:p>
          <a:r>
            <a:rPr lang="zh-CN" altLang="en-US" sz="1600" dirty="0" smtClean="0"/>
            <a:t>金智实施人员在初始化完成后向用户提供初始化确认报告，金智 项目经理和用户负责人在报告上签字确认</a:t>
          </a:r>
          <a:endParaRPr lang="zh-CN" altLang="en-US" sz="1600" dirty="0"/>
        </a:p>
      </dgm:t>
    </dgm:pt>
    <dgm:pt modelId="{B98CC7AF-692E-4B37-9C51-63D25AE71430}" type="parTrans" cxnId="{41BDDE06-9555-45C4-974E-3CC47183AFA2}">
      <dgm:prSet/>
      <dgm:spPr/>
    </dgm:pt>
    <dgm:pt modelId="{496299AE-F955-49DA-816B-AB24022DEBAE}" type="sibTrans" cxnId="{41BDDE06-9555-45C4-974E-3CC47183AFA2}">
      <dgm:prSet/>
      <dgm:spPr/>
    </dgm:pt>
    <dgm:pt modelId="{A42D702C-EBA4-4DFE-96B1-43ED7529E615}" type="pres">
      <dgm:prSet presAssocID="{780179C3-4681-49DC-922C-51B46C5A8782}" presName="Name0" presStyleCnt="0">
        <dgm:presLayoutVars>
          <dgm:dir/>
          <dgm:animLvl val="lvl"/>
          <dgm:resizeHandles val="exact"/>
        </dgm:presLayoutVars>
      </dgm:prSet>
      <dgm:spPr/>
      <dgm:t>
        <a:bodyPr/>
        <a:lstStyle/>
        <a:p>
          <a:endParaRPr lang="zh-CN" altLang="en-US"/>
        </a:p>
      </dgm:t>
    </dgm:pt>
    <dgm:pt modelId="{E9FD7FA8-CB7C-4D6B-9BD0-DC3E52DCAADD}" type="pres">
      <dgm:prSet presAssocID="{EF37791B-2211-433A-99E4-D92F38BEBD9F}" presName="linNode" presStyleCnt="0"/>
      <dgm:spPr/>
    </dgm:pt>
    <dgm:pt modelId="{99F18DAE-124B-47AF-8D7C-A1EB00151118}" type="pres">
      <dgm:prSet presAssocID="{EF37791B-2211-433A-99E4-D92F38BEBD9F}" presName="parentText" presStyleLbl="node1" presStyleIdx="0" presStyleCnt="5">
        <dgm:presLayoutVars>
          <dgm:chMax val="1"/>
          <dgm:bulletEnabled val="1"/>
        </dgm:presLayoutVars>
      </dgm:prSet>
      <dgm:spPr/>
      <dgm:t>
        <a:bodyPr/>
        <a:lstStyle/>
        <a:p>
          <a:endParaRPr lang="zh-CN" altLang="en-US"/>
        </a:p>
      </dgm:t>
    </dgm:pt>
    <dgm:pt modelId="{8B3B9189-914E-4804-8AEA-4B597DDFE47E}" type="pres">
      <dgm:prSet presAssocID="{EF37791B-2211-433A-99E4-D92F38BEBD9F}" presName="descendantText" presStyleLbl="alignAccFollowNode1" presStyleIdx="0" presStyleCnt="5">
        <dgm:presLayoutVars>
          <dgm:bulletEnabled val="1"/>
        </dgm:presLayoutVars>
      </dgm:prSet>
      <dgm:spPr/>
      <dgm:t>
        <a:bodyPr/>
        <a:lstStyle/>
        <a:p>
          <a:endParaRPr lang="zh-CN" altLang="en-US"/>
        </a:p>
      </dgm:t>
    </dgm:pt>
    <dgm:pt modelId="{150AFFC3-705A-464C-8BD5-5FE23FA97325}" type="pres">
      <dgm:prSet presAssocID="{64BA1607-4BF4-4C84-94CD-100C9C292BAF}" presName="sp" presStyleCnt="0"/>
      <dgm:spPr/>
    </dgm:pt>
    <dgm:pt modelId="{4C12A669-3315-4AB6-B10D-1B044ECF7236}" type="pres">
      <dgm:prSet presAssocID="{B1F5A09D-D2EA-49F8-9BBA-86E4F06B069F}" presName="linNode" presStyleCnt="0"/>
      <dgm:spPr/>
    </dgm:pt>
    <dgm:pt modelId="{1436E4CF-9B93-4BCC-8D3C-7C790A5C877C}" type="pres">
      <dgm:prSet presAssocID="{B1F5A09D-D2EA-49F8-9BBA-86E4F06B069F}" presName="parentText" presStyleLbl="node1" presStyleIdx="1" presStyleCnt="5">
        <dgm:presLayoutVars>
          <dgm:chMax val="1"/>
          <dgm:bulletEnabled val="1"/>
        </dgm:presLayoutVars>
      </dgm:prSet>
      <dgm:spPr/>
      <dgm:t>
        <a:bodyPr/>
        <a:lstStyle/>
        <a:p>
          <a:endParaRPr lang="zh-CN" altLang="en-US"/>
        </a:p>
      </dgm:t>
    </dgm:pt>
    <dgm:pt modelId="{96FF23D9-4DD5-4BC5-9D2F-0CD85C200103}" type="pres">
      <dgm:prSet presAssocID="{B1F5A09D-D2EA-49F8-9BBA-86E4F06B069F}" presName="descendantText" presStyleLbl="alignAccFollowNode1" presStyleIdx="1" presStyleCnt="5">
        <dgm:presLayoutVars>
          <dgm:bulletEnabled val="1"/>
        </dgm:presLayoutVars>
      </dgm:prSet>
      <dgm:spPr/>
      <dgm:t>
        <a:bodyPr/>
        <a:lstStyle/>
        <a:p>
          <a:endParaRPr lang="zh-CN" altLang="en-US"/>
        </a:p>
      </dgm:t>
    </dgm:pt>
    <dgm:pt modelId="{AB5CF8D8-92C8-49EA-840A-22DAD5CEDE6A}" type="pres">
      <dgm:prSet presAssocID="{B0230A77-3B8E-491B-A086-FCE79CDBE4FB}" presName="sp" presStyleCnt="0"/>
      <dgm:spPr/>
    </dgm:pt>
    <dgm:pt modelId="{A27E4266-10D7-4BFD-B55C-44268AB84537}" type="pres">
      <dgm:prSet presAssocID="{163986D0-0A3F-4B70-8AEF-BE10AAA8A465}" presName="linNode" presStyleCnt="0"/>
      <dgm:spPr/>
    </dgm:pt>
    <dgm:pt modelId="{85340382-DAC0-40E4-B04D-A300D19EF600}" type="pres">
      <dgm:prSet presAssocID="{163986D0-0A3F-4B70-8AEF-BE10AAA8A465}" presName="parentText" presStyleLbl="node1" presStyleIdx="2" presStyleCnt="5">
        <dgm:presLayoutVars>
          <dgm:chMax val="1"/>
          <dgm:bulletEnabled val="1"/>
        </dgm:presLayoutVars>
      </dgm:prSet>
      <dgm:spPr/>
      <dgm:t>
        <a:bodyPr/>
        <a:lstStyle/>
        <a:p>
          <a:endParaRPr lang="zh-CN" altLang="en-US"/>
        </a:p>
      </dgm:t>
    </dgm:pt>
    <dgm:pt modelId="{04B0E419-F6F1-4BF4-B5CF-049E448DA888}" type="pres">
      <dgm:prSet presAssocID="{163986D0-0A3F-4B70-8AEF-BE10AAA8A465}" presName="descendantText" presStyleLbl="alignAccFollowNode1" presStyleIdx="2" presStyleCnt="5">
        <dgm:presLayoutVars>
          <dgm:bulletEnabled val="1"/>
        </dgm:presLayoutVars>
      </dgm:prSet>
      <dgm:spPr/>
      <dgm:t>
        <a:bodyPr/>
        <a:lstStyle/>
        <a:p>
          <a:endParaRPr lang="zh-CN" altLang="en-US"/>
        </a:p>
      </dgm:t>
    </dgm:pt>
    <dgm:pt modelId="{C3DEC528-82EB-4714-A7FD-8AFB6EA07CFD}" type="pres">
      <dgm:prSet presAssocID="{A6638153-7A6E-44FE-967E-E6C8E39E1E9A}" presName="sp" presStyleCnt="0"/>
      <dgm:spPr/>
    </dgm:pt>
    <dgm:pt modelId="{11DC4A3A-9CA9-49A9-B9A1-4D8A5770A4A4}" type="pres">
      <dgm:prSet presAssocID="{A2F7B2E5-E402-46DC-941A-F9E7AD1FB56D}" presName="linNode" presStyleCnt="0"/>
      <dgm:spPr/>
    </dgm:pt>
    <dgm:pt modelId="{0B69B217-E7CC-47C9-A058-0CF868F8E6A3}" type="pres">
      <dgm:prSet presAssocID="{A2F7B2E5-E402-46DC-941A-F9E7AD1FB56D}" presName="parentText" presStyleLbl="node1" presStyleIdx="3" presStyleCnt="5">
        <dgm:presLayoutVars>
          <dgm:chMax val="1"/>
          <dgm:bulletEnabled val="1"/>
        </dgm:presLayoutVars>
      </dgm:prSet>
      <dgm:spPr/>
      <dgm:t>
        <a:bodyPr/>
        <a:lstStyle/>
        <a:p>
          <a:endParaRPr lang="zh-CN" altLang="en-US"/>
        </a:p>
      </dgm:t>
    </dgm:pt>
    <dgm:pt modelId="{ED3CC01D-E7D1-4E74-ADC2-690E1E33836B}" type="pres">
      <dgm:prSet presAssocID="{A2F7B2E5-E402-46DC-941A-F9E7AD1FB56D}" presName="descendantText" presStyleLbl="alignAccFollowNode1" presStyleIdx="3" presStyleCnt="5">
        <dgm:presLayoutVars>
          <dgm:bulletEnabled val="1"/>
        </dgm:presLayoutVars>
      </dgm:prSet>
      <dgm:spPr/>
      <dgm:t>
        <a:bodyPr/>
        <a:lstStyle/>
        <a:p>
          <a:endParaRPr lang="zh-CN" altLang="en-US"/>
        </a:p>
      </dgm:t>
    </dgm:pt>
    <dgm:pt modelId="{595CB060-E111-4904-885C-781DB6F478CF}" type="pres">
      <dgm:prSet presAssocID="{E74CA831-BC6B-42B7-97D9-36C5AFCE26F9}" presName="sp" presStyleCnt="0"/>
      <dgm:spPr/>
    </dgm:pt>
    <dgm:pt modelId="{D76B3C30-EBC8-4925-A74F-CF7B38A0FCED}" type="pres">
      <dgm:prSet presAssocID="{191CA36D-07C7-4535-8A3A-5B4B73838C66}" presName="linNode" presStyleCnt="0"/>
      <dgm:spPr/>
    </dgm:pt>
    <dgm:pt modelId="{47B236D2-D6F1-49F0-8F57-EEE218F87617}" type="pres">
      <dgm:prSet presAssocID="{191CA36D-07C7-4535-8A3A-5B4B73838C66}" presName="parentText" presStyleLbl="node1" presStyleIdx="4" presStyleCnt="5">
        <dgm:presLayoutVars>
          <dgm:chMax val="1"/>
          <dgm:bulletEnabled val="1"/>
        </dgm:presLayoutVars>
      </dgm:prSet>
      <dgm:spPr/>
      <dgm:t>
        <a:bodyPr/>
        <a:lstStyle/>
        <a:p>
          <a:endParaRPr lang="zh-CN" altLang="en-US"/>
        </a:p>
      </dgm:t>
    </dgm:pt>
    <dgm:pt modelId="{3FF0D6E0-9746-485A-8E83-F79224EF1C1C}" type="pres">
      <dgm:prSet presAssocID="{191CA36D-07C7-4535-8A3A-5B4B73838C66}" presName="descendantText" presStyleLbl="alignAccFollowNode1" presStyleIdx="4" presStyleCnt="5">
        <dgm:presLayoutVars>
          <dgm:bulletEnabled val="1"/>
        </dgm:presLayoutVars>
      </dgm:prSet>
      <dgm:spPr/>
      <dgm:t>
        <a:bodyPr/>
        <a:lstStyle/>
        <a:p>
          <a:endParaRPr lang="zh-CN" altLang="en-US"/>
        </a:p>
      </dgm:t>
    </dgm:pt>
  </dgm:ptLst>
  <dgm:cxnLst>
    <dgm:cxn modelId="{297ED904-0065-4125-A1A4-72850CB24E62}" type="presOf" srcId="{4D0F6ABE-5AA9-43EA-B721-BFCDC34004FD}" destId="{3FF0D6E0-9746-485A-8E83-F79224EF1C1C}" srcOrd="0" destOrd="0" presId="urn:microsoft.com/office/officeart/2005/8/layout/vList5"/>
    <dgm:cxn modelId="{E3E3C9EF-DAFB-45A7-84F2-FD93796F7D70}" type="presOf" srcId="{EF37791B-2211-433A-99E4-D92F38BEBD9F}" destId="{99F18DAE-124B-47AF-8D7C-A1EB00151118}" srcOrd="0" destOrd="0" presId="urn:microsoft.com/office/officeart/2005/8/layout/vList5"/>
    <dgm:cxn modelId="{03E9D802-82AC-472B-ACEF-24F22A8B2EBC}" type="presOf" srcId="{CAEC404B-A26E-42D7-AC27-94E7354A0601}" destId="{04B0E419-F6F1-4BF4-B5CF-049E448DA888}" srcOrd="0" destOrd="1" presId="urn:microsoft.com/office/officeart/2005/8/layout/vList5"/>
    <dgm:cxn modelId="{5BC201AF-0D40-4F63-A4B0-FB6E8653E3E1}" srcId="{780179C3-4681-49DC-922C-51B46C5A8782}" destId="{191CA36D-07C7-4535-8A3A-5B4B73838C66}" srcOrd="4" destOrd="0" parTransId="{DC0BBD10-01BD-46CE-8389-44F4771F26AF}" sibTransId="{0AF8C3B7-86B1-498B-B19B-99012E30E5F5}"/>
    <dgm:cxn modelId="{E4837CE0-6F64-47F7-91D7-A5A900EF890F}" type="presOf" srcId="{8C1E4EAD-7BA0-43EF-BA2C-01493ABB572A}" destId="{96FF23D9-4DD5-4BC5-9D2F-0CD85C200103}" srcOrd="0" destOrd="0" presId="urn:microsoft.com/office/officeart/2005/8/layout/vList5"/>
    <dgm:cxn modelId="{41BDDE06-9555-45C4-974E-3CC47183AFA2}" srcId="{191CA36D-07C7-4535-8A3A-5B4B73838C66}" destId="{4D0F6ABE-5AA9-43EA-B721-BFCDC34004FD}" srcOrd="0" destOrd="0" parTransId="{B98CC7AF-692E-4B37-9C51-63D25AE71430}" sibTransId="{496299AE-F955-49DA-816B-AB24022DEBAE}"/>
    <dgm:cxn modelId="{F3AAD419-CF71-4DFF-95C2-64532CAB5F29}" srcId="{780179C3-4681-49DC-922C-51B46C5A8782}" destId="{B1F5A09D-D2EA-49F8-9BBA-86E4F06B069F}" srcOrd="1" destOrd="0" parTransId="{B0B2FF42-1CD5-4406-B178-5E3F2202830C}" sibTransId="{B0230A77-3B8E-491B-A086-FCE79CDBE4FB}"/>
    <dgm:cxn modelId="{01C33BDE-BB99-4F3C-B913-F8FAE8CC72C0}" type="presOf" srcId="{245DA6D7-8C5C-4345-AFF8-FD708189AE9D}" destId="{ED3CC01D-E7D1-4E74-ADC2-690E1E33836B}" srcOrd="0" destOrd="0" presId="urn:microsoft.com/office/officeart/2005/8/layout/vList5"/>
    <dgm:cxn modelId="{10A56CAE-8F59-4331-9153-6D92CA72D536}" srcId="{780179C3-4681-49DC-922C-51B46C5A8782}" destId="{163986D0-0A3F-4B70-8AEF-BE10AAA8A465}" srcOrd="2" destOrd="0" parTransId="{121E49B4-BFEE-4FBB-8AF3-DE750564F861}" sibTransId="{A6638153-7A6E-44FE-967E-E6C8E39E1E9A}"/>
    <dgm:cxn modelId="{CD1F5E31-D105-491D-B3BC-FEC7F043CB0A}" type="presOf" srcId="{E66A9DEE-A8F1-4B6A-AD31-C4E264507D52}" destId="{04B0E419-F6F1-4BF4-B5CF-049E448DA888}" srcOrd="0" destOrd="0" presId="urn:microsoft.com/office/officeart/2005/8/layout/vList5"/>
    <dgm:cxn modelId="{8B1C4B67-AF9C-4AAF-966B-EC6367347AC4}" type="presOf" srcId="{B1F5A09D-D2EA-49F8-9BBA-86E4F06B069F}" destId="{1436E4CF-9B93-4BCC-8D3C-7C790A5C877C}" srcOrd="0" destOrd="0" presId="urn:microsoft.com/office/officeart/2005/8/layout/vList5"/>
    <dgm:cxn modelId="{2DB98C6A-0E6F-4157-A4F2-A9B4B75D8723}" srcId="{EF37791B-2211-433A-99E4-D92F38BEBD9F}" destId="{CBE44CDE-718D-4804-9A03-51D5D7D2E6A7}" srcOrd="0" destOrd="0" parTransId="{CB4D8C6C-87A5-4BAE-8A52-30E1B8ED5E70}" sibTransId="{93D38DAA-7C11-4ACC-8176-B460341B0836}"/>
    <dgm:cxn modelId="{472864D4-9F33-4351-9D77-EDEA79F15730}" type="presOf" srcId="{CBE44CDE-718D-4804-9A03-51D5D7D2E6A7}" destId="{8B3B9189-914E-4804-8AEA-4B597DDFE47E}" srcOrd="0" destOrd="0" presId="urn:microsoft.com/office/officeart/2005/8/layout/vList5"/>
    <dgm:cxn modelId="{1128B069-00E2-463D-A175-56B2F08A5826}" type="presOf" srcId="{780179C3-4681-49DC-922C-51B46C5A8782}" destId="{A42D702C-EBA4-4DFE-96B1-43ED7529E615}" srcOrd="0" destOrd="0" presId="urn:microsoft.com/office/officeart/2005/8/layout/vList5"/>
    <dgm:cxn modelId="{A773A7AB-0BB3-4B19-B89A-F8CF15D4EA0F}" type="presOf" srcId="{163986D0-0A3F-4B70-8AEF-BE10AAA8A465}" destId="{85340382-DAC0-40E4-B04D-A300D19EF600}" srcOrd="0" destOrd="0" presId="urn:microsoft.com/office/officeart/2005/8/layout/vList5"/>
    <dgm:cxn modelId="{BF72B58A-5F02-476B-A11F-6AB01C9303EF}" type="presOf" srcId="{A2F7B2E5-E402-46DC-941A-F9E7AD1FB56D}" destId="{0B69B217-E7CC-47C9-A058-0CF868F8E6A3}" srcOrd="0" destOrd="0" presId="urn:microsoft.com/office/officeart/2005/8/layout/vList5"/>
    <dgm:cxn modelId="{F8DFA2FA-346B-437E-9562-E5929BF12096}" srcId="{163986D0-0A3F-4B70-8AEF-BE10AAA8A465}" destId="{E66A9DEE-A8F1-4B6A-AD31-C4E264507D52}" srcOrd="0" destOrd="0" parTransId="{2B8E024E-A317-4941-B91B-82217BC90CE0}" sibTransId="{2609B4A5-BC12-489A-B7F9-E081B8ACC5DF}"/>
    <dgm:cxn modelId="{93AB89A0-FA57-49BD-814F-1268CD86F44A}" srcId="{780179C3-4681-49DC-922C-51B46C5A8782}" destId="{EF37791B-2211-433A-99E4-D92F38BEBD9F}" srcOrd="0" destOrd="0" parTransId="{42167E7C-C28C-4BE8-984D-E76CF5E38188}" sibTransId="{64BA1607-4BF4-4C84-94CD-100C9C292BAF}"/>
    <dgm:cxn modelId="{76FA2E77-8B37-45D5-A700-12B5887DB826}" srcId="{163986D0-0A3F-4B70-8AEF-BE10AAA8A465}" destId="{CAEC404B-A26E-42D7-AC27-94E7354A0601}" srcOrd="1" destOrd="0" parTransId="{4F890E2D-CEB0-42B0-AE51-9E05002E847F}" sibTransId="{AA274AB2-37AA-4FA0-A966-524564ADA7E8}"/>
    <dgm:cxn modelId="{9D5C9139-1701-42A1-AD37-203227D16B8D}" srcId="{780179C3-4681-49DC-922C-51B46C5A8782}" destId="{A2F7B2E5-E402-46DC-941A-F9E7AD1FB56D}" srcOrd="3" destOrd="0" parTransId="{B27DD443-7B66-4A34-A697-B8350F116FE3}" sibTransId="{E74CA831-BC6B-42B7-97D9-36C5AFCE26F9}"/>
    <dgm:cxn modelId="{987A1DE0-03A3-4877-B260-43853B040028}" type="presOf" srcId="{191CA36D-07C7-4535-8A3A-5B4B73838C66}" destId="{47B236D2-D6F1-49F0-8F57-EEE218F87617}" srcOrd="0" destOrd="0" presId="urn:microsoft.com/office/officeart/2005/8/layout/vList5"/>
    <dgm:cxn modelId="{A0B8BD3B-94AE-4E05-956E-42053E1AD2CB}" srcId="{B1F5A09D-D2EA-49F8-9BBA-86E4F06B069F}" destId="{8C1E4EAD-7BA0-43EF-BA2C-01493ABB572A}" srcOrd="0" destOrd="0" parTransId="{6F70237C-FFFA-405C-ACF2-11C3D4F86129}" sibTransId="{8698A9E7-8A97-4183-A7E0-F38BEA67BE41}"/>
    <dgm:cxn modelId="{963DEFBA-75D9-4677-8E2B-A4F477FB1C97}" srcId="{A2F7B2E5-E402-46DC-941A-F9E7AD1FB56D}" destId="{245DA6D7-8C5C-4345-AFF8-FD708189AE9D}" srcOrd="0" destOrd="0" parTransId="{DF44094B-05C2-49C3-B1A5-EBEDD3AC75F1}" sibTransId="{10C9BD90-7EE4-4CE6-A5C7-EAAE064F203D}"/>
    <dgm:cxn modelId="{4DC39BFD-31BF-4640-8FA6-0B2FCCBAC434}" type="presParOf" srcId="{A42D702C-EBA4-4DFE-96B1-43ED7529E615}" destId="{E9FD7FA8-CB7C-4D6B-9BD0-DC3E52DCAADD}" srcOrd="0" destOrd="0" presId="urn:microsoft.com/office/officeart/2005/8/layout/vList5"/>
    <dgm:cxn modelId="{6E0EAC13-765B-4758-97EB-B3DDD4749BFF}" type="presParOf" srcId="{E9FD7FA8-CB7C-4D6B-9BD0-DC3E52DCAADD}" destId="{99F18DAE-124B-47AF-8D7C-A1EB00151118}" srcOrd="0" destOrd="0" presId="urn:microsoft.com/office/officeart/2005/8/layout/vList5"/>
    <dgm:cxn modelId="{8AA361D9-CE06-40CD-ABC2-AEAC86C21A45}" type="presParOf" srcId="{E9FD7FA8-CB7C-4D6B-9BD0-DC3E52DCAADD}" destId="{8B3B9189-914E-4804-8AEA-4B597DDFE47E}" srcOrd="1" destOrd="0" presId="urn:microsoft.com/office/officeart/2005/8/layout/vList5"/>
    <dgm:cxn modelId="{2F8EB1A2-C66A-4D07-BD13-2AF3950459D4}" type="presParOf" srcId="{A42D702C-EBA4-4DFE-96B1-43ED7529E615}" destId="{150AFFC3-705A-464C-8BD5-5FE23FA97325}" srcOrd="1" destOrd="0" presId="urn:microsoft.com/office/officeart/2005/8/layout/vList5"/>
    <dgm:cxn modelId="{37F9456D-B9B8-4109-8765-76DADB022FC2}" type="presParOf" srcId="{A42D702C-EBA4-4DFE-96B1-43ED7529E615}" destId="{4C12A669-3315-4AB6-B10D-1B044ECF7236}" srcOrd="2" destOrd="0" presId="urn:microsoft.com/office/officeart/2005/8/layout/vList5"/>
    <dgm:cxn modelId="{573BB6E5-D3F4-4661-92CF-FCB49638D477}" type="presParOf" srcId="{4C12A669-3315-4AB6-B10D-1B044ECF7236}" destId="{1436E4CF-9B93-4BCC-8D3C-7C790A5C877C}" srcOrd="0" destOrd="0" presId="urn:microsoft.com/office/officeart/2005/8/layout/vList5"/>
    <dgm:cxn modelId="{5D523897-935C-4A04-8665-2467C5D140DA}" type="presParOf" srcId="{4C12A669-3315-4AB6-B10D-1B044ECF7236}" destId="{96FF23D9-4DD5-4BC5-9D2F-0CD85C200103}" srcOrd="1" destOrd="0" presId="urn:microsoft.com/office/officeart/2005/8/layout/vList5"/>
    <dgm:cxn modelId="{6D21B633-EE22-4802-A498-D09194546C4E}" type="presParOf" srcId="{A42D702C-EBA4-4DFE-96B1-43ED7529E615}" destId="{AB5CF8D8-92C8-49EA-840A-22DAD5CEDE6A}" srcOrd="3" destOrd="0" presId="urn:microsoft.com/office/officeart/2005/8/layout/vList5"/>
    <dgm:cxn modelId="{AE4E2422-9615-46A7-87B4-DB0DD929CF22}" type="presParOf" srcId="{A42D702C-EBA4-4DFE-96B1-43ED7529E615}" destId="{A27E4266-10D7-4BFD-B55C-44268AB84537}" srcOrd="4" destOrd="0" presId="urn:microsoft.com/office/officeart/2005/8/layout/vList5"/>
    <dgm:cxn modelId="{3221EF60-2D7B-4FA2-9A56-F48235B642C2}" type="presParOf" srcId="{A27E4266-10D7-4BFD-B55C-44268AB84537}" destId="{85340382-DAC0-40E4-B04D-A300D19EF600}" srcOrd="0" destOrd="0" presId="urn:microsoft.com/office/officeart/2005/8/layout/vList5"/>
    <dgm:cxn modelId="{BC3C3F33-58B3-4E20-A0F5-D41A52235685}" type="presParOf" srcId="{A27E4266-10D7-4BFD-B55C-44268AB84537}" destId="{04B0E419-F6F1-4BF4-B5CF-049E448DA888}" srcOrd="1" destOrd="0" presId="urn:microsoft.com/office/officeart/2005/8/layout/vList5"/>
    <dgm:cxn modelId="{A03F5371-1B35-4351-8E3F-86AA07FAF76B}" type="presParOf" srcId="{A42D702C-EBA4-4DFE-96B1-43ED7529E615}" destId="{C3DEC528-82EB-4714-A7FD-8AFB6EA07CFD}" srcOrd="5" destOrd="0" presId="urn:microsoft.com/office/officeart/2005/8/layout/vList5"/>
    <dgm:cxn modelId="{6AFDCB6F-0FEE-49E4-A69F-753902478417}" type="presParOf" srcId="{A42D702C-EBA4-4DFE-96B1-43ED7529E615}" destId="{11DC4A3A-9CA9-49A9-B9A1-4D8A5770A4A4}" srcOrd="6" destOrd="0" presId="urn:microsoft.com/office/officeart/2005/8/layout/vList5"/>
    <dgm:cxn modelId="{97CDDE40-D43E-4280-8174-A02749BB39BC}" type="presParOf" srcId="{11DC4A3A-9CA9-49A9-B9A1-4D8A5770A4A4}" destId="{0B69B217-E7CC-47C9-A058-0CF868F8E6A3}" srcOrd="0" destOrd="0" presId="urn:microsoft.com/office/officeart/2005/8/layout/vList5"/>
    <dgm:cxn modelId="{856DC3C9-F7B0-4A89-A31F-DFA89D31531D}" type="presParOf" srcId="{11DC4A3A-9CA9-49A9-B9A1-4D8A5770A4A4}" destId="{ED3CC01D-E7D1-4E74-ADC2-690E1E33836B}" srcOrd="1" destOrd="0" presId="urn:microsoft.com/office/officeart/2005/8/layout/vList5"/>
    <dgm:cxn modelId="{7E89F44B-E0F3-4D4E-B1B6-0C39B81E5EB5}" type="presParOf" srcId="{A42D702C-EBA4-4DFE-96B1-43ED7529E615}" destId="{595CB060-E111-4904-885C-781DB6F478CF}" srcOrd="7" destOrd="0" presId="urn:microsoft.com/office/officeart/2005/8/layout/vList5"/>
    <dgm:cxn modelId="{51B90881-7904-438C-9F3B-46ED820F3CD6}" type="presParOf" srcId="{A42D702C-EBA4-4DFE-96B1-43ED7529E615}" destId="{D76B3C30-EBC8-4925-A74F-CF7B38A0FCED}" srcOrd="8" destOrd="0" presId="urn:microsoft.com/office/officeart/2005/8/layout/vList5"/>
    <dgm:cxn modelId="{C0ABBF12-3E93-478A-8B96-8FCA50512F24}" type="presParOf" srcId="{D76B3C30-EBC8-4925-A74F-CF7B38A0FCED}" destId="{47B236D2-D6F1-49F0-8F57-EEE218F87617}" srcOrd="0" destOrd="0" presId="urn:microsoft.com/office/officeart/2005/8/layout/vList5"/>
    <dgm:cxn modelId="{3ABB6C0B-B526-4CD1-89FB-AB176F08CA02}" type="presParOf" srcId="{D76B3C30-EBC8-4925-A74F-CF7B38A0FCED}" destId="{3FF0D6E0-9746-485A-8E83-F79224EF1C1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80179C3-4681-49DC-922C-51B46C5A8782}" type="doc">
      <dgm:prSet loTypeId="urn:microsoft.com/office/officeart/2005/8/layout/vList5" loCatId="list" qsTypeId="urn:microsoft.com/office/officeart/2005/8/quickstyle/simple4" qsCatId="simple" csTypeId="urn:microsoft.com/office/officeart/2005/8/colors/colorful1#8" csCatId="colorful" phldr="1"/>
      <dgm:spPr/>
      <dgm:t>
        <a:bodyPr/>
        <a:lstStyle/>
        <a:p>
          <a:endParaRPr lang="zh-CN" altLang="en-US"/>
        </a:p>
      </dgm:t>
    </dgm:pt>
    <dgm:pt modelId="{EF37791B-2211-433A-99E4-D92F38BEBD9F}">
      <dgm:prSet phldrT="[文本]" custT="1"/>
      <dgm:spPr/>
      <dgm:t>
        <a:bodyPr/>
        <a:lstStyle/>
        <a:p>
          <a:r>
            <a:rPr lang="zh-CN" altLang="en-US" sz="2800" dirty="0" smtClean="0"/>
            <a:t>培训计划</a:t>
          </a:r>
          <a:endParaRPr lang="zh-CN" altLang="en-US" sz="2800" dirty="0"/>
        </a:p>
      </dgm:t>
    </dgm:pt>
    <dgm:pt modelId="{42167E7C-C28C-4BE8-984D-E76CF5E38188}" type="parTrans" cxnId="{93AB89A0-FA57-49BD-814F-1268CD86F44A}">
      <dgm:prSet/>
      <dgm:spPr/>
      <dgm:t>
        <a:bodyPr/>
        <a:lstStyle/>
        <a:p>
          <a:endParaRPr lang="zh-CN" altLang="en-US"/>
        </a:p>
      </dgm:t>
    </dgm:pt>
    <dgm:pt modelId="{64BA1607-4BF4-4C84-94CD-100C9C292BAF}" type="sibTrans" cxnId="{93AB89A0-FA57-49BD-814F-1268CD86F44A}">
      <dgm:prSet/>
      <dgm:spPr/>
      <dgm:t>
        <a:bodyPr/>
        <a:lstStyle/>
        <a:p>
          <a:endParaRPr lang="zh-CN" altLang="en-US"/>
        </a:p>
      </dgm:t>
    </dgm:pt>
    <dgm:pt modelId="{CBE44CDE-718D-4804-9A03-51D5D7D2E6A7}">
      <dgm:prSet phldrT="[文本]"/>
      <dgm:spPr/>
      <dgm:t>
        <a:bodyPr/>
        <a:lstStyle/>
        <a:p>
          <a:r>
            <a:rPr lang="zh-CN" altLang="en-US" dirty="0" smtClean="0"/>
            <a:t>金智项目经理向用户方提交培训计划</a:t>
          </a:r>
          <a:endParaRPr lang="zh-CN" altLang="en-US" dirty="0"/>
        </a:p>
      </dgm:t>
    </dgm:pt>
    <dgm:pt modelId="{CB4D8C6C-87A5-4BAE-8A52-30E1B8ED5E70}" type="parTrans" cxnId="{2DB98C6A-0E6F-4157-A4F2-A9B4B75D8723}">
      <dgm:prSet/>
      <dgm:spPr/>
      <dgm:t>
        <a:bodyPr/>
        <a:lstStyle/>
        <a:p>
          <a:endParaRPr lang="zh-CN" altLang="en-US"/>
        </a:p>
      </dgm:t>
    </dgm:pt>
    <dgm:pt modelId="{93D38DAA-7C11-4ACC-8176-B460341B0836}" type="sibTrans" cxnId="{2DB98C6A-0E6F-4157-A4F2-A9B4B75D8723}">
      <dgm:prSet/>
      <dgm:spPr/>
      <dgm:t>
        <a:bodyPr/>
        <a:lstStyle/>
        <a:p>
          <a:endParaRPr lang="zh-CN" altLang="en-US"/>
        </a:p>
      </dgm:t>
    </dgm:pt>
    <dgm:pt modelId="{B1F5A09D-D2EA-49F8-9BBA-86E4F06B069F}">
      <dgm:prSet phldrT="[文本]" custT="1"/>
      <dgm:spPr/>
      <dgm:t>
        <a:bodyPr/>
        <a:lstStyle/>
        <a:p>
          <a:r>
            <a:rPr lang="zh-CN" altLang="en-US" sz="2800" dirty="0" smtClean="0"/>
            <a:t>培训</a:t>
          </a:r>
          <a:endParaRPr lang="zh-CN" altLang="en-US" sz="2800" dirty="0"/>
        </a:p>
      </dgm:t>
    </dgm:pt>
    <dgm:pt modelId="{B0B2FF42-1CD5-4406-B178-5E3F2202830C}" type="parTrans" cxnId="{F3AAD419-CF71-4DFF-95C2-64532CAB5F29}">
      <dgm:prSet/>
      <dgm:spPr/>
      <dgm:t>
        <a:bodyPr/>
        <a:lstStyle/>
        <a:p>
          <a:endParaRPr lang="zh-CN" altLang="en-US"/>
        </a:p>
      </dgm:t>
    </dgm:pt>
    <dgm:pt modelId="{B0230A77-3B8E-491B-A086-FCE79CDBE4FB}" type="sibTrans" cxnId="{F3AAD419-CF71-4DFF-95C2-64532CAB5F29}">
      <dgm:prSet/>
      <dgm:spPr/>
      <dgm:t>
        <a:bodyPr/>
        <a:lstStyle/>
        <a:p>
          <a:endParaRPr lang="zh-CN" altLang="en-US"/>
        </a:p>
      </dgm:t>
    </dgm:pt>
    <dgm:pt modelId="{8C1E4EAD-7BA0-43EF-BA2C-01493ABB572A}">
      <dgm:prSet phldrT="[文本]"/>
      <dgm:spPr/>
      <dgm:t>
        <a:bodyPr/>
        <a:lstStyle/>
        <a:p>
          <a:r>
            <a:rPr lang="zh-CN" altLang="en-US" dirty="0" smtClean="0"/>
            <a:t>金智产品经理根据培训计划进行培训</a:t>
          </a:r>
          <a:endParaRPr lang="zh-CN" altLang="en-US" dirty="0"/>
        </a:p>
      </dgm:t>
    </dgm:pt>
    <dgm:pt modelId="{6F70237C-FFFA-405C-ACF2-11C3D4F86129}" type="parTrans" cxnId="{A0B8BD3B-94AE-4E05-956E-42053E1AD2CB}">
      <dgm:prSet/>
      <dgm:spPr/>
      <dgm:t>
        <a:bodyPr/>
        <a:lstStyle/>
        <a:p>
          <a:endParaRPr lang="zh-CN" altLang="en-US"/>
        </a:p>
      </dgm:t>
    </dgm:pt>
    <dgm:pt modelId="{8698A9E7-8A97-4183-A7E0-F38BEA67BE41}" type="sibTrans" cxnId="{A0B8BD3B-94AE-4E05-956E-42053E1AD2CB}">
      <dgm:prSet/>
      <dgm:spPr/>
      <dgm:t>
        <a:bodyPr/>
        <a:lstStyle/>
        <a:p>
          <a:endParaRPr lang="zh-CN" altLang="en-US"/>
        </a:p>
      </dgm:t>
    </dgm:pt>
    <dgm:pt modelId="{C0C6ACCC-B355-428D-AA00-DCF1A8F1D612}">
      <dgm:prSet phldrT="[文本]"/>
      <dgm:spPr/>
      <dgm:t>
        <a:bodyPr/>
        <a:lstStyle/>
        <a:p>
          <a:r>
            <a:rPr lang="zh-CN" altLang="en-US" dirty="0" smtClean="0"/>
            <a:t>培训计划由用户项目负责人签字确认</a:t>
          </a:r>
          <a:endParaRPr lang="zh-CN" altLang="en-US" dirty="0"/>
        </a:p>
      </dgm:t>
    </dgm:pt>
    <dgm:pt modelId="{97461561-6E85-4ADA-BA5A-AC94A93D111B}" type="parTrans" cxnId="{202464A6-FDAB-4D88-9CC6-0AE21DC51C54}">
      <dgm:prSet/>
      <dgm:spPr/>
      <dgm:t>
        <a:bodyPr/>
        <a:lstStyle/>
        <a:p>
          <a:endParaRPr lang="zh-CN" altLang="en-US"/>
        </a:p>
      </dgm:t>
    </dgm:pt>
    <dgm:pt modelId="{84C182F5-D68C-4E91-8382-55FCE444B1F7}" type="sibTrans" cxnId="{202464A6-FDAB-4D88-9CC6-0AE21DC51C54}">
      <dgm:prSet/>
      <dgm:spPr/>
      <dgm:t>
        <a:bodyPr/>
        <a:lstStyle/>
        <a:p>
          <a:endParaRPr lang="zh-CN" altLang="en-US"/>
        </a:p>
      </dgm:t>
    </dgm:pt>
    <dgm:pt modelId="{534F4E99-EBC1-4E8B-B2EE-EC7F9CEF972B}">
      <dgm:prSet phldrT="[文本]"/>
      <dgm:spPr/>
      <dgm:t>
        <a:bodyPr/>
        <a:lstStyle/>
        <a:p>
          <a:r>
            <a:rPr lang="zh-CN" altLang="en-US" dirty="0" smtClean="0"/>
            <a:t>用户项目联系人负责培训组织和执行</a:t>
          </a:r>
          <a:endParaRPr lang="zh-CN" altLang="en-US" dirty="0"/>
        </a:p>
      </dgm:t>
    </dgm:pt>
    <dgm:pt modelId="{B2D56C54-D2EB-4AE0-A806-5C2B5920189A}" type="parTrans" cxnId="{66272C31-DC52-471A-9C0A-000BD4153940}">
      <dgm:prSet/>
      <dgm:spPr/>
      <dgm:t>
        <a:bodyPr/>
        <a:lstStyle/>
        <a:p>
          <a:endParaRPr lang="zh-CN" altLang="en-US"/>
        </a:p>
      </dgm:t>
    </dgm:pt>
    <dgm:pt modelId="{6A4F6024-31F5-41B1-A7E9-9959D8E31FE7}" type="sibTrans" cxnId="{66272C31-DC52-471A-9C0A-000BD4153940}">
      <dgm:prSet/>
      <dgm:spPr/>
      <dgm:t>
        <a:bodyPr/>
        <a:lstStyle/>
        <a:p>
          <a:endParaRPr lang="zh-CN" altLang="en-US"/>
        </a:p>
      </dgm:t>
    </dgm:pt>
    <dgm:pt modelId="{8652262C-90D5-464C-89D3-CCC8DC624527}">
      <dgm:prSet phldrT="[文本]"/>
      <dgm:spPr/>
      <dgm:t>
        <a:bodyPr/>
        <a:lstStyle/>
        <a:p>
          <a:r>
            <a:rPr lang="zh-CN" altLang="en-US" dirty="0" smtClean="0"/>
            <a:t>参与培训人员在培训前填写培训签到表</a:t>
          </a:r>
          <a:endParaRPr lang="zh-CN" altLang="en-US" dirty="0"/>
        </a:p>
      </dgm:t>
    </dgm:pt>
    <dgm:pt modelId="{7B203C86-612E-4022-A5D4-AFF8B5F79550}" type="parTrans" cxnId="{7EE44B79-1AB9-4EA6-8DC0-A8CB438082D8}">
      <dgm:prSet/>
      <dgm:spPr/>
      <dgm:t>
        <a:bodyPr/>
        <a:lstStyle/>
        <a:p>
          <a:endParaRPr lang="zh-CN" altLang="en-US"/>
        </a:p>
      </dgm:t>
    </dgm:pt>
    <dgm:pt modelId="{DD6E7840-5A42-421C-98F5-6D7AFB9BCFFF}" type="sibTrans" cxnId="{7EE44B79-1AB9-4EA6-8DC0-A8CB438082D8}">
      <dgm:prSet/>
      <dgm:spPr/>
      <dgm:t>
        <a:bodyPr/>
        <a:lstStyle/>
        <a:p>
          <a:endParaRPr lang="zh-CN" altLang="en-US"/>
        </a:p>
      </dgm:t>
    </dgm:pt>
    <dgm:pt modelId="{E956939A-0BE1-4B39-927F-D453B09E2DA7}">
      <dgm:prSet phldrT="[文本]"/>
      <dgm:spPr/>
      <dgm:t>
        <a:bodyPr/>
        <a:lstStyle/>
        <a:p>
          <a:r>
            <a:rPr lang="zh-CN" altLang="en-US" dirty="0" smtClean="0"/>
            <a:t>参与培训人员在培训结束后填写培训反馈表</a:t>
          </a:r>
          <a:endParaRPr lang="zh-CN" altLang="en-US" dirty="0"/>
        </a:p>
      </dgm:t>
    </dgm:pt>
    <dgm:pt modelId="{15EEDC35-060D-4390-B9DC-91174433A45D}" type="parTrans" cxnId="{B49292E0-195E-4068-89BF-63525474113F}">
      <dgm:prSet/>
      <dgm:spPr/>
      <dgm:t>
        <a:bodyPr/>
        <a:lstStyle/>
        <a:p>
          <a:endParaRPr lang="zh-CN" altLang="en-US"/>
        </a:p>
      </dgm:t>
    </dgm:pt>
    <dgm:pt modelId="{D4EEE8C1-9831-44CC-AEC0-D57178EDBFBB}" type="sibTrans" cxnId="{B49292E0-195E-4068-89BF-63525474113F}">
      <dgm:prSet/>
      <dgm:spPr/>
      <dgm:t>
        <a:bodyPr/>
        <a:lstStyle/>
        <a:p>
          <a:endParaRPr lang="zh-CN" altLang="en-US"/>
        </a:p>
      </dgm:t>
    </dgm:pt>
    <dgm:pt modelId="{A42D702C-EBA4-4DFE-96B1-43ED7529E615}" type="pres">
      <dgm:prSet presAssocID="{780179C3-4681-49DC-922C-51B46C5A8782}" presName="Name0" presStyleCnt="0">
        <dgm:presLayoutVars>
          <dgm:dir/>
          <dgm:animLvl val="lvl"/>
          <dgm:resizeHandles val="exact"/>
        </dgm:presLayoutVars>
      </dgm:prSet>
      <dgm:spPr/>
      <dgm:t>
        <a:bodyPr/>
        <a:lstStyle/>
        <a:p>
          <a:endParaRPr lang="zh-CN" altLang="en-US"/>
        </a:p>
      </dgm:t>
    </dgm:pt>
    <dgm:pt modelId="{E9FD7FA8-CB7C-4D6B-9BD0-DC3E52DCAADD}" type="pres">
      <dgm:prSet presAssocID="{EF37791B-2211-433A-99E4-D92F38BEBD9F}" presName="linNode" presStyleCnt="0"/>
      <dgm:spPr/>
    </dgm:pt>
    <dgm:pt modelId="{99F18DAE-124B-47AF-8D7C-A1EB00151118}" type="pres">
      <dgm:prSet presAssocID="{EF37791B-2211-433A-99E4-D92F38BEBD9F}" presName="parentText" presStyleLbl="node1" presStyleIdx="0" presStyleCnt="2">
        <dgm:presLayoutVars>
          <dgm:chMax val="1"/>
          <dgm:bulletEnabled val="1"/>
        </dgm:presLayoutVars>
      </dgm:prSet>
      <dgm:spPr/>
      <dgm:t>
        <a:bodyPr/>
        <a:lstStyle/>
        <a:p>
          <a:endParaRPr lang="zh-CN" altLang="en-US"/>
        </a:p>
      </dgm:t>
    </dgm:pt>
    <dgm:pt modelId="{8B3B9189-914E-4804-8AEA-4B597DDFE47E}" type="pres">
      <dgm:prSet presAssocID="{EF37791B-2211-433A-99E4-D92F38BEBD9F}" presName="descendantText" presStyleLbl="alignAccFollowNode1" presStyleIdx="0" presStyleCnt="2">
        <dgm:presLayoutVars>
          <dgm:bulletEnabled val="1"/>
        </dgm:presLayoutVars>
      </dgm:prSet>
      <dgm:spPr/>
      <dgm:t>
        <a:bodyPr/>
        <a:lstStyle/>
        <a:p>
          <a:endParaRPr lang="zh-CN" altLang="en-US"/>
        </a:p>
      </dgm:t>
    </dgm:pt>
    <dgm:pt modelId="{150AFFC3-705A-464C-8BD5-5FE23FA97325}" type="pres">
      <dgm:prSet presAssocID="{64BA1607-4BF4-4C84-94CD-100C9C292BAF}" presName="sp" presStyleCnt="0"/>
      <dgm:spPr/>
    </dgm:pt>
    <dgm:pt modelId="{4C12A669-3315-4AB6-B10D-1B044ECF7236}" type="pres">
      <dgm:prSet presAssocID="{B1F5A09D-D2EA-49F8-9BBA-86E4F06B069F}" presName="linNode" presStyleCnt="0"/>
      <dgm:spPr/>
    </dgm:pt>
    <dgm:pt modelId="{1436E4CF-9B93-4BCC-8D3C-7C790A5C877C}" type="pres">
      <dgm:prSet presAssocID="{B1F5A09D-D2EA-49F8-9BBA-86E4F06B069F}" presName="parentText" presStyleLbl="node1" presStyleIdx="1" presStyleCnt="2">
        <dgm:presLayoutVars>
          <dgm:chMax val="1"/>
          <dgm:bulletEnabled val="1"/>
        </dgm:presLayoutVars>
      </dgm:prSet>
      <dgm:spPr/>
      <dgm:t>
        <a:bodyPr/>
        <a:lstStyle/>
        <a:p>
          <a:endParaRPr lang="zh-CN" altLang="en-US"/>
        </a:p>
      </dgm:t>
    </dgm:pt>
    <dgm:pt modelId="{96FF23D9-4DD5-4BC5-9D2F-0CD85C200103}" type="pres">
      <dgm:prSet presAssocID="{B1F5A09D-D2EA-49F8-9BBA-86E4F06B069F}" presName="descendantText" presStyleLbl="alignAccFollowNode1" presStyleIdx="1" presStyleCnt="2">
        <dgm:presLayoutVars>
          <dgm:bulletEnabled val="1"/>
        </dgm:presLayoutVars>
      </dgm:prSet>
      <dgm:spPr/>
      <dgm:t>
        <a:bodyPr/>
        <a:lstStyle/>
        <a:p>
          <a:endParaRPr lang="zh-CN" altLang="en-US"/>
        </a:p>
      </dgm:t>
    </dgm:pt>
  </dgm:ptLst>
  <dgm:cxnLst>
    <dgm:cxn modelId="{7EE44B79-1AB9-4EA6-8DC0-A8CB438082D8}" srcId="{B1F5A09D-D2EA-49F8-9BBA-86E4F06B069F}" destId="{8652262C-90D5-464C-89D3-CCC8DC624527}" srcOrd="1" destOrd="0" parTransId="{7B203C86-612E-4022-A5D4-AFF8B5F79550}" sibTransId="{DD6E7840-5A42-421C-98F5-6D7AFB9BCFFF}"/>
    <dgm:cxn modelId="{0446DFA1-E358-40FE-962A-BA00CF96CCB8}" type="presOf" srcId="{780179C3-4681-49DC-922C-51B46C5A8782}" destId="{A42D702C-EBA4-4DFE-96B1-43ED7529E615}" srcOrd="0" destOrd="0" presId="urn:microsoft.com/office/officeart/2005/8/layout/vList5"/>
    <dgm:cxn modelId="{8A4CCF69-8EEC-4F35-A394-D2D3DD497478}" type="presOf" srcId="{534F4E99-EBC1-4E8B-B2EE-EC7F9CEF972B}" destId="{8B3B9189-914E-4804-8AEA-4B597DDFE47E}" srcOrd="0" destOrd="2" presId="urn:microsoft.com/office/officeart/2005/8/layout/vList5"/>
    <dgm:cxn modelId="{7F63390E-5E08-40EB-AF4E-1A790D4540D4}" type="presOf" srcId="{8C1E4EAD-7BA0-43EF-BA2C-01493ABB572A}" destId="{96FF23D9-4DD5-4BC5-9D2F-0CD85C200103}" srcOrd="0" destOrd="0" presId="urn:microsoft.com/office/officeart/2005/8/layout/vList5"/>
    <dgm:cxn modelId="{727F276C-0F96-4D2B-969D-D9F5F6DC5B34}" type="presOf" srcId="{C0C6ACCC-B355-428D-AA00-DCF1A8F1D612}" destId="{8B3B9189-914E-4804-8AEA-4B597DDFE47E}" srcOrd="0" destOrd="1" presId="urn:microsoft.com/office/officeart/2005/8/layout/vList5"/>
    <dgm:cxn modelId="{F3AAD419-CF71-4DFF-95C2-64532CAB5F29}" srcId="{780179C3-4681-49DC-922C-51B46C5A8782}" destId="{B1F5A09D-D2EA-49F8-9BBA-86E4F06B069F}" srcOrd="1" destOrd="0" parTransId="{B0B2FF42-1CD5-4406-B178-5E3F2202830C}" sibTransId="{B0230A77-3B8E-491B-A086-FCE79CDBE4FB}"/>
    <dgm:cxn modelId="{4E9C78DA-901D-49D9-B711-3B8A21BAA558}" type="presOf" srcId="{B1F5A09D-D2EA-49F8-9BBA-86E4F06B069F}" destId="{1436E4CF-9B93-4BCC-8D3C-7C790A5C877C}" srcOrd="0" destOrd="0" presId="urn:microsoft.com/office/officeart/2005/8/layout/vList5"/>
    <dgm:cxn modelId="{79C85F4E-0CE6-413C-8725-49A2DDCC2819}" type="presOf" srcId="{EF37791B-2211-433A-99E4-D92F38BEBD9F}" destId="{99F18DAE-124B-47AF-8D7C-A1EB00151118}" srcOrd="0" destOrd="0" presId="urn:microsoft.com/office/officeart/2005/8/layout/vList5"/>
    <dgm:cxn modelId="{B49292E0-195E-4068-89BF-63525474113F}" srcId="{B1F5A09D-D2EA-49F8-9BBA-86E4F06B069F}" destId="{E956939A-0BE1-4B39-927F-D453B09E2DA7}" srcOrd="2" destOrd="0" parTransId="{15EEDC35-060D-4390-B9DC-91174433A45D}" sibTransId="{D4EEE8C1-9831-44CC-AEC0-D57178EDBFBB}"/>
    <dgm:cxn modelId="{202464A6-FDAB-4D88-9CC6-0AE21DC51C54}" srcId="{EF37791B-2211-433A-99E4-D92F38BEBD9F}" destId="{C0C6ACCC-B355-428D-AA00-DCF1A8F1D612}" srcOrd="1" destOrd="0" parTransId="{97461561-6E85-4ADA-BA5A-AC94A93D111B}" sibTransId="{84C182F5-D68C-4E91-8382-55FCE444B1F7}"/>
    <dgm:cxn modelId="{0B3A2A8E-FD80-42F5-97C6-DE95EC620787}" type="presOf" srcId="{8652262C-90D5-464C-89D3-CCC8DC624527}" destId="{96FF23D9-4DD5-4BC5-9D2F-0CD85C200103}" srcOrd="0" destOrd="1" presId="urn:microsoft.com/office/officeart/2005/8/layout/vList5"/>
    <dgm:cxn modelId="{6430C960-3D68-4D47-8B80-8A556BFA71BC}" type="presOf" srcId="{E956939A-0BE1-4B39-927F-D453B09E2DA7}" destId="{96FF23D9-4DD5-4BC5-9D2F-0CD85C200103}" srcOrd="0" destOrd="2" presId="urn:microsoft.com/office/officeart/2005/8/layout/vList5"/>
    <dgm:cxn modelId="{66272C31-DC52-471A-9C0A-000BD4153940}" srcId="{EF37791B-2211-433A-99E4-D92F38BEBD9F}" destId="{534F4E99-EBC1-4E8B-B2EE-EC7F9CEF972B}" srcOrd="2" destOrd="0" parTransId="{B2D56C54-D2EB-4AE0-A806-5C2B5920189A}" sibTransId="{6A4F6024-31F5-41B1-A7E9-9959D8E31FE7}"/>
    <dgm:cxn modelId="{2DB98C6A-0E6F-4157-A4F2-A9B4B75D8723}" srcId="{EF37791B-2211-433A-99E4-D92F38BEBD9F}" destId="{CBE44CDE-718D-4804-9A03-51D5D7D2E6A7}" srcOrd="0" destOrd="0" parTransId="{CB4D8C6C-87A5-4BAE-8A52-30E1B8ED5E70}" sibTransId="{93D38DAA-7C11-4ACC-8176-B460341B0836}"/>
    <dgm:cxn modelId="{93AB89A0-FA57-49BD-814F-1268CD86F44A}" srcId="{780179C3-4681-49DC-922C-51B46C5A8782}" destId="{EF37791B-2211-433A-99E4-D92F38BEBD9F}" srcOrd="0" destOrd="0" parTransId="{42167E7C-C28C-4BE8-984D-E76CF5E38188}" sibTransId="{64BA1607-4BF4-4C84-94CD-100C9C292BAF}"/>
    <dgm:cxn modelId="{A0B8BD3B-94AE-4E05-956E-42053E1AD2CB}" srcId="{B1F5A09D-D2EA-49F8-9BBA-86E4F06B069F}" destId="{8C1E4EAD-7BA0-43EF-BA2C-01493ABB572A}" srcOrd="0" destOrd="0" parTransId="{6F70237C-FFFA-405C-ACF2-11C3D4F86129}" sibTransId="{8698A9E7-8A97-4183-A7E0-F38BEA67BE41}"/>
    <dgm:cxn modelId="{03304A41-1A32-482C-8FDC-F23FD4180376}" type="presOf" srcId="{CBE44CDE-718D-4804-9A03-51D5D7D2E6A7}" destId="{8B3B9189-914E-4804-8AEA-4B597DDFE47E}" srcOrd="0" destOrd="0" presId="urn:microsoft.com/office/officeart/2005/8/layout/vList5"/>
    <dgm:cxn modelId="{6C4029AF-4B82-4945-88D9-5A39BB3E2C1B}" type="presParOf" srcId="{A42D702C-EBA4-4DFE-96B1-43ED7529E615}" destId="{E9FD7FA8-CB7C-4D6B-9BD0-DC3E52DCAADD}" srcOrd="0" destOrd="0" presId="urn:microsoft.com/office/officeart/2005/8/layout/vList5"/>
    <dgm:cxn modelId="{B5FB3A86-6C0F-4A9A-827E-4ABD21E20F14}" type="presParOf" srcId="{E9FD7FA8-CB7C-4D6B-9BD0-DC3E52DCAADD}" destId="{99F18DAE-124B-47AF-8D7C-A1EB00151118}" srcOrd="0" destOrd="0" presId="urn:microsoft.com/office/officeart/2005/8/layout/vList5"/>
    <dgm:cxn modelId="{82B99256-133C-4A82-920B-5C9F3129208F}" type="presParOf" srcId="{E9FD7FA8-CB7C-4D6B-9BD0-DC3E52DCAADD}" destId="{8B3B9189-914E-4804-8AEA-4B597DDFE47E}" srcOrd="1" destOrd="0" presId="urn:microsoft.com/office/officeart/2005/8/layout/vList5"/>
    <dgm:cxn modelId="{58FF5054-3C3A-49F1-BF30-94BB0D9679FE}" type="presParOf" srcId="{A42D702C-EBA4-4DFE-96B1-43ED7529E615}" destId="{150AFFC3-705A-464C-8BD5-5FE23FA97325}" srcOrd="1" destOrd="0" presId="urn:microsoft.com/office/officeart/2005/8/layout/vList5"/>
    <dgm:cxn modelId="{53A0E97B-CF7A-4B8B-A674-54C56AB2688B}" type="presParOf" srcId="{A42D702C-EBA4-4DFE-96B1-43ED7529E615}" destId="{4C12A669-3315-4AB6-B10D-1B044ECF7236}" srcOrd="2" destOrd="0" presId="urn:microsoft.com/office/officeart/2005/8/layout/vList5"/>
    <dgm:cxn modelId="{BE0D71FF-0E17-4557-AF79-E92AD272B5AB}" type="presParOf" srcId="{4C12A669-3315-4AB6-B10D-1B044ECF7236}" destId="{1436E4CF-9B93-4BCC-8D3C-7C790A5C877C}" srcOrd="0" destOrd="0" presId="urn:microsoft.com/office/officeart/2005/8/layout/vList5"/>
    <dgm:cxn modelId="{25940912-EF76-43B4-84AA-1A27CD0F1C16}" type="presParOf" srcId="{4C12A669-3315-4AB6-B10D-1B044ECF7236}" destId="{96FF23D9-4DD5-4BC5-9D2F-0CD85C20010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671058-B0E9-4E31-B516-BA6A15FAF352}" type="doc">
      <dgm:prSet loTypeId="urn:microsoft.com/office/officeart/2005/8/layout/process1" loCatId="process" qsTypeId="urn:microsoft.com/office/officeart/2005/8/quickstyle/simple5" qsCatId="simple" csTypeId="urn:microsoft.com/office/officeart/2005/8/colors/colorful1#9" csCatId="colorful" phldr="1"/>
      <dgm:spPr/>
    </dgm:pt>
    <dgm:pt modelId="{6AB56268-5DC6-4009-8519-111AFF2F22CB}">
      <dgm:prSet phldrT="[文本]"/>
      <dgm:spPr/>
      <dgm:t>
        <a:bodyPr/>
        <a:lstStyle/>
        <a:p>
          <a:r>
            <a:rPr lang="zh-CN" altLang="en-US" dirty="0" smtClean="0"/>
            <a:t>提交试运行计划</a:t>
          </a:r>
          <a:endParaRPr lang="zh-CN" altLang="en-US" dirty="0"/>
        </a:p>
      </dgm:t>
    </dgm:pt>
    <dgm:pt modelId="{0CC3B177-23C7-494C-8216-0EE63041F2C7}" type="parTrans" cxnId="{EC0CCA65-A4A4-40C1-86D4-C6E9FE1B61C9}">
      <dgm:prSet/>
      <dgm:spPr/>
      <dgm:t>
        <a:bodyPr/>
        <a:lstStyle/>
        <a:p>
          <a:endParaRPr lang="zh-CN" altLang="en-US"/>
        </a:p>
      </dgm:t>
    </dgm:pt>
    <dgm:pt modelId="{10CFDE14-4209-4D9C-A67B-2537BB2B088D}" type="sibTrans" cxnId="{EC0CCA65-A4A4-40C1-86D4-C6E9FE1B61C9}">
      <dgm:prSet/>
      <dgm:spPr/>
      <dgm:t>
        <a:bodyPr/>
        <a:lstStyle/>
        <a:p>
          <a:endParaRPr lang="zh-CN" altLang="en-US"/>
        </a:p>
      </dgm:t>
    </dgm:pt>
    <dgm:pt modelId="{D5D8CCAE-869B-4712-9BA0-6F245FA38515}">
      <dgm:prSet phldrT="[文本]"/>
      <dgm:spPr/>
      <dgm:t>
        <a:bodyPr/>
        <a:lstStyle/>
        <a:p>
          <a:r>
            <a:rPr lang="zh-CN" altLang="en-US" dirty="0" smtClean="0"/>
            <a:t>审批试运行计划</a:t>
          </a:r>
          <a:endParaRPr lang="zh-CN" altLang="en-US" dirty="0"/>
        </a:p>
      </dgm:t>
    </dgm:pt>
    <dgm:pt modelId="{50A0BC98-03AC-4C78-99B8-E71D0E45E523}" type="parTrans" cxnId="{DC79A7F7-EFB5-4B31-A257-BE66CBF9552D}">
      <dgm:prSet/>
      <dgm:spPr/>
      <dgm:t>
        <a:bodyPr/>
        <a:lstStyle/>
        <a:p>
          <a:endParaRPr lang="zh-CN" altLang="en-US"/>
        </a:p>
      </dgm:t>
    </dgm:pt>
    <dgm:pt modelId="{6ECD538C-881A-49FF-8D71-51B36A2875DA}" type="sibTrans" cxnId="{DC79A7F7-EFB5-4B31-A257-BE66CBF9552D}">
      <dgm:prSet/>
      <dgm:spPr/>
      <dgm:t>
        <a:bodyPr/>
        <a:lstStyle/>
        <a:p>
          <a:endParaRPr lang="zh-CN" altLang="en-US"/>
        </a:p>
      </dgm:t>
    </dgm:pt>
    <dgm:pt modelId="{B85BDD7D-B3DA-4CE1-B43D-41D0139B84F8}">
      <dgm:prSet phldrT="[文本]"/>
      <dgm:spPr/>
      <dgm:t>
        <a:bodyPr/>
        <a:lstStyle/>
        <a:p>
          <a:r>
            <a:rPr lang="zh-CN" altLang="en-US" dirty="0" smtClean="0"/>
            <a:t>系统试支行</a:t>
          </a:r>
          <a:endParaRPr lang="zh-CN" altLang="en-US" dirty="0"/>
        </a:p>
      </dgm:t>
    </dgm:pt>
    <dgm:pt modelId="{1FECDA22-C0C2-436A-A81D-6C335C55BC2B}" type="parTrans" cxnId="{00DF03C7-F8FF-472F-8F13-0275A128437D}">
      <dgm:prSet/>
      <dgm:spPr/>
      <dgm:t>
        <a:bodyPr/>
        <a:lstStyle/>
        <a:p>
          <a:endParaRPr lang="zh-CN" altLang="en-US"/>
        </a:p>
      </dgm:t>
    </dgm:pt>
    <dgm:pt modelId="{1D453C31-1E4B-4CFE-AAE2-D9648ECDB515}" type="sibTrans" cxnId="{00DF03C7-F8FF-472F-8F13-0275A128437D}">
      <dgm:prSet/>
      <dgm:spPr/>
      <dgm:t>
        <a:bodyPr/>
        <a:lstStyle/>
        <a:p>
          <a:endParaRPr lang="zh-CN" altLang="en-US"/>
        </a:p>
      </dgm:t>
    </dgm:pt>
    <dgm:pt modelId="{8D58A524-1AA3-402B-8DA3-EB0C8A30D967}">
      <dgm:prSet/>
      <dgm:spPr/>
      <dgm:t>
        <a:bodyPr/>
        <a:lstStyle/>
        <a:p>
          <a:r>
            <a:rPr lang="zh-CN" altLang="en-US" dirty="0" smtClean="0"/>
            <a:t>试运行总结</a:t>
          </a:r>
          <a:endParaRPr lang="zh-CN" altLang="en-US" dirty="0"/>
        </a:p>
      </dgm:t>
    </dgm:pt>
    <dgm:pt modelId="{9582C353-7F6E-475B-BE4B-25193C5EB2F6}" type="parTrans" cxnId="{03121FA4-CE07-4824-A5E7-2CCDA34CB608}">
      <dgm:prSet/>
      <dgm:spPr/>
      <dgm:t>
        <a:bodyPr/>
        <a:lstStyle/>
        <a:p>
          <a:endParaRPr lang="zh-CN" altLang="en-US"/>
        </a:p>
      </dgm:t>
    </dgm:pt>
    <dgm:pt modelId="{38910BF7-65A7-462B-BF78-853C6F37EB57}" type="sibTrans" cxnId="{03121FA4-CE07-4824-A5E7-2CCDA34CB608}">
      <dgm:prSet/>
      <dgm:spPr/>
      <dgm:t>
        <a:bodyPr/>
        <a:lstStyle/>
        <a:p>
          <a:endParaRPr lang="zh-CN" altLang="en-US"/>
        </a:p>
      </dgm:t>
    </dgm:pt>
    <dgm:pt modelId="{232A7085-5E4D-4D28-8DD6-3FD144A12872}" type="pres">
      <dgm:prSet presAssocID="{F0671058-B0E9-4E31-B516-BA6A15FAF352}" presName="Name0" presStyleCnt="0">
        <dgm:presLayoutVars>
          <dgm:dir/>
          <dgm:resizeHandles val="exact"/>
        </dgm:presLayoutVars>
      </dgm:prSet>
      <dgm:spPr/>
    </dgm:pt>
    <dgm:pt modelId="{4C7C52A6-92A8-43DD-A9FF-80AF5C402F6F}" type="pres">
      <dgm:prSet presAssocID="{6AB56268-5DC6-4009-8519-111AFF2F22CB}" presName="node" presStyleLbl="node1" presStyleIdx="0" presStyleCnt="4">
        <dgm:presLayoutVars>
          <dgm:bulletEnabled val="1"/>
        </dgm:presLayoutVars>
      </dgm:prSet>
      <dgm:spPr/>
      <dgm:t>
        <a:bodyPr/>
        <a:lstStyle/>
        <a:p>
          <a:endParaRPr lang="zh-CN" altLang="en-US"/>
        </a:p>
      </dgm:t>
    </dgm:pt>
    <dgm:pt modelId="{66983871-5FD8-4A79-A6AE-C7C4968E756A}" type="pres">
      <dgm:prSet presAssocID="{10CFDE14-4209-4D9C-A67B-2537BB2B088D}" presName="sibTrans" presStyleLbl="sibTrans2D1" presStyleIdx="0" presStyleCnt="3"/>
      <dgm:spPr/>
      <dgm:t>
        <a:bodyPr/>
        <a:lstStyle/>
        <a:p>
          <a:endParaRPr lang="zh-CN" altLang="en-US"/>
        </a:p>
      </dgm:t>
    </dgm:pt>
    <dgm:pt modelId="{5684DE04-46B0-49DB-8632-1E111609494F}" type="pres">
      <dgm:prSet presAssocID="{10CFDE14-4209-4D9C-A67B-2537BB2B088D}" presName="connectorText" presStyleLbl="sibTrans2D1" presStyleIdx="0" presStyleCnt="3"/>
      <dgm:spPr/>
      <dgm:t>
        <a:bodyPr/>
        <a:lstStyle/>
        <a:p>
          <a:endParaRPr lang="zh-CN" altLang="en-US"/>
        </a:p>
      </dgm:t>
    </dgm:pt>
    <dgm:pt modelId="{2E4CCAF4-72DD-4C02-B9F5-382997D56CA2}" type="pres">
      <dgm:prSet presAssocID="{D5D8CCAE-869B-4712-9BA0-6F245FA38515}" presName="node" presStyleLbl="node1" presStyleIdx="1" presStyleCnt="4">
        <dgm:presLayoutVars>
          <dgm:bulletEnabled val="1"/>
        </dgm:presLayoutVars>
      </dgm:prSet>
      <dgm:spPr/>
      <dgm:t>
        <a:bodyPr/>
        <a:lstStyle/>
        <a:p>
          <a:endParaRPr lang="zh-CN" altLang="en-US"/>
        </a:p>
      </dgm:t>
    </dgm:pt>
    <dgm:pt modelId="{56575EC3-9BBF-4433-BE48-19D2A8DA1303}" type="pres">
      <dgm:prSet presAssocID="{6ECD538C-881A-49FF-8D71-51B36A2875DA}" presName="sibTrans" presStyleLbl="sibTrans2D1" presStyleIdx="1" presStyleCnt="3"/>
      <dgm:spPr/>
      <dgm:t>
        <a:bodyPr/>
        <a:lstStyle/>
        <a:p>
          <a:endParaRPr lang="zh-CN" altLang="en-US"/>
        </a:p>
      </dgm:t>
    </dgm:pt>
    <dgm:pt modelId="{972139DB-61AF-4701-934F-A0FB2B5FE0AC}" type="pres">
      <dgm:prSet presAssocID="{6ECD538C-881A-49FF-8D71-51B36A2875DA}" presName="connectorText" presStyleLbl="sibTrans2D1" presStyleIdx="1" presStyleCnt="3"/>
      <dgm:spPr/>
      <dgm:t>
        <a:bodyPr/>
        <a:lstStyle/>
        <a:p>
          <a:endParaRPr lang="zh-CN" altLang="en-US"/>
        </a:p>
      </dgm:t>
    </dgm:pt>
    <dgm:pt modelId="{5AFDE3EC-EEF6-4E53-B31F-974EFB496DD0}" type="pres">
      <dgm:prSet presAssocID="{B85BDD7D-B3DA-4CE1-B43D-41D0139B84F8}" presName="node" presStyleLbl="node1" presStyleIdx="2" presStyleCnt="4">
        <dgm:presLayoutVars>
          <dgm:bulletEnabled val="1"/>
        </dgm:presLayoutVars>
      </dgm:prSet>
      <dgm:spPr/>
      <dgm:t>
        <a:bodyPr/>
        <a:lstStyle/>
        <a:p>
          <a:endParaRPr lang="zh-CN" altLang="en-US"/>
        </a:p>
      </dgm:t>
    </dgm:pt>
    <dgm:pt modelId="{210728E2-CFB6-4902-828F-6F86552AD81F}" type="pres">
      <dgm:prSet presAssocID="{1D453C31-1E4B-4CFE-AAE2-D9648ECDB515}" presName="sibTrans" presStyleLbl="sibTrans2D1" presStyleIdx="2" presStyleCnt="3"/>
      <dgm:spPr/>
      <dgm:t>
        <a:bodyPr/>
        <a:lstStyle/>
        <a:p>
          <a:endParaRPr lang="zh-CN" altLang="en-US"/>
        </a:p>
      </dgm:t>
    </dgm:pt>
    <dgm:pt modelId="{D132BCDD-915E-4C81-8D6B-E6C644059A4C}" type="pres">
      <dgm:prSet presAssocID="{1D453C31-1E4B-4CFE-AAE2-D9648ECDB515}" presName="connectorText" presStyleLbl="sibTrans2D1" presStyleIdx="2" presStyleCnt="3"/>
      <dgm:spPr/>
      <dgm:t>
        <a:bodyPr/>
        <a:lstStyle/>
        <a:p>
          <a:endParaRPr lang="zh-CN" altLang="en-US"/>
        </a:p>
      </dgm:t>
    </dgm:pt>
    <dgm:pt modelId="{32D4848E-FFA1-40EE-B2A9-9F86EF8EEECE}" type="pres">
      <dgm:prSet presAssocID="{8D58A524-1AA3-402B-8DA3-EB0C8A30D967}" presName="node" presStyleLbl="node1" presStyleIdx="3" presStyleCnt="4">
        <dgm:presLayoutVars>
          <dgm:bulletEnabled val="1"/>
        </dgm:presLayoutVars>
      </dgm:prSet>
      <dgm:spPr/>
      <dgm:t>
        <a:bodyPr/>
        <a:lstStyle/>
        <a:p>
          <a:endParaRPr lang="zh-CN" altLang="en-US"/>
        </a:p>
      </dgm:t>
    </dgm:pt>
  </dgm:ptLst>
  <dgm:cxnLst>
    <dgm:cxn modelId="{0CEC0BF9-11B0-493F-B1D4-42B7F75D215C}" type="presOf" srcId="{10CFDE14-4209-4D9C-A67B-2537BB2B088D}" destId="{5684DE04-46B0-49DB-8632-1E111609494F}" srcOrd="1" destOrd="0" presId="urn:microsoft.com/office/officeart/2005/8/layout/process1"/>
    <dgm:cxn modelId="{9FC083A5-5C59-4194-A523-9332BE77A8CF}" type="presOf" srcId="{B85BDD7D-B3DA-4CE1-B43D-41D0139B84F8}" destId="{5AFDE3EC-EEF6-4E53-B31F-974EFB496DD0}" srcOrd="0" destOrd="0" presId="urn:microsoft.com/office/officeart/2005/8/layout/process1"/>
    <dgm:cxn modelId="{D88D30BC-4BAC-4A46-A42F-3FAC1B05DE77}" type="presOf" srcId="{8D58A524-1AA3-402B-8DA3-EB0C8A30D967}" destId="{32D4848E-FFA1-40EE-B2A9-9F86EF8EEECE}" srcOrd="0" destOrd="0" presId="urn:microsoft.com/office/officeart/2005/8/layout/process1"/>
    <dgm:cxn modelId="{A80193DA-C1CE-41CD-9753-91F3DC4216F7}" type="presOf" srcId="{6ECD538C-881A-49FF-8D71-51B36A2875DA}" destId="{972139DB-61AF-4701-934F-A0FB2B5FE0AC}" srcOrd="1" destOrd="0" presId="urn:microsoft.com/office/officeart/2005/8/layout/process1"/>
    <dgm:cxn modelId="{EC0CCA65-A4A4-40C1-86D4-C6E9FE1B61C9}" srcId="{F0671058-B0E9-4E31-B516-BA6A15FAF352}" destId="{6AB56268-5DC6-4009-8519-111AFF2F22CB}" srcOrd="0" destOrd="0" parTransId="{0CC3B177-23C7-494C-8216-0EE63041F2C7}" sibTransId="{10CFDE14-4209-4D9C-A67B-2537BB2B088D}"/>
    <dgm:cxn modelId="{00DF03C7-F8FF-472F-8F13-0275A128437D}" srcId="{F0671058-B0E9-4E31-B516-BA6A15FAF352}" destId="{B85BDD7D-B3DA-4CE1-B43D-41D0139B84F8}" srcOrd="2" destOrd="0" parTransId="{1FECDA22-C0C2-436A-A81D-6C335C55BC2B}" sibTransId="{1D453C31-1E4B-4CFE-AAE2-D9648ECDB515}"/>
    <dgm:cxn modelId="{DC79A7F7-EFB5-4B31-A257-BE66CBF9552D}" srcId="{F0671058-B0E9-4E31-B516-BA6A15FAF352}" destId="{D5D8CCAE-869B-4712-9BA0-6F245FA38515}" srcOrd="1" destOrd="0" parTransId="{50A0BC98-03AC-4C78-99B8-E71D0E45E523}" sibTransId="{6ECD538C-881A-49FF-8D71-51B36A2875DA}"/>
    <dgm:cxn modelId="{03121FA4-CE07-4824-A5E7-2CCDA34CB608}" srcId="{F0671058-B0E9-4E31-B516-BA6A15FAF352}" destId="{8D58A524-1AA3-402B-8DA3-EB0C8A30D967}" srcOrd="3" destOrd="0" parTransId="{9582C353-7F6E-475B-BE4B-25193C5EB2F6}" sibTransId="{38910BF7-65A7-462B-BF78-853C6F37EB57}"/>
    <dgm:cxn modelId="{DC28D4EF-7108-4589-A8F8-9D81A2776CE3}" type="presOf" srcId="{10CFDE14-4209-4D9C-A67B-2537BB2B088D}" destId="{66983871-5FD8-4A79-A6AE-C7C4968E756A}" srcOrd="0" destOrd="0" presId="urn:microsoft.com/office/officeart/2005/8/layout/process1"/>
    <dgm:cxn modelId="{8AEDA752-DF7C-49C2-9E22-2C9DB265F105}" type="presOf" srcId="{D5D8CCAE-869B-4712-9BA0-6F245FA38515}" destId="{2E4CCAF4-72DD-4C02-B9F5-382997D56CA2}" srcOrd="0" destOrd="0" presId="urn:microsoft.com/office/officeart/2005/8/layout/process1"/>
    <dgm:cxn modelId="{36E651AA-5BC3-49CC-B8D7-69F38D9FD51A}" type="presOf" srcId="{6AB56268-5DC6-4009-8519-111AFF2F22CB}" destId="{4C7C52A6-92A8-43DD-A9FF-80AF5C402F6F}" srcOrd="0" destOrd="0" presId="urn:microsoft.com/office/officeart/2005/8/layout/process1"/>
    <dgm:cxn modelId="{5452722E-4CD8-4636-840A-0BC19B7A65E4}" type="presOf" srcId="{1D453C31-1E4B-4CFE-AAE2-D9648ECDB515}" destId="{210728E2-CFB6-4902-828F-6F86552AD81F}" srcOrd="0" destOrd="0" presId="urn:microsoft.com/office/officeart/2005/8/layout/process1"/>
    <dgm:cxn modelId="{C880D505-D974-46FF-80F4-C7C9FCD6259F}" type="presOf" srcId="{1D453C31-1E4B-4CFE-AAE2-D9648ECDB515}" destId="{D132BCDD-915E-4C81-8D6B-E6C644059A4C}" srcOrd="1" destOrd="0" presId="urn:microsoft.com/office/officeart/2005/8/layout/process1"/>
    <dgm:cxn modelId="{F08C6E4A-E510-4FBC-8FBF-58C7C4382B52}" type="presOf" srcId="{6ECD538C-881A-49FF-8D71-51B36A2875DA}" destId="{56575EC3-9BBF-4433-BE48-19D2A8DA1303}" srcOrd="0" destOrd="0" presId="urn:microsoft.com/office/officeart/2005/8/layout/process1"/>
    <dgm:cxn modelId="{E5F4EB79-1FC6-43B1-9BA2-7514D7E9589A}" type="presOf" srcId="{F0671058-B0E9-4E31-B516-BA6A15FAF352}" destId="{232A7085-5E4D-4D28-8DD6-3FD144A12872}" srcOrd="0" destOrd="0" presId="urn:microsoft.com/office/officeart/2005/8/layout/process1"/>
    <dgm:cxn modelId="{445CDA3B-89C7-4EBC-93E0-F2536EDCCD2F}" type="presParOf" srcId="{232A7085-5E4D-4D28-8DD6-3FD144A12872}" destId="{4C7C52A6-92A8-43DD-A9FF-80AF5C402F6F}" srcOrd="0" destOrd="0" presId="urn:microsoft.com/office/officeart/2005/8/layout/process1"/>
    <dgm:cxn modelId="{F7BDB2CA-05BC-4199-A884-BD5B0B94B41A}" type="presParOf" srcId="{232A7085-5E4D-4D28-8DD6-3FD144A12872}" destId="{66983871-5FD8-4A79-A6AE-C7C4968E756A}" srcOrd="1" destOrd="0" presId="urn:microsoft.com/office/officeart/2005/8/layout/process1"/>
    <dgm:cxn modelId="{CD5B39DA-8367-4D27-9DB9-07AFF0D1CCA5}" type="presParOf" srcId="{66983871-5FD8-4A79-A6AE-C7C4968E756A}" destId="{5684DE04-46B0-49DB-8632-1E111609494F}" srcOrd="0" destOrd="0" presId="urn:microsoft.com/office/officeart/2005/8/layout/process1"/>
    <dgm:cxn modelId="{550B22ED-D2B5-4904-A281-98B9EF49E7A5}" type="presParOf" srcId="{232A7085-5E4D-4D28-8DD6-3FD144A12872}" destId="{2E4CCAF4-72DD-4C02-B9F5-382997D56CA2}" srcOrd="2" destOrd="0" presId="urn:microsoft.com/office/officeart/2005/8/layout/process1"/>
    <dgm:cxn modelId="{5059409C-5861-4579-BC4F-0FB5DA121B28}" type="presParOf" srcId="{232A7085-5E4D-4D28-8DD6-3FD144A12872}" destId="{56575EC3-9BBF-4433-BE48-19D2A8DA1303}" srcOrd="3" destOrd="0" presId="urn:microsoft.com/office/officeart/2005/8/layout/process1"/>
    <dgm:cxn modelId="{8802AC0E-D8B3-4F90-B2B0-49F69F5332DD}" type="presParOf" srcId="{56575EC3-9BBF-4433-BE48-19D2A8DA1303}" destId="{972139DB-61AF-4701-934F-A0FB2B5FE0AC}" srcOrd="0" destOrd="0" presId="urn:microsoft.com/office/officeart/2005/8/layout/process1"/>
    <dgm:cxn modelId="{B4ECF61C-B864-4C83-A207-F9CC02342E08}" type="presParOf" srcId="{232A7085-5E4D-4D28-8DD6-3FD144A12872}" destId="{5AFDE3EC-EEF6-4E53-B31F-974EFB496DD0}" srcOrd="4" destOrd="0" presId="urn:microsoft.com/office/officeart/2005/8/layout/process1"/>
    <dgm:cxn modelId="{7142562B-177A-46C3-B47A-3183925C928B}" type="presParOf" srcId="{232A7085-5E4D-4D28-8DD6-3FD144A12872}" destId="{210728E2-CFB6-4902-828F-6F86552AD81F}" srcOrd="5" destOrd="0" presId="urn:microsoft.com/office/officeart/2005/8/layout/process1"/>
    <dgm:cxn modelId="{E2FC4C61-3ECD-43D8-BEB7-FBB032CC3CCB}" type="presParOf" srcId="{210728E2-CFB6-4902-828F-6F86552AD81F}" destId="{D132BCDD-915E-4C81-8D6B-E6C644059A4C}" srcOrd="0" destOrd="0" presId="urn:microsoft.com/office/officeart/2005/8/layout/process1"/>
    <dgm:cxn modelId="{61F79374-10BE-4B21-8206-7F2505C03B04}" type="presParOf" srcId="{232A7085-5E4D-4D28-8DD6-3FD144A12872}" destId="{32D4848E-FFA1-40EE-B2A9-9F86EF8EEEC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80179C3-4681-49DC-922C-51B46C5A8782}" type="doc">
      <dgm:prSet loTypeId="urn:microsoft.com/office/officeart/2005/8/layout/vList5" loCatId="list" qsTypeId="urn:microsoft.com/office/officeart/2005/8/quickstyle/simple4" qsCatId="simple" csTypeId="urn:microsoft.com/office/officeart/2005/8/colors/colorful1#10" csCatId="colorful" phldr="1"/>
      <dgm:spPr/>
      <dgm:t>
        <a:bodyPr/>
        <a:lstStyle/>
        <a:p>
          <a:endParaRPr lang="zh-CN" altLang="en-US"/>
        </a:p>
      </dgm:t>
    </dgm:pt>
    <dgm:pt modelId="{EF37791B-2211-433A-99E4-D92F38BEBD9F}">
      <dgm:prSet phldrT="[文本]" custT="1"/>
      <dgm:spPr/>
      <dgm:t>
        <a:bodyPr/>
        <a:lstStyle/>
        <a:p>
          <a:r>
            <a:rPr lang="zh-CN" altLang="en-US" sz="2800" dirty="0" smtClean="0"/>
            <a:t>试运行计划</a:t>
          </a:r>
          <a:endParaRPr lang="zh-CN" altLang="en-US" sz="2800" dirty="0"/>
        </a:p>
      </dgm:t>
    </dgm:pt>
    <dgm:pt modelId="{42167E7C-C28C-4BE8-984D-E76CF5E38188}" type="parTrans" cxnId="{93AB89A0-FA57-49BD-814F-1268CD86F44A}">
      <dgm:prSet/>
      <dgm:spPr/>
      <dgm:t>
        <a:bodyPr/>
        <a:lstStyle/>
        <a:p>
          <a:endParaRPr lang="zh-CN" altLang="en-US" sz="2400"/>
        </a:p>
      </dgm:t>
    </dgm:pt>
    <dgm:pt modelId="{64BA1607-4BF4-4C84-94CD-100C9C292BAF}" type="sibTrans" cxnId="{93AB89A0-FA57-49BD-814F-1268CD86F44A}">
      <dgm:prSet/>
      <dgm:spPr/>
      <dgm:t>
        <a:bodyPr/>
        <a:lstStyle/>
        <a:p>
          <a:endParaRPr lang="zh-CN" altLang="en-US" sz="2400"/>
        </a:p>
      </dgm:t>
    </dgm:pt>
    <dgm:pt modelId="{CBE44CDE-718D-4804-9A03-51D5D7D2E6A7}">
      <dgm:prSet phldrT="[文本]" custT="1"/>
      <dgm:spPr/>
      <dgm:t>
        <a:bodyPr/>
        <a:lstStyle/>
        <a:p>
          <a:r>
            <a:rPr lang="zh-CN" altLang="en-US" sz="1600" dirty="0" smtClean="0"/>
            <a:t>项目经理提交试运行计划</a:t>
          </a:r>
          <a:endParaRPr lang="zh-CN" altLang="en-US" sz="1600" dirty="0"/>
        </a:p>
      </dgm:t>
    </dgm:pt>
    <dgm:pt modelId="{CB4D8C6C-87A5-4BAE-8A52-30E1B8ED5E70}" type="parTrans" cxnId="{2DB98C6A-0E6F-4157-A4F2-A9B4B75D8723}">
      <dgm:prSet/>
      <dgm:spPr/>
      <dgm:t>
        <a:bodyPr/>
        <a:lstStyle/>
        <a:p>
          <a:endParaRPr lang="zh-CN" altLang="en-US" sz="2400"/>
        </a:p>
      </dgm:t>
    </dgm:pt>
    <dgm:pt modelId="{93D38DAA-7C11-4ACC-8176-B460341B0836}" type="sibTrans" cxnId="{2DB98C6A-0E6F-4157-A4F2-A9B4B75D8723}">
      <dgm:prSet/>
      <dgm:spPr/>
      <dgm:t>
        <a:bodyPr/>
        <a:lstStyle/>
        <a:p>
          <a:endParaRPr lang="zh-CN" altLang="en-US" sz="2400"/>
        </a:p>
      </dgm:t>
    </dgm:pt>
    <dgm:pt modelId="{B1F5A09D-D2EA-49F8-9BBA-86E4F06B069F}">
      <dgm:prSet phldrT="[文本]" custT="1"/>
      <dgm:spPr/>
      <dgm:t>
        <a:bodyPr/>
        <a:lstStyle/>
        <a:p>
          <a:r>
            <a:rPr lang="zh-CN" altLang="en-US" sz="2800" dirty="0" smtClean="0"/>
            <a:t>试运行</a:t>
          </a:r>
          <a:endParaRPr lang="zh-CN" altLang="en-US" sz="2800" dirty="0"/>
        </a:p>
      </dgm:t>
    </dgm:pt>
    <dgm:pt modelId="{B0B2FF42-1CD5-4406-B178-5E3F2202830C}" type="parTrans" cxnId="{F3AAD419-CF71-4DFF-95C2-64532CAB5F29}">
      <dgm:prSet/>
      <dgm:spPr/>
      <dgm:t>
        <a:bodyPr/>
        <a:lstStyle/>
        <a:p>
          <a:endParaRPr lang="zh-CN" altLang="en-US" sz="2400"/>
        </a:p>
      </dgm:t>
    </dgm:pt>
    <dgm:pt modelId="{B0230A77-3B8E-491B-A086-FCE79CDBE4FB}" type="sibTrans" cxnId="{F3AAD419-CF71-4DFF-95C2-64532CAB5F29}">
      <dgm:prSet/>
      <dgm:spPr/>
      <dgm:t>
        <a:bodyPr/>
        <a:lstStyle/>
        <a:p>
          <a:endParaRPr lang="zh-CN" altLang="en-US" sz="2400"/>
        </a:p>
      </dgm:t>
    </dgm:pt>
    <dgm:pt modelId="{8C1E4EAD-7BA0-43EF-BA2C-01493ABB572A}">
      <dgm:prSet phldrT="[文本]" custT="1"/>
      <dgm:spPr/>
      <dgm:t>
        <a:bodyPr/>
        <a:lstStyle/>
        <a:p>
          <a:r>
            <a:rPr lang="zh-CN" altLang="en-US" sz="1600" dirty="0" smtClean="0"/>
            <a:t>用户开始试运行各项业务系统功能</a:t>
          </a:r>
          <a:endParaRPr lang="zh-CN" altLang="en-US" sz="1600" dirty="0"/>
        </a:p>
      </dgm:t>
    </dgm:pt>
    <dgm:pt modelId="{6F70237C-FFFA-405C-ACF2-11C3D4F86129}" type="parTrans" cxnId="{A0B8BD3B-94AE-4E05-956E-42053E1AD2CB}">
      <dgm:prSet/>
      <dgm:spPr/>
      <dgm:t>
        <a:bodyPr/>
        <a:lstStyle/>
        <a:p>
          <a:endParaRPr lang="zh-CN" altLang="en-US" sz="2400"/>
        </a:p>
      </dgm:t>
    </dgm:pt>
    <dgm:pt modelId="{8698A9E7-8A97-4183-A7E0-F38BEA67BE41}" type="sibTrans" cxnId="{A0B8BD3B-94AE-4E05-956E-42053E1AD2CB}">
      <dgm:prSet/>
      <dgm:spPr/>
      <dgm:t>
        <a:bodyPr/>
        <a:lstStyle/>
        <a:p>
          <a:endParaRPr lang="zh-CN" altLang="en-US" sz="2400"/>
        </a:p>
      </dgm:t>
    </dgm:pt>
    <dgm:pt modelId="{163986D0-0A3F-4B70-8AEF-BE10AAA8A465}">
      <dgm:prSet phldrT="[文本]" custT="1"/>
      <dgm:spPr/>
      <dgm:t>
        <a:bodyPr/>
        <a:lstStyle/>
        <a:p>
          <a:r>
            <a:rPr lang="zh-CN" altLang="en-US" sz="2800" dirty="0" smtClean="0"/>
            <a:t>系统完善</a:t>
          </a:r>
          <a:endParaRPr lang="zh-CN" altLang="en-US" sz="2800" dirty="0"/>
        </a:p>
      </dgm:t>
    </dgm:pt>
    <dgm:pt modelId="{121E49B4-BFEE-4FBB-8AF3-DE750564F861}" type="parTrans" cxnId="{10A56CAE-8F59-4331-9153-6D92CA72D536}">
      <dgm:prSet/>
      <dgm:spPr/>
      <dgm:t>
        <a:bodyPr/>
        <a:lstStyle/>
        <a:p>
          <a:endParaRPr lang="zh-CN" altLang="en-US" sz="2400"/>
        </a:p>
      </dgm:t>
    </dgm:pt>
    <dgm:pt modelId="{A6638153-7A6E-44FE-967E-E6C8E39E1E9A}" type="sibTrans" cxnId="{10A56CAE-8F59-4331-9153-6D92CA72D536}">
      <dgm:prSet/>
      <dgm:spPr/>
      <dgm:t>
        <a:bodyPr/>
        <a:lstStyle/>
        <a:p>
          <a:endParaRPr lang="zh-CN" altLang="en-US" sz="2400"/>
        </a:p>
      </dgm:t>
    </dgm:pt>
    <dgm:pt modelId="{E66A9DEE-A8F1-4B6A-AD31-C4E264507D52}">
      <dgm:prSet phldrT="[文本]" custT="1"/>
      <dgm:spPr/>
      <dgm:t>
        <a:bodyPr/>
        <a:lstStyle/>
        <a:p>
          <a:r>
            <a:rPr lang="zh-CN" altLang="en-US" sz="1600" dirty="0" smtClean="0"/>
            <a:t>根据用户试运行情况对系统初始不完善的部份进行及时的调整</a:t>
          </a:r>
          <a:endParaRPr lang="zh-CN" altLang="en-US" sz="1600" dirty="0"/>
        </a:p>
      </dgm:t>
    </dgm:pt>
    <dgm:pt modelId="{2B8E024E-A317-4941-B91B-82217BC90CE0}" type="parTrans" cxnId="{F8DFA2FA-346B-437E-9562-E5929BF12096}">
      <dgm:prSet/>
      <dgm:spPr/>
      <dgm:t>
        <a:bodyPr/>
        <a:lstStyle/>
        <a:p>
          <a:endParaRPr lang="zh-CN" altLang="en-US" sz="2400"/>
        </a:p>
      </dgm:t>
    </dgm:pt>
    <dgm:pt modelId="{2609B4A5-BC12-489A-B7F9-E081B8ACC5DF}" type="sibTrans" cxnId="{F8DFA2FA-346B-437E-9562-E5929BF12096}">
      <dgm:prSet/>
      <dgm:spPr/>
      <dgm:t>
        <a:bodyPr/>
        <a:lstStyle/>
        <a:p>
          <a:endParaRPr lang="zh-CN" altLang="en-US" sz="2400"/>
        </a:p>
      </dgm:t>
    </dgm:pt>
    <dgm:pt modelId="{A2F7B2E5-E402-46DC-941A-F9E7AD1FB56D}">
      <dgm:prSet custT="1"/>
      <dgm:spPr/>
      <dgm:t>
        <a:bodyPr/>
        <a:lstStyle/>
        <a:p>
          <a:r>
            <a:rPr lang="zh-CN" altLang="en-US" sz="2800" dirty="0" smtClean="0"/>
            <a:t>试运行阶段沟通会</a:t>
          </a:r>
          <a:endParaRPr lang="zh-CN" altLang="en-US" sz="2800" dirty="0"/>
        </a:p>
      </dgm:t>
    </dgm:pt>
    <dgm:pt modelId="{B27DD443-7B66-4A34-A697-B8350F116FE3}" type="parTrans" cxnId="{9D5C9139-1701-42A1-AD37-203227D16B8D}">
      <dgm:prSet/>
      <dgm:spPr/>
      <dgm:t>
        <a:bodyPr/>
        <a:lstStyle/>
        <a:p>
          <a:endParaRPr lang="zh-CN" altLang="en-US" sz="2400"/>
        </a:p>
      </dgm:t>
    </dgm:pt>
    <dgm:pt modelId="{E74CA831-BC6B-42B7-97D9-36C5AFCE26F9}" type="sibTrans" cxnId="{9D5C9139-1701-42A1-AD37-203227D16B8D}">
      <dgm:prSet/>
      <dgm:spPr/>
      <dgm:t>
        <a:bodyPr/>
        <a:lstStyle/>
        <a:p>
          <a:endParaRPr lang="zh-CN" altLang="en-US" sz="2400"/>
        </a:p>
      </dgm:t>
    </dgm:pt>
    <dgm:pt modelId="{245DA6D7-8C5C-4345-AFF8-FD708189AE9D}">
      <dgm:prSet custT="1"/>
      <dgm:spPr/>
      <dgm:t>
        <a:bodyPr/>
        <a:lstStyle/>
        <a:p>
          <a:r>
            <a:rPr lang="zh-CN" altLang="en-US" sz="1600" dirty="0" smtClean="0"/>
            <a:t>在试运行期间，每月定期举行</a:t>
          </a:r>
          <a:endParaRPr lang="zh-CN" altLang="en-US" sz="1600" dirty="0"/>
        </a:p>
      </dgm:t>
    </dgm:pt>
    <dgm:pt modelId="{DF44094B-05C2-49C3-B1A5-EBEDD3AC75F1}" type="parTrans" cxnId="{963DEFBA-75D9-4677-8E2B-A4F477FB1C97}">
      <dgm:prSet/>
      <dgm:spPr/>
      <dgm:t>
        <a:bodyPr/>
        <a:lstStyle/>
        <a:p>
          <a:endParaRPr lang="zh-CN" altLang="en-US" sz="2400"/>
        </a:p>
      </dgm:t>
    </dgm:pt>
    <dgm:pt modelId="{10C9BD90-7EE4-4CE6-A5C7-EAAE064F203D}" type="sibTrans" cxnId="{963DEFBA-75D9-4677-8E2B-A4F477FB1C97}">
      <dgm:prSet/>
      <dgm:spPr/>
      <dgm:t>
        <a:bodyPr/>
        <a:lstStyle/>
        <a:p>
          <a:endParaRPr lang="zh-CN" altLang="en-US" sz="2400"/>
        </a:p>
      </dgm:t>
    </dgm:pt>
    <dgm:pt modelId="{191CA36D-07C7-4535-8A3A-5B4B73838C66}">
      <dgm:prSet custT="1"/>
      <dgm:spPr/>
      <dgm:t>
        <a:bodyPr/>
        <a:lstStyle/>
        <a:p>
          <a:r>
            <a:rPr lang="zh-CN" altLang="en-US" sz="2800" dirty="0" smtClean="0"/>
            <a:t>试运行总结</a:t>
          </a:r>
          <a:endParaRPr lang="zh-CN" altLang="en-US" sz="2800" dirty="0"/>
        </a:p>
      </dgm:t>
    </dgm:pt>
    <dgm:pt modelId="{DC0BBD10-01BD-46CE-8389-44F4771F26AF}" type="parTrans" cxnId="{5BC201AF-0D40-4F63-A4B0-FB6E8653E3E1}">
      <dgm:prSet/>
      <dgm:spPr/>
      <dgm:t>
        <a:bodyPr/>
        <a:lstStyle/>
        <a:p>
          <a:endParaRPr lang="zh-CN" altLang="en-US" sz="2400"/>
        </a:p>
      </dgm:t>
    </dgm:pt>
    <dgm:pt modelId="{0AF8C3B7-86B1-498B-B19B-99012E30E5F5}" type="sibTrans" cxnId="{5BC201AF-0D40-4F63-A4B0-FB6E8653E3E1}">
      <dgm:prSet/>
      <dgm:spPr/>
      <dgm:t>
        <a:bodyPr/>
        <a:lstStyle/>
        <a:p>
          <a:endParaRPr lang="zh-CN" altLang="en-US" sz="2400"/>
        </a:p>
      </dgm:t>
    </dgm:pt>
    <dgm:pt modelId="{4D0F6ABE-5AA9-43EA-B721-BFCDC34004FD}">
      <dgm:prSet custT="1"/>
      <dgm:spPr/>
      <dgm:t>
        <a:bodyPr/>
        <a:lstStyle/>
        <a:p>
          <a:r>
            <a:rPr lang="zh-CN" altLang="en-US" sz="1600" dirty="0" smtClean="0"/>
            <a:t>试运行期结束后，项目经理提交试运行总结报告，双方沟通确认后，确定是否启动验收流程</a:t>
          </a:r>
          <a:endParaRPr lang="zh-CN" altLang="en-US" sz="1600" dirty="0"/>
        </a:p>
      </dgm:t>
    </dgm:pt>
    <dgm:pt modelId="{B98CC7AF-692E-4B37-9C51-63D25AE71430}" type="parTrans" cxnId="{41BDDE06-9555-45C4-974E-3CC47183AFA2}">
      <dgm:prSet/>
      <dgm:spPr/>
      <dgm:t>
        <a:bodyPr/>
        <a:lstStyle/>
        <a:p>
          <a:endParaRPr lang="zh-CN" altLang="en-US" sz="2400"/>
        </a:p>
      </dgm:t>
    </dgm:pt>
    <dgm:pt modelId="{496299AE-F955-49DA-816B-AB24022DEBAE}" type="sibTrans" cxnId="{41BDDE06-9555-45C4-974E-3CC47183AFA2}">
      <dgm:prSet/>
      <dgm:spPr/>
      <dgm:t>
        <a:bodyPr/>
        <a:lstStyle/>
        <a:p>
          <a:endParaRPr lang="zh-CN" altLang="en-US" sz="2400"/>
        </a:p>
      </dgm:t>
    </dgm:pt>
    <dgm:pt modelId="{53B213ED-4AB8-4FB3-850A-A0ED29393A13}">
      <dgm:prSet phldrT="[文本]" custT="1"/>
      <dgm:spPr/>
      <dgm:t>
        <a:bodyPr/>
        <a:lstStyle/>
        <a:p>
          <a:r>
            <a:rPr lang="zh-CN" altLang="en-US" sz="1600" dirty="0" smtClean="0"/>
            <a:t>产品 经理提供试运行指导意见</a:t>
          </a:r>
          <a:endParaRPr lang="zh-CN" altLang="en-US" sz="1600" dirty="0"/>
        </a:p>
      </dgm:t>
    </dgm:pt>
    <dgm:pt modelId="{E4C5B451-F171-4B82-B5F7-7EF3EDE0C36A}" type="parTrans" cxnId="{A2202DFF-F905-41BC-BBFF-776A21400435}">
      <dgm:prSet/>
      <dgm:spPr/>
      <dgm:t>
        <a:bodyPr/>
        <a:lstStyle/>
        <a:p>
          <a:endParaRPr lang="zh-CN" altLang="en-US" sz="2400"/>
        </a:p>
      </dgm:t>
    </dgm:pt>
    <dgm:pt modelId="{E6F256A0-923A-47B5-9DEC-25CD17FC5BF2}" type="sibTrans" cxnId="{A2202DFF-F905-41BC-BBFF-776A21400435}">
      <dgm:prSet/>
      <dgm:spPr/>
      <dgm:t>
        <a:bodyPr/>
        <a:lstStyle/>
        <a:p>
          <a:endParaRPr lang="zh-CN" altLang="en-US" sz="2400"/>
        </a:p>
      </dgm:t>
    </dgm:pt>
    <dgm:pt modelId="{998B0DD9-A34B-450E-870C-D33D973D7161}">
      <dgm:prSet phldrT="[文本]" custT="1"/>
      <dgm:spPr/>
      <dgm:t>
        <a:bodyPr/>
        <a:lstStyle/>
        <a:p>
          <a:r>
            <a:rPr lang="zh-CN" altLang="en-US" sz="1600" dirty="0" smtClean="0"/>
            <a:t>用户负责人审批试运行计划</a:t>
          </a:r>
          <a:endParaRPr lang="zh-CN" altLang="en-US" sz="1600" dirty="0"/>
        </a:p>
      </dgm:t>
    </dgm:pt>
    <dgm:pt modelId="{18A6C6E9-684A-4EB2-AFBA-10172544332C}" type="parTrans" cxnId="{85E2FD97-1D69-40A8-A7FE-96354867E0E1}">
      <dgm:prSet/>
      <dgm:spPr/>
      <dgm:t>
        <a:bodyPr/>
        <a:lstStyle/>
        <a:p>
          <a:endParaRPr lang="zh-CN" altLang="en-US" sz="2400"/>
        </a:p>
      </dgm:t>
    </dgm:pt>
    <dgm:pt modelId="{525728E3-F618-4A1F-881E-8128DDEF9550}" type="sibTrans" cxnId="{85E2FD97-1D69-40A8-A7FE-96354867E0E1}">
      <dgm:prSet/>
      <dgm:spPr/>
      <dgm:t>
        <a:bodyPr/>
        <a:lstStyle/>
        <a:p>
          <a:endParaRPr lang="zh-CN" altLang="en-US" sz="2400"/>
        </a:p>
      </dgm:t>
    </dgm:pt>
    <dgm:pt modelId="{323AA3A5-B153-42EC-8D26-DF8E68114ED3}">
      <dgm:prSet custT="1"/>
      <dgm:spPr/>
      <dgm:t>
        <a:bodyPr/>
        <a:lstStyle/>
        <a:p>
          <a:r>
            <a:rPr lang="zh-CN" altLang="en-US" sz="1600" dirty="0" smtClean="0"/>
            <a:t>产品 经理向用户提交试运行分析报告</a:t>
          </a:r>
          <a:endParaRPr lang="zh-CN" altLang="en-US" sz="1600" dirty="0"/>
        </a:p>
      </dgm:t>
    </dgm:pt>
    <dgm:pt modelId="{C1E39EE0-DC1D-4FE4-B7FF-DF568CE5702E}" type="parTrans" cxnId="{A268F600-2A60-4190-97E4-310911BDDD11}">
      <dgm:prSet/>
      <dgm:spPr/>
      <dgm:t>
        <a:bodyPr/>
        <a:lstStyle/>
        <a:p>
          <a:endParaRPr lang="zh-CN" altLang="en-US" sz="2400"/>
        </a:p>
      </dgm:t>
    </dgm:pt>
    <dgm:pt modelId="{C475DD8E-F1C5-47A4-84FD-6C67C6B313F0}" type="sibTrans" cxnId="{A268F600-2A60-4190-97E4-310911BDDD11}">
      <dgm:prSet/>
      <dgm:spPr/>
      <dgm:t>
        <a:bodyPr/>
        <a:lstStyle/>
        <a:p>
          <a:endParaRPr lang="zh-CN" altLang="en-US" sz="2400"/>
        </a:p>
      </dgm:t>
    </dgm:pt>
    <dgm:pt modelId="{101EC7A3-37FE-4617-ABF6-19573DBF0E05}">
      <dgm:prSet custT="1"/>
      <dgm:spPr/>
      <dgm:t>
        <a:bodyPr/>
        <a:lstStyle/>
        <a:p>
          <a:r>
            <a:rPr lang="zh-CN" altLang="en-US" sz="1600" dirty="0" smtClean="0"/>
            <a:t>用户向产品经理集中反馈试运行意见和建议</a:t>
          </a:r>
          <a:endParaRPr lang="zh-CN" altLang="en-US" sz="1600" dirty="0"/>
        </a:p>
      </dgm:t>
    </dgm:pt>
    <dgm:pt modelId="{7E591987-4E68-4565-8FE2-51AD3136C9D4}" type="parTrans" cxnId="{5837E515-A917-45FA-8CB3-53E095DF9E57}">
      <dgm:prSet/>
      <dgm:spPr/>
      <dgm:t>
        <a:bodyPr/>
        <a:lstStyle/>
        <a:p>
          <a:endParaRPr lang="zh-CN" altLang="en-US" sz="2400"/>
        </a:p>
      </dgm:t>
    </dgm:pt>
    <dgm:pt modelId="{923E9D13-788C-4DA8-BA83-B97A49B0DB54}" type="sibTrans" cxnId="{5837E515-A917-45FA-8CB3-53E095DF9E57}">
      <dgm:prSet/>
      <dgm:spPr/>
      <dgm:t>
        <a:bodyPr/>
        <a:lstStyle/>
        <a:p>
          <a:endParaRPr lang="zh-CN" altLang="en-US" sz="2400"/>
        </a:p>
      </dgm:t>
    </dgm:pt>
    <dgm:pt modelId="{A42D702C-EBA4-4DFE-96B1-43ED7529E615}" type="pres">
      <dgm:prSet presAssocID="{780179C3-4681-49DC-922C-51B46C5A8782}" presName="Name0" presStyleCnt="0">
        <dgm:presLayoutVars>
          <dgm:dir/>
          <dgm:animLvl val="lvl"/>
          <dgm:resizeHandles val="exact"/>
        </dgm:presLayoutVars>
      </dgm:prSet>
      <dgm:spPr/>
      <dgm:t>
        <a:bodyPr/>
        <a:lstStyle/>
        <a:p>
          <a:endParaRPr lang="zh-CN" altLang="en-US"/>
        </a:p>
      </dgm:t>
    </dgm:pt>
    <dgm:pt modelId="{E9FD7FA8-CB7C-4D6B-9BD0-DC3E52DCAADD}" type="pres">
      <dgm:prSet presAssocID="{EF37791B-2211-433A-99E4-D92F38BEBD9F}" presName="linNode" presStyleCnt="0"/>
      <dgm:spPr/>
    </dgm:pt>
    <dgm:pt modelId="{99F18DAE-124B-47AF-8D7C-A1EB00151118}" type="pres">
      <dgm:prSet presAssocID="{EF37791B-2211-433A-99E4-D92F38BEBD9F}" presName="parentText" presStyleLbl="node1" presStyleIdx="0" presStyleCnt="5">
        <dgm:presLayoutVars>
          <dgm:chMax val="1"/>
          <dgm:bulletEnabled val="1"/>
        </dgm:presLayoutVars>
      </dgm:prSet>
      <dgm:spPr/>
      <dgm:t>
        <a:bodyPr/>
        <a:lstStyle/>
        <a:p>
          <a:endParaRPr lang="zh-CN" altLang="en-US"/>
        </a:p>
      </dgm:t>
    </dgm:pt>
    <dgm:pt modelId="{8B3B9189-914E-4804-8AEA-4B597DDFE47E}" type="pres">
      <dgm:prSet presAssocID="{EF37791B-2211-433A-99E4-D92F38BEBD9F}" presName="descendantText" presStyleLbl="alignAccFollowNode1" presStyleIdx="0" presStyleCnt="5">
        <dgm:presLayoutVars>
          <dgm:bulletEnabled val="1"/>
        </dgm:presLayoutVars>
      </dgm:prSet>
      <dgm:spPr/>
      <dgm:t>
        <a:bodyPr/>
        <a:lstStyle/>
        <a:p>
          <a:endParaRPr lang="zh-CN" altLang="en-US"/>
        </a:p>
      </dgm:t>
    </dgm:pt>
    <dgm:pt modelId="{150AFFC3-705A-464C-8BD5-5FE23FA97325}" type="pres">
      <dgm:prSet presAssocID="{64BA1607-4BF4-4C84-94CD-100C9C292BAF}" presName="sp" presStyleCnt="0"/>
      <dgm:spPr/>
    </dgm:pt>
    <dgm:pt modelId="{4C12A669-3315-4AB6-B10D-1B044ECF7236}" type="pres">
      <dgm:prSet presAssocID="{B1F5A09D-D2EA-49F8-9BBA-86E4F06B069F}" presName="linNode" presStyleCnt="0"/>
      <dgm:spPr/>
    </dgm:pt>
    <dgm:pt modelId="{1436E4CF-9B93-4BCC-8D3C-7C790A5C877C}" type="pres">
      <dgm:prSet presAssocID="{B1F5A09D-D2EA-49F8-9BBA-86E4F06B069F}" presName="parentText" presStyleLbl="node1" presStyleIdx="1" presStyleCnt="5">
        <dgm:presLayoutVars>
          <dgm:chMax val="1"/>
          <dgm:bulletEnabled val="1"/>
        </dgm:presLayoutVars>
      </dgm:prSet>
      <dgm:spPr/>
      <dgm:t>
        <a:bodyPr/>
        <a:lstStyle/>
        <a:p>
          <a:endParaRPr lang="zh-CN" altLang="en-US"/>
        </a:p>
      </dgm:t>
    </dgm:pt>
    <dgm:pt modelId="{96FF23D9-4DD5-4BC5-9D2F-0CD85C200103}" type="pres">
      <dgm:prSet presAssocID="{B1F5A09D-D2EA-49F8-9BBA-86E4F06B069F}" presName="descendantText" presStyleLbl="alignAccFollowNode1" presStyleIdx="1" presStyleCnt="5">
        <dgm:presLayoutVars>
          <dgm:bulletEnabled val="1"/>
        </dgm:presLayoutVars>
      </dgm:prSet>
      <dgm:spPr/>
      <dgm:t>
        <a:bodyPr/>
        <a:lstStyle/>
        <a:p>
          <a:endParaRPr lang="zh-CN" altLang="en-US"/>
        </a:p>
      </dgm:t>
    </dgm:pt>
    <dgm:pt modelId="{AB5CF8D8-92C8-49EA-840A-22DAD5CEDE6A}" type="pres">
      <dgm:prSet presAssocID="{B0230A77-3B8E-491B-A086-FCE79CDBE4FB}" presName="sp" presStyleCnt="0"/>
      <dgm:spPr/>
    </dgm:pt>
    <dgm:pt modelId="{A27E4266-10D7-4BFD-B55C-44268AB84537}" type="pres">
      <dgm:prSet presAssocID="{163986D0-0A3F-4B70-8AEF-BE10AAA8A465}" presName="linNode" presStyleCnt="0"/>
      <dgm:spPr/>
    </dgm:pt>
    <dgm:pt modelId="{85340382-DAC0-40E4-B04D-A300D19EF600}" type="pres">
      <dgm:prSet presAssocID="{163986D0-0A3F-4B70-8AEF-BE10AAA8A465}" presName="parentText" presStyleLbl="node1" presStyleIdx="2" presStyleCnt="5">
        <dgm:presLayoutVars>
          <dgm:chMax val="1"/>
          <dgm:bulletEnabled val="1"/>
        </dgm:presLayoutVars>
      </dgm:prSet>
      <dgm:spPr/>
      <dgm:t>
        <a:bodyPr/>
        <a:lstStyle/>
        <a:p>
          <a:endParaRPr lang="zh-CN" altLang="en-US"/>
        </a:p>
      </dgm:t>
    </dgm:pt>
    <dgm:pt modelId="{04B0E419-F6F1-4BF4-B5CF-049E448DA888}" type="pres">
      <dgm:prSet presAssocID="{163986D0-0A3F-4B70-8AEF-BE10AAA8A465}" presName="descendantText" presStyleLbl="alignAccFollowNode1" presStyleIdx="2" presStyleCnt="5">
        <dgm:presLayoutVars>
          <dgm:bulletEnabled val="1"/>
        </dgm:presLayoutVars>
      </dgm:prSet>
      <dgm:spPr/>
      <dgm:t>
        <a:bodyPr/>
        <a:lstStyle/>
        <a:p>
          <a:endParaRPr lang="zh-CN" altLang="en-US"/>
        </a:p>
      </dgm:t>
    </dgm:pt>
    <dgm:pt modelId="{C3DEC528-82EB-4714-A7FD-8AFB6EA07CFD}" type="pres">
      <dgm:prSet presAssocID="{A6638153-7A6E-44FE-967E-E6C8E39E1E9A}" presName="sp" presStyleCnt="0"/>
      <dgm:spPr/>
    </dgm:pt>
    <dgm:pt modelId="{11DC4A3A-9CA9-49A9-B9A1-4D8A5770A4A4}" type="pres">
      <dgm:prSet presAssocID="{A2F7B2E5-E402-46DC-941A-F9E7AD1FB56D}" presName="linNode" presStyleCnt="0"/>
      <dgm:spPr/>
    </dgm:pt>
    <dgm:pt modelId="{0B69B217-E7CC-47C9-A058-0CF868F8E6A3}" type="pres">
      <dgm:prSet presAssocID="{A2F7B2E5-E402-46DC-941A-F9E7AD1FB56D}" presName="parentText" presStyleLbl="node1" presStyleIdx="3" presStyleCnt="5">
        <dgm:presLayoutVars>
          <dgm:chMax val="1"/>
          <dgm:bulletEnabled val="1"/>
        </dgm:presLayoutVars>
      </dgm:prSet>
      <dgm:spPr/>
      <dgm:t>
        <a:bodyPr/>
        <a:lstStyle/>
        <a:p>
          <a:endParaRPr lang="zh-CN" altLang="en-US"/>
        </a:p>
      </dgm:t>
    </dgm:pt>
    <dgm:pt modelId="{ED3CC01D-E7D1-4E74-ADC2-690E1E33836B}" type="pres">
      <dgm:prSet presAssocID="{A2F7B2E5-E402-46DC-941A-F9E7AD1FB56D}" presName="descendantText" presStyleLbl="alignAccFollowNode1" presStyleIdx="3" presStyleCnt="5">
        <dgm:presLayoutVars>
          <dgm:bulletEnabled val="1"/>
        </dgm:presLayoutVars>
      </dgm:prSet>
      <dgm:spPr/>
      <dgm:t>
        <a:bodyPr/>
        <a:lstStyle/>
        <a:p>
          <a:endParaRPr lang="zh-CN" altLang="en-US"/>
        </a:p>
      </dgm:t>
    </dgm:pt>
    <dgm:pt modelId="{595CB060-E111-4904-885C-781DB6F478CF}" type="pres">
      <dgm:prSet presAssocID="{E74CA831-BC6B-42B7-97D9-36C5AFCE26F9}" presName="sp" presStyleCnt="0"/>
      <dgm:spPr/>
    </dgm:pt>
    <dgm:pt modelId="{D76B3C30-EBC8-4925-A74F-CF7B38A0FCED}" type="pres">
      <dgm:prSet presAssocID="{191CA36D-07C7-4535-8A3A-5B4B73838C66}" presName="linNode" presStyleCnt="0"/>
      <dgm:spPr/>
    </dgm:pt>
    <dgm:pt modelId="{47B236D2-D6F1-49F0-8F57-EEE218F87617}" type="pres">
      <dgm:prSet presAssocID="{191CA36D-07C7-4535-8A3A-5B4B73838C66}" presName="parentText" presStyleLbl="node1" presStyleIdx="4" presStyleCnt="5">
        <dgm:presLayoutVars>
          <dgm:chMax val="1"/>
          <dgm:bulletEnabled val="1"/>
        </dgm:presLayoutVars>
      </dgm:prSet>
      <dgm:spPr/>
      <dgm:t>
        <a:bodyPr/>
        <a:lstStyle/>
        <a:p>
          <a:endParaRPr lang="zh-CN" altLang="en-US"/>
        </a:p>
      </dgm:t>
    </dgm:pt>
    <dgm:pt modelId="{3FF0D6E0-9746-485A-8E83-F79224EF1C1C}" type="pres">
      <dgm:prSet presAssocID="{191CA36D-07C7-4535-8A3A-5B4B73838C66}" presName="descendantText" presStyleLbl="alignAccFollowNode1" presStyleIdx="4" presStyleCnt="5">
        <dgm:presLayoutVars>
          <dgm:bulletEnabled val="1"/>
        </dgm:presLayoutVars>
      </dgm:prSet>
      <dgm:spPr/>
      <dgm:t>
        <a:bodyPr/>
        <a:lstStyle/>
        <a:p>
          <a:endParaRPr lang="zh-CN" altLang="en-US"/>
        </a:p>
      </dgm:t>
    </dgm:pt>
  </dgm:ptLst>
  <dgm:cxnLst>
    <dgm:cxn modelId="{BD0B132C-17EF-4F80-B7DC-CB41F854AD29}" type="presOf" srcId="{998B0DD9-A34B-450E-870C-D33D973D7161}" destId="{8B3B9189-914E-4804-8AEA-4B597DDFE47E}" srcOrd="0" destOrd="2" presId="urn:microsoft.com/office/officeart/2005/8/layout/vList5"/>
    <dgm:cxn modelId="{85E2FD97-1D69-40A8-A7FE-96354867E0E1}" srcId="{EF37791B-2211-433A-99E4-D92F38BEBD9F}" destId="{998B0DD9-A34B-450E-870C-D33D973D7161}" srcOrd="2" destOrd="0" parTransId="{18A6C6E9-684A-4EB2-AFBA-10172544332C}" sibTransId="{525728E3-F618-4A1F-881E-8128DDEF9550}"/>
    <dgm:cxn modelId="{936399B8-9A47-4D53-B6B4-014BC30C99BC}" type="presOf" srcId="{CBE44CDE-718D-4804-9A03-51D5D7D2E6A7}" destId="{8B3B9189-914E-4804-8AEA-4B597DDFE47E}" srcOrd="0" destOrd="0" presId="urn:microsoft.com/office/officeart/2005/8/layout/vList5"/>
    <dgm:cxn modelId="{A268F600-2A60-4190-97E4-310911BDDD11}" srcId="{A2F7B2E5-E402-46DC-941A-F9E7AD1FB56D}" destId="{323AA3A5-B153-42EC-8D26-DF8E68114ED3}" srcOrd="1" destOrd="0" parTransId="{C1E39EE0-DC1D-4FE4-B7FF-DF568CE5702E}" sibTransId="{C475DD8E-F1C5-47A4-84FD-6C67C6B313F0}"/>
    <dgm:cxn modelId="{5BC201AF-0D40-4F63-A4B0-FB6E8653E3E1}" srcId="{780179C3-4681-49DC-922C-51B46C5A8782}" destId="{191CA36D-07C7-4535-8A3A-5B4B73838C66}" srcOrd="4" destOrd="0" parTransId="{DC0BBD10-01BD-46CE-8389-44F4771F26AF}" sibTransId="{0AF8C3B7-86B1-498B-B19B-99012E30E5F5}"/>
    <dgm:cxn modelId="{EFE8609A-CDC3-43F6-A785-F512D2F37F37}" type="presOf" srcId="{163986D0-0A3F-4B70-8AEF-BE10AAA8A465}" destId="{85340382-DAC0-40E4-B04D-A300D19EF600}" srcOrd="0" destOrd="0" presId="urn:microsoft.com/office/officeart/2005/8/layout/vList5"/>
    <dgm:cxn modelId="{C11B83F8-4C62-448E-91C8-E21E457FFFCB}" type="presOf" srcId="{191CA36D-07C7-4535-8A3A-5B4B73838C66}" destId="{47B236D2-D6F1-49F0-8F57-EEE218F87617}" srcOrd="0" destOrd="0" presId="urn:microsoft.com/office/officeart/2005/8/layout/vList5"/>
    <dgm:cxn modelId="{41BDDE06-9555-45C4-974E-3CC47183AFA2}" srcId="{191CA36D-07C7-4535-8A3A-5B4B73838C66}" destId="{4D0F6ABE-5AA9-43EA-B721-BFCDC34004FD}" srcOrd="0" destOrd="0" parTransId="{B98CC7AF-692E-4B37-9C51-63D25AE71430}" sibTransId="{496299AE-F955-49DA-816B-AB24022DEBAE}"/>
    <dgm:cxn modelId="{F3AAD419-CF71-4DFF-95C2-64532CAB5F29}" srcId="{780179C3-4681-49DC-922C-51B46C5A8782}" destId="{B1F5A09D-D2EA-49F8-9BBA-86E4F06B069F}" srcOrd="1" destOrd="0" parTransId="{B0B2FF42-1CD5-4406-B178-5E3F2202830C}" sibTransId="{B0230A77-3B8E-491B-A086-FCE79CDBE4FB}"/>
    <dgm:cxn modelId="{10A56CAE-8F59-4331-9153-6D92CA72D536}" srcId="{780179C3-4681-49DC-922C-51B46C5A8782}" destId="{163986D0-0A3F-4B70-8AEF-BE10AAA8A465}" srcOrd="2" destOrd="0" parTransId="{121E49B4-BFEE-4FBB-8AF3-DE750564F861}" sibTransId="{A6638153-7A6E-44FE-967E-E6C8E39E1E9A}"/>
    <dgm:cxn modelId="{38612C50-B2FE-4FCC-A627-CA0F85CFA31B}" type="presOf" srcId="{780179C3-4681-49DC-922C-51B46C5A8782}" destId="{A42D702C-EBA4-4DFE-96B1-43ED7529E615}" srcOrd="0" destOrd="0" presId="urn:microsoft.com/office/officeart/2005/8/layout/vList5"/>
    <dgm:cxn modelId="{897370C0-69A3-471C-AEA2-4CA357EC572B}" type="presOf" srcId="{323AA3A5-B153-42EC-8D26-DF8E68114ED3}" destId="{ED3CC01D-E7D1-4E74-ADC2-690E1E33836B}" srcOrd="0" destOrd="1" presId="urn:microsoft.com/office/officeart/2005/8/layout/vList5"/>
    <dgm:cxn modelId="{195BC0C7-0177-4578-B2D5-A36AC3EDDF32}" type="presOf" srcId="{A2F7B2E5-E402-46DC-941A-F9E7AD1FB56D}" destId="{0B69B217-E7CC-47C9-A058-0CF868F8E6A3}" srcOrd="0" destOrd="0" presId="urn:microsoft.com/office/officeart/2005/8/layout/vList5"/>
    <dgm:cxn modelId="{5837E515-A917-45FA-8CB3-53E095DF9E57}" srcId="{A2F7B2E5-E402-46DC-941A-F9E7AD1FB56D}" destId="{101EC7A3-37FE-4617-ABF6-19573DBF0E05}" srcOrd="2" destOrd="0" parTransId="{7E591987-4E68-4565-8FE2-51AD3136C9D4}" sibTransId="{923E9D13-788C-4DA8-BA83-B97A49B0DB54}"/>
    <dgm:cxn modelId="{A2202DFF-F905-41BC-BBFF-776A21400435}" srcId="{EF37791B-2211-433A-99E4-D92F38BEBD9F}" destId="{53B213ED-4AB8-4FB3-850A-A0ED29393A13}" srcOrd="1" destOrd="0" parTransId="{E4C5B451-F171-4B82-B5F7-7EF3EDE0C36A}" sibTransId="{E6F256A0-923A-47B5-9DEC-25CD17FC5BF2}"/>
    <dgm:cxn modelId="{A358C52A-7210-4BFF-AD11-6C2603F80E20}" type="presOf" srcId="{245DA6D7-8C5C-4345-AFF8-FD708189AE9D}" destId="{ED3CC01D-E7D1-4E74-ADC2-690E1E33836B}" srcOrd="0" destOrd="0" presId="urn:microsoft.com/office/officeart/2005/8/layout/vList5"/>
    <dgm:cxn modelId="{E076D713-4371-460D-8315-5249F9B5D015}" type="presOf" srcId="{E66A9DEE-A8F1-4B6A-AD31-C4E264507D52}" destId="{04B0E419-F6F1-4BF4-B5CF-049E448DA888}" srcOrd="0" destOrd="0" presId="urn:microsoft.com/office/officeart/2005/8/layout/vList5"/>
    <dgm:cxn modelId="{2DB98C6A-0E6F-4157-A4F2-A9B4B75D8723}" srcId="{EF37791B-2211-433A-99E4-D92F38BEBD9F}" destId="{CBE44CDE-718D-4804-9A03-51D5D7D2E6A7}" srcOrd="0" destOrd="0" parTransId="{CB4D8C6C-87A5-4BAE-8A52-30E1B8ED5E70}" sibTransId="{93D38DAA-7C11-4ACC-8176-B460341B0836}"/>
    <dgm:cxn modelId="{AF336793-9ED3-427B-BBB1-9CC8BFED8EB6}" type="presOf" srcId="{B1F5A09D-D2EA-49F8-9BBA-86E4F06B069F}" destId="{1436E4CF-9B93-4BCC-8D3C-7C790A5C877C}" srcOrd="0" destOrd="0" presId="urn:microsoft.com/office/officeart/2005/8/layout/vList5"/>
    <dgm:cxn modelId="{82D16231-F7EA-4777-8E22-4D148E66104A}" type="presOf" srcId="{4D0F6ABE-5AA9-43EA-B721-BFCDC34004FD}" destId="{3FF0D6E0-9746-485A-8E83-F79224EF1C1C}" srcOrd="0" destOrd="0" presId="urn:microsoft.com/office/officeart/2005/8/layout/vList5"/>
    <dgm:cxn modelId="{369AE4DF-4BB7-4849-97BE-964280FC8CAE}" type="presOf" srcId="{101EC7A3-37FE-4617-ABF6-19573DBF0E05}" destId="{ED3CC01D-E7D1-4E74-ADC2-690E1E33836B}" srcOrd="0" destOrd="2" presId="urn:microsoft.com/office/officeart/2005/8/layout/vList5"/>
    <dgm:cxn modelId="{F8DFA2FA-346B-437E-9562-E5929BF12096}" srcId="{163986D0-0A3F-4B70-8AEF-BE10AAA8A465}" destId="{E66A9DEE-A8F1-4B6A-AD31-C4E264507D52}" srcOrd="0" destOrd="0" parTransId="{2B8E024E-A317-4941-B91B-82217BC90CE0}" sibTransId="{2609B4A5-BC12-489A-B7F9-E081B8ACC5DF}"/>
    <dgm:cxn modelId="{93AB89A0-FA57-49BD-814F-1268CD86F44A}" srcId="{780179C3-4681-49DC-922C-51B46C5A8782}" destId="{EF37791B-2211-433A-99E4-D92F38BEBD9F}" srcOrd="0" destOrd="0" parTransId="{42167E7C-C28C-4BE8-984D-E76CF5E38188}" sibTransId="{64BA1607-4BF4-4C84-94CD-100C9C292BAF}"/>
    <dgm:cxn modelId="{A0B8BD3B-94AE-4E05-956E-42053E1AD2CB}" srcId="{B1F5A09D-D2EA-49F8-9BBA-86E4F06B069F}" destId="{8C1E4EAD-7BA0-43EF-BA2C-01493ABB572A}" srcOrd="0" destOrd="0" parTransId="{6F70237C-FFFA-405C-ACF2-11C3D4F86129}" sibTransId="{8698A9E7-8A97-4183-A7E0-F38BEA67BE41}"/>
    <dgm:cxn modelId="{9D5C9139-1701-42A1-AD37-203227D16B8D}" srcId="{780179C3-4681-49DC-922C-51B46C5A8782}" destId="{A2F7B2E5-E402-46DC-941A-F9E7AD1FB56D}" srcOrd="3" destOrd="0" parTransId="{B27DD443-7B66-4A34-A697-B8350F116FE3}" sibTransId="{E74CA831-BC6B-42B7-97D9-36C5AFCE26F9}"/>
    <dgm:cxn modelId="{C72A025D-ED70-4B23-A519-71D75DC02802}" type="presOf" srcId="{8C1E4EAD-7BA0-43EF-BA2C-01493ABB572A}" destId="{96FF23D9-4DD5-4BC5-9D2F-0CD85C200103}" srcOrd="0" destOrd="0" presId="urn:microsoft.com/office/officeart/2005/8/layout/vList5"/>
    <dgm:cxn modelId="{3BE23BC8-1482-4582-99C7-FDA7F6E7EAAB}" type="presOf" srcId="{EF37791B-2211-433A-99E4-D92F38BEBD9F}" destId="{99F18DAE-124B-47AF-8D7C-A1EB00151118}" srcOrd="0" destOrd="0" presId="urn:microsoft.com/office/officeart/2005/8/layout/vList5"/>
    <dgm:cxn modelId="{877B388C-6C01-49FE-80B2-3F761CC2D97B}" type="presOf" srcId="{53B213ED-4AB8-4FB3-850A-A0ED29393A13}" destId="{8B3B9189-914E-4804-8AEA-4B597DDFE47E}" srcOrd="0" destOrd="1" presId="urn:microsoft.com/office/officeart/2005/8/layout/vList5"/>
    <dgm:cxn modelId="{963DEFBA-75D9-4677-8E2B-A4F477FB1C97}" srcId="{A2F7B2E5-E402-46DC-941A-F9E7AD1FB56D}" destId="{245DA6D7-8C5C-4345-AFF8-FD708189AE9D}" srcOrd="0" destOrd="0" parTransId="{DF44094B-05C2-49C3-B1A5-EBEDD3AC75F1}" sibTransId="{10C9BD90-7EE4-4CE6-A5C7-EAAE064F203D}"/>
    <dgm:cxn modelId="{74DEA5E7-75FB-4AFD-97D4-90234E2F6037}" type="presParOf" srcId="{A42D702C-EBA4-4DFE-96B1-43ED7529E615}" destId="{E9FD7FA8-CB7C-4D6B-9BD0-DC3E52DCAADD}" srcOrd="0" destOrd="0" presId="urn:microsoft.com/office/officeart/2005/8/layout/vList5"/>
    <dgm:cxn modelId="{07BCDDF4-54D1-43EC-B9D5-03B1878EBF2A}" type="presParOf" srcId="{E9FD7FA8-CB7C-4D6B-9BD0-DC3E52DCAADD}" destId="{99F18DAE-124B-47AF-8D7C-A1EB00151118}" srcOrd="0" destOrd="0" presId="urn:microsoft.com/office/officeart/2005/8/layout/vList5"/>
    <dgm:cxn modelId="{D7B5711F-55A2-4C4E-9CBB-5F0247308262}" type="presParOf" srcId="{E9FD7FA8-CB7C-4D6B-9BD0-DC3E52DCAADD}" destId="{8B3B9189-914E-4804-8AEA-4B597DDFE47E}" srcOrd="1" destOrd="0" presId="urn:microsoft.com/office/officeart/2005/8/layout/vList5"/>
    <dgm:cxn modelId="{045D1C94-CF78-4691-BBF2-76509BA6BD38}" type="presParOf" srcId="{A42D702C-EBA4-4DFE-96B1-43ED7529E615}" destId="{150AFFC3-705A-464C-8BD5-5FE23FA97325}" srcOrd="1" destOrd="0" presId="urn:microsoft.com/office/officeart/2005/8/layout/vList5"/>
    <dgm:cxn modelId="{1D15033B-A039-47C5-A2B1-2007AB78E788}" type="presParOf" srcId="{A42D702C-EBA4-4DFE-96B1-43ED7529E615}" destId="{4C12A669-3315-4AB6-B10D-1B044ECF7236}" srcOrd="2" destOrd="0" presId="urn:microsoft.com/office/officeart/2005/8/layout/vList5"/>
    <dgm:cxn modelId="{B9588961-075F-4D3C-A775-B0EB8BF08C50}" type="presParOf" srcId="{4C12A669-3315-4AB6-B10D-1B044ECF7236}" destId="{1436E4CF-9B93-4BCC-8D3C-7C790A5C877C}" srcOrd="0" destOrd="0" presId="urn:microsoft.com/office/officeart/2005/8/layout/vList5"/>
    <dgm:cxn modelId="{08FEB478-8138-4945-8A23-ABFC91A408AA}" type="presParOf" srcId="{4C12A669-3315-4AB6-B10D-1B044ECF7236}" destId="{96FF23D9-4DD5-4BC5-9D2F-0CD85C200103}" srcOrd="1" destOrd="0" presId="urn:microsoft.com/office/officeart/2005/8/layout/vList5"/>
    <dgm:cxn modelId="{B7F9133A-CA97-4AAD-8B24-A8164B08077C}" type="presParOf" srcId="{A42D702C-EBA4-4DFE-96B1-43ED7529E615}" destId="{AB5CF8D8-92C8-49EA-840A-22DAD5CEDE6A}" srcOrd="3" destOrd="0" presId="urn:microsoft.com/office/officeart/2005/8/layout/vList5"/>
    <dgm:cxn modelId="{9330EA1E-3D78-4401-80AF-BD9FDF083B5D}" type="presParOf" srcId="{A42D702C-EBA4-4DFE-96B1-43ED7529E615}" destId="{A27E4266-10D7-4BFD-B55C-44268AB84537}" srcOrd="4" destOrd="0" presId="urn:microsoft.com/office/officeart/2005/8/layout/vList5"/>
    <dgm:cxn modelId="{0C51D895-0515-42BA-8FE7-9AAE7E5C0A62}" type="presParOf" srcId="{A27E4266-10D7-4BFD-B55C-44268AB84537}" destId="{85340382-DAC0-40E4-B04D-A300D19EF600}" srcOrd="0" destOrd="0" presId="urn:microsoft.com/office/officeart/2005/8/layout/vList5"/>
    <dgm:cxn modelId="{FC734AF2-A7CA-4B6D-BF39-D324AF1F2703}" type="presParOf" srcId="{A27E4266-10D7-4BFD-B55C-44268AB84537}" destId="{04B0E419-F6F1-4BF4-B5CF-049E448DA888}" srcOrd="1" destOrd="0" presId="urn:microsoft.com/office/officeart/2005/8/layout/vList5"/>
    <dgm:cxn modelId="{640E70D7-891B-45BA-B2FB-AB2ACF49B911}" type="presParOf" srcId="{A42D702C-EBA4-4DFE-96B1-43ED7529E615}" destId="{C3DEC528-82EB-4714-A7FD-8AFB6EA07CFD}" srcOrd="5" destOrd="0" presId="urn:microsoft.com/office/officeart/2005/8/layout/vList5"/>
    <dgm:cxn modelId="{8495B2DF-5491-432F-A328-FE6128A8D114}" type="presParOf" srcId="{A42D702C-EBA4-4DFE-96B1-43ED7529E615}" destId="{11DC4A3A-9CA9-49A9-B9A1-4D8A5770A4A4}" srcOrd="6" destOrd="0" presId="urn:microsoft.com/office/officeart/2005/8/layout/vList5"/>
    <dgm:cxn modelId="{76B33999-EE66-429B-B637-9D4760A9B214}" type="presParOf" srcId="{11DC4A3A-9CA9-49A9-B9A1-4D8A5770A4A4}" destId="{0B69B217-E7CC-47C9-A058-0CF868F8E6A3}" srcOrd="0" destOrd="0" presId="urn:microsoft.com/office/officeart/2005/8/layout/vList5"/>
    <dgm:cxn modelId="{E608865E-C186-4B96-89CB-520A457E6C90}" type="presParOf" srcId="{11DC4A3A-9CA9-49A9-B9A1-4D8A5770A4A4}" destId="{ED3CC01D-E7D1-4E74-ADC2-690E1E33836B}" srcOrd="1" destOrd="0" presId="urn:microsoft.com/office/officeart/2005/8/layout/vList5"/>
    <dgm:cxn modelId="{6C91ABBA-D074-428B-A917-8AF81A4F56B8}" type="presParOf" srcId="{A42D702C-EBA4-4DFE-96B1-43ED7529E615}" destId="{595CB060-E111-4904-885C-781DB6F478CF}" srcOrd="7" destOrd="0" presId="urn:microsoft.com/office/officeart/2005/8/layout/vList5"/>
    <dgm:cxn modelId="{5AE545AD-E0E6-4793-9EED-E16E03B70390}" type="presParOf" srcId="{A42D702C-EBA4-4DFE-96B1-43ED7529E615}" destId="{D76B3C30-EBC8-4925-A74F-CF7B38A0FCED}" srcOrd="8" destOrd="0" presId="urn:microsoft.com/office/officeart/2005/8/layout/vList5"/>
    <dgm:cxn modelId="{5371E6F3-CAE5-4A08-A815-32E3CCB7C7E1}" type="presParOf" srcId="{D76B3C30-EBC8-4925-A74F-CF7B38A0FCED}" destId="{47B236D2-D6F1-49F0-8F57-EEE218F87617}" srcOrd="0" destOrd="0" presId="urn:microsoft.com/office/officeart/2005/8/layout/vList5"/>
    <dgm:cxn modelId="{EF9BE0B0-6A7D-4D2C-93FC-0DF8AA1CBE08}" type="presParOf" srcId="{D76B3C30-EBC8-4925-A74F-CF7B38A0FCED}" destId="{3FF0D6E0-9746-485A-8E83-F79224EF1C1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16B8FA4-2896-4425-9DFE-C845BCD28C1D}"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zh-CN" altLang="en-US"/>
        </a:p>
      </dgm:t>
    </dgm:pt>
    <dgm:pt modelId="{10A8B8E6-3651-4416-A927-4A3DB4352BB7}">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项目范围与意义</a:t>
          </a:r>
          <a:endParaRPr lang="zh-CN" altLang="en-US" dirty="0">
            <a:solidFill>
              <a:schemeClr val="accent5">
                <a:lumMod val="75000"/>
              </a:schemeClr>
            </a:solidFill>
            <a:latin typeface="微软雅黑" pitchFamily="34" charset="-122"/>
            <a:ea typeface="微软雅黑" pitchFamily="34" charset="-122"/>
          </a:endParaRPr>
        </a:p>
      </dgm:t>
    </dgm:pt>
    <dgm:pt modelId="{7CB7044D-E0FB-481F-8E73-2E3FB7332248}" type="parTrans" cxnId="{82BE4115-8EFA-4FF3-998A-AA1710EA4E37}">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D28C1267-EB12-4DA1-9B14-0B99315D08D5}" type="sibTrans" cxnId="{82BE4115-8EFA-4FF3-998A-AA1710EA4E37}">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52B53F0C-06DE-44E9-8264-DCB457B8E2B4}">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项目实施组织与职责</a:t>
          </a:r>
          <a:endParaRPr lang="zh-CN" altLang="en-US" dirty="0">
            <a:solidFill>
              <a:schemeClr val="accent5">
                <a:lumMod val="75000"/>
              </a:schemeClr>
            </a:solidFill>
            <a:latin typeface="微软雅黑" pitchFamily="34" charset="-122"/>
            <a:ea typeface="微软雅黑" pitchFamily="34" charset="-122"/>
          </a:endParaRPr>
        </a:p>
      </dgm:t>
    </dgm:pt>
    <dgm:pt modelId="{29DC6A1C-CDA4-4F94-98DA-4DE2917224D3}" type="parTrans" cxnId="{0F3BEC58-990D-4262-86C2-C00CE3182B5E}">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B0EEA670-7402-473F-94B2-1EED38D1CC28}" type="sibTrans" cxnId="{0F3BEC58-990D-4262-86C2-C00CE3182B5E}">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8034CE8E-4323-4E35-A4FB-8F2EE146F1FA}">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项目实施阶段与进度规划</a:t>
          </a:r>
          <a:endParaRPr lang="zh-CN" altLang="en-US" dirty="0">
            <a:solidFill>
              <a:schemeClr val="accent5">
                <a:lumMod val="75000"/>
              </a:schemeClr>
            </a:solidFill>
            <a:latin typeface="微软雅黑" pitchFamily="34" charset="-122"/>
            <a:ea typeface="微软雅黑" pitchFamily="34" charset="-122"/>
          </a:endParaRPr>
        </a:p>
      </dgm:t>
    </dgm:pt>
    <dgm:pt modelId="{791D05A5-FD87-41D5-B78B-649977827D20}" type="parTrans" cxnId="{A8669F0C-C0B9-44B1-916E-777E498333E3}">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6A12C5A6-5517-41A9-A970-B6EAC0F10CBA}" type="sibTrans" cxnId="{A8669F0C-C0B9-44B1-916E-777E498333E3}">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5FD5D0D2-6283-4AC6-8F9F-BDC73505AF12}">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系统服务与响应方式</a:t>
          </a:r>
          <a:endParaRPr lang="zh-CN" altLang="en-US" dirty="0">
            <a:solidFill>
              <a:schemeClr val="accent5">
                <a:lumMod val="75000"/>
              </a:schemeClr>
            </a:solidFill>
            <a:latin typeface="微软雅黑" pitchFamily="34" charset="-122"/>
            <a:ea typeface="微软雅黑" pitchFamily="34" charset="-122"/>
          </a:endParaRPr>
        </a:p>
      </dgm:t>
    </dgm:pt>
    <dgm:pt modelId="{F3775956-75F5-44D2-96A5-FF54BABF5E0B}" type="parTrans" cxnId="{11987529-AD15-4C2F-97E8-C19ADC4CA38F}">
      <dgm:prSet/>
      <dgm:spPr/>
      <dgm:t>
        <a:bodyPr/>
        <a:lstStyle/>
        <a:p>
          <a:endParaRPr lang="zh-CN" altLang="en-US">
            <a:solidFill>
              <a:schemeClr val="accent5">
                <a:lumMod val="75000"/>
              </a:schemeClr>
            </a:solidFill>
          </a:endParaRPr>
        </a:p>
      </dgm:t>
    </dgm:pt>
    <dgm:pt modelId="{FAEA1AF2-1837-402A-A47A-2CD6010C13ED}" type="sibTrans" cxnId="{11987529-AD15-4C2F-97E8-C19ADC4CA38F}">
      <dgm:prSet/>
      <dgm:spPr/>
      <dgm:t>
        <a:bodyPr/>
        <a:lstStyle/>
        <a:p>
          <a:endParaRPr lang="zh-CN" altLang="en-US">
            <a:solidFill>
              <a:schemeClr val="accent5">
                <a:lumMod val="75000"/>
              </a:schemeClr>
            </a:solidFill>
          </a:endParaRPr>
        </a:p>
      </dgm:t>
    </dgm:pt>
    <dgm:pt modelId="{E1920896-CF13-4DA0-B505-163E3D1BD692}" type="pres">
      <dgm:prSet presAssocID="{E16B8FA4-2896-4425-9DFE-C845BCD28C1D}" presName="compositeShape" presStyleCnt="0">
        <dgm:presLayoutVars>
          <dgm:dir/>
          <dgm:resizeHandles/>
        </dgm:presLayoutVars>
      </dgm:prSet>
      <dgm:spPr/>
      <dgm:t>
        <a:bodyPr/>
        <a:lstStyle/>
        <a:p>
          <a:endParaRPr lang="zh-CN" altLang="en-US"/>
        </a:p>
      </dgm:t>
    </dgm:pt>
    <dgm:pt modelId="{002CF1C9-4B08-4973-8B0E-BF715FC02799}" type="pres">
      <dgm:prSet presAssocID="{E16B8FA4-2896-4425-9DFE-C845BCD28C1D}" presName="pyramid" presStyleLbl="node1" presStyleIdx="0" presStyleCnt="1" custFlipHor="1" custScaleX="78804" custLinFactNeighborX="-55000" custLinFactNeighborY="781"/>
      <dgm:spPr>
        <a:solidFill>
          <a:schemeClr val="accent1">
            <a:lumMod val="75000"/>
          </a:schemeClr>
        </a:solidFill>
      </dgm:spPr>
      <dgm:t>
        <a:bodyPr/>
        <a:lstStyle/>
        <a:p>
          <a:endParaRPr lang="zh-CN" altLang="en-US"/>
        </a:p>
      </dgm:t>
    </dgm:pt>
    <dgm:pt modelId="{1A4CF295-BFE7-4FDE-B40B-678699D88FD8}" type="pres">
      <dgm:prSet presAssocID="{E16B8FA4-2896-4425-9DFE-C845BCD28C1D}" presName="theList" presStyleCnt="0"/>
      <dgm:spPr/>
    </dgm:pt>
    <dgm:pt modelId="{B4B38194-4752-4B1A-B707-BA4C0ED135DF}" type="pres">
      <dgm:prSet presAssocID="{10A8B8E6-3651-4416-A927-4A3DB4352BB7}" presName="aNode" presStyleLbl="fgAcc1" presStyleIdx="0" presStyleCnt="4" custScaleX="174582" custScaleY="65271" custLinFactNeighborX="-24559" custLinFactNeighborY="-60293">
        <dgm:presLayoutVars>
          <dgm:bulletEnabled val="1"/>
        </dgm:presLayoutVars>
      </dgm:prSet>
      <dgm:spPr/>
      <dgm:t>
        <a:bodyPr/>
        <a:lstStyle/>
        <a:p>
          <a:endParaRPr lang="zh-CN" altLang="en-US"/>
        </a:p>
      </dgm:t>
    </dgm:pt>
    <dgm:pt modelId="{66395D31-05CB-471D-8B4C-4B42F8937CED}" type="pres">
      <dgm:prSet presAssocID="{10A8B8E6-3651-4416-A927-4A3DB4352BB7}" presName="aSpace" presStyleCnt="0"/>
      <dgm:spPr/>
    </dgm:pt>
    <dgm:pt modelId="{78F79E74-C2D6-4528-8B20-94CA50D7C414}" type="pres">
      <dgm:prSet presAssocID="{52B53F0C-06DE-44E9-8264-DCB457B8E2B4}" presName="aNode" presStyleLbl="fgAcc1" presStyleIdx="1" presStyleCnt="4" custScaleX="174582" custScaleY="65271" custLinFactNeighborX="-6577" custLinFactNeighborY="53385">
        <dgm:presLayoutVars>
          <dgm:bulletEnabled val="1"/>
        </dgm:presLayoutVars>
      </dgm:prSet>
      <dgm:spPr/>
      <dgm:t>
        <a:bodyPr/>
        <a:lstStyle/>
        <a:p>
          <a:endParaRPr lang="zh-CN" altLang="en-US"/>
        </a:p>
      </dgm:t>
    </dgm:pt>
    <dgm:pt modelId="{23522BB7-3505-4B95-88D2-A325308B9622}" type="pres">
      <dgm:prSet presAssocID="{52B53F0C-06DE-44E9-8264-DCB457B8E2B4}" presName="aSpace" presStyleCnt="0"/>
      <dgm:spPr/>
    </dgm:pt>
    <dgm:pt modelId="{D1892100-760F-4F06-AECA-7AB4936E3E7D}" type="pres">
      <dgm:prSet presAssocID="{8034CE8E-4323-4E35-A4FB-8F2EE146F1FA}" presName="aNode" presStyleLbl="fgAcc1" presStyleIdx="2" presStyleCnt="4" custScaleX="174582" custScaleY="65271" custLinFactY="7351" custLinFactNeighborX="11405" custLinFactNeighborY="100000">
        <dgm:presLayoutVars>
          <dgm:bulletEnabled val="1"/>
        </dgm:presLayoutVars>
      </dgm:prSet>
      <dgm:spPr/>
      <dgm:t>
        <a:bodyPr/>
        <a:lstStyle/>
        <a:p>
          <a:endParaRPr lang="zh-CN" altLang="en-US"/>
        </a:p>
      </dgm:t>
    </dgm:pt>
    <dgm:pt modelId="{6AF441A5-7A8C-40E0-ABF3-E87F98B6C5D5}" type="pres">
      <dgm:prSet presAssocID="{8034CE8E-4323-4E35-A4FB-8F2EE146F1FA}" presName="aSpace" presStyleCnt="0"/>
      <dgm:spPr/>
    </dgm:pt>
    <dgm:pt modelId="{EE62B260-7A95-4446-8D8F-9E8D42314FD1}" type="pres">
      <dgm:prSet presAssocID="{5FD5D0D2-6283-4AC6-8F9F-BDC73505AF12}" presName="aNode" presStyleLbl="fgAcc1" presStyleIdx="3" presStyleCnt="4" custScaleX="174582" custScaleY="65271" custLinFactY="20530" custLinFactNeighborX="24250" custLinFactNeighborY="100000">
        <dgm:presLayoutVars>
          <dgm:bulletEnabled val="1"/>
        </dgm:presLayoutVars>
      </dgm:prSet>
      <dgm:spPr/>
      <dgm:t>
        <a:bodyPr/>
        <a:lstStyle/>
        <a:p>
          <a:endParaRPr lang="zh-CN" altLang="en-US"/>
        </a:p>
      </dgm:t>
    </dgm:pt>
    <dgm:pt modelId="{8260516F-9AB9-4572-82BC-8E6D60B2F636}" type="pres">
      <dgm:prSet presAssocID="{5FD5D0D2-6283-4AC6-8F9F-BDC73505AF12}" presName="aSpace" presStyleCnt="0"/>
      <dgm:spPr/>
    </dgm:pt>
  </dgm:ptLst>
  <dgm:cxnLst>
    <dgm:cxn modelId="{4D9BEC29-7229-433D-A96A-D253CB625976}" type="presOf" srcId="{52B53F0C-06DE-44E9-8264-DCB457B8E2B4}" destId="{78F79E74-C2D6-4528-8B20-94CA50D7C414}" srcOrd="0" destOrd="0" presId="urn:microsoft.com/office/officeart/2005/8/layout/pyramid2"/>
    <dgm:cxn modelId="{A8669F0C-C0B9-44B1-916E-777E498333E3}" srcId="{E16B8FA4-2896-4425-9DFE-C845BCD28C1D}" destId="{8034CE8E-4323-4E35-A4FB-8F2EE146F1FA}" srcOrd="2" destOrd="0" parTransId="{791D05A5-FD87-41D5-B78B-649977827D20}" sibTransId="{6A12C5A6-5517-41A9-A970-B6EAC0F10CBA}"/>
    <dgm:cxn modelId="{2B79FA9B-65E3-42AE-A749-95F01D5D1BE3}" type="presOf" srcId="{5FD5D0D2-6283-4AC6-8F9F-BDC73505AF12}" destId="{EE62B260-7A95-4446-8D8F-9E8D42314FD1}" srcOrd="0" destOrd="0" presId="urn:microsoft.com/office/officeart/2005/8/layout/pyramid2"/>
    <dgm:cxn modelId="{11987529-AD15-4C2F-97E8-C19ADC4CA38F}" srcId="{E16B8FA4-2896-4425-9DFE-C845BCD28C1D}" destId="{5FD5D0D2-6283-4AC6-8F9F-BDC73505AF12}" srcOrd="3" destOrd="0" parTransId="{F3775956-75F5-44D2-96A5-FF54BABF5E0B}" sibTransId="{FAEA1AF2-1837-402A-A47A-2CD6010C13ED}"/>
    <dgm:cxn modelId="{449FC0E8-DD43-49B9-9B67-5E921BA85BD2}" type="presOf" srcId="{E16B8FA4-2896-4425-9DFE-C845BCD28C1D}" destId="{E1920896-CF13-4DA0-B505-163E3D1BD692}" srcOrd="0" destOrd="0" presId="urn:microsoft.com/office/officeart/2005/8/layout/pyramid2"/>
    <dgm:cxn modelId="{FCFE20BD-968F-4037-B787-EC2445396F16}" type="presOf" srcId="{8034CE8E-4323-4E35-A4FB-8F2EE146F1FA}" destId="{D1892100-760F-4F06-AECA-7AB4936E3E7D}" srcOrd="0" destOrd="0" presId="urn:microsoft.com/office/officeart/2005/8/layout/pyramid2"/>
    <dgm:cxn modelId="{0F3BEC58-990D-4262-86C2-C00CE3182B5E}" srcId="{E16B8FA4-2896-4425-9DFE-C845BCD28C1D}" destId="{52B53F0C-06DE-44E9-8264-DCB457B8E2B4}" srcOrd="1" destOrd="0" parTransId="{29DC6A1C-CDA4-4F94-98DA-4DE2917224D3}" sibTransId="{B0EEA670-7402-473F-94B2-1EED38D1CC28}"/>
    <dgm:cxn modelId="{34753E70-A36C-4E8A-A8C1-D8EA5535C101}" type="presOf" srcId="{10A8B8E6-3651-4416-A927-4A3DB4352BB7}" destId="{B4B38194-4752-4B1A-B707-BA4C0ED135DF}" srcOrd="0" destOrd="0" presId="urn:microsoft.com/office/officeart/2005/8/layout/pyramid2"/>
    <dgm:cxn modelId="{82BE4115-8EFA-4FF3-998A-AA1710EA4E37}" srcId="{E16B8FA4-2896-4425-9DFE-C845BCD28C1D}" destId="{10A8B8E6-3651-4416-A927-4A3DB4352BB7}" srcOrd="0" destOrd="0" parTransId="{7CB7044D-E0FB-481F-8E73-2E3FB7332248}" sibTransId="{D28C1267-EB12-4DA1-9B14-0B99315D08D5}"/>
    <dgm:cxn modelId="{D8E02454-048C-4D54-AE7E-A26A01A75553}" type="presParOf" srcId="{E1920896-CF13-4DA0-B505-163E3D1BD692}" destId="{002CF1C9-4B08-4973-8B0E-BF715FC02799}" srcOrd="0" destOrd="0" presId="urn:microsoft.com/office/officeart/2005/8/layout/pyramid2"/>
    <dgm:cxn modelId="{C9FD4585-FC54-481A-9E77-F3F2A7D43ED4}" type="presParOf" srcId="{E1920896-CF13-4DA0-B505-163E3D1BD692}" destId="{1A4CF295-BFE7-4FDE-B40B-678699D88FD8}" srcOrd="1" destOrd="0" presId="urn:microsoft.com/office/officeart/2005/8/layout/pyramid2"/>
    <dgm:cxn modelId="{8D57C637-E162-4353-8DDD-7E4CA31F76A0}" type="presParOf" srcId="{1A4CF295-BFE7-4FDE-B40B-678699D88FD8}" destId="{B4B38194-4752-4B1A-B707-BA4C0ED135DF}" srcOrd="0" destOrd="0" presId="urn:microsoft.com/office/officeart/2005/8/layout/pyramid2"/>
    <dgm:cxn modelId="{988A1F77-3AFD-41E9-A0FD-17DA06B77EF1}" type="presParOf" srcId="{1A4CF295-BFE7-4FDE-B40B-678699D88FD8}" destId="{66395D31-05CB-471D-8B4C-4B42F8937CED}" srcOrd="1" destOrd="0" presId="urn:microsoft.com/office/officeart/2005/8/layout/pyramid2"/>
    <dgm:cxn modelId="{050D4955-8225-44BB-88E6-75FC15B4ACF5}" type="presParOf" srcId="{1A4CF295-BFE7-4FDE-B40B-678699D88FD8}" destId="{78F79E74-C2D6-4528-8B20-94CA50D7C414}" srcOrd="2" destOrd="0" presId="urn:microsoft.com/office/officeart/2005/8/layout/pyramid2"/>
    <dgm:cxn modelId="{ECAEBE7E-EF34-40D9-9ED9-4717EEEA3545}" type="presParOf" srcId="{1A4CF295-BFE7-4FDE-B40B-678699D88FD8}" destId="{23522BB7-3505-4B95-88D2-A325308B9622}" srcOrd="3" destOrd="0" presId="urn:microsoft.com/office/officeart/2005/8/layout/pyramid2"/>
    <dgm:cxn modelId="{0507FD9E-E334-4D2A-A62E-1E05E63CA7D2}" type="presParOf" srcId="{1A4CF295-BFE7-4FDE-B40B-678699D88FD8}" destId="{D1892100-760F-4F06-AECA-7AB4936E3E7D}" srcOrd="4" destOrd="0" presId="urn:microsoft.com/office/officeart/2005/8/layout/pyramid2"/>
    <dgm:cxn modelId="{94EAA27A-5FFE-4BE8-8170-5CB9815517D2}" type="presParOf" srcId="{1A4CF295-BFE7-4FDE-B40B-678699D88FD8}" destId="{6AF441A5-7A8C-40E0-ABF3-E87F98B6C5D5}" srcOrd="5" destOrd="0" presId="urn:microsoft.com/office/officeart/2005/8/layout/pyramid2"/>
    <dgm:cxn modelId="{E44F98E4-31B6-4579-A957-5FCC5CA487C5}" type="presParOf" srcId="{1A4CF295-BFE7-4FDE-B40B-678699D88FD8}" destId="{EE62B260-7A95-4446-8D8F-9E8D42314FD1}" srcOrd="6" destOrd="0" presId="urn:microsoft.com/office/officeart/2005/8/layout/pyramid2"/>
    <dgm:cxn modelId="{3422C012-80E0-48F7-B4FF-18E5C82E1143}" type="presParOf" srcId="{1A4CF295-BFE7-4FDE-B40B-678699D88FD8}" destId="{8260516F-9AB9-4572-82BC-8E6D60B2F636}"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9B744E-22FA-460A-B474-F933A162EE03}"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zh-CN" altLang="en-US"/>
        </a:p>
      </dgm:t>
    </dgm:pt>
    <dgm:pt modelId="{5363A855-F497-4C03-93EF-812EE76CF754}">
      <dgm:prSet phldrT="[文本]" custT="1"/>
      <dgm:spPr/>
      <dgm:t>
        <a:bodyPr/>
        <a:lstStyle/>
        <a:p>
          <a:r>
            <a:rPr lang="zh-CN" altLang="en-US" sz="2000" b="1" dirty="0" smtClean="0"/>
            <a:t>构建完整的教职工信息库，同时为数字化校园提供重要的教职工数据</a:t>
          </a:r>
          <a:endParaRPr lang="zh-CN" altLang="en-US" sz="2000" b="1" dirty="0"/>
        </a:p>
      </dgm:t>
    </dgm:pt>
    <dgm:pt modelId="{D4453340-4087-4A10-BCA4-2BB7EA2D0F89}" type="parTrans" cxnId="{AEF714B9-96B3-45CF-A427-C9AADF37C4A3}">
      <dgm:prSet/>
      <dgm:spPr/>
      <dgm:t>
        <a:bodyPr/>
        <a:lstStyle/>
        <a:p>
          <a:endParaRPr lang="zh-CN" altLang="en-US" sz="2000" b="1"/>
        </a:p>
      </dgm:t>
    </dgm:pt>
    <dgm:pt modelId="{466E3EB1-89C0-43FD-9DCD-448CA3A91B99}" type="sibTrans" cxnId="{AEF714B9-96B3-45CF-A427-C9AADF37C4A3}">
      <dgm:prSet/>
      <dgm:spPr/>
      <dgm:t>
        <a:bodyPr/>
        <a:lstStyle/>
        <a:p>
          <a:endParaRPr lang="zh-CN" altLang="en-US" sz="2000" b="1"/>
        </a:p>
      </dgm:t>
    </dgm:pt>
    <dgm:pt modelId="{7FAB65C9-D911-4DE5-9188-48394A226E5E}">
      <dgm:prSet phldrT="[文本]" custT="1"/>
      <dgm:spPr/>
      <dgm:t>
        <a:bodyPr/>
        <a:lstStyle/>
        <a:p>
          <a:r>
            <a:rPr lang="zh-CN" altLang="en-US" sz="2000" b="1" dirty="0" smtClean="0"/>
            <a:t>规范人事管理的工作流程</a:t>
          </a:r>
          <a:r>
            <a:rPr lang="en-US" altLang="zh-CN" sz="2000" b="1" dirty="0" smtClean="0"/>
            <a:t>,</a:t>
          </a:r>
          <a:r>
            <a:rPr lang="zh-CN" altLang="en-US" sz="2000" b="1" dirty="0" smtClean="0"/>
            <a:t>贯彻人事管理政策</a:t>
          </a:r>
          <a:endParaRPr lang="zh-CN" altLang="en-US" sz="2000" b="1" dirty="0"/>
        </a:p>
      </dgm:t>
    </dgm:pt>
    <dgm:pt modelId="{B97EABBE-E5CD-4C4D-BEC9-1C06F4087C53}" type="parTrans" cxnId="{7E33F92A-59C3-46C6-A505-C3FC0DA1D2E3}">
      <dgm:prSet/>
      <dgm:spPr/>
      <dgm:t>
        <a:bodyPr/>
        <a:lstStyle/>
        <a:p>
          <a:endParaRPr lang="zh-CN" altLang="en-US" sz="2000" b="1"/>
        </a:p>
      </dgm:t>
    </dgm:pt>
    <dgm:pt modelId="{E317D49C-D791-4A16-B65B-0CE335F100F7}" type="sibTrans" cxnId="{7E33F92A-59C3-46C6-A505-C3FC0DA1D2E3}">
      <dgm:prSet/>
      <dgm:spPr/>
      <dgm:t>
        <a:bodyPr/>
        <a:lstStyle/>
        <a:p>
          <a:endParaRPr lang="zh-CN" altLang="en-US" sz="2000" b="1"/>
        </a:p>
      </dgm:t>
    </dgm:pt>
    <dgm:pt modelId="{5EDCA783-D405-42C6-9667-6A37DA273FED}">
      <dgm:prSet custT="1"/>
      <dgm:spPr/>
      <dgm:t>
        <a:bodyPr/>
        <a:lstStyle/>
        <a:p>
          <a:r>
            <a:rPr lang="zh-CN" altLang="en-US" sz="2000" b="1" dirty="0" smtClean="0"/>
            <a:t>为领导管理决策提供依据</a:t>
          </a:r>
          <a:endParaRPr lang="zh-CN" altLang="en-US" sz="2000" b="1" dirty="0"/>
        </a:p>
      </dgm:t>
    </dgm:pt>
    <dgm:pt modelId="{3E59A5A5-0439-4B09-A079-4DA25E1DF392}" type="parTrans" cxnId="{6CA668F3-0355-4671-B4DC-AC107A972423}">
      <dgm:prSet/>
      <dgm:spPr/>
      <dgm:t>
        <a:bodyPr/>
        <a:lstStyle/>
        <a:p>
          <a:endParaRPr lang="zh-CN" altLang="en-US" sz="2000" b="1"/>
        </a:p>
      </dgm:t>
    </dgm:pt>
    <dgm:pt modelId="{AAF36A8F-66E2-45D8-99DE-CFAEF678DA84}" type="sibTrans" cxnId="{6CA668F3-0355-4671-B4DC-AC107A972423}">
      <dgm:prSet/>
      <dgm:spPr/>
      <dgm:t>
        <a:bodyPr/>
        <a:lstStyle/>
        <a:p>
          <a:endParaRPr lang="zh-CN" altLang="en-US" sz="2000" b="1"/>
        </a:p>
      </dgm:t>
    </dgm:pt>
    <dgm:pt modelId="{4480ED69-DC10-4EDC-90B3-79F55418BEEB}">
      <dgm:prSet custT="1"/>
      <dgm:spPr/>
      <dgm:t>
        <a:bodyPr/>
        <a:lstStyle/>
        <a:p>
          <a:r>
            <a:rPr lang="zh-CN" altLang="en-US" sz="2000" b="1" dirty="0" smtClean="0"/>
            <a:t>实现网上业务处理，实现人事处与各部门、全校教职工间的业务协同</a:t>
          </a:r>
          <a:endParaRPr lang="zh-CN" altLang="en-US" sz="2000" b="1" dirty="0"/>
        </a:p>
      </dgm:t>
    </dgm:pt>
    <dgm:pt modelId="{B3DD958C-1FAE-4A4B-9A84-8035D73E9018}" type="parTrans" cxnId="{BC802FA7-414E-4BF1-8D0B-DBEC6D03B664}">
      <dgm:prSet/>
      <dgm:spPr/>
      <dgm:t>
        <a:bodyPr/>
        <a:lstStyle/>
        <a:p>
          <a:endParaRPr lang="zh-CN" altLang="en-US" sz="2000" b="1"/>
        </a:p>
      </dgm:t>
    </dgm:pt>
    <dgm:pt modelId="{F6ACAD9E-4253-479A-9A7E-5A4B81FC5030}" type="sibTrans" cxnId="{BC802FA7-414E-4BF1-8D0B-DBEC6D03B664}">
      <dgm:prSet/>
      <dgm:spPr/>
      <dgm:t>
        <a:bodyPr/>
        <a:lstStyle/>
        <a:p>
          <a:endParaRPr lang="zh-CN" altLang="en-US" sz="2000" b="1"/>
        </a:p>
      </dgm:t>
    </dgm:pt>
    <dgm:pt modelId="{1158E1E9-62BB-422B-8777-118CC82AD8DA}">
      <dgm:prSet custT="1"/>
      <dgm:spPr/>
      <dgm:t>
        <a:bodyPr/>
        <a:lstStyle/>
        <a:p>
          <a:r>
            <a:rPr lang="zh-CN" altLang="en-US" sz="2000" b="1" dirty="0" smtClean="0"/>
            <a:t>实现人事处与各部门间的数据共享与业务协同</a:t>
          </a:r>
          <a:endParaRPr lang="zh-CN" altLang="en-US" sz="2000" b="1" dirty="0"/>
        </a:p>
      </dgm:t>
    </dgm:pt>
    <dgm:pt modelId="{76DFD7CF-4F42-4661-80A2-2BF270D8B40D}" type="parTrans" cxnId="{4BAAED19-3DC1-4AD1-9277-3139F216FE0A}">
      <dgm:prSet/>
      <dgm:spPr/>
      <dgm:t>
        <a:bodyPr/>
        <a:lstStyle/>
        <a:p>
          <a:endParaRPr lang="zh-CN" altLang="en-US" sz="2000" b="1"/>
        </a:p>
      </dgm:t>
    </dgm:pt>
    <dgm:pt modelId="{5D29CBCD-2F23-41FC-B6D8-FCC1E7B73723}" type="sibTrans" cxnId="{4BAAED19-3DC1-4AD1-9277-3139F216FE0A}">
      <dgm:prSet/>
      <dgm:spPr/>
      <dgm:t>
        <a:bodyPr/>
        <a:lstStyle/>
        <a:p>
          <a:endParaRPr lang="zh-CN" altLang="en-US" sz="2000" b="1"/>
        </a:p>
      </dgm:t>
    </dgm:pt>
    <dgm:pt modelId="{64C2B315-900D-4D8D-9045-F7264D323031}">
      <dgm:prSet custT="1"/>
      <dgm:spPr/>
      <dgm:t>
        <a:bodyPr/>
        <a:lstStyle/>
        <a:p>
          <a:r>
            <a:rPr lang="zh-CN" altLang="en-US" sz="2000" b="1" dirty="0" smtClean="0"/>
            <a:t>提供丰富的数据查询和统计报表，减轻人事管理人员的工作量，提高工作效率 </a:t>
          </a:r>
          <a:endParaRPr lang="zh-CN" altLang="en-US" sz="2000" b="1" dirty="0"/>
        </a:p>
      </dgm:t>
    </dgm:pt>
    <dgm:pt modelId="{3476441D-44B2-42BF-B72C-D5EA4A6792B2}" type="parTrans" cxnId="{6553B024-62EC-4D96-88B2-D12F8790A218}">
      <dgm:prSet/>
      <dgm:spPr/>
      <dgm:t>
        <a:bodyPr/>
        <a:lstStyle/>
        <a:p>
          <a:endParaRPr lang="zh-CN" altLang="en-US" sz="2000" b="1"/>
        </a:p>
      </dgm:t>
    </dgm:pt>
    <dgm:pt modelId="{9DD0255F-B214-446F-B08F-F6B1294D4574}" type="sibTrans" cxnId="{6553B024-62EC-4D96-88B2-D12F8790A218}">
      <dgm:prSet/>
      <dgm:spPr/>
      <dgm:t>
        <a:bodyPr/>
        <a:lstStyle/>
        <a:p>
          <a:endParaRPr lang="zh-CN" altLang="en-US" sz="2000" b="1"/>
        </a:p>
      </dgm:t>
    </dgm:pt>
    <dgm:pt modelId="{FA55B790-30C9-4D06-8763-C3B8B1FEEC50}">
      <dgm:prSet custT="1"/>
      <dgm:spPr/>
      <dgm:t>
        <a:bodyPr/>
        <a:lstStyle/>
        <a:p>
          <a:r>
            <a:rPr lang="zh-CN" altLang="en-US" sz="2000" b="1" dirty="0" smtClean="0"/>
            <a:t>实现与数字化校园门户、统一身份认证平台、数据中心的集成</a:t>
          </a:r>
          <a:endParaRPr lang="zh-CN" altLang="en-US" sz="2000" b="1" dirty="0"/>
        </a:p>
      </dgm:t>
    </dgm:pt>
    <dgm:pt modelId="{1094E022-7E26-4DDA-B8D1-961BC67F8841}" type="parTrans" cxnId="{913A4FFA-DD2F-4574-AA2B-7F6EB625FD85}">
      <dgm:prSet/>
      <dgm:spPr/>
      <dgm:t>
        <a:bodyPr/>
        <a:lstStyle/>
        <a:p>
          <a:endParaRPr lang="zh-CN" altLang="en-US" sz="2000" b="1"/>
        </a:p>
      </dgm:t>
    </dgm:pt>
    <dgm:pt modelId="{2B2144AB-D23D-4039-9723-9217CD1CCFA2}" type="sibTrans" cxnId="{913A4FFA-DD2F-4574-AA2B-7F6EB625FD85}">
      <dgm:prSet/>
      <dgm:spPr/>
      <dgm:t>
        <a:bodyPr/>
        <a:lstStyle/>
        <a:p>
          <a:endParaRPr lang="zh-CN" altLang="en-US" sz="2000" b="1"/>
        </a:p>
      </dgm:t>
    </dgm:pt>
    <dgm:pt modelId="{2E5F66C8-B978-4EA2-B9B0-0D70BEF23C06}" type="pres">
      <dgm:prSet presAssocID="{C59B744E-22FA-460A-B474-F933A162EE03}" presName="linear" presStyleCnt="0">
        <dgm:presLayoutVars>
          <dgm:animLvl val="lvl"/>
          <dgm:resizeHandles val="exact"/>
        </dgm:presLayoutVars>
      </dgm:prSet>
      <dgm:spPr/>
      <dgm:t>
        <a:bodyPr/>
        <a:lstStyle/>
        <a:p>
          <a:endParaRPr lang="zh-CN" altLang="en-US"/>
        </a:p>
      </dgm:t>
    </dgm:pt>
    <dgm:pt modelId="{E3BF62DD-20A8-41F1-B6B9-2A2722C4DE14}" type="pres">
      <dgm:prSet presAssocID="{5363A855-F497-4C03-93EF-812EE76CF754}" presName="parentText" presStyleLbl="node1" presStyleIdx="0" presStyleCnt="7">
        <dgm:presLayoutVars>
          <dgm:chMax val="0"/>
          <dgm:bulletEnabled val="1"/>
        </dgm:presLayoutVars>
      </dgm:prSet>
      <dgm:spPr/>
      <dgm:t>
        <a:bodyPr/>
        <a:lstStyle/>
        <a:p>
          <a:endParaRPr lang="zh-CN" altLang="en-US"/>
        </a:p>
      </dgm:t>
    </dgm:pt>
    <dgm:pt modelId="{3C53F7FC-CCC3-43F6-9ADE-4E472022AA47}" type="pres">
      <dgm:prSet presAssocID="{466E3EB1-89C0-43FD-9DCD-448CA3A91B99}" presName="spacer" presStyleCnt="0"/>
      <dgm:spPr/>
    </dgm:pt>
    <dgm:pt modelId="{3DFBF4DB-EC98-4EE0-9C6B-5B15592F1D96}" type="pres">
      <dgm:prSet presAssocID="{7FAB65C9-D911-4DE5-9188-48394A226E5E}" presName="parentText" presStyleLbl="node1" presStyleIdx="1" presStyleCnt="7">
        <dgm:presLayoutVars>
          <dgm:chMax val="0"/>
          <dgm:bulletEnabled val="1"/>
        </dgm:presLayoutVars>
      </dgm:prSet>
      <dgm:spPr/>
      <dgm:t>
        <a:bodyPr/>
        <a:lstStyle/>
        <a:p>
          <a:endParaRPr lang="zh-CN" altLang="en-US"/>
        </a:p>
      </dgm:t>
    </dgm:pt>
    <dgm:pt modelId="{74CC7B41-CB60-47A1-9CE1-0D0F52B54FD3}" type="pres">
      <dgm:prSet presAssocID="{E317D49C-D791-4A16-B65B-0CE335F100F7}" presName="spacer" presStyleCnt="0"/>
      <dgm:spPr/>
    </dgm:pt>
    <dgm:pt modelId="{925F4A64-C69C-4BF9-9402-E7FA0443E1DC}" type="pres">
      <dgm:prSet presAssocID="{5EDCA783-D405-42C6-9667-6A37DA273FED}" presName="parentText" presStyleLbl="node1" presStyleIdx="2" presStyleCnt="7">
        <dgm:presLayoutVars>
          <dgm:chMax val="0"/>
          <dgm:bulletEnabled val="1"/>
        </dgm:presLayoutVars>
      </dgm:prSet>
      <dgm:spPr/>
      <dgm:t>
        <a:bodyPr/>
        <a:lstStyle/>
        <a:p>
          <a:endParaRPr lang="zh-CN" altLang="en-US"/>
        </a:p>
      </dgm:t>
    </dgm:pt>
    <dgm:pt modelId="{65E98EC4-7926-47C0-8A42-7F74106530AB}" type="pres">
      <dgm:prSet presAssocID="{AAF36A8F-66E2-45D8-99DE-CFAEF678DA84}" presName="spacer" presStyleCnt="0"/>
      <dgm:spPr/>
    </dgm:pt>
    <dgm:pt modelId="{132E8509-265E-458D-9517-EC720B19E767}" type="pres">
      <dgm:prSet presAssocID="{4480ED69-DC10-4EDC-90B3-79F55418BEEB}" presName="parentText" presStyleLbl="node1" presStyleIdx="3" presStyleCnt="7">
        <dgm:presLayoutVars>
          <dgm:chMax val="0"/>
          <dgm:bulletEnabled val="1"/>
        </dgm:presLayoutVars>
      </dgm:prSet>
      <dgm:spPr/>
      <dgm:t>
        <a:bodyPr/>
        <a:lstStyle/>
        <a:p>
          <a:endParaRPr lang="zh-CN" altLang="en-US"/>
        </a:p>
      </dgm:t>
    </dgm:pt>
    <dgm:pt modelId="{0AFBE848-3DAA-427E-BE87-754643D73CB6}" type="pres">
      <dgm:prSet presAssocID="{F6ACAD9E-4253-479A-9A7E-5A4B81FC5030}" presName="spacer" presStyleCnt="0"/>
      <dgm:spPr/>
    </dgm:pt>
    <dgm:pt modelId="{1E0EF344-0966-46A8-BFD2-6BFCB1820EC2}" type="pres">
      <dgm:prSet presAssocID="{1158E1E9-62BB-422B-8777-118CC82AD8DA}" presName="parentText" presStyleLbl="node1" presStyleIdx="4" presStyleCnt="7">
        <dgm:presLayoutVars>
          <dgm:chMax val="0"/>
          <dgm:bulletEnabled val="1"/>
        </dgm:presLayoutVars>
      </dgm:prSet>
      <dgm:spPr/>
      <dgm:t>
        <a:bodyPr/>
        <a:lstStyle/>
        <a:p>
          <a:endParaRPr lang="zh-CN" altLang="en-US"/>
        </a:p>
      </dgm:t>
    </dgm:pt>
    <dgm:pt modelId="{1E8AEBD8-E0E2-47ED-9BBA-A3E187AADB5B}" type="pres">
      <dgm:prSet presAssocID="{5D29CBCD-2F23-41FC-B6D8-FCC1E7B73723}" presName="spacer" presStyleCnt="0"/>
      <dgm:spPr/>
    </dgm:pt>
    <dgm:pt modelId="{23BC40D4-A793-40FB-9030-0D14EE702E0E}" type="pres">
      <dgm:prSet presAssocID="{64C2B315-900D-4D8D-9045-F7264D323031}" presName="parentText" presStyleLbl="node1" presStyleIdx="5" presStyleCnt="7">
        <dgm:presLayoutVars>
          <dgm:chMax val="0"/>
          <dgm:bulletEnabled val="1"/>
        </dgm:presLayoutVars>
      </dgm:prSet>
      <dgm:spPr/>
      <dgm:t>
        <a:bodyPr/>
        <a:lstStyle/>
        <a:p>
          <a:endParaRPr lang="zh-CN" altLang="en-US"/>
        </a:p>
      </dgm:t>
    </dgm:pt>
    <dgm:pt modelId="{CFEE5403-BEA5-44E0-90C8-1AD394F0DC92}" type="pres">
      <dgm:prSet presAssocID="{9DD0255F-B214-446F-B08F-F6B1294D4574}" presName="spacer" presStyleCnt="0"/>
      <dgm:spPr/>
    </dgm:pt>
    <dgm:pt modelId="{7911006D-B025-4756-9ABA-0C5C71AED816}" type="pres">
      <dgm:prSet presAssocID="{FA55B790-30C9-4D06-8763-C3B8B1FEEC50}" presName="parentText" presStyleLbl="node1" presStyleIdx="6" presStyleCnt="7">
        <dgm:presLayoutVars>
          <dgm:chMax val="0"/>
          <dgm:bulletEnabled val="1"/>
        </dgm:presLayoutVars>
      </dgm:prSet>
      <dgm:spPr/>
      <dgm:t>
        <a:bodyPr/>
        <a:lstStyle/>
        <a:p>
          <a:endParaRPr lang="zh-CN" altLang="en-US"/>
        </a:p>
      </dgm:t>
    </dgm:pt>
  </dgm:ptLst>
  <dgm:cxnLst>
    <dgm:cxn modelId="{6CA668F3-0355-4671-B4DC-AC107A972423}" srcId="{C59B744E-22FA-460A-B474-F933A162EE03}" destId="{5EDCA783-D405-42C6-9667-6A37DA273FED}" srcOrd="2" destOrd="0" parTransId="{3E59A5A5-0439-4B09-A079-4DA25E1DF392}" sibTransId="{AAF36A8F-66E2-45D8-99DE-CFAEF678DA84}"/>
    <dgm:cxn modelId="{3CD2A293-FA2F-473A-B045-CFD6CE27A545}" type="presOf" srcId="{4480ED69-DC10-4EDC-90B3-79F55418BEEB}" destId="{132E8509-265E-458D-9517-EC720B19E767}" srcOrd="0" destOrd="0" presId="urn:microsoft.com/office/officeart/2005/8/layout/vList2"/>
    <dgm:cxn modelId="{A87DAA4D-1CEF-4686-81FE-8058A5B50CC1}" type="presOf" srcId="{7FAB65C9-D911-4DE5-9188-48394A226E5E}" destId="{3DFBF4DB-EC98-4EE0-9C6B-5B15592F1D96}" srcOrd="0" destOrd="0" presId="urn:microsoft.com/office/officeart/2005/8/layout/vList2"/>
    <dgm:cxn modelId="{4BAAED19-3DC1-4AD1-9277-3139F216FE0A}" srcId="{C59B744E-22FA-460A-B474-F933A162EE03}" destId="{1158E1E9-62BB-422B-8777-118CC82AD8DA}" srcOrd="4" destOrd="0" parTransId="{76DFD7CF-4F42-4661-80A2-2BF270D8B40D}" sibTransId="{5D29CBCD-2F23-41FC-B6D8-FCC1E7B73723}"/>
    <dgm:cxn modelId="{404C5911-D9E9-4E67-9166-7C9CEDCD3F79}" type="presOf" srcId="{5EDCA783-D405-42C6-9667-6A37DA273FED}" destId="{925F4A64-C69C-4BF9-9402-E7FA0443E1DC}" srcOrd="0" destOrd="0" presId="urn:microsoft.com/office/officeart/2005/8/layout/vList2"/>
    <dgm:cxn modelId="{5441BE25-6903-4FF3-BCBE-00601BD0C866}" type="presOf" srcId="{64C2B315-900D-4D8D-9045-F7264D323031}" destId="{23BC40D4-A793-40FB-9030-0D14EE702E0E}" srcOrd="0" destOrd="0" presId="urn:microsoft.com/office/officeart/2005/8/layout/vList2"/>
    <dgm:cxn modelId="{913A4FFA-DD2F-4574-AA2B-7F6EB625FD85}" srcId="{C59B744E-22FA-460A-B474-F933A162EE03}" destId="{FA55B790-30C9-4D06-8763-C3B8B1FEEC50}" srcOrd="6" destOrd="0" parTransId="{1094E022-7E26-4DDA-B8D1-961BC67F8841}" sibTransId="{2B2144AB-D23D-4039-9723-9217CD1CCFA2}"/>
    <dgm:cxn modelId="{6553B024-62EC-4D96-88B2-D12F8790A218}" srcId="{C59B744E-22FA-460A-B474-F933A162EE03}" destId="{64C2B315-900D-4D8D-9045-F7264D323031}" srcOrd="5" destOrd="0" parTransId="{3476441D-44B2-42BF-B72C-D5EA4A6792B2}" sibTransId="{9DD0255F-B214-446F-B08F-F6B1294D4574}"/>
    <dgm:cxn modelId="{BC802FA7-414E-4BF1-8D0B-DBEC6D03B664}" srcId="{C59B744E-22FA-460A-B474-F933A162EE03}" destId="{4480ED69-DC10-4EDC-90B3-79F55418BEEB}" srcOrd="3" destOrd="0" parTransId="{B3DD958C-1FAE-4A4B-9A84-8035D73E9018}" sibTransId="{F6ACAD9E-4253-479A-9A7E-5A4B81FC5030}"/>
    <dgm:cxn modelId="{36FFCE6F-3737-4FE6-8F6D-103703A9BBC3}" type="presOf" srcId="{FA55B790-30C9-4D06-8763-C3B8B1FEEC50}" destId="{7911006D-B025-4756-9ABA-0C5C71AED816}" srcOrd="0" destOrd="0" presId="urn:microsoft.com/office/officeart/2005/8/layout/vList2"/>
    <dgm:cxn modelId="{7E33F92A-59C3-46C6-A505-C3FC0DA1D2E3}" srcId="{C59B744E-22FA-460A-B474-F933A162EE03}" destId="{7FAB65C9-D911-4DE5-9188-48394A226E5E}" srcOrd="1" destOrd="0" parTransId="{B97EABBE-E5CD-4C4D-BEC9-1C06F4087C53}" sibTransId="{E317D49C-D791-4A16-B65B-0CE335F100F7}"/>
    <dgm:cxn modelId="{EAB5BE64-C816-4FE3-9CEB-8C9F67738EB9}" type="presOf" srcId="{5363A855-F497-4C03-93EF-812EE76CF754}" destId="{E3BF62DD-20A8-41F1-B6B9-2A2722C4DE14}" srcOrd="0" destOrd="0" presId="urn:microsoft.com/office/officeart/2005/8/layout/vList2"/>
    <dgm:cxn modelId="{57DA4788-7A16-4AA2-8262-CA234DB900B8}" type="presOf" srcId="{C59B744E-22FA-460A-B474-F933A162EE03}" destId="{2E5F66C8-B978-4EA2-B9B0-0D70BEF23C06}" srcOrd="0" destOrd="0" presId="urn:microsoft.com/office/officeart/2005/8/layout/vList2"/>
    <dgm:cxn modelId="{D2C8996D-875D-4F15-8833-AB28FAAD0278}" type="presOf" srcId="{1158E1E9-62BB-422B-8777-118CC82AD8DA}" destId="{1E0EF344-0966-46A8-BFD2-6BFCB1820EC2}" srcOrd="0" destOrd="0" presId="urn:microsoft.com/office/officeart/2005/8/layout/vList2"/>
    <dgm:cxn modelId="{AEF714B9-96B3-45CF-A427-C9AADF37C4A3}" srcId="{C59B744E-22FA-460A-B474-F933A162EE03}" destId="{5363A855-F497-4C03-93EF-812EE76CF754}" srcOrd="0" destOrd="0" parTransId="{D4453340-4087-4A10-BCA4-2BB7EA2D0F89}" sibTransId="{466E3EB1-89C0-43FD-9DCD-448CA3A91B99}"/>
    <dgm:cxn modelId="{D5EE6AFC-CFA2-485D-B287-4FAEE08D88F2}" type="presParOf" srcId="{2E5F66C8-B978-4EA2-B9B0-0D70BEF23C06}" destId="{E3BF62DD-20A8-41F1-B6B9-2A2722C4DE14}" srcOrd="0" destOrd="0" presId="urn:microsoft.com/office/officeart/2005/8/layout/vList2"/>
    <dgm:cxn modelId="{5E1F0B51-BD27-48FF-AFB3-0E7ABB9896F4}" type="presParOf" srcId="{2E5F66C8-B978-4EA2-B9B0-0D70BEF23C06}" destId="{3C53F7FC-CCC3-43F6-9ADE-4E472022AA47}" srcOrd="1" destOrd="0" presId="urn:microsoft.com/office/officeart/2005/8/layout/vList2"/>
    <dgm:cxn modelId="{461CB8E3-BAD1-4C72-B46C-CEA19AED9C92}" type="presParOf" srcId="{2E5F66C8-B978-4EA2-B9B0-0D70BEF23C06}" destId="{3DFBF4DB-EC98-4EE0-9C6B-5B15592F1D96}" srcOrd="2" destOrd="0" presId="urn:microsoft.com/office/officeart/2005/8/layout/vList2"/>
    <dgm:cxn modelId="{F58013C6-D93A-413C-A1B7-086933D9E421}" type="presParOf" srcId="{2E5F66C8-B978-4EA2-B9B0-0D70BEF23C06}" destId="{74CC7B41-CB60-47A1-9CE1-0D0F52B54FD3}" srcOrd="3" destOrd="0" presId="urn:microsoft.com/office/officeart/2005/8/layout/vList2"/>
    <dgm:cxn modelId="{BE5AEEE1-3EB8-45AA-85BB-CC47DE0F5D0E}" type="presParOf" srcId="{2E5F66C8-B978-4EA2-B9B0-0D70BEF23C06}" destId="{925F4A64-C69C-4BF9-9402-E7FA0443E1DC}" srcOrd="4" destOrd="0" presId="urn:microsoft.com/office/officeart/2005/8/layout/vList2"/>
    <dgm:cxn modelId="{F755ABF7-6DD2-48DD-ACC0-D790A0B10FCA}" type="presParOf" srcId="{2E5F66C8-B978-4EA2-B9B0-0D70BEF23C06}" destId="{65E98EC4-7926-47C0-8A42-7F74106530AB}" srcOrd="5" destOrd="0" presId="urn:microsoft.com/office/officeart/2005/8/layout/vList2"/>
    <dgm:cxn modelId="{E9D53996-868C-4FE8-9011-B6E06EDE1529}" type="presParOf" srcId="{2E5F66C8-B978-4EA2-B9B0-0D70BEF23C06}" destId="{132E8509-265E-458D-9517-EC720B19E767}" srcOrd="6" destOrd="0" presId="urn:microsoft.com/office/officeart/2005/8/layout/vList2"/>
    <dgm:cxn modelId="{9CE9DC6F-29BC-46B8-B056-A9F2CE4BBBB0}" type="presParOf" srcId="{2E5F66C8-B978-4EA2-B9B0-0D70BEF23C06}" destId="{0AFBE848-3DAA-427E-BE87-754643D73CB6}" srcOrd="7" destOrd="0" presId="urn:microsoft.com/office/officeart/2005/8/layout/vList2"/>
    <dgm:cxn modelId="{B137F856-99FF-4B8D-AB85-043A5FC27843}" type="presParOf" srcId="{2E5F66C8-B978-4EA2-B9B0-0D70BEF23C06}" destId="{1E0EF344-0966-46A8-BFD2-6BFCB1820EC2}" srcOrd="8" destOrd="0" presId="urn:microsoft.com/office/officeart/2005/8/layout/vList2"/>
    <dgm:cxn modelId="{F0B06B5D-0450-4587-8CD9-588510618E47}" type="presParOf" srcId="{2E5F66C8-B978-4EA2-B9B0-0D70BEF23C06}" destId="{1E8AEBD8-E0E2-47ED-9BBA-A3E187AADB5B}" srcOrd="9" destOrd="0" presId="urn:microsoft.com/office/officeart/2005/8/layout/vList2"/>
    <dgm:cxn modelId="{C3AFE5BC-A735-4FF6-A00C-4D1ECEA3665E}" type="presParOf" srcId="{2E5F66C8-B978-4EA2-B9B0-0D70BEF23C06}" destId="{23BC40D4-A793-40FB-9030-0D14EE702E0E}" srcOrd="10" destOrd="0" presId="urn:microsoft.com/office/officeart/2005/8/layout/vList2"/>
    <dgm:cxn modelId="{3ED82276-93F2-4E4E-A3E9-E1177F3AFF98}" type="presParOf" srcId="{2E5F66C8-B978-4EA2-B9B0-0D70BEF23C06}" destId="{CFEE5403-BEA5-44E0-90C8-1AD394F0DC92}" srcOrd="11" destOrd="0" presId="urn:microsoft.com/office/officeart/2005/8/layout/vList2"/>
    <dgm:cxn modelId="{DE9D2555-F703-4E1B-95E3-19111CA8A76B}" type="presParOf" srcId="{2E5F66C8-B978-4EA2-B9B0-0D70BEF23C06}" destId="{7911006D-B025-4756-9ABA-0C5C71AED81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6B8FA4-2896-4425-9DFE-C845BCD28C1D}"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zh-CN" altLang="en-US"/>
        </a:p>
      </dgm:t>
    </dgm:pt>
    <dgm:pt modelId="{10A8B8E6-3651-4416-A927-4A3DB4352BB7}">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项目范围与意义</a:t>
          </a:r>
          <a:endParaRPr lang="zh-CN" altLang="en-US" dirty="0">
            <a:solidFill>
              <a:schemeClr val="accent5">
                <a:lumMod val="75000"/>
              </a:schemeClr>
            </a:solidFill>
            <a:latin typeface="微软雅黑" pitchFamily="34" charset="-122"/>
            <a:ea typeface="微软雅黑" pitchFamily="34" charset="-122"/>
          </a:endParaRPr>
        </a:p>
      </dgm:t>
    </dgm:pt>
    <dgm:pt modelId="{7CB7044D-E0FB-481F-8E73-2E3FB7332248}" type="parTrans" cxnId="{82BE4115-8EFA-4FF3-998A-AA1710EA4E37}">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D28C1267-EB12-4DA1-9B14-0B99315D08D5}" type="sibTrans" cxnId="{82BE4115-8EFA-4FF3-998A-AA1710EA4E37}">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52B53F0C-06DE-44E9-8264-DCB457B8E2B4}">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项目实施组织与职责</a:t>
          </a:r>
          <a:endParaRPr lang="zh-CN" altLang="en-US" dirty="0">
            <a:solidFill>
              <a:schemeClr val="accent5">
                <a:lumMod val="75000"/>
              </a:schemeClr>
            </a:solidFill>
            <a:latin typeface="微软雅黑" pitchFamily="34" charset="-122"/>
            <a:ea typeface="微软雅黑" pitchFamily="34" charset="-122"/>
          </a:endParaRPr>
        </a:p>
      </dgm:t>
    </dgm:pt>
    <dgm:pt modelId="{29DC6A1C-CDA4-4F94-98DA-4DE2917224D3}" type="parTrans" cxnId="{0F3BEC58-990D-4262-86C2-C00CE3182B5E}">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B0EEA670-7402-473F-94B2-1EED38D1CC28}" type="sibTrans" cxnId="{0F3BEC58-990D-4262-86C2-C00CE3182B5E}">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8034CE8E-4323-4E35-A4FB-8F2EE146F1FA}">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项目实施阶段与进度规划</a:t>
          </a:r>
          <a:endParaRPr lang="zh-CN" altLang="en-US" dirty="0">
            <a:solidFill>
              <a:schemeClr val="accent5">
                <a:lumMod val="75000"/>
              </a:schemeClr>
            </a:solidFill>
            <a:latin typeface="微软雅黑" pitchFamily="34" charset="-122"/>
            <a:ea typeface="微软雅黑" pitchFamily="34" charset="-122"/>
          </a:endParaRPr>
        </a:p>
      </dgm:t>
    </dgm:pt>
    <dgm:pt modelId="{791D05A5-FD87-41D5-B78B-649977827D20}" type="parTrans" cxnId="{A8669F0C-C0B9-44B1-916E-777E498333E3}">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6A12C5A6-5517-41A9-A970-B6EAC0F10CBA}" type="sibTrans" cxnId="{A8669F0C-C0B9-44B1-916E-777E498333E3}">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5FD5D0D2-6283-4AC6-8F9F-BDC73505AF12}">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系统服务与响应方式</a:t>
          </a:r>
          <a:endParaRPr lang="zh-CN" altLang="en-US" dirty="0">
            <a:solidFill>
              <a:schemeClr val="accent5">
                <a:lumMod val="75000"/>
              </a:schemeClr>
            </a:solidFill>
            <a:latin typeface="微软雅黑" pitchFamily="34" charset="-122"/>
            <a:ea typeface="微软雅黑" pitchFamily="34" charset="-122"/>
          </a:endParaRPr>
        </a:p>
      </dgm:t>
    </dgm:pt>
    <dgm:pt modelId="{F3775956-75F5-44D2-96A5-FF54BABF5E0B}" type="parTrans" cxnId="{11987529-AD15-4C2F-97E8-C19ADC4CA38F}">
      <dgm:prSet/>
      <dgm:spPr/>
      <dgm:t>
        <a:bodyPr/>
        <a:lstStyle/>
        <a:p>
          <a:endParaRPr lang="zh-CN" altLang="en-US">
            <a:solidFill>
              <a:schemeClr val="accent5">
                <a:lumMod val="75000"/>
              </a:schemeClr>
            </a:solidFill>
          </a:endParaRPr>
        </a:p>
      </dgm:t>
    </dgm:pt>
    <dgm:pt modelId="{FAEA1AF2-1837-402A-A47A-2CD6010C13ED}" type="sibTrans" cxnId="{11987529-AD15-4C2F-97E8-C19ADC4CA38F}">
      <dgm:prSet/>
      <dgm:spPr/>
      <dgm:t>
        <a:bodyPr/>
        <a:lstStyle/>
        <a:p>
          <a:endParaRPr lang="zh-CN" altLang="en-US">
            <a:solidFill>
              <a:schemeClr val="accent5">
                <a:lumMod val="75000"/>
              </a:schemeClr>
            </a:solidFill>
          </a:endParaRPr>
        </a:p>
      </dgm:t>
    </dgm:pt>
    <dgm:pt modelId="{E1920896-CF13-4DA0-B505-163E3D1BD692}" type="pres">
      <dgm:prSet presAssocID="{E16B8FA4-2896-4425-9DFE-C845BCD28C1D}" presName="compositeShape" presStyleCnt="0">
        <dgm:presLayoutVars>
          <dgm:dir/>
          <dgm:resizeHandles/>
        </dgm:presLayoutVars>
      </dgm:prSet>
      <dgm:spPr/>
      <dgm:t>
        <a:bodyPr/>
        <a:lstStyle/>
        <a:p>
          <a:endParaRPr lang="zh-CN" altLang="en-US"/>
        </a:p>
      </dgm:t>
    </dgm:pt>
    <dgm:pt modelId="{002CF1C9-4B08-4973-8B0E-BF715FC02799}" type="pres">
      <dgm:prSet presAssocID="{E16B8FA4-2896-4425-9DFE-C845BCD28C1D}" presName="pyramid" presStyleLbl="node1" presStyleIdx="0" presStyleCnt="1" custFlipHor="1" custScaleX="78804" custLinFactNeighborX="-55000" custLinFactNeighborY="781"/>
      <dgm:spPr>
        <a:solidFill>
          <a:schemeClr val="accent1">
            <a:lumMod val="75000"/>
          </a:schemeClr>
        </a:solidFill>
      </dgm:spPr>
      <dgm:t>
        <a:bodyPr/>
        <a:lstStyle/>
        <a:p>
          <a:endParaRPr lang="zh-CN" altLang="en-US"/>
        </a:p>
      </dgm:t>
    </dgm:pt>
    <dgm:pt modelId="{1A4CF295-BFE7-4FDE-B40B-678699D88FD8}" type="pres">
      <dgm:prSet presAssocID="{E16B8FA4-2896-4425-9DFE-C845BCD28C1D}" presName="theList" presStyleCnt="0"/>
      <dgm:spPr/>
    </dgm:pt>
    <dgm:pt modelId="{B4B38194-4752-4B1A-B707-BA4C0ED135DF}" type="pres">
      <dgm:prSet presAssocID="{10A8B8E6-3651-4416-A927-4A3DB4352BB7}" presName="aNode" presStyleLbl="fgAcc1" presStyleIdx="0" presStyleCnt="4" custScaleX="174582" custScaleY="65271" custLinFactNeighborX="-24559" custLinFactNeighborY="-60293">
        <dgm:presLayoutVars>
          <dgm:bulletEnabled val="1"/>
        </dgm:presLayoutVars>
      </dgm:prSet>
      <dgm:spPr/>
      <dgm:t>
        <a:bodyPr/>
        <a:lstStyle/>
        <a:p>
          <a:endParaRPr lang="zh-CN" altLang="en-US"/>
        </a:p>
      </dgm:t>
    </dgm:pt>
    <dgm:pt modelId="{66395D31-05CB-471D-8B4C-4B42F8937CED}" type="pres">
      <dgm:prSet presAssocID="{10A8B8E6-3651-4416-A927-4A3DB4352BB7}" presName="aSpace" presStyleCnt="0"/>
      <dgm:spPr/>
    </dgm:pt>
    <dgm:pt modelId="{78F79E74-C2D6-4528-8B20-94CA50D7C414}" type="pres">
      <dgm:prSet presAssocID="{52B53F0C-06DE-44E9-8264-DCB457B8E2B4}" presName="aNode" presStyleLbl="fgAcc1" presStyleIdx="1" presStyleCnt="4" custScaleX="174582" custScaleY="65271" custLinFactNeighborX="-6577" custLinFactNeighborY="53385">
        <dgm:presLayoutVars>
          <dgm:bulletEnabled val="1"/>
        </dgm:presLayoutVars>
      </dgm:prSet>
      <dgm:spPr/>
      <dgm:t>
        <a:bodyPr/>
        <a:lstStyle/>
        <a:p>
          <a:endParaRPr lang="zh-CN" altLang="en-US"/>
        </a:p>
      </dgm:t>
    </dgm:pt>
    <dgm:pt modelId="{23522BB7-3505-4B95-88D2-A325308B9622}" type="pres">
      <dgm:prSet presAssocID="{52B53F0C-06DE-44E9-8264-DCB457B8E2B4}" presName="aSpace" presStyleCnt="0"/>
      <dgm:spPr/>
    </dgm:pt>
    <dgm:pt modelId="{D1892100-760F-4F06-AECA-7AB4936E3E7D}" type="pres">
      <dgm:prSet presAssocID="{8034CE8E-4323-4E35-A4FB-8F2EE146F1FA}" presName="aNode" presStyleLbl="fgAcc1" presStyleIdx="2" presStyleCnt="4" custScaleX="174582" custScaleY="65271" custLinFactY="7351" custLinFactNeighborX="11405" custLinFactNeighborY="100000">
        <dgm:presLayoutVars>
          <dgm:bulletEnabled val="1"/>
        </dgm:presLayoutVars>
      </dgm:prSet>
      <dgm:spPr/>
      <dgm:t>
        <a:bodyPr/>
        <a:lstStyle/>
        <a:p>
          <a:endParaRPr lang="zh-CN" altLang="en-US"/>
        </a:p>
      </dgm:t>
    </dgm:pt>
    <dgm:pt modelId="{6AF441A5-7A8C-40E0-ABF3-E87F98B6C5D5}" type="pres">
      <dgm:prSet presAssocID="{8034CE8E-4323-4E35-A4FB-8F2EE146F1FA}" presName="aSpace" presStyleCnt="0"/>
      <dgm:spPr/>
    </dgm:pt>
    <dgm:pt modelId="{EE62B260-7A95-4446-8D8F-9E8D42314FD1}" type="pres">
      <dgm:prSet presAssocID="{5FD5D0D2-6283-4AC6-8F9F-BDC73505AF12}" presName="aNode" presStyleLbl="fgAcc1" presStyleIdx="3" presStyleCnt="4" custScaleX="174582" custScaleY="65271" custLinFactY="20530" custLinFactNeighborX="24250" custLinFactNeighborY="100000">
        <dgm:presLayoutVars>
          <dgm:bulletEnabled val="1"/>
        </dgm:presLayoutVars>
      </dgm:prSet>
      <dgm:spPr/>
      <dgm:t>
        <a:bodyPr/>
        <a:lstStyle/>
        <a:p>
          <a:endParaRPr lang="zh-CN" altLang="en-US"/>
        </a:p>
      </dgm:t>
    </dgm:pt>
    <dgm:pt modelId="{8260516F-9AB9-4572-82BC-8E6D60B2F636}" type="pres">
      <dgm:prSet presAssocID="{5FD5D0D2-6283-4AC6-8F9F-BDC73505AF12}" presName="aSpace" presStyleCnt="0"/>
      <dgm:spPr/>
    </dgm:pt>
  </dgm:ptLst>
  <dgm:cxnLst>
    <dgm:cxn modelId="{11987529-AD15-4C2F-97E8-C19ADC4CA38F}" srcId="{E16B8FA4-2896-4425-9DFE-C845BCD28C1D}" destId="{5FD5D0D2-6283-4AC6-8F9F-BDC73505AF12}" srcOrd="3" destOrd="0" parTransId="{F3775956-75F5-44D2-96A5-FF54BABF5E0B}" sibTransId="{FAEA1AF2-1837-402A-A47A-2CD6010C13ED}"/>
    <dgm:cxn modelId="{A35875CB-F32E-4F28-BAD7-808C74B4F07E}" type="presOf" srcId="{5FD5D0D2-6283-4AC6-8F9F-BDC73505AF12}" destId="{EE62B260-7A95-4446-8D8F-9E8D42314FD1}" srcOrd="0" destOrd="0" presId="urn:microsoft.com/office/officeart/2005/8/layout/pyramid2"/>
    <dgm:cxn modelId="{16DD15B0-055E-4549-96E9-C422656CBC80}" type="presOf" srcId="{E16B8FA4-2896-4425-9DFE-C845BCD28C1D}" destId="{E1920896-CF13-4DA0-B505-163E3D1BD692}" srcOrd="0" destOrd="0" presId="urn:microsoft.com/office/officeart/2005/8/layout/pyramid2"/>
    <dgm:cxn modelId="{83E1326E-3EA8-4695-8A53-6D0089FACF9F}" type="presOf" srcId="{8034CE8E-4323-4E35-A4FB-8F2EE146F1FA}" destId="{D1892100-760F-4F06-AECA-7AB4936E3E7D}" srcOrd="0" destOrd="0" presId="urn:microsoft.com/office/officeart/2005/8/layout/pyramid2"/>
    <dgm:cxn modelId="{1D3C58C9-361F-40D2-A68A-57E09F524413}" type="presOf" srcId="{52B53F0C-06DE-44E9-8264-DCB457B8E2B4}" destId="{78F79E74-C2D6-4528-8B20-94CA50D7C414}" srcOrd="0" destOrd="0" presId="urn:microsoft.com/office/officeart/2005/8/layout/pyramid2"/>
    <dgm:cxn modelId="{0F3BEC58-990D-4262-86C2-C00CE3182B5E}" srcId="{E16B8FA4-2896-4425-9DFE-C845BCD28C1D}" destId="{52B53F0C-06DE-44E9-8264-DCB457B8E2B4}" srcOrd="1" destOrd="0" parTransId="{29DC6A1C-CDA4-4F94-98DA-4DE2917224D3}" sibTransId="{B0EEA670-7402-473F-94B2-1EED38D1CC28}"/>
    <dgm:cxn modelId="{3C80769B-8FB7-4B6B-946D-625CB7587C22}" type="presOf" srcId="{10A8B8E6-3651-4416-A927-4A3DB4352BB7}" destId="{B4B38194-4752-4B1A-B707-BA4C0ED135DF}" srcOrd="0" destOrd="0" presId="urn:microsoft.com/office/officeart/2005/8/layout/pyramid2"/>
    <dgm:cxn modelId="{A8669F0C-C0B9-44B1-916E-777E498333E3}" srcId="{E16B8FA4-2896-4425-9DFE-C845BCD28C1D}" destId="{8034CE8E-4323-4E35-A4FB-8F2EE146F1FA}" srcOrd="2" destOrd="0" parTransId="{791D05A5-FD87-41D5-B78B-649977827D20}" sibTransId="{6A12C5A6-5517-41A9-A970-B6EAC0F10CBA}"/>
    <dgm:cxn modelId="{82BE4115-8EFA-4FF3-998A-AA1710EA4E37}" srcId="{E16B8FA4-2896-4425-9DFE-C845BCD28C1D}" destId="{10A8B8E6-3651-4416-A927-4A3DB4352BB7}" srcOrd="0" destOrd="0" parTransId="{7CB7044D-E0FB-481F-8E73-2E3FB7332248}" sibTransId="{D28C1267-EB12-4DA1-9B14-0B99315D08D5}"/>
    <dgm:cxn modelId="{B9140259-604E-405F-8F16-F7445677BA0F}" type="presParOf" srcId="{E1920896-CF13-4DA0-B505-163E3D1BD692}" destId="{002CF1C9-4B08-4973-8B0E-BF715FC02799}" srcOrd="0" destOrd="0" presId="urn:microsoft.com/office/officeart/2005/8/layout/pyramid2"/>
    <dgm:cxn modelId="{93E1F117-1E49-4896-9421-130D04A4DC42}" type="presParOf" srcId="{E1920896-CF13-4DA0-B505-163E3D1BD692}" destId="{1A4CF295-BFE7-4FDE-B40B-678699D88FD8}" srcOrd="1" destOrd="0" presId="urn:microsoft.com/office/officeart/2005/8/layout/pyramid2"/>
    <dgm:cxn modelId="{EC8995CD-0FC7-45AD-B660-5AAD4E3F2D0D}" type="presParOf" srcId="{1A4CF295-BFE7-4FDE-B40B-678699D88FD8}" destId="{B4B38194-4752-4B1A-B707-BA4C0ED135DF}" srcOrd="0" destOrd="0" presId="urn:microsoft.com/office/officeart/2005/8/layout/pyramid2"/>
    <dgm:cxn modelId="{58576536-6413-49E6-9495-E281E0DD36B2}" type="presParOf" srcId="{1A4CF295-BFE7-4FDE-B40B-678699D88FD8}" destId="{66395D31-05CB-471D-8B4C-4B42F8937CED}" srcOrd="1" destOrd="0" presId="urn:microsoft.com/office/officeart/2005/8/layout/pyramid2"/>
    <dgm:cxn modelId="{5FD77A52-DE32-42AF-B52B-899D06CE4BD4}" type="presParOf" srcId="{1A4CF295-BFE7-4FDE-B40B-678699D88FD8}" destId="{78F79E74-C2D6-4528-8B20-94CA50D7C414}" srcOrd="2" destOrd="0" presId="urn:microsoft.com/office/officeart/2005/8/layout/pyramid2"/>
    <dgm:cxn modelId="{3DF41880-53ED-439B-B40F-ACE2C787E390}" type="presParOf" srcId="{1A4CF295-BFE7-4FDE-B40B-678699D88FD8}" destId="{23522BB7-3505-4B95-88D2-A325308B9622}" srcOrd="3" destOrd="0" presId="urn:microsoft.com/office/officeart/2005/8/layout/pyramid2"/>
    <dgm:cxn modelId="{A3EE3ED6-DB19-4715-B723-392CEB026DD7}" type="presParOf" srcId="{1A4CF295-BFE7-4FDE-B40B-678699D88FD8}" destId="{D1892100-760F-4F06-AECA-7AB4936E3E7D}" srcOrd="4" destOrd="0" presId="urn:microsoft.com/office/officeart/2005/8/layout/pyramid2"/>
    <dgm:cxn modelId="{68BE5298-7DE0-470F-A1B5-F9DE2AD683BC}" type="presParOf" srcId="{1A4CF295-BFE7-4FDE-B40B-678699D88FD8}" destId="{6AF441A5-7A8C-40E0-ABF3-E87F98B6C5D5}" srcOrd="5" destOrd="0" presId="urn:microsoft.com/office/officeart/2005/8/layout/pyramid2"/>
    <dgm:cxn modelId="{D3329BF5-D7B9-4A5A-ABDC-F3A8BEE88742}" type="presParOf" srcId="{1A4CF295-BFE7-4FDE-B40B-678699D88FD8}" destId="{EE62B260-7A95-4446-8D8F-9E8D42314FD1}" srcOrd="6" destOrd="0" presId="urn:microsoft.com/office/officeart/2005/8/layout/pyramid2"/>
    <dgm:cxn modelId="{EA65B792-BFB7-48DF-9E9F-78FFC30494A4}" type="presParOf" srcId="{1A4CF295-BFE7-4FDE-B40B-678699D88FD8}" destId="{8260516F-9AB9-4572-82BC-8E6D60B2F636}"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6B8FA4-2896-4425-9DFE-C845BCD28C1D}"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zh-CN" altLang="en-US"/>
        </a:p>
      </dgm:t>
    </dgm:pt>
    <dgm:pt modelId="{10A8B8E6-3651-4416-A927-4A3DB4352BB7}">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项目范围与意义</a:t>
          </a:r>
          <a:endParaRPr lang="zh-CN" altLang="en-US" dirty="0">
            <a:solidFill>
              <a:schemeClr val="accent5">
                <a:lumMod val="75000"/>
              </a:schemeClr>
            </a:solidFill>
            <a:latin typeface="微软雅黑" pitchFamily="34" charset="-122"/>
            <a:ea typeface="微软雅黑" pitchFamily="34" charset="-122"/>
          </a:endParaRPr>
        </a:p>
      </dgm:t>
    </dgm:pt>
    <dgm:pt modelId="{7CB7044D-E0FB-481F-8E73-2E3FB7332248}" type="parTrans" cxnId="{82BE4115-8EFA-4FF3-998A-AA1710EA4E37}">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D28C1267-EB12-4DA1-9B14-0B99315D08D5}" type="sibTrans" cxnId="{82BE4115-8EFA-4FF3-998A-AA1710EA4E37}">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52B53F0C-06DE-44E9-8264-DCB457B8E2B4}">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项目实施组织与职责</a:t>
          </a:r>
          <a:endParaRPr lang="zh-CN" altLang="en-US" dirty="0">
            <a:solidFill>
              <a:schemeClr val="accent5">
                <a:lumMod val="75000"/>
              </a:schemeClr>
            </a:solidFill>
            <a:latin typeface="微软雅黑" pitchFamily="34" charset="-122"/>
            <a:ea typeface="微软雅黑" pitchFamily="34" charset="-122"/>
          </a:endParaRPr>
        </a:p>
      </dgm:t>
    </dgm:pt>
    <dgm:pt modelId="{29DC6A1C-CDA4-4F94-98DA-4DE2917224D3}" type="parTrans" cxnId="{0F3BEC58-990D-4262-86C2-C00CE3182B5E}">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B0EEA670-7402-473F-94B2-1EED38D1CC28}" type="sibTrans" cxnId="{0F3BEC58-990D-4262-86C2-C00CE3182B5E}">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8034CE8E-4323-4E35-A4FB-8F2EE146F1FA}">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项目实施阶段与进度规划</a:t>
          </a:r>
          <a:endParaRPr lang="zh-CN" altLang="en-US" dirty="0">
            <a:solidFill>
              <a:schemeClr val="accent5">
                <a:lumMod val="75000"/>
              </a:schemeClr>
            </a:solidFill>
            <a:latin typeface="微软雅黑" pitchFamily="34" charset="-122"/>
            <a:ea typeface="微软雅黑" pitchFamily="34" charset="-122"/>
          </a:endParaRPr>
        </a:p>
      </dgm:t>
    </dgm:pt>
    <dgm:pt modelId="{791D05A5-FD87-41D5-B78B-649977827D20}" type="parTrans" cxnId="{A8669F0C-C0B9-44B1-916E-777E498333E3}">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6A12C5A6-5517-41A9-A970-B6EAC0F10CBA}" type="sibTrans" cxnId="{A8669F0C-C0B9-44B1-916E-777E498333E3}">
      <dgm:prSet/>
      <dgm:spPr/>
      <dgm:t>
        <a:bodyPr/>
        <a:lstStyle/>
        <a:p>
          <a:endParaRPr lang="zh-CN" altLang="en-US">
            <a:solidFill>
              <a:schemeClr val="accent5">
                <a:lumMod val="75000"/>
              </a:schemeClr>
            </a:solidFill>
            <a:latin typeface="微软雅黑" pitchFamily="34" charset="-122"/>
            <a:ea typeface="微软雅黑" pitchFamily="34" charset="-122"/>
          </a:endParaRPr>
        </a:p>
      </dgm:t>
    </dgm:pt>
    <dgm:pt modelId="{5FD5D0D2-6283-4AC6-8F9F-BDC73505AF12}">
      <dgm:prSet phldrT="[文本]"/>
      <dgm:spPr>
        <a:solidFill>
          <a:schemeClr val="tx2">
            <a:lumMod val="20000"/>
            <a:lumOff val="80000"/>
            <a:alpha val="90000"/>
          </a:schemeClr>
        </a:solidFill>
      </dgm:spPr>
      <dgm:t>
        <a:bodyPr/>
        <a:lstStyle/>
        <a:p>
          <a:r>
            <a:rPr lang="zh-CN" altLang="en-US" dirty="0" smtClean="0">
              <a:solidFill>
                <a:schemeClr val="accent5">
                  <a:lumMod val="75000"/>
                </a:schemeClr>
              </a:solidFill>
              <a:latin typeface="微软雅黑" pitchFamily="34" charset="-122"/>
              <a:ea typeface="微软雅黑" pitchFamily="34" charset="-122"/>
            </a:rPr>
            <a:t>系统服务与响应方式</a:t>
          </a:r>
          <a:endParaRPr lang="zh-CN" altLang="en-US" dirty="0">
            <a:solidFill>
              <a:schemeClr val="accent5">
                <a:lumMod val="75000"/>
              </a:schemeClr>
            </a:solidFill>
            <a:latin typeface="微软雅黑" pitchFamily="34" charset="-122"/>
            <a:ea typeface="微软雅黑" pitchFamily="34" charset="-122"/>
          </a:endParaRPr>
        </a:p>
      </dgm:t>
    </dgm:pt>
    <dgm:pt modelId="{F3775956-75F5-44D2-96A5-FF54BABF5E0B}" type="parTrans" cxnId="{11987529-AD15-4C2F-97E8-C19ADC4CA38F}">
      <dgm:prSet/>
      <dgm:spPr/>
      <dgm:t>
        <a:bodyPr/>
        <a:lstStyle/>
        <a:p>
          <a:endParaRPr lang="zh-CN" altLang="en-US">
            <a:solidFill>
              <a:schemeClr val="accent5">
                <a:lumMod val="75000"/>
              </a:schemeClr>
            </a:solidFill>
          </a:endParaRPr>
        </a:p>
      </dgm:t>
    </dgm:pt>
    <dgm:pt modelId="{FAEA1AF2-1837-402A-A47A-2CD6010C13ED}" type="sibTrans" cxnId="{11987529-AD15-4C2F-97E8-C19ADC4CA38F}">
      <dgm:prSet/>
      <dgm:spPr/>
      <dgm:t>
        <a:bodyPr/>
        <a:lstStyle/>
        <a:p>
          <a:endParaRPr lang="zh-CN" altLang="en-US">
            <a:solidFill>
              <a:schemeClr val="accent5">
                <a:lumMod val="75000"/>
              </a:schemeClr>
            </a:solidFill>
          </a:endParaRPr>
        </a:p>
      </dgm:t>
    </dgm:pt>
    <dgm:pt modelId="{E1920896-CF13-4DA0-B505-163E3D1BD692}" type="pres">
      <dgm:prSet presAssocID="{E16B8FA4-2896-4425-9DFE-C845BCD28C1D}" presName="compositeShape" presStyleCnt="0">
        <dgm:presLayoutVars>
          <dgm:dir/>
          <dgm:resizeHandles/>
        </dgm:presLayoutVars>
      </dgm:prSet>
      <dgm:spPr/>
      <dgm:t>
        <a:bodyPr/>
        <a:lstStyle/>
        <a:p>
          <a:endParaRPr lang="zh-CN" altLang="en-US"/>
        </a:p>
      </dgm:t>
    </dgm:pt>
    <dgm:pt modelId="{002CF1C9-4B08-4973-8B0E-BF715FC02799}" type="pres">
      <dgm:prSet presAssocID="{E16B8FA4-2896-4425-9DFE-C845BCD28C1D}" presName="pyramid" presStyleLbl="node1" presStyleIdx="0" presStyleCnt="1" custFlipHor="1" custScaleX="78804" custLinFactNeighborX="-55000" custLinFactNeighborY="781"/>
      <dgm:spPr>
        <a:solidFill>
          <a:schemeClr val="accent1">
            <a:lumMod val="75000"/>
          </a:schemeClr>
        </a:solidFill>
      </dgm:spPr>
      <dgm:t>
        <a:bodyPr/>
        <a:lstStyle/>
        <a:p>
          <a:endParaRPr lang="zh-CN" altLang="en-US"/>
        </a:p>
      </dgm:t>
    </dgm:pt>
    <dgm:pt modelId="{1A4CF295-BFE7-4FDE-B40B-678699D88FD8}" type="pres">
      <dgm:prSet presAssocID="{E16B8FA4-2896-4425-9DFE-C845BCD28C1D}" presName="theList" presStyleCnt="0"/>
      <dgm:spPr/>
    </dgm:pt>
    <dgm:pt modelId="{B4B38194-4752-4B1A-B707-BA4C0ED135DF}" type="pres">
      <dgm:prSet presAssocID="{10A8B8E6-3651-4416-A927-4A3DB4352BB7}" presName="aNode" presStyleLbl="fgAcc1" presStyleIdx="0" presStyleCnt="4" custScaleX="174582" custScaleY="65271" custLinFactNeighborX="-24559" custLinFactNeighborY="-60293">
        <dgm:presLayoutVars>
          <dgm:bulletEnabled val="1"/>
        </dgm:presLayoutVars>
      </dgm:prSet>
      <dgm:spPr/>
      <dgm:t>
        <a:bodyPr/>
        <a:lstStyle/>
        <a:p>
          <a:endParaRPr lang="zh-CN" altLang="en-US"/>
        </a:p>
      </dgm:t>
    </dgm:pt>
    <dgm:pt modelId="{66395D31-05CB-471D-8B4C-4B42F8937CED}" type="pres">
      <dgm:prSet presAssocID="{10A8B8E6-3651-4416-A927-4A3DB4352BB7}" presName="aSpace" presStyleCnt="0"/>
      <dgm:spPr/>
    </dgm:pt>
    <dgm:pt modelId="{78F79E74-C2D6-4528-8B20-94CA50D7C414}" type="pres">
      <dgm:prSet presAssocID="{52B53F0C-06DE-44E9-8264-DCB457B8E2B4}" presName="aNode" presStyleLbl="fgAcc1" presStyleIdx="1" presStyleCnt="4" custScaleX="174582" custScaleY="65271" custLinFactNeighborX="-6577" custLinFactNeighborY="53385">
        <dgm:presLayoutVars>
          <dgm:bulletEnabled val="1"/>
        </dgm:presLayoutVars>
      </dgm:prSet>
      <dgm:spPr/>
      <dgm:t>
        <a:bodyPr/>
        <a:lstStyle/>
        <a:p>
          <a:endParaRPr lang="zh-CN" altLang="en-US"/>
        </a:p>
      </dgm:t>
    </dgm:pt>
    <dgm:pt modelId="{23522BB7-3505-4B95-88D2-A325308B9622}" type="pres">
      <dgm:prSet presAssocID="{52B53F0C-06DE-44E9-8264-DCB457B8E2B4}" presName="aSpace" presStyleCnt="0"/>
      <dgm:spPr/>
    </dgm:pt>
    <dgm:pt modelId="{D1892100-760F-4F06-AECA-7AB4936E3E7D}" type="pres">
      <dgm:prSet presAssocID="{8034CE8E-4323-4E35-A4FB-8F2EE146F1FA}" presName="aNode" presStyleLbl="fgAcc1" presStyleIdx="2" presStyleCnt="4" custScaleX="174582" custScaleY="65271" custLinFactY="7351" custLinFactNeighborX="11405" custLinFactNeighborY="100000">
        <dgm:presLayoutVars>
          <dgm:bulletEnabled val="1"/>
        </dgm:presLayoutVars>
      </dgm:prSet>
      <dgm:spPr/>
      <dgm:t>
        <a:bodyPr/>
        <a:lstStyle/>
        <a:p>
          <a:endParaRPr lang="zh-CN" altLang="en-US"/>
        </a:p>
      </dgm:t>
    </dgm:pt>
    <dgm:pt modelId="{6AF441A5-7A8C-40E0-ABF3-E87F98B6C5D5}" type="pres">
      <dgm:prSet presAssocID="{8034CE8E-4323-4E35-A4FB-8F2EE146F1FA}" presName="aSpace" presStyleCnt="0"/>
      <dgm:spPr/>
    </dgm:pt>
    <dgm:pt modelId="{EE62B260-7A95-4446-8D8F-9E8D42314FD1}" type="pres">
      <dgm:prSet presAssocID="{5FD5D0D2-6283-4AC6-8F9F-BDC73505AF12}" presName="aNode" presStyleLbl="fgAcc1" presStyleIdx="3" presStyleCnt="4" custScaleX="174582" custScaleY="65271" custLinFactY="20530" custLinFactNeighborX="24250" custLinFactNeighborY="100000">
        <dgm:presLayoutVars>
          <dgm:bulletEnabled val="1"/>
        </dgm:presLayoutVars>
      </dgm:prSet>
      <dgm:spPr/>
      <dgm:t>
        <a:bodyPr/>
        <a:lstStyle/>
        <a:p>
          <a:endParaRPr lang="zh-CN" altLang="en-US"/>
        </a:p>
      </dgm:t>
    </dgm:pt>
    <dgm:pt modelId="{8260516F-9AB9-4572-82BC-8E6D60B2F636}" type="pres">
      <dgm:prSet presAssocID="{5FD5D0D2-6283-4AC6-8F9F-BDC73505AF12}" presName="aSpace" presStyleCnt="0"/>
      <dgm:spPr/>
    </dgm:pt>
  </dgm:ptLst>
  <dgm:cxnLst>
    <dgm:cxn modelId="{11987529-AD15-4C2F-97E8-C19ADC4CA38F}" srcId="{E16B8FA4-2896-4425-9DFE-C845BCD28C1D}" destId="{5FD5D0D2-6283-4AC6-8F9F-BDC73505AF12}" srcOrd="3" destOrd="0" parTransId="{F3775956-75F5-44D2-96A5-FF54BABF5E0B}" sibTransId="{FAEA1AF2-1837-402A-A47A-2CD6010C13ED}"/>
    <dgm:cxn modelId="{2858B15D-EF8B-4118-BDD9-2A1E8FC0AD8A}" type="presOf" srcId="{52B53F0C-06DE-44E9-8264-DCB457B8E2B4}" destId="{78F79E74-C2D6-4528-8B20-94CA50D7C414}" srcOrd="0" destOrd="0" presId="urn:microsoft.com/office/officeart/2005/8/layout/pyramid2"/>
    <dgm:cxn modelId="{A82C8FEB-C061-4C6E-83DA-6505D8FAE9BD}" type="presOf" srcId="{E16B8FA4-2896-4425-9DFE-C845BCD28C1D}" destId="{E1920896-CF13-4DA0-B505-163E3D1BD692}" srcOrd="0" destOrd="0" presId="urn:microsoft.com/office/officeart/2005/8/layout/pyramid2"/>
    <dgm:cxn modelId="{AA0D8228-9FE8-402E-9491-97FE3C2BB29E}" type="presOf" srcId="{10A8B8E6-3651-4416-A927-4A3DB4352BB7}" destId="{B4B38194-4752-4B1A-B707-BA4C0ED135DF}" srcOrd="0" destOrd="0" presId="urn:microsoft.com/office/officeart/2005/8/layout/pyramid2"/>
    <dgm:cxn modelId="{0F3BEC58-990D-4262-86C2-C00CE3182B5E}" srcId="{E16B8FA4-2896-4425-9DFE-C845BCD28C1D}" destId="{52B53F0C-06DE-44E9-8264-DCB457B8E2B4}" srcOrd="1" destOrd="0" parTransId="{29DC6A1C-CDA4-4F94-98DA-4DE2917224D3}" sibTransId="{B0EEA670-7402-473F-94B2-1EED38D1CC28}"/>
    <dgm:cxn modelId="{173DA894-6986-4CF1-8D52-631512A82A4A}" type="presOf" srcId="{5FD5D0D2-6283-4AC6-8F9F-BDC73505AF12}" destId="{EE62B260-7A95-4446-8D8F-9E8D42314FD1}" srcOrd="0" destOrd="0" presId="urn:microsoft.com/office/officeart/2005/8/layout/pyramid2"/>
    <dgm:cxn modelId="{D695D2AC-CC94-48C1-B349-B488F8101009}" type="presOf" srcId="{8034CE8E-4323-4E35-A4FB-8F2EE146F1FA}" destId="{D1892100-760F-4F06-AECA-7AB4936E3E7D}" srcOrd="0" destOrd="0" presId="urn:microsoft.com/office/officeart/2005/8/layout/pyramid2"/>
    <dgm:cxn modelId="{A8669F0C-C0B9-44B1-916E-777E498333E3}" srcId="{E16B8FA4-2896-4425-9DFE-C845BCD28C1D}" destId="{8034CE8E-4323-4E35-A4FB-8F2EE146F1FA}" srcOrd="2" destOrd="0" parTransId="{791D05A5-FD87-41D5-B78B-649977827D20}" sibTransId="{6A12C5A6-5517-41A9-A970-B6EAC0F10CBA}"/>
    <dgm:cxn modelId="{82BE4115-8EFA-4FF3-998A-AA1710EA4E37}" srcId="{E16B8FA4-2896-4425-9DFE-C845BCD28C1D}" destId="{10A8B8E6-3651-4416-A927-4A3DB4352BB7}" srcOrd="0" destOrd="0" parTransId="{7CB7044D-E0FB-481F-8E73-2E3FB7332248}" sibTransId="{D28C1267-EB12-4DA1-9B14-0B99315D08D5}"/>
    <dgm:cxn modelId="{4A5A3FE7-679A-48C8-AA24-453EC58A17A1}" type="presParOf" srcId="{E1920896-CF13-4DA0-B505-163E3D1BD692}" destId="{002CF1C9-4B08-4973-8B0E-BF715FC02799}" srcOrd="0" destOrd="0" presId="urn:microsoft.com/office/officeart/2005/8/layout/pyramid2"/>
    <dgm:cxn modelId="{8641A9E7-7749-4CCB-B835-90E02D94DDA7}" type="presParOf" srcId="{E1920896-CF13-4DA0-B505-163E3D1BD692}" destId="{1A4CF295-BFE7-4FDE-B40B-678699D88FD8}" srcOrd="1" destOrd="0" presId="urn:microsoft.com/office/officeart/2005/8/layout/pyramid2"/>
    <dgm:cxn modelId="{38AA6EDB-5377-414E-9C94-97CAD9CBFD1D}" type="presParOf" srcId="{1A4CF295-BFE7-4FDE-B40B-678699D88FD8}" destId="{B4B38194-4752-4B1A-B707-BA4C0ED135DF}" srcOrd="0" destOrd="0" presId="urn:microsoft.com/office/officeart/2005/8/layout/pyramid2"/>
    <dgm:cxn modelId="{4A6E597A-BA88-45C1-BD85-668DAD158DD3}" type="presParOf" srcId="{1A4CF295-BFE7-4FDE-B40B-678699D88FD8}" destId="{66395D31-05CB-471D-8B4C-4B42F8937CED}" srcOrd="1" destOrd="0" presId="urn:microsoft.com/office/officeart/2005/8/layout/pyramid2"/>
    <dgm:cxn modelId="{A80A912F-0101-4C40-90EF-0D7A22CF1975}" type="presParOf" srcId="{1A4CF295-BFE7-4FDE-B40B-678699D88FD8}" destId="{78F79E74-C2D6-4528-8B20-94CA50D7C414}" srcOrd="2" destOrd="0" presId="urn:microsoft.com/office/officeart/2005/8/layout/pyramid2"/>
    <dgm:cxn modelId="{A3FF4FC9-EAFF-47E4-939A-BD0FB3FB41A5}" type="presParOf" srcId="{1A4CF295-BFE7-4FDE-B40B-678699D88FD8}" destId="{23522BB7-3505-4B95-88D2-A325308B9622}" srcOrd="3" destOrd="0" presId="urn:microsoft.com/office/officeart/2005/8/layout/pyramid2"/>
    <dgm:cxn modelId="{36CC6CF5-C7BE-4D13-8746-632CB91D3A3C}" type="presParOf" srcId="{1A4CF295-BFE7-4FDE-B40B-678699D88FD8}" destId="{D1892100-760F-4F06-AECA-7AB4936E3E7D}" srcOrd="4" destOrd="0" presId="urn:microsoft.com/office/officeart/2005/8/layout/pyramid2"/>
    <dgm:cxn modelId="{9BEDC608-2183-41CE-AA58-52D83C73C98F}" type="presParOf" srcId="{1A4CF295-BFE7-4FDE-B40B-678699D88FD8}" destId="{6AF441A5-7A8C-40E0-ABF3-E87F98B6C5D5}" srcOrd="5" destOrd="0" presId="urn:microsoft.com/office/officeart/2005/8/layout/pyramid2"/>
    <dgm:cxn modelId="{A0F26245-A855-467A-BDBA-A110CC5BE15C}" type="presParOf" srcId="{1A4CF295-BFE7-4FDE-B40B-678699D88FD8}" destId="{EE62B260-7A95-4446-8D8F-9E8D42314FD1}" srcOrd="6" destOrd="0" presId="urn:microsoft.com/office/officeart/2005/8/layout/pyramid2"/>
    <dgm:cxn modelId="{3CAF4235-B910-4EB2-986A-0CBFE044F01F}" type="presParOf" srcId="{1A4CF295-BFE7-4FDE-B40B-678699D88FD8}" destId="{8260516F-9AB9-4572-82BC-8E6D60B2F636}"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D6A066-72FC-4414-80C6-26DD0E467999}" type="doc">
      <dgm:prSet loTypeId="urn:microsoft.com/office/officeart/2005/8/layout/process3" loCatId="process" qsTypeId="urn:microsoft.com/office/officeart/2005/8/quickstyle/3d1" qsCatId="3D" csTypeId="urn:microsoft.com/office/officeart/2005/8/colors/colorful1#1" csCatId="colorful" phldr="1"/>
      <dgm:spPr/>
      <dgm:t>
        <a:bodyPr/>
        <a:lstStyle/>
        <a:p>
          <a:endParaRPr lang="zh-CN" altLang="en-US"/>
        </a:p>
      </dgm:t>
    </dgm:pt>
    <dgm:pt modelId="{6255C790-C3DA-4D67-BD9F-E0F3D9149169}">
      <dgm:prSet phldrT="[文本]"/>
      <dgm:spPr/>
      <dgm:t>
        <a:bodyPr/>
        <a:lstStyle/>
        <a:p>
          <a:r>
            <a:rPr lang="zh-CN" altLang="en-US" dirty="0" smtClean="0"/>
            <a:t>基本情况收集</a:t>
          </a:r>
          <a:endParaRPr lang="zh-CN" altLang="en-US" dirty="0"/>
        </a:p>
      </dgm:t>
    </dgm:pt>
    <dgm:pt modelId="{2E51D9E0-6E84-432B-BB1E-8742AAB28A9A}" type="parTrans" cxnId="{3B707283-35D3-4B1D-96C6-095461736C3A}">
      <dgm:prSet/>
      <dgm:spPr/>
      <dgm:t>
        <a:bodyPr/>
        <a:lstStyle/>
        <a:p>
          <a:endParaRPr lang="zh-CN" altLang="en-US"/>
        </a:p>
      </dgm:t>
    </dgm:pt>
    <dgm:pt modelId="{EB524486-0985-4762-AF6E-697733049398}" type="sibTrans" cxnId="{3B707283-35D3-4B1D-96C6-095461736C3A}">
      <dgm:prSet/>
      <dgm:spPr/>
      <dgm:t>
        <a:bodyPr/>
        <a:lstStyle/>
        <a:p>
          <a:endParaRPr lang="zh-CN" altLang="en-US"/>
        </a:p>
      </dgm:t>
    </dgm:pt>
    <dgm:pt modelId="{05FD8A25-945B-4F10-BD17-E914E02ABC2F}">
      <dgm:prSet phldrT="[文本]" custT="1"/>
      <dgm:spPr/>
      <dgm:t>
        <a:bodyPr/>
        <a:lstStyle/>
        <a:p>
          <a:r>
            <a:rPr lang="zh-CN" altLang="en-US" sz="1800" dirty="0" smtClean="0"/>
            <a:t>金智 项目经理提交</a:t>
          </a:r>
          <a:r>
            <a:rPr lang="en-US" altLang="zh-CN" sz="1800" dirty="0" smtClean="0"/>
            <a:t>《</a:t>
          </a:r>
          <a:r>
            <a:rPr lang="zh-CN" altLang="en-US" sz="1800" dirty="0" smtClean="0"/>
            <a:t>项目基本情况收集表</a:t>
          </a:r>
          <a:r>
            <a:rPr lang="en-US" altLang="zh-CN" sz="1800" dirty="0" smtClean="0"/>
            <a:t>》</a:t>
          </a:r>
          <a:r>
            <a:rPr lang="zh-CN" altLang="en-US" sz="1800" dirty="0" smtClean="0"/>
            <a:t>、</a:t>
          </a:r>
          <a:r>
            <a:rPr lang="en-US" altLang="zh-CN" sz="1800" dirty="0" smtClean="0"/>
            <a:t>《</a:t>
          </a:r>
          <a:r>
            <a:rPr lang="zh-CN" altLang="en-US" sz="1800" dirty="0" smtClean="0"/>
            <a:t>项目实施总体计划书</a:t>
          </a:r>
          <a:r>
            <a:rPr lang="en-US" altLang="zh-CN" sz="1800" dirty="0" smtClean="0"/>
            <a:t>》</a:t>
          </a:r>
          <a:endParaRPr lang="zh-CN" altLang="en-US" sz="1800" dirty="0"/>
        </a:p>
      </dgm:t>
    </dgm:pt>
    <dgm:pt modelId="{339103DA-1606-403B-8511-F7E478170170}" type="parTrans" cxnId="{DFE0016D-8192-421F-8358-16E91035C19A}">
      <dgm:prSet/>
      <dgm:spPr/>
      <dgm:t>
        <a:bodyPr/>
        <a:lstStyle/>
        <a:p>
          <a:endParaRPr lang="zh-CN" altLang="en-US"/>
        </a:p>
      </dgm:t>
    </dgm:pt>
    <dgm:pt modelId="{2423CD9F-F999-4007-A113-A555CF54622C}" type="sibTrans" cxnId="{DFE0016D-8192-421F-8358-16E91035C19A}">
      <dgm:prSet/>
      <dgm:spPr/>
      <dgm:t>
        <a:bodyPr/>
        <a:lstStyle/>
        <a:p>
          <a:endParaRPr lang="zh-CN" altLang="en-US"/>
        </a:p>
      </dgm:t>
    </dgm:pt>
    <dgm:pt modelId="{B406DFB1-81B4-47CD-86F0-7AADACC4FB27}">
      <dgm:prSet phldrT="[文本]"/>
      <dgm:spPr/>
      <dgm:t>
        <a:bodyPr/>
        <a:lstStyle/>
        <a:p>
          <a:r>
            <a:rPr lang="zh-CN" altLang="en-US" dirty="0" smtClean="0"/>
            <a:t>召开项目启动会</a:t>
          </a:r>
          <a:endParaRPr lang="zh-CN" altLang="en-US" dirty="0"/>
        </a:p>
      </dgm:t>
    </dgm:pt>
    <dgm:pt modelId="{FBD629E5-24BE-4696-9528-4FD0B935680A}" type="parTrans" cxnId="{CD0BFD77-BDF9-434D-86A4-6D74B1E3231A}">
      <dgm:prSet/>
      <dgm:spPr/>
      <dgm:t>
        <a:bodyPr/>
        <a:lstStyle/>
        <a:p>
          <a:endParaRPr lang="zh-CN" altLang="en-US"/>
        </a:p>
      </dgm:t>
    </dgm:pt>
    <dgm:pt modelId="{B7CF7E94-6881-4008-A2C6-E11865D92370}" type="sibTrans" cxnId="{CD0BFD77-BDF9-434D-86A4-6D74B1E3231A}">
      <dgm:prSet/>
      <dgm:spPr/>
      <dgm:t>
        <a:bodyPr/>
        <a:lstStyle/>
        <a:p>
          <a:endParaRPr lang="zh-CN" altLang="en-US"/>
        </a:p>
      </dgm:t>
    </dgm:pt>
    <dgm:pt modelId="{80572ACA-4BF6-4498-ABB6-C8FC0B042EC2}">
      <dgm:prSet phldrT="[文本]" custT="1"/>
      <dgm:spPr/>
      <dgm:t>
        <a:bodyPr/>
        <a:lstStyle/>
        <a:p>
          <a:r>
            <a:rPr lang="zh-CN" altLang="en-US" sz="1800" dirty="0" smtClean="0"/>
            <a:t>金智产品经理做项目启动汇报</a:t>
          </a:r>
          <a:endParaRPr lang="zh-CN" altLang="en-US" sz="1800" dirty="0"/>
        </a:p>
      </dgm:t>
    </dgm:pt>
    <dgm:pt modelId="{155EB532-BEC2-4023-A8F1-50B81958FD71}" type="parTrans" cxnId="{94DF7B1A-93F1-41A8-9B0B-10481F00D21A}">
      <dgm:prSet/>
      <dgm:spPr/>
      <dgm:t>
        <a:bodyPr/>
        <a:lstStyle/>
        <a:p>
          <a:endParaRPr lang="zh-CN" altLang="en-US"/>
        </a:p>
      </dgm:t>
    </dgm:pt>
    <dgm:pt modelId="{A7F1D243-D08C-4CF3-9569-95724A9DE368}" type="sibTrans" cxnId="{94DF7B1A-93F1-41A8-9B0B-10481F00D21A}">
      <dgm:prSet/>
      <dgm:spPr/>
      <dgm:t>
        <a:bodyPr/>
        <a:lstStyle/>
        <a:p>
          <a:endParaRPr lang="zh-CN" altLang="en-US"/>
        </a:p>
      </dgm:t>
    </dgm:pt>
    <dgm:pt modelId="{C578C479-E12F-4AB8-8CFA-29291565C9DE}">
      <dgm:prSet phldrT="[文本]" custT="1"/>
      <dgm:spPr/>
      <dgm:t>
        <a:bodyPr/>
        <a:lstStyle/>
        <a:p>
          <a:r>
            <a:rPr lang="zh-CN" altLang="en-US" sz="1800" dirty="0" smtClean="0"/>
            <a:t>用户反馈</a:t>
          </a:r>
          <a:r>
            <a:rPr lang="en-US" altLang="zh-CN" sz="1800" dirty="0" smtClean="0"/>
            <a:t>《</a:t>
          </a:r>
          <a:r>
            <a:rPr lang="zh-CN" altLang="en-US" sz="1800" dirty="0" smtClean="0"/>
            <a:t>项目基本情况收集表</a:t>
          </a:r>
          <a:r>
            <a:rPr lang="en-US" altLang="zh-CN" sz="1800" dirty="0" smtClean="0"/>
            <a:t>》</a:t>
          </a:r>
          <a:endParaRPr lang="zh-CN" altLang="en-US" sz="1800" dirty="0"/>
        </a:p>
      </dgm:t>
    </dgm:pt>
    <dgm:pt modelId="{CEFEF0C6-5373-4199-9EA4-D5C98AA9933A}" type="parTrans" cxnId="{CBBB802B-E21E-47A7-B9C1-964AD6E3FA76}">
      <dgm:prSet/>
      <dgm:spPr/>
      <dgm:t>
        <a:bodyPr/>
        <a:lstStyle/>
        <a:p>
          <a:endParaRPr lang="zh-CN" altLang="en-US"/>
        </a:p>
      </dgm:t>
    </dgm:pt>
    <dgm:pt modelId="{36E7084B-5E6A-42AD-BE4A-3A94D4FCCE4D}" type="sibTrans" cxnId="{CBBB802B-E21E-47A7-B9C1-964AD6E3FA76}">
      <dgm:prSet/>
      <dgm:spPr/>
      <dgm:t>
        <a:bodyPr/>
        <a:lstStyle/>
        <a:p>
          <a:endParaRPr lang="zh-CN" altLang="en-US"/>
        </a:p>
      </dgm:t>
    </dgm:pt>
    <dgm:pt modelId="{40092793-5A29-49D8-B824-A0B7B457EC21}">
      <dgm:prSet phldrT="[文本]" custT="1"/>
      <dgm:spPr/>
      <dgm:t>
        <a:bodyPr/>
        <a:lstStyle/>
        <a:p>
          <a:r>
            <a:rPr lang="zh-CN" altLang="en-US" sz="1800" dirty="0" smtClean="0"/>
            <a:t>讨论确认</a:t>
          </a:r>
          <a:r>
            <a:rPr lang="en-US" altLang="zh-CN" sz="1800" dirty="0" smtClean="0"/>
            <a:t>《</a:t>
          </a:r>
          <a:r>
            <a:rPr lang="zh-CN" altLang="en-US" sz="1800" dirty="0" smtClean="0"/>
            <a:t>项目实施总体计划</a:t>
          </a:r>
          <a:r>
            <a:rPr lang="en-US" altLang="zh-CN" sz="1800" dirty="0" smtClean="0"/>
            <a:t>》</a:t>
          </a:r>
          <a:endParaRPr lang="zh-CN" altLang="en-US" sz="1800" dirty="0"/>
        </a:p>
      </dgm:t>
    </dgm:pt>
    <dgm:pt modelId="{DFC352B9-CEFF-44BA-A19D-D6F816674132}" type="parTrans" cxnId="{03B21842-3CDF-493D-87C8-2102AF7DAEC2}">
      <dgm:prSet/>
      <dgm:spPr/>
      <dgm:t>
        <a:bodyPr/>
        <a:lstStyle/>
        <a:p>
          <a:endParaRPr lang="zh-CN" altLang="en-US"/>
        </a:p>
      </dgm:t>
    </dgm:pt>
    <dgm:pt modelId="{414D1D31-B231-478B-9A70-0B8FD185CB3A}" type="sibTrans" cxnId="{03B21842-3CDF-493D-87C8-2102AF7DAEC2}">
      <dgm:prSet/>
      <dgm:spPr/>
      <dgm:t>
        <a:bodyPr/>
        <a:lstStyle/>
        <a:p>
          <a:endParaRPr lang="zh-CN" altLang="en-US"/>
        </a:p>
      </dgm:t>
    </dgm:pt>
    <dgm:pt modelId="{F692773D-D8D4-4B54-9A12-7CCD290EC700}">
      <dgm:prSet phldrT="[文本]" custT="1"/>
      <dgm:spPr/>
      <dgm:t>
        <a:bodyPr/>
        <a:lstStyle/>
        <a:p>
          <a:r>
            <a:rPr lang="zh-CN" altLang="en-US" sz="1800" dirty="0" smtClean="0"/>
            <a:t>讨论确认后续调研计划安排</a:t>
          </a:r>
          <a:endParaRPr lang="zh-CN" altLang="en-US" sz="1800" dirty="0"/>
        </a:p>
      </dgm:t>
    </dgm:pt>
    <dgm:pt modelId="{A9F81878-379E-4F31-9F52-57D100E17A1F}" type="parTrans" cxnId="{ABAB3F7C-B6C9-4BC7-AA86-48E8C94DD4AD}">
      <dgm:prSet/>
      <dgm:spPr/>
      <dgm:t>
        <a:bodyPr/>
        <a:lstStyle/>
        <a:p>
          <a:endParaRPr lang="zh-CN" altLang="en-US"/>
        </a:p>
      </dgm:t>
    </dgm:pt>
    <dgm:pt modelId="{F7650B57-9424-480E-A350-940F2961E019}" type="sibTrans" cxnId="{ABAB3F7C-B6C9-4BC7-AA86-48E8C94DD4AD}">
      <dgm:prSet/>
      <dgm:spPr/>
      <dgm:t>
        <a:bodyPr/>
        <a:lstStyle/>
        <a:p>
          <a:endParaRPr lang="zh-CN" altLang="en-US"/>
        </a:p>
      </dgm:t>
    </dgm:pt>
    <dgm:pt modelId="{E75233F3-972D-45D3-A244-613F5C268E86}" type="pres">
      <dgm:prSet presAssocID="{56D6A066-72FC-4414-80C6-26DD0E467999}" presName="linearFlow" presStyleCnt="0">
        <dgm:presLayoutVars>
          <dgm:dir/>
          <dgm:animLvl val="lvl"/>
          <dgm:resizeHandles val="exact"/>
        </dgm:presLayoutVars>
      </dgm:prSet>
      <dgm:spPr/>
      <dgm:t>
        <a:bodyPr/>
        <a:lstStyle/>
        <a:p>
          <a:endParaRPr lang="zh-CN" altLang="en-US"/>
        </a:p>
      </dgm:t>
    </dgm:pt>
    <dgm:pt modelId="{5B4A4402-8279-4FF1-9DA1-FEB15238F5D4}" type="pres">
      <dgm:prSet presAssocID="{6255C790-C3DA-4D67-BD9F-E0F3D9149169}" presName="composite" presStyleCnt="0"/>
      <dgm:spPr/>
    </dgm:pt>
    <dgm:pt modelId="{0B91DE47-93E3-4C8E-8C13-B7B79A1C5973}" type="pres">
      <dgm:prSet presAssocID="{6255C790-C3DA-4D67-BD9F-E0F3D9149169}" presName="parTx" presStyleLbl="node1" presStyleIdx="0" presStyleCnt="2">
        <dgm:presLayoutVars>
          <dgm:chMax val="0"/>
          <dgm:chPref val="0"/>
          <dgm:bulletEnabled val="1"/>
        </dgm:presLayoutVars>
      </dgm:prSet>
      <dgm:spPr/>
      <dgm:t>
        <a:bodyPr/>
        <a:lstStyle/>
        <a:p>
          <a:endParaRPr lang="zh-CN" altLang="en-US"/>
        </a:p>
      </dgm:t>
    </dgm:pt>
    <dgm:pt modelId="{6E9FC20E-189C-4D96-A03A-6B5B3C043C7B}" type="pres">
      <dgm:prSet presAssocID="{6255C790-C3DA-4D67-BD9F-E0F3D9149169}" presName="parSh" presStyleLbl="node1" presStyleIdx="0" presStyleCnt="2"/>
      <dgm:spPr/>
      <dgm:t>
        <a:bodyPr/>
        <a:lstStyle/>
        <a:p>
          <a:endParaRPr lang="zh-CN" altLang="en-US"/>
        </a:p>
      </dgm:t>
    </dgm:pt>
    <dgm:pt modelId="{973D3CC9-04FC-4690-BB54-E104BB8C7F71}" type="pres">
      <dgm:prSet presAssocID="{6255C790-C3DA-4D67-BD9F-E0F3D9149169}" presName="desTx" presStyleLbl="fgAcc1" presStyleIdx="0" presStyleCnt="2">
        <dgm:presLayoutVars>
          <dgm:bulletEnabled val="1"/>
        </dgm:presLayoutVars>
      </dgm:prSet>
      <dgm:spPr/>
      <dgm:t>
        <a:bodyPr/>
        <a:lstStyle/>
        <a:p>
          <a:endParaRPr lang="zh-CN" altLang="en-US"/>
        </a:p>
      </dgm:t>
    </dgm:pt>
    <dgm:pt modelId="{DA9785B9-DC49-401D-9C34-ED211CCE7396}" type="pres">
      <dgm:prSet presAssocID="{EB524486-0985-4762-AF6E-697733049398}" presName="sibTrans" presStyleLbl="sibTrans2D1" presStyleIdx="0" presStyleCnt="1"/>
      <dgm:spPr/>
      <dgm:t>
        <a:bodyPr/>
        <a:lstStyle/>
        <a:p>
          <a:endParaRPr lang="zh-CN" altLang="en-US"/>
        </a:p>
      </dgm:t>
    </dgm:pt>
    <dgm:pt modelId="{1926F56C-2FE5-4121-974E-C5DF8757B25B}" type="pres">
      <dgm:prSet presAssocID="{EB524486-0985-4762-AF6E-697733049398}" presName="connTx" presStyleLbl="sibTrans2D1" presStyleIdx="0" presStyleCnt="1"/>
      <dgm:spPr/>
      <dgm:t>
        <a:bodyPr/>
        <a:lstStyle/>
        <a:p>
          <a:endParaRPr lang="zh-CN" altLang="en-US"/>
        </a:p>
      </dgm:t>
    </dgm:pt>
    <dgm:pt modelId="{393BA8A8-F2E1-4481-8F96-B265F9AE0CDE}" type="pres">
      <dgm:prSet presAssocID="{B406DFB1-81B4-47CD-86F0-7AADACC4FB27}" presName="composite" presStyleCnt="0"/>
      <dgm:spPr/>
    </dgm:pt>
    <dgm:pt modelId="{3F2FE98D-F5F7-4DCE-8783-E28F72E17356}" type="pres">
      <dgm:prSet presAssocID="{B406DFB1-81B4-47CD-86F0-7AADACC4FB27}" presName="parTx" presStyleLbl="node1" presStyleIdx="0" presStyleCnt="2">
        <dgm:presLayoutVars>
          <dgm:chMax val="0"/>
          <dgm:chPref val="0"/>
          <dgm:bulletEnabled val="1"/>
        </dgm:presLayoutVars>
      </dgm:prSet>
      <dgm:spPr/>
      <dgm:t>
        <a:bodyPr/>
        <a:lstStyle/>
        <a:p>
          <a:endParaRPr lang="zh-CN" altLang="en-US"/>
        </a:p>
      </dgm:t>
    </dgm:pt>
    <dgm:pt modelId="{2483FB49-F1AE-420A-B411-673E0942DAB0}" type="pres">
      <dgm:prSet presAssocID="{B406DFB1-81B4-47CD-86F0-7AADACC4FB27}" presName="parSh" presStyleLbl="node1" presStyleIdx="1" presStyleCnt="2"/>
      <dgm:spPr/>
      <dgm:t>
        <a:bodyPr/>
        <a:lstStyle/>
        <a:p>
          <a:endParaRPr lang="zh-CN" altLang="en-US"/>
        </a:p>
      </dgm:t>
    </dgm:pt>
    <dgm:pt modelId="{E6C217D6-7E78-43C0-B73A-35B6941CB4A3}" type="pres">
      <dgm:prSet presAssocID="{B406DFB1-81B4-47CD-86F0-7AADACC4FB27}" presName="desTx" presStyleLbl="fgAcc1" presStyleIdx="1" presStyleCnt="2">
        <dgm:presLayoutVars>
          <dgm:bulletEnabled val="1"/>
        </dgm:presLayoutVars>
      </dgm:prSet>
      <dgm:spPr/>
      <dgm:t>
        <a:bodyPr/>
        <a:lstStyle/>
        <a:p>
          <a:endParaRPr lang="zh-CN" altLang="en-US"/>
        </a:p>
      </dgm:t>
    </dgm:pt>
  </dgm:ptLst>
  <dgm:cxnLst>
    <dgm:cxn modelId="{9A723699-E8FA-4AE8-9268-9ED2D93B2BE4}" type="presOf" srcId="{56D6A066-72FC-4414-80C6-26DD0E467999}" destId="{E75233F3-972D-45D3-A244-613F5C268E86}" srcOrd="0" destOrd="0" presId="urn:microsoft.com/office/officeart/2005/8/layout/process3"/>
    <dgm:cxn modelId="{ABAB3F7C-B6C9-4BC7-AA86-48E8C94DD4AD}" srcId="{B406DFB1-81B4-47CD-86F0-7AADACC4FB27}" destId="{F692773D-D8D4-4B54-9A12-7CCD290EC700}" srcOrd="2" destOrd="0" parTransId="{A9F81878-379E-4F31-9F52-57D100E17A1F}" sibTransId="{F7650B57-9424-480E-A350-940F2961E019}"/>
    <dgm:cxn modelId="{99CFA681-95A7-4FF3-B319-0A62A20F1354}" type="presOf" srcId="{6255C790-C3DA-4D67-BD9F-E0F3D9149169}" destId="{6E9FC20E-189C-4D96-A03A-6B5B3C043C7B}" srcOrd="1" destOrd="0" presId="urn:microsoft.com/office/officeart/2005/8/layout/process3"/>
    <dgm:cxn modelId="{94DF7B1A-93F1-41A8-9B0B-10481F00D21A}" srcId="{B406DFB1-81B4-47CD-86F0-7AADACC4FB27}" destId="{80572ACA-4BF6-4498-ABB6-C8FC0B042EC2}" srcOrd="0" destOrd="0" parTransId="{155EB532-BEC2-4023-A8F1-50B81958FD71}" sibTransId="{A7F1D243-D08C-4CF3-9569-95724A9DE368}"/>
    <dgm:cxn modelId="{2DA41FF4-8A6F-4275-B3BD-C2455E146A07}" type="presOf" srcId="{EB524486-0985-4762-AF6E-697733049398}" destId="{DA9785B9-DC49-401D-9C34-ED211CCE7396}" srcOrd="0" destOrd="0" presId="urn:microsoft.com/office/officeart/2005/8/layout/process3"/>
    <dgm:cxn modelId="{3B707283-35D3-4B1D-96C6-095461736C3A}" srcId="{56D6A066-72FC-4414-80C6-26DD0E467999}" destId="{6255C790-C3DA-4D67-BD9F-E0F3D9149169}" srcOrd="0" destOrd="0" parTransId="{2E51D9E0-6E84-432B-BB1E-8742AAB28A9A}" sibTransId="{EB524486-0985-4762-AF6E-697733049398}"/>
    <dgm:cxn modelId="{72C10F06-663A-4676-98D3-061C804CA349}" type="presOf" srcId="{F692773D-D8D4-4B54-9A12-7CCD290EC700}" destId="{E6C217D6-7E78-43C0-B73A-35B6941CB4A3}" srcOrd="0" destOrd="2" presId="urn:microsoft.com/office/officeart/2005/8/layout/process3"/>
    <dgm:cxn modelId="{D99AFF86-F1AD-4751-8FC0-A6A72BD71F7D}" type="presOf" srcId="{6255C790-C3DA-4D67-BD9F-E0F3D9149169}" destId="{0B91DE47-93E3-4C8E-8C13-B7B79A1C5973}" srcOrd="0" destOrd="0" presId="urn:microsoft.com/office/officeart/2005/8/layout/process3"/>
    <dgm:cxn modelId="{25A6F7E1-EEED-4B48-A054-387C255B6C9C}" type="presOf" srcId="{05FD8A25-945B-4F10-BD17-E914E02ABC2F}" destId="{973D3CC9-04FC-4690-BB54-E104BB8C7F71}" srcOrd="0" destOrd="0" presId="urn:microsoft.com/office/officeart/2005/8/layout/process3"/>
    <dgm:cxn modelId="{FBA7F856-093E-43E7-A7A3-1160E31B4E58}" type="presOf" srcId="{40092793-5A29-49D8-B824-A0B7B457EC21}" destId="{E6C217D6-7E78-43C0-B73A-35B6941CB4A3}" srcOrd="0" destOrd="1" presId="urn:microsoft.com/office/officeart/2005/8/layout/process3"/>
    <dgm:cxn modelId="{2B8BFFE3-807F-4F85-B636-7B7F802F50BF}" type="presOf" srcId="{EB524486-0985-4762-AF6E-697733049398}" destId="{1926F56C-2FE5-4121-974E-C5DF8757B25B}" srcOrd="1" destOrd="0" presId="urn:microsoft.com/office/officeart/2005/8/layout/process3"/>
    <dgm:cxn modelId="{03B21842-3CDF-493D-87C8-2102AF7DAEC2}" srcId="{B406DFB1-81B4-47CD-86F0-7AADACC4FB27}" destId="{40092793-5A29-49D8-B824-A0B7B457EC21}" srcOrd="1" destOrd="0" parTransId="{DFC352B9-CEFF-44BA-A19D-D6F816674132}" sibTransId="{414D1D31-B231-478B-9A70-0B8FD185CB3A}"/>
    <dgm:cxn modelId="{76CF0064-4136-44D9-B495-4D841F313092}" type="presOf" srcId="{80572ACA-4BF6-4498-ABB6-C8FC0B042EC2}" destId="{E6C217D6-7E78-43C0-B73A-35B6941CB4A3}" srcOrd="0" destOrd="0" presId="urn:microsoft.com/office/officeart/2005/8/layout/process3"/>
    <dgm:cxn modelId="{CBBB802B-E21E-47A7-B9C1-964AD6E3FA76}" srcId="{6255C790-C3DA-4D67-BD9F-E0F3D9149169}" destId="{C578C479-E12F-4AB8-8CFA-29291565C9DE}" srcOrd="1" destOrd="0" parTransId="{CEFEF0C6-5373-4199-9EA4-D5C98AA9933A}" sibTransId="{36E7084B-5E6A-42AD-BE4A-3A94D4FCCE4D}"/>
    <dgm:cxn modelId="{DFE0016D-8192-421F-8358-16E91035C19A}" srcId="{6255C790-C3DA-4D67-BD9F-E0F3D9149169}" destId="{05FD8A25-945B-4F10-BD17-E914E02ABC2F}" srcOrd="0" destOrd="0" parTransId="{339103DA-1606-403B-8511-F7E478170170}" sibTransId="{2423CD9F-F999-4007-A113-A555CF54622C}"/>
    <dgm:cxn modelId="{E71B983C-D56B-45F6-B624-8CFBF9141661}" type="presOf" srcId="{B406DFB1-81B4-47CD-86F0-7AADACC4FB27}" destId="{3F2FE98D-F5F7-4DCE-8783-E28F72E17356}" srcOrd="0" destOrd="0" presId="urn:microsoft.com/office/officeart/2005/8/layout/process3"/>
    <dgm:cxn modelId="{CBBFC3FF-4896-465C-965E-8385227080AD}" type="presOf" srcId="{C578C479-E12F-4AB8-8CFA-29291565C9DE}" destId="{973D3CC9-04FC-4690-BB54-E104BB8C7F71}" srcOrd="0" destOrd="1" presId="urn:microsoft.com/office/officeart/2005/8/layout/process3"/>
    <dgm:cxn modelId="{CD0BFD77-BDF9-434D-86A4-6D74B1E3231A}" srcId="{56D6A066-72FC-4414-80C6-26DD0E467999}" destId="{B406DFB1-81B4-47CD-86F0-7AADACC4FB27}" srcOrd="1" destOrd="0" parTransId="{FBD629E5-24BE-4696-9528-4FD0B935680A}" sibTransId="{B7CF7E94-6881-4008-A2C6-E11865D92370}"/>
    <dgm:cxn modelId="{912CA8C9-4D0E-4560-9756-3C7B7C78C3F0}" type="presOf" srcId="{B406DFB1-81B4-47CD-86F0-7AADACC4FB27}" destId="{2483FB49-F1AE-420A-B411-673E0942DAB0}" srcOrd="1" destOrd="0" presId="urn:microsoft.com/office/officeart/2005/8/layout/process3"/>
    <dgm:cxn modelId="{ABAC6056-AC6D-4A07-BD4F-C43B747210B2}" type="presParOf" srcId="{E75233F3-972D-45D3-A244-613F5C268E86}" destId="{5B4A4402-8279-4FF1-9DA1-FEB15238F5D4}" srcOrd="0" destOrd="0" presId="urn:microsoft.com/office/officeart/2005/8/layout/process3"/>
    <dgm:cxn modelId="{234B414D-AC2D-42FF-907A-055F0FC06F44}" type="presParOf" srcId="{5B4A4402-8279-4FF1-9DA1-FEB15238F5D4}" destId="{0B91DE47-93E3-4C8E-8C13-B7B79A1C5973}" srcOrd="0" destOrd="0" presId="urn:microsoft.com/office/officeart/2005/8/layout/process3"/>
    <dgm:cxn modelId="{0BBAC854-51A1-402A-89D0-6408FDEF0A3F}" type="presParOf" srcId="{5B4A4402-8279-4FF1-9DA1-FEB15238F5D4}" destId="{6E9FC20E-189C-4D96-A03A-6B5B3C043C7B}" srcOrd="1" destOrd="0" presId="urn:microsoft.com/office/officeart/2005/8/layout/process3"/>
    <dgm:cxn modelId="{86CE06E2-D037-4017-9205-C3D6CA148566}" type="presParOf" srcId="{5B4A4402-8279-4FF1-9DA1-FEB15238F5D4}" destId="{973D3CC9-04FC-4690-BB54-E104BB8C7F71}" srcOrd="2" destOrd="0" presId="urn:microsoft.com/office/officeart/2005/8/layout/process3"/>
    <dgm:cxn modelId="{8FB10C0B-5CB3-43DC-A7E2-2A65F9D5C470}" type="presParOf" srcId="{E75233F3-972D-45D3-A244-613F5C268E86}" destId="{DA9785B9-DC49-401D-9C34-ED211CCE7396}" srcOrd="1" destOrd="0" presId="urn:microsoft.com/office/officeart/2005/8/layout/process3"/>
    <dgm:cxn modelId="{B93AAB6E-FF44-4F78-BDED-563B6902389D}" type="presParOf" srcId="{DA9785B9-DC49-401D-9C34-ED211CCE7396}" destId="{1926F56C-2FE5-4121-974E-C5DF8757B25B}" srcOrd="0" destOrd="0" presId="urn:microsoft.com/office/officeart/2005/8/layout/process3"/>
    <dgm:cxn modelId="{C7A4DD5C-7FA3-4FA8-9F2C-87FC2AD1DB87}" type="presParOf" srcId="{E75233F3-972D-45D3-A244-613F5C268E86}" destId="{393BA8A8-F2E1-4481-8F96-B265F9AE0CDE}" srcOrd="2" destOrd="0" presId="urn:microsoft.com/office/officeart/2005/8/layout/process3"/>
    <dgm:cxn modelId="{8A912EB2-6220-4D70-B1F8-C6CC8A92A770}" type="presParOf" srcId="{393BA8A8-F2E1-4481-8F96-B265F9AE0CDE}" destId="{3F2FE98D-F5F7-4DCE-8783-E28F72E17356}" srcOrd="0" destOrd="0" presId="urn:microsoft.com/office/officeart/2005/8/layout/process3"/>
    <dgm:cxn modelId="{2E679CF4-8DF1-408A-AA44-DD4E7D67BBBF}" type="presParOf" srcId="{393BA8A8-F2E1-4481-8F96-B265F9AE0CDE}" destId="{2483FB49-F1AE-420A-B411-673E0942DAB0}" srcOrd="1" destOrd="0" presId="urn:microsoft.com/office/officeart/2005/8/layout/process3"/>
    <dgm:cxn modelId="{2EA15A97-AD72-41B5-872C-C75799D33CD7}" type="presParOf" srcId="{393BA8A8-F2E1-4481-8F96-B265F9AE0CDE}" destId="{E6C217D6-7E78-43C0-B73A-35B6941CB4A3}"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0179C3-4681-49DC-922C-51B46C5A8782}" type="doc">
      <dgm:prSet loTypeId="urn:microsoft.com/office/officeart/2005/8/layout/vList5" loCatId="list" qsTypeId="urn:microsoft.com/office/officeart/2005/8/quickstyle/simple4" qsCatId="simple" csTypeId="urn:microsoft.com/office/officeart/2005/8/colors/colorful1#2" csCatId="colorful" phldr="1"/>
      <dgm:spPr/>
      <dgm:t>
        <a:bodyPr/>
        <a:lstStyle/>
        <a:p>
          <a:endParaRPr lang="zh-CN" altLang="en-US"/>
        </a:p>
      </dgm:t>
    </dgm:pt>
    <dgm:pt modelId="{EF37791B-2211-433A-99E4-D92F38BEBD9F}">
      <dgm:prSet phldrT="[文本]" custT="1"/>
      <dgm:spPr/>
      <dgm:t>
        <a:bodyPr/>
        <a:lstStyle/>
        <a:p>
          <a:r>
            <a:rPr lang="zh-CN" altLang="en-US" sz="2800" dirty="0" smtClean="0"/>
            <a:t>项目基本情况调查</a:t>
          </a:r>
          <a:endParaRPr lang="zh-CN" altLang="en-US" sz="2800" dirty="0"/>
        </a:p>
      </dgm:t>
    </dgm:pt>
    <dgm:pt modelId="{42167E7C-C28C-4BE8-984D-E76CF5E38188}" type="parTrans" cxnId="{93AB89A0-FA57-49BD-814F-1268CD86F44A}">
      <dgm:prSet/>
      <dgm:spPr/>
      <dgm:t>
        <a:bodyPr/>
        <a:lstStyle/>
        <a:p>
          <a:endParaRPr lang="zh-CN" altLang="en-US"/>
        </a:p>
      </dgm:t>
    </dgm:pt>
    <dgm:pt modelId="{64BA1607-4BF4-4C84-94CD-100C9C292BAF}" type="sibTrans" cxnId="{93AB89A0-FA57-49BD-814F-1268CD86F44A}">
      <dgm:prSet/>
      <dgm:spPr/>
      <dgm:t>
        <a:bodyPr/>
        <a:lstStyle/>
        <a:p>
          <a:endParaRPr lang="zh-CN" altLang="en-US"/>
        </a:p>
      </dgm:t>
    </dgm:pt>
    <dgm:pt modelId="{CBE44CDE-718D-4804-9A03-51D5D7D2E6A7}">
      <dgm:prSet phldrT="[文本]" custT="1"/>
      <dgm:spPr/>
      <dgm:t>
        <a:bodyPr/>
        <a:lstStyle/>
        <a:p>
          <a:r>
            <a:rPr lang="zh-CN" altLang="en-US" sz="1600" dirty="0" smtClean="0"/>
            <a:t>金智项目经理向用户户联系人员提交</a:t>
          </a:r>
          <a:endParaRPr lang="zh-CN" altLang="en-US" sz="1600" dirty="0"/>
        </a:p>
      </dgm:t>
    </dgm:pt>
    <dgm:pt modelId="{CB4D8C6C-87A5-4BAE-8A52-30E1B8ED5E70}" type="parTrans" cxnId="{2DB98C6A-0E6F-4157-A4F2-A9B4B75D8723}">
      <dgm:prSet/>
      <dgm:spPr/>
      <dgm:t>
        <a:bodyPr/>
        <a:lstStyle/>
        <a:p>
          <a:endParaRPr lang="zh-CN" altLang="en-US"/>
        </a:p>
      </dgm:t>
    </dgm:pt>
    <dgm:pt modelId="{93D38DAA-7C11-4ACC-8176-B460341B0836}" type="sibTrans" cxnId="{2DB98C6A-0E6F-4157-A4F2-A9B4B75D8723}">
      <dgm:prSet/>
      <dgm:spPr/>
      <dgm:t>
        <a:bodyPr/>
        <a:lstStyle/>
        <a:p>
          <a:endParaRPr lang="zh-CN" altLang="en-US"/>
        </a:p>
      </dgm:t>
    </dgm:pt>
    <dgm:pt modelId="{A17D5AE9-9DB5-4F8F-982A-61CB8658C3A3}">
      <dgm:prSet phldrT="[文本]" custT="1"/>
      <dgm:spPr/>
      <dgm:t>
        <a:bodyPr/>
        <a:lstStyle/>
        <a:p>
          <a:r>
            <a:rPr lang="zh-CN" altLang="en-US" sz="1600" dirty="0" smtClean="0"/>
            <a:t>用户负责填写并反馈</a:t>
          </a:r>
          <a:endParaRPr lang="zh-CN" altLang="en-US" sz="1600" dirty="0"/>
        </a:p>
      </dgm:t>
    </dgm:pt>
    <dgm:pt modelId="{6CEE1684-60B8-44C2-BBFC-5DA7E9EFC3DB}" type="parTrans" cxnId="{AEFF0509-C720-49BF-8515-40B500BF2959}">
      <dgm:prSet/>
      <dgm:spPr/>
      <dgm:t>
        <a:bodyPr/>
        <a:lstStyle/>
        <a:p>
          <a:endParaRPr lang="zh-CN" altLang="en-US"/>
        </a:p>
      </dgm:t>
    </dgm:pt>
    <dgm:pt modelId="{27C6819D-A07D-45EA-B07A-CCD535244BBD}" type="sibTrans" cxnId="{AEFF0509-C720-49BF-8515-40B500BF2959}">
      <dgm:prSet/>
      <dgm:spPr/>
      <dgm:t>
        <a:bodyPr/>
        <a:lstStyle/>
        <a:p>
          <a:endParaRPr lang="zh-CN" altLang="en-US"/>
        </a:p>
      </dgm:t>
    </dgm:pt>
    <dgm:pt modelId="{B1F5A09D-D2EA-49F8-9BBA-86E4F06B069F}">
      <dgm:prSet phldrT="[文本]" custT="1"/>
      <dgm:spPr/>
      <dgm:t>
        <a:bodyPr/>
        <a:lstStyle/>
        <a:p>
          <a:r>
            <a:rPr lang="zh-CN" altLang="en-US" sz="2800" dirty="0" smtClean="0"/>
            <a:t>项目实施总体计划确认</a:t>
          </a:r>
          <a:endParaRPr lang="zh-CN" altLang="en-US" sz="2800" dirty="0"/>
        </a:p>
      </dgm:t>
    </dgm:pt>
    <dgm:pt modelId="{B0B2FF42-1CD5-4406-B178-5E3F2202830C}" type="parTrans" cxnId="{F3AAD419-CF71-4DFF-95C2-64532CAB5F29}">
      <dgm:prSet/>
      <dgm:spPr/>
      <dgm:t>
        <a:bodyPr/>
        <a:lstStyle/>
        <a:p>
          <a:endParaRPr lang="zh-CN" altLang="en-US"/>
        </a:p>
      </dgm:t>
    </dgm:pt>
    <dgm:pt modelId="{B0230A77-3B8E-491B-A086-FCE79CDBE4FB}" type="sibTrans" cxnId="{F3AAD419-CF71-4DFF-95C2-64532CAB5F29}">
      <dgm:prSet/>
      <dgm:spPr/>
      <dgm:t>
        <a:bodyPr/>
        <a:lstStyle/>
        <a:p>
          <a:endParaRPr lang="zh-CN" altLang="en-US"/>
        </a:p>
      </dgm:t>
    </dgm:pt>
    <dgm:pt modelId="{8C1E4EAD-7BA0-43EF-BA2C-01493ABB572A}">
      <dgm:prSet phldrT="[文本]" custT="1"/>
      <dgm:spPr/>
      <dgm:t>
        <a:bodyPr/>
        <a:lstStyle/>
        <a:p>
          <a:r>
            <a:rPr lang="zh-CN" altLang="en-US" sz="1600" dirty="0" smtClean="0"/>
            <a:t>金智项目组负责编写初稿</a:t>
          </a:r>
          <a:endParaRPr lang="zh-CN" altLang="en-US" sz="1600" dirty="0"/>
        </a:p>
      </dgm:t>
    </dgm:pt>
    <dgm:pt modelId="{6F70237C-FFFA-405C-ACF2-11C3D4F86129}" type="parTrans" cxnId="{A0B8BD3B-94AE-4E05-956E-42053E1AD2CB}">
      <dgm:prSet/>
      <dgm:spPr/>
      <dgm:t>
        <a:bodyPr/>
        <a:lstStyle/>
        <a:p>
          <a:endParaRPr lang="zh-CN" altLang="en-US"/>
        </a:p>
      </dgm:t>
    </dgm:pt>
    <dgm:pt modelId="{8698A9E7-8A97-4183-A7E0-F38BEA67BE41}" type="sibTrans" cxnId="{A0B8BD3B-94AE-4E05-956E-42053E1AD2CB}">
      <dgm:prSet/>
      <dgm:spPr/>
      <dgm:t>
        <a:bodyPr/>
        <a:lstStyle/>
        <a:p>
          <a:endParaRPr lang="zh-CN" altLang="en-US"/>
        </a:p>
      </dgm:t>
    </dgm:pt>
    <dgm:pt modelId="{33A55753-33B9-4F79-8D48-9AE64BC1F19B}">
      <dgm:prSet phldrT="[文本]" custT="1"/>
      <dgm:spPr/>
      <dgm:t>
        <a:bodyPr/>
        <a:lstStyle/>
        <a:p>
          <a:r>
            <a:rPr lang="zh-CN" altLang="en-US" sz="1600" dirty="0" smtClean="0"/>
            <a:t>在项目启动会上讨论确认</a:t>
          </a:r>
          <a:endParaRPr lang="zh-CN" altLang="en-US" sz="1600" dirty="0"/>
        </a:p>
      </dgm:t>
    </dgm:pt>
    <dgm:pt modelId="{0F07E69B-E00B-4F8D-AFFA-88712B7B6B5C}" type="parTrans" cxnId="{E6ADDBBF-7267-49D9-A605-3F2FCF83095D}">
      <dgm:prSet/>
      <dgm:spPr/>
      <dgm:t>
        <a:bodyPr/>
        <a:lstStyle/>
        <a:p>
          <a:endParaRPr lang="zh-CN" altLang="en-US"/>
        </a:p>
      </dgm:t>
    </dgm:pt>
    <dgm:pt modelId="{52E91A14-330F-456A-8FB0-E8017AC52BDB}" type="sibTrans" cxnId="{E6ADDBBF-7267-49D9-A605-3F2FCF83095D}">
      <dgm:prSet/>
      <dgm:spPr/>
      <dgm:t>
        <a:bodyPr/>
        <a:lstStyle/>
        <a:p>
          <a:endParaRPr lang="zh-CN" altLang="en-US"/>
        </a:p>
      </dgm:t>
    </dgm:pt>
    <dgm:pt modelId="{163986D0-0A3F-4B70-8AEF-BE10AAA8A465}">
      <dgm:prSet phldrT="[文本]" custT="1"/>
      <dgm:spPr/>
      <dgm:t>
        <a:bodyPr/>
        <a:lstStyle/>
        <a:p>
          <a:r>
            <a:rPr lang="zh-CN" altLang="en-US" sz="2800" dirty="0" smtClean="0"/>
            <a:t>召开项目启动会</a:t>
          </a:r>
          <a:endParaRPr lang="zh-CN" altLang="en-US" sz="2800" dirty="0"/>
        </a:p>
      </dgm:t>
    </dgm:pt>
    <dgm:pt modelId="{121E49B4-BFEE-4FBB-8AF3-DE750564F861}" type="parTrans" cxnId="{10A56CAE-8F59-4331-9153-6D92CA72D536}">
      <dgm:prSet/>
      <dgm:spPr/>
      <dgm:t>
        <a:bodyPr/>
        <a:lstStyle/>
        <a:p>
          <a:endParaRPr lang="zh-CN" altLang="en-US"/>
        </a:p>
      </dgm:t>
    </dgm:pt>
    <dgm:pt modelId="{A6638153-7A6E-44FE-967E-E6C8E39E1E9A}" type="sibTrans" cxnId="{10A56CAE-8F59-4331-9153-6D92CA72D536}">
      <dgm:prSet/>
      <dgm:spPr/>
      <dgm:t>
        <a:bodyPr/>
        <a:lstStyle/>
        <a:p>
          <a:endParaRPr lang="zh-CN" altLang="en-US"/>
        </a:p>
      </dgm:t>
    </dgm:pt>
    <dgm:pt modelId="{E66A9DEE-A8F1-4B6A-AD31-C4E264507D52}">
      <dgm:prSet phldrT="[文本]" custT="1"/>
      <dgm:spPr/>
      <dgm:t>
        <a:bodyPr/>
        <a:lstStyle/>
        <a:p>
          <a:r>
            <a:rPr lang="zh-CN" altLang="en-US" sz="1600" dirty="0" smtClean="0"/>
            <a:t>金智项目经理负责与用户联系人确认会议时间地点</a:t>
          </a:r>
          <a:endParaRPr lang="zh-CN" altLang="en-US" sz="1600" dirty="0"/>
        </a:p>
      </dgm:t>
    </dgm:pt>
    <dgm:pt modelId="{2B8E024E-A317-4941-B91B-82217BC90CE0}" type="parTrans" cxnId="{F8DFA2FA-346B-437E-9562-E5929BF12096}">
      <dgm:prSet/>
      <dgm:spPr/>
      <dgm:t>
        <a:bodyPr/>
        <a:lstStyle/>
        <a:p>
          <a:endParaRPr lang="zh-CN" altLang="en-US"/>
        </a:p>
      </dgm:t>
    </dgm:pt>
    <dgm:pt modelId="{2609B4A5-BC12-489A-B7F9-E081B8ACC5DF}" type="sibTrans" cxnId="{F8DFA2FA-346B-437E-9562-E5929BF12096}">
      <dgm:prSet/>
      <dgm:spPr/>
      <dgm:t>
        <a:bodyPr/>
        <a:lstStyle/>
        <a:p>
          <a:endParaRPr lang="zh-CN" altLang="en-US"/>
        </a:p>
      </dgm:t>
    </dgm:pt>
    <dgm:pt modelId="{4451DF34-13DE-484F-A282-B9E0FF7ABCE8}">
      <dgm:prSet phldrT="[文本]" custT="1"/>
      <dgm:spPr/>
      <dgm:t>
        <a:bodyPr/>
        <a:lstStyle/>
        <a:p>
          <a:r>
            <a:rPr lang="zh-CN" altLang="en-US" sz="1600" dirty="0" smtClean="0"/>
            <a:t>用户联系人负责安排会议场地及投影设备</a:t>
          </a:r>
          <a:endParaRPr lang="zh-CN" altLang="en-US" sz="1600" dirty="0"/>
        </a:p>
      </dgm:t>
    </dgm:pt>
    <dgm:pt modelId="{A48DB6B5-78FD-4B67-BBAA-30CDD93485C8}" type="parTrans" cxnId="{95E19718-4D00-405C-9F7A-DFA8A615D739}">
      <dgm:prSet/>
      <dgm:spPr/>
      <dgm:t>
        <a:bodyPr/>
        <a:lstStyle/>
        <a:p>
          <a:endParaRPr lang="zh-CN" altLang="en-US"/>
        </a:p>
      </dgm:t>
    </dgm:pt>
    <dgm:pt modelId="{5AA5E93C-3DD4-4F77-9809-C41A7E0C8F0C}" type="sibTrans" cxnId="{95E19718-4D00-405C-9F7A-DFA8A615D739}">
      <dgm:prSet/>
      <dgm:spPr/>
      <dgm:t>
        <a:bodyPr/>
        <a:lstStyle/>
        <a:p>
          <a:endParaRPr lang="zh-CN" altLang="en-US"/>
        </a:p>
      </dgm:t>
    </dgm:pt>
    <dgm:pt modelId="{5D54D5D0-4B45-40D4-97BD-9E00FB3DCCE4}">
      <dgm:prSet phldrT="[文本]" custT="1"/>
      <dgm:spPr/>
      <dgm:t>
        <a:bodyPr/>
        <a:lstStyle/>
        <a:p>
          <a:r>
            <a:rPr lang="zh-CN" altLang="en-US" sz="1600" dirty="0" smtClean="0"/>
            <a:t>用户联系人负责联系用户方参与人员准时参加</a:t>
          </a:r>
          <a:endParaRPr lang="zh-CN" altLang="en-US" sz="1600" dirty="0"/>
        </a:p>
      </dgm:t>
    </dgm:pt>
    <dgm:pt modelId="{F3171358-E40B-4D0B-98D8-C7A4B62A0783}" type="parTrans" cxnId="{26BF29BE-52D3-4CE4-8030-413F11F8CC79}">
      <dgm:prSet/>
      <dgm:spPr/>
    </dgm:pt>
    <dgm:pt modelId="{B74656C3-3249-4494-A6DA-F65ED3261470}" type="sibTrans" cxnId="{26BF29BE-52D3-4CE4-8030-413F11F8CC79}">
      <dgm:prSet/>
      <dgm:spPr/>
    </dgm:pt>
    <dgm:pt modelId="{A2F7B2E5-E402-46DC-941A-F9E7AD1FB56D}">
      <dgm:prSet custT="1"/>
      <dgm:spPr/>
      <dgm:t>
        <a:bodyPr/>
        <a:lstStyle/>
        <a:p>
          <a:r>
            <a:rPr lang="zh-CN" altLang="en-US" sz="2800" dirty="0" smtClean="0"/>
            <a:t>讨论确认需求确认计划</a:t>
          </a:r>
          <a:endParaRPr lang="zh-CN" altLang="en-US" sz="2800" dirty="0"/>
        </a:p>
      </dgm:t>
    </dgm:pt>
    <dgm:pt modelId="{B27DD443-7B66-4A34-A697-B8350F116FE3}" type="parTrans" cxnId="{9D5C9139-1701-42A1-AD37-203227D16B8D}">
      <dgm:prSet/>
      <dgm:spPr/>
    </dgm:pt>
    <dgm:pt modelId="{E74CA831-BC6B-42B7-97D9-36C5AFCE26F9}" type="sibTrans" cxnId="{9D5C9139-1701-42A1-AD37-203227D16B8D}">
      <dgm:prSet/>
      <dgm:spPr/>
    </dgm:pt>
    <dgm:pt modelId="{245DA6D7-8C5C-4345-AFF8-FD708189AE9D}">
      <dgm:prSet custT="1"/>
      <dgm:spPr/>
      <dgm:t>
        <a:bodyPr/>
        <a:lstStyle/>
        <a:p>
          <a:r>
            <a:rPr lang="zh-CN" altLang="en-US" sz="1600" dirty="0" smtClean="0"/>
            <a:t>启动会上，金智项目组与用户各科室业务负责人确认需求确认时间安排</a:t>
          </a:r>
          <a:endParaRPr lang="zh-CN" altLang="en-US" sz="1600" dirty="0"/>
        </a:p>
      </dgm:t>
    </dgm:pt>
    <dgm:pt modelId="{DF44094B-05C2-49C3-B1A5-EBEDD3AC75F1}" type="parTrans" cxnId="{963DEFBA-75D9-4677-8E2B-A4F477FB1C97}">
      <dgm:prSet/>
      <dgm:spPr/>
    </dgm:pt>
    <dgm:pt modelId="{10C9BD90-7EE4-4CE6-A5C7-EAAE064F203D}" type="sibTrans" cxnId="{963DEFBA-75D9-4677-8E2B-A4F477FB1C97}">
      <dgm:prSet/>
      <dgm:spPr/>
    </dgm:pt>
    <dgm:pt modelId="{A42D702C-EBA4-4DFE-96B1-43ED7529E615}" type="pres">
      <dgm:prSet presAssocID="{780179C3-4681-49DC-922C-51B46C5A8782}" presName="Name0" presStyleCnt="0">
        <dgm:presLayoutVars>
          <dgm:dir/>
          <dgm:animLvl val="lvl"/>
          <dgm:resizeHandles val="exact"/>
        </dgm:presLayoutVars>
      </dgm:prSet>
      <dgm:spPr/>
      <dgm:t>
        <a:bodyPr/>
        <a:lstStyle/>
        <a:p>
          <a:endParaRPr lang="zh-CN" altLang="en-US"/>
        </a:p>
      </dgm:t>
    </dgm:pt>
    <dgm:pt modelId="{E9FD7FA8-CB7C-4D6B-9BD0-DC3E52DCAADD}" type="pres">
      <dgm:prSet presAssocID="{EF37791B-2211-433A-99E4-D92F38BEBD9F}" presName="linNode" presStyleCnt="0"/>
      <dgm:spPr/>
    </dgm:pt>
    <dgm:pt modelId="{99F18DAE-124B-47AF-8D7C-A1EB00151118}" type="pres">
      <dgm:prSet presAssocID="{EF37791B-2211-433A-99E4-D92F38BEBD9F}" presName="parentText" presStyleLbl="node1" presStyleIdx="0" presStyleCnt="4">
        <dgm:presLayoutVars>
          <dgm:chMax val="1"/>
          <dgm:bulletEnabled val="1"/>
        </dgm:presLayoutVars>
      </dgm:prSet>
      <dgm:spPr/>
      <dgm:t>
        <a:bodyPr/>
        <a:lstStyle/>
        <a:p>
          <a:endParaRPr lang="zh-CN" altLang="en-US"/>
        </a:p>
      </dgm:t>
    </dgm:pt>
    <dgm:pt modelId="{8B3B9189-914E-4804-8AEA-4B597DDFE47E}" type="pres">
      <dgm:prSet presAssocID="{EF37791B-2211-433A-99E4-D92F38BEBD9F}" presName="descendantText" presStyleLbl="alignAccFollowNode1" presStyleIdx="0" presStyleCnt="4">
        <dgm:presLayoutVars>
          <dgm:bulletEnabled val="1"/>
        </dgm:presLayoutVars>
      </dgm:prSet>
      <dgm:spPr/>
      <dgm:t>
        <a:bodyPr/>
        <a:lstStyle/>
        <a:p>
          <a:endParaRPr lang="zh-CN" altLang="en-US"/>
        </a:p>
      </dgm:t>
    </dgm:pt>
    <dgm:pt modelId="{150AFFC3-705A-464C-8BD5-5FE23FA97325}" type="pres">
      <dgm:prSet presAssocID="{64BA1607-4BF4-4C84-94CD-100C9C292BAF}" presName="sp" presStyleCnt="0"/>
      <dgm:spPr/>
    </dgm:pt>
    <dgm:pt modelId="{4C12A669-3315-4AB6-B10D-1B044ECF7236}" type="pres">
      <dgm:prSet presAssocID="{B1F5A09D-D2EA-49F8-9BBA-86E4F06B069F}" presName="linNode" presStyleCnt="0"/>
      <dgm:spPr/>
    </dgm:pt>
    <dgm:pt modelId="{1436E4CF-9B93-4BCC-8D3C-7C790A5C877C}" type="pres">
      <dgm:prSet presAssocID="{B1F5A09D-D2EA-49F8-9BBA-86E4F06B069F}" presName="parentText" presStyleLbl="node1" presStyleIdx="1" presStyleCnt="4">
        <dgm:presLayoutVars>
          <dgm:chMax val="1"/>
          <dgm:bulletEnabled val="1"/>
        </dgm:presLayoutVars>
      </dgm:prSet>
      <dgm:spPr/>
      <dgm:t>
        <a:bodyPr/>
        <a:lstStyle/>
        <a:p>
          <a:endParaRPr lang="zh-CN" altLang="en-US"/>
        </a:p>
      </dgm:t>
    </dgm:pt>
    <dgm:pt modelId="{96FF23D9-4DD5-4BC5-9D2F-0CD85C200103}" type="pres">
      <dgm:prSet presAssocID="{B1F5A09D-D2EA-49F8-9BBA-86E4F06B069F}" presName="descendantText" presStyleLbl="alignAccFollowNode1" presStyleIdx="1" presStyleCnt="4">
        <dgm:presLayoutVars>
          <dgm:bulletEnabled val="1"/>
        </dgm:presLayoutVars>
      </dgm:prSet>
      <dgm:spPr/>
      <dgm:t>
        <a:bodyPr/>
        <a:lstStyle/>
        <a:p>
          <a:endParaRPr lang="zh-CN" altLang="en-US"/>
        </a:p>
      </dgm:t>
    </dgm:pt>
    <dgm:pt modelId="{AB5CF8D8-92C8-49EA-840A-22DAD5CEDE6A}" type="pres">
      <dgm:prSet presAssocID="{B0230A77-3B8E-491B-A086-FCE79CDBE4FB}" presName="sp" presStyleCnt="0"/>
      <dgm:spPr/>
    </dgm:pt>
    <dgm:pt modelId="{A27E4266-10D7-4BFD-B55C-44268AB84537}" type="pres">
      <dgm:prSet presAssocID="{163986D0-0A3F-4B70-8AEF-BE10AAA8A465}" presName="linNode" presStyleCnt="0"/>
      <dgm:spPr/>
    </dgm:pt>
    <dgm:pt modelId="{85340382-DAC0-40E4-B04D-A300D19EF600}" type="pres">
      <dgm:prSet presAssocID="{163986D0-0A3F-4B70-8AEF-BE10AAA8A465}" presName="parentText" presStyleLbl="node1" presStyleIdx="2" presStyleCnt="4">
        <dgm:presLayoutVars>
          <dgm:chMax val="1"/>
          <dgm:bulletEnabled val="1"/>
        </dgm:presLayoutVars>
      </dgm:prSet>
      <dgm:spPr/>
      <dgm:t>
        <a:bodyPr/>
        <a:lstStyle/>
        <a:p>
          <a:endParaRPr lang="zh-CN" altLang="en-US"/>
        </a:p>
      </dgm:t>
    </dgm:pt>
    <dgm:pt modelId="{04B0E419-F6F1-4BF4-B5CF-049E448DA888}" type="pres">
      <dgm:prSet presAssocID="{163986D0-0A3F-4B70-8AEF-BE10AAA8A465}" presName="descendantText" presStyleLbl="alignAccFollowNode1" presStyleIdx="2" presStyleCnt="4">
        <dgm:presLayoutVars>
          <dgm:bulletEnabled val="1"/>
        </dgm:presLayoutVars>
      </dgm:prSet>
      <dgm:spPr/>
      <dgm:t>
        <a:bodyPr/>
        <a:lstStyle/>
        <a:p>
          <a:endParaRPr lang="zh-CN" altLang="en-US"/>
        </a:p>
      </dgm:t>
    </dgm:pt>
    <dgm:pt modelId="{C3DEC528-82EB-4714-A7FD-8AFB6EA07CFD}" type="pres">
      <dgm:prSet presAssocID="{A6638153-7A6E-44FE-967E-E6C8E39E1E9A}" presName="sp" presStyleCnt="0"/>
      <dgm:spPr/>
    </dgm:pt>
    <dgm:pt modelId="{11DC4A3A-9CA9-49A9-B9A1-4D8A5770A4A4}" type="pres">
      <dgm:prSet presAssocID="{A2F7B2E5-E402-46DC-941A-F9E7AD1FB56D}" presName="linNode" presStyleCnt="0"/>
      <dgm:spPr/>
    </dgm:pt>
    <dgm:pt modelId="{0B69B217-E7CC-47C9-A058-0CF868F8E6A3}" type="pres">
      <dgm:prSet presAssocID="{A2F7B2E5-E402-46DC-941A-F9E7AD1FB56D}" presName="parentText" presStyleLbl="node1" presStyleIdx="3" presStyleCnt="4">
        <dgm:presLayoutVars>
          <dgm:chMax val="1"/>
          <dgm:bulletEnabled val="1"/>
        </dgm:presLayoutVars>
      </dgm:prSet>
      <dgm:spPr/>
      <dgm:t>
        <a:bodyPr/>
        <a:lstStyle/>
        <a:p>
          <a:endParaRPr lang="zh-CN" altLang="en-US"/>
        </a:p>
      </dgm:t>
    </dgm:pt>
    <dgm:pt modelId="{ED3CC01D-E7D1-4E74-ADC2-690E1E33836B}" type="pres">
      <dgm:prSet presAssocID="{A2F7B2E5-E402-46DC-941A-F9E7AD1FB56D}" presName="descendantText" presStyleLbl="alignAccFollowNode1" presStyleIdx="3" presStyleCnt="4">
        <dgm:presLayoutVars>
          <dgm:bulletEnabled val="1"/>
        </dgm:presLayoutVars>
      </dgm:prSet>
      <dgm:spPr/>
      <dgm:t>
        <a:bodyPr/>
        <a:lstStyle/>
        <a:p>
          <a:endParaRPr lang="zh-CN" altLang="en-US"/>
        </a:p>
      </dgm:t>
    </dgm:pt>
  </dgm:ptLst>
  <dgm:cxnLst>
    <dgm:cxn modelId="{95E19718-4D00-405C-9F7A-DFA8A615D739}" srcId="{163986D0-0A3F-4B70-8AEF-BE10AAA8A465}" destId="{4451DF34-13DE-484F-A282-B9E0FF7ABCE8}" srcOrd="1" destOrd="0" parTransId="{A48DB6B5-78FD-4B67-BBAA-30CDD93485C8}" sibTransId="{5AA5E93C-3DD4-4F77-9809-C41A7E0C8F0C}"/>
    <dgm:cxn modelId="{AEFF0509-C720-49BF-8515-40B500BF2959}" srcId="{EF37791B-2211-433A-99E4-D92F38BEBD9F}" destId="{A17D5AE9-9DB5-4F8F-982A-61CB8658C3A3}" srcOrd="1" destOrd="0" parTransId="{6CEE1684-60B8-44C2-BBFC-5DA7E9EFC3DB}" sibTransId="{27C6819D-A07D-45EA-B07A-CCD535244BBD}"/>
    <dgm:cxn modelId="{7CBABFA2-9652-4B54-94C1-8755269AED63}" type="presOf" srcId="{B1F5A09D-D2EA-49F8-9BBA-86E4F06B069F}" destId="{1436E4CF-9B93-4BCC-8D3C-7C790A5C877C}" srcOrd="0" destOrd="0" presId="urn:microsoft.com/office/officeart/2005/8/layout/vList5"/>
    <dgm:cxn modelId="{53208685-91FF-4E18-A3D2-524896B29E8D}" type="presOf" srcId="{245DA6D7-8C5C-4345-AFF8-FD708189AE9D}" destId="{ED3CC01D-E7D1-4E74-ADC2-690E1E33836B}" srcOrd="0" destOrd="0" presId="urn:microsoft.com/office/officeart/2005/8/layout/vList5"/>
    <dgm:cxn modelId="{003B1B18-632A-47BA-8115-9879EE6596B5}" type="presOf" srcId="{CBE44CDE-718D-4804-9A03-51D5D7D2E6A7}" destId="{8B3B9189-914E-4804-8AEA-4B597DDFE47E}" srcOrd="0" destOrd="0" presId="urn:microsoft.com/office/officeart/2005/8/layout/vList5"/>
    <dgm:cxn modelId="{937F6F74-E41C-46BD-AB3A-B323043E43B6}" type="presOf" srcId="{8C1E4EAD-7BA0-43EF-BA2C-01493ABB572A}" destId="{96FF23D9-4DD5-4BC5-9D2F-0CD85C200103}" srcOrd="0" destOrd="0" presId="urn:microsoft.com/office/officeart/2005/8/layout/vList5"/>
    <dgm:cxn modelId="{B1A50C22-6F98-4129-9CFE-7DA5C1C26B70}" type="presOf" srcId="{780179C3-4681-49DC-922C-51B46C5A8782}" destId="{A42D702C-EBA4-4DFE-96B1-43ED7529E615}" srcOrd="0" destOrd="0" presId="urn:microsoft.com/office/officeart/2005/8/layout/vList5"/>
    <dgm:cxn modelId="{2A41EE51-566A-4F56-9AA1-87EE07D3F7CD}" type="presOf" srcId="{5D54D5D0-4B45-40D4-97BD-9E00FB3DCCE4}" destId="{04B0E419-F6F1-4BF4-B5CF-049E448DA888}" srcOrd="0" destOrd="2" presId="urn:microsoft.com/office/officeart/2005/8/layout/vList5"/>
    <dgm:cxn modelId="{F3AAD419-CF71-4DFF-95C2-64532CAB5F29}" srcId="{780179C3-4681-49DC-922C-51B46C5A8782}" destId="{B1F5A09D-D2EA-49F8-9BBA-86E4F06B069F}" srcOrd="1" destOrd="0" parTransId="{B0B2FF42-1CD5-4406-B178-5E3F2202830C}" sibTransId="{B0230A77-3B8E-491B-A086-FCE79CDBE4FB}"/>
    <dgm:cxn modelId="{3852024A-27EA-4B4F-9076-3F55625006A7}" type="presOf" srcId="{A17D5AE9-9DB5-4F8F-982A-61CB8658C3A3}" destId="{8B3B9189-914E-4804-8AEA-4B597DDFE47E}" srcOrd="0" destOrd="1" presId="urn:microsoft.com/office/officeart/2005/8/layout/vList5"/>
    <dgm:cxn modelId="{963DEFBA-75D9-4677-8E2B-A4F477FB1C97}" srcId="{A2F7B2E5-E402-46DC-941A-F9E7AD1FB56D}" destId="{245DA6D7-8C5C-4345-AFF8-FD708189AE9D}" srcOrd="0" destOrd="0" parTransId="{DF44094B-05C2-49C3-B1A5-EBEDD3AC75F1}" sibTransId="{10C9BD90-7EE4-4CE6-A5C7-EAAE064F203D}"/>
    <dgm:cxn modelId="{33ED5941-328B-4BF0-B5C7-345E090FDB36}" type="presOf" srcId="{33A55753-33B9-4F79-8D48-9AE64BC1F19B}" destId="{96FF23D9-4DD5-4BC5-9D2F-0CD85C200103}" srcOrd="0" destOrd="1" presId="urn:microsoft.com/office/officeart/2005/8/layout/vList5"/>
    <dgm:cxn modelId="{E6ADDBBF-7267-49D9-A605-3F2FCF83095D}" srcId="{B1F5A09D-D2EA-49F8-9BBA-86E4F06B069F}" destId="{33A55753-33B9-4F79-8D48-9AE64BC1F19B}" srcOrd="1" destOrd="0" parTransId="{0F07E69B-E00B-4F8D-AFFA-88712B7B6B5C}" sibTransId="{52E91A14-330F-456A-8FB0-E8017AC52BDB}"/>
    <dgm:cxn modelId="{93AB89A0-FA57-49BD-814F-1268CD86F44A}" srcId="{780179C3-4681-49DC-922C-51B46C5A8782}" destId="{EF37791B-2211-433A-99E4-D92F38BEBD9F}" srcOrd="0" destOrd="0" parTransId="{42167E7C-C28C-4BE8-984D-E76CF5E38188}" sibTransId="{64BA1607-4BF4-4C84-94CD-100C9C292BAF}"/>
    <dgm:cxn modelId="{26BF29BE-52D3-4CE4-8030-413F11F8CC79}" srcId="{163986D0-0A3F-4B70-8AEF-BE10AAA8A465}" destId="{5D54D5D0-4B45-40D4-97BD-9E00FB3DCCE4}" srcOrd="2" destOrd="0" parTransId="{F3171358-E40B-4D0B-98D8-C7A4B62A0783}" sibTransId="{B74656C3-3249-4494-A6DA-F65ED3261470}"/>
    <dgm:cxn modelId="{3074880C-4554-41ED-99FB-B667A7E9C6C3}" type="presOf" srcId="{EF37791B-2211-433A-99E4-D92F38BEBD9F}" destId="{99F18DAE-124B-47AF-8D7C-A1EB00151118}" srcOrd="0" destOrd="0" presId="urn:microsoft.com/office/officeart/2005/8/layout/vList5"/>
    <dgm:cxn modelId="{F8DFA2FA-346B-437E-9562-E5929BF12096}" srcId="{163986D0-0A3F-4B70-8AEF-BE10AAA8A465}" destId="{E66A9DEE-A8F1-4B6A-AD31-C4E264507D52}" srcOrd="0" destOrd="0" parTransId="{2B8E024E-A317-4941-B91B-82217BC90CE0}" sibTransId="{2609B4A5-BC12-489A-B7F9-E081B8ACC5DF}"/>
    <dgm:cxn modelId="{F6A09728-F154-4F30-9AB3-7E805E13B74C}" type="presOf" srcId="{163986D0-0A3F-4B70-8AEF-BE10AAA8A465}" destId="{85340382-DAC0-40E4-B04D-A300D19EF600}" srcOrd="0" destOrd="0" presId="urn:microsoft.com/office/officeart/2005/8/layout/vList5"/>
    <dgm:cxn modelId="{9D5C9139-1701-42A1-AD37-203227D16B8D}" srcId="{780179C3-4681-49DC-922C-51B46C5A8782}" destId="{A2F7B2E5-E402-46DC-941A-F9E7AD1FB56D}" srcOrd="3" destOrd="0" parTransId="{B27DD443-7B66-4A34-A697-B8350F116FE3}" sibTransId="{E74CA831-BC6B-42B7-97D9-36C5AFCE26F9}"/>
    <dgm:cxn modelId="{A0B8BD3B-94AE-4E05-956E-42053E1AD2CB}" srcId="{B1F5A09D-D2EA-49F8-9BBA-86E4F06B069F}" destId="{8C1E4EAD-7BA0-43EF-BA2C-01493ABB572A}" srcOrd="0" destOrd="0" parTransId="{6F70237C-FFFA-405C-ACF2-11C3D4F86129}" sibTransId="{8698A9E7-8A97-4183-A7E0-F38BEA67BE41}"/>
    <dgm:cxn modelId="{A6DACA2D-2CB8-4DAF-A9D4-D9E6079DFB5F}" type="presOf" srcId="{4451DF34-13DE-484F-A282-B9E0FF7ABCE8}" destId="{04B0E419-F6F1-4BF4-B5CF-049E448DA888}" srcOrd="0" destOrd="1" presId="urn:microsoft.com/office/officeart/2005/8/layout/vList5"/>
    <dgm:cxn modelId="{B242C444-3F2A-49B4-9B13-122168AB22AF}" type="presOf" srcId="{A2F7B2E5-E402-46DC-941A-F9E7AD1FB56D}" destId="{0B69B217-E7CC-47C9-A058-0CF868F8E6A3}" srcOrd="0" destOrd="0" presId="urn:microsoft.com/office/officeart/2005/8/layout/vList5"/>
    <dgm:cxn modelId="{2DB98C6A-0E6F-4157-A4F2-A9B4B75D8723}" srcId="{EF37791B-2211-433A-99E4-D92F38BEBD9F}" destId="{CBE44CDE-718D-4804-9A03-51D5D7D2E6A7}" srcOrd="0" destOrd="0" parTransId="{CB4D8C6C-87A5-4BAE-8A52-30E1B8ED5E70}" sibTransId="{93D38DAA-7C11-4ACC-8176-B460341B0836}"/>
    <dgm:cxn modelId="{140454B2-6F41-4722-82C2-0D97A30F098E}" type="presOf" srcId="{E66A9DEE-A8F1-4B6A-AD31-C4E264507D52}" destId="{04B0E419-F6F1-4BF4-B5CF-049E448DA888}" srcOrd="0" destOrd="0" presId="urn:microsoft.com/office/officeart/2005/8/layout/vList5"/>
    <dgm:cxn modelId="{10A56CAE-8F59-4331-9153-6D92CA72D536}" srcId="{780179C3-4681-49DC-922C-51B46C5A8782}" destId="{163986D0-0A3F-4B70-8AEF-BE10AAA8A465}" srcOrd="2" destOrd="0" parTransId="{121E49B4-BFEE-4FBB-8AF3-DE750564F861}" sibTransId="{A6638153-7A6E-44FE-967E-E6C8E39E1E9A}"/>
    <dgm:cxn modelId="{2DE699D2-2EA5-4235-9924-9CE4A7956C5A}" type="presParOf" srcId="{A42D702C-EBA4-4DFE-96B1-43ED7529E615}" destId="{E9FD7FA8-CB7C-4D6B-9BD0-DC3E52DCAADD}" srcOrd="0" destOrd="0" presId="urn:microsoft.com/office/officeart/2005/8/layout/vList5"/>
    <dgm:cxn modelId="{5F2C444F-F132-416E-A17D-F136128F0E3E}" type="presParOf" srcId="{E9FD7FA8-CB7C-4D6B-9BD0-DC3E52DCAADD}" destId="{99F18DAE-124B-47AF-8D7C-A1EB00151118}" srcOrd="0" destOrd="0" presId="urn:microsoft.com/office/officeart/2005/8/layout/vList5"/>
    <dgm:cxn modelId="{703A6990-98A6-417F-BEF0-F6250215CBB0}" type="presParOf" srcId="{E9FD7FA8-CB7C-4D6B-9BD0-DC3E52DCAADD}" destId="{8B3B9189-914E-4804-8AEA-4B597DDFE47E}" srcOrd="1" destOrd="0" presId="urn:microsoft.com/office/officeart/2005/8/layout/vList5"/>
    <dgm:cxn modelId="{62B8F614-3716-4F52-A09B-C53F161E4126}" type="presParOf" srcId="{A42D702C-EBA4-4DFE-96B1-43ED7529E615}" destId="{150AFFC3-705A-464C-8BD5-5FE23FA97325}" srcOrd="1" destOrd="0" presId="urn:microsoft.com/office/officeart/2005/8/layout/vList5"/>
    <dgm:cxn modelId="{9B633967-375E-4989-9DA6-617B3361E6FC}" type="presParOf" srcId="{A42D702C-EBA4-4DFE-96B1-43ED7529E615}" destId="{4C12A669-3315-4AB6-B10D-1B044ECF7236}" srcOrd="2" destOrd="0" presId="urn:microsoft.com/office/officeart/2005/8/layout/vList5"/>
    <dgm:cxn modelId="{BFCCA7A7-2C67-456B-BB58-1CBCCB916D85}" type="presParOf" srcId="{4C12A669-3315-4AB6-B10D-1B044ECF7236}" destId="{1436E4CF-9B93-4BCC-8D3C-7C790A5C877C}" srcOrd="0" destOrd="0" presId="urn:microsoft.com/office/officeart/2005/8/layout/vList5"/>
    <dgm:cxn modelId="{ABF9077D-4A50-4B3C-AF2C-10A5D6AC2577}" type="presParOf" srcId="{4C12A669-3315-4AB6-B10D-1B044ECF7236}" destId="{96FF23D9-4DD5-4BC5-9D2F-0CD85C200103}" srcOrd="1" destOrd="0" presId="urn:microsoft.com/office/officeart/2005/8/layout/vList5"/>
    <dgm:cxn modelId="{F72EDE70-7592-4A1C-87F7-7D3AFCC60FFA}" type="presParOf" srcId="{A42D702C-EBA4-4DFE-96B1-43ED7529E615}" destId="{AB5CF8D8-92C8-49EA-840A-22DAD5CEDE6A}" srcOrd="3" destOrd="0" presId="urn:microsoft.com/office/officeart/2005/8/layout/vList5"/>
    <dgm:cxn modelId="{EB4B3472-3079-4026-B0C9-780D115E25CA}" type="presParOf" srcId="{A42D702C-EBA4-4DFE-96B1-43ED7529E615}" destId="{A27E4266-10D7-4BFD-B55C-44268AB84537}" srcOrd="4" destOrd="0" presId="urn:microsoft.com/office/officeart/2005/8/layout/vList5"/>
    <dgm:cxn modelId="{04E4D383-173D-491C-A80B-698C36C8F432}" type="presParOf" srcId="{A27E4266-10D7-4BFD-B55C-44268AB84537}" destId="{85340382-DAC0-40E4-B04D-A300D19EF600}" srcOrd="0" destOrd="0" presId="urn:microsoft.com/office/officeart/2005/8/layout/vList5"/>
    <dgm:cxn modelId="{12D04A53-4272-4D08-868A-ED83DE38B485}" type="presParOf" srcId="{A27E4266-10D7-4BFD-B55C-44268AB84537}" destId="{04B0E419-F6F1-4BF4-B5CF-049E448DA888}" srcOrd="1" destOrd="0" presId="urn:microsoft.com/office/officeart/2005/8/layout/vList5"/>
    <dgm:cxn modelId="{0DAD8101-2693-42E5-B47C-DF5F25895881}" type="presParOf" srcId="{A42D702C-EBA4-4DFE-96B1-43ED7529E615}" destId="{C3DEC528-82EB-4714-A7FD-8AFB6EA07CFD}" srcOrd="5" destOrd="0" presId="urn:microsoft.com/office/officeart/2005/8/layout/vList5"/>
    <dgm:cxn modelId="{2855BB47-7D97-46C4-8A3C-F2847F984BEC}" type="presParOf" srcId="{A42D702C-EBA4-4DFE-96B1-43ED7529E615}" destId="{11DC4A3A-9CA9-49A9-B9A1-4D8A5770A4A4}" srcOrd="6" destOrd="0" presId="urn:microsoft.com/office/officeart/2005/8/layout/vList5"/>
    <dgm:cxn modelId="{392E266F-E791-4EBC-974F-26AD58593B54}" type="presParOf" srcId="{11DC4A3A-9CA9-49A9-B9A1-4D8A5770A4A4}" destId="{0B69B217-E7CC-47C9-A058-0CF868F8E6A3}" srcOrd="0" destOrd="0" presId="urn:microsoft.com/office/officeart/2005/8/layout/vList5"/>
    <dgm:cxn modelId="{26A7423A-B116-4E51-9C7A-01EC526E2B57}" type="presParOf" srcId="{11DC4A3A-9CA9-49A9-B9A1-4D8A5770A4A4}" destId="{ED3CC01D-E7D1-4E74-ADC2-690E1E33836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6D6A066-72FC-4414-80C6-26DD0E467999}" type="doc">
      <dgm:prSet loTypeId="urn:microsoft.com/office/officeart/2005/8/layout/process1" loCatId="process" qsTypeId="urn:microsoft.com/office/officeart/2005/8/quickstyle/3d1" qsCatId="3D" csTypeId="urn:microsoft.com/office/officeart/2005/8/colors/colorful1#3" csCatId="colorful" phldr="1"/>
      <dgm:spPr/>
      <dgm:t>
        <a:bodyPr/>
        <a:lstStyle/>
        <a:p>
          <a:endParaRPr lang="zh-CN" altLang="en-US"/>
        </a:p>
      </dgm:t>
    </dgm:pt>
    <dgm:pt modelId="{6255C790-C3DA-4D67-BD9F-E0F3D9149169}">
      <dgm:prSet phldrT="[文本]"/>
      <dgm:spPr/>
      <dgm:t>
        <a:bodyPr/>
        <a:lstStyle/>
        <a:p>
          <a:r>
            <a:rPr lang="zh-CN" altLang="en-US" dirty="0" smtClean="0"/>
            <a:t>分科室面谈</a:t>
          </a:r>
          <a:endParaRPr lang="zh-CN" altLang="en-US" dirty="0"/>
        </a:p>
      </dgm:t>
    </dgm:pt>
    <dgm:pt modelId="{2E51D9E0-6E84-432B-BB1E-8742AAB28A9A}" type="parTrans" cxnId="{3B707283-35D3-4B1D-96C6-095461736C3A}">
      <dgm:prSet/>
      <dgm:spPr/>
      <dgm:t>
        <a:bodyPr/>
        <a:lstStyle/>
        <a:p>
          <a:endParaRPr lang="zh-CN" altLang="en-US"/>
        </a:p>
      </dgm:t>
    </dgm:pt>
    <dgm:pt modelId="{EB524486-0985-4762-AF6E-697733049398}" type="sibTrans" cxnId="{3B707283-35D3-4B1D-96C6-095461736C3A}">
      <dgm:prSet/>
      <dgm:spPr/>
      <dgm:t>
        <a:bodyPr/>
        <a:lstStyle/>
        <a:p>
          <a:endParaRPr lang="zh-CN" altLang="en-US"/>
        </a:p>
      </dgm:t>
    </dgm:pt>
    <dgm:pt modelId="{B406DFB1-81B4-47CD-86F0-7AADACC4FB27}">
      <dgm:prSet phldrT="[文本]"/>
      <dgm:spPr/>
      <dgm:t>
        <a:bodyPr/>
        <a:lstStyle/>
        <a:p>
          <a:r>
            <a:rPr lang="zh-CN" altLang="en-US" dirty="0" smtClean="0"/>
            <a:t>分科室确认</a:t>
          </a:r>
          <a:endParaRPr lang="zh-CN" altLang="en-US" dirty="0"/>
        </a:p>
      </dgm:t>
    </dgm:pt>
    <dgm:pt modelId="{FBD629E5-24BE-4696-9528-4FD0B935680A}" type="parTrans" cxnId="{CD0BFD77-BDF9-434D-86A4-6D74B1E3231A}">
      <dgm:prSet/>
      <dgm:spPr/>
      <dgm:t>
        <a:bodyPr/>
        <a:lstStyle/>
        <a:p>
          <a:endParaRPr lang="zh-CN" altLang="en-US"/>
        </a:p>
      </dgm:t>
    </dgm:pt>
    <dgm:pt modelId="{B7CF7E94-6881-4008-A2C6-E11865D92370}" type="sibTrans" cxnId="{CD0BFD77-BDF9-434D-86A4-6D74B1E3231A}">
      <dgm:prSet/>
      <dgm:spPr/>
      <dgm:t>
        <a:bodyPr/>
        <a:lstStyle/>
        <a:p>
          <a:endParaRPr lang="zh-CN" altLang="en-US"/>
        </a:p>
      </dgm:t>
    </dgm:pt>
    <dgm:pt modelId="{0B6B7DBF-6229-4563-9AD2-7DF28E6C0501}">
      <dgm:prSet/>
      <dgm:spPr/>
      <dgm:t>
        <a:bodyPr/>
        <a:lstStyle/>
        <a:p>
          <a:r>
            <a:rPr lang="zh-CN" altLang="en-US" dirty="0" smtClean="0"/>
            <a:t>总体文档确认</a:t>
          </a:r>
          <a:endParaRPr lang="zh-CN" altLang="en-US" dirty="0"/>
        </a:p>
      </dgm:t>
    </dgm:pt>
    <dgm:pt modelId="{696ADAD5-2A36-45AF-84B2-1B59EEFDE9DB}" type="parTrans" cxnId="{B286A9A8-2E68-4452-A5B8-13CA5F08C44B}">
      <dgm:prSet/>
      <dgm:spPr/>
      <dgm:t>
        <a:bodyPr/>
        <a:lstStyle/>
        <a:p>
          <a:endParaRPr lang="zh-CN" altLang="en-US"/>
        </a:p>
      </dgm:t>
    </dgm:pt>
    <dgm:pt modelId="{169F8313-8D00-4822-ADB2-3CE70A0B85E7}" type="sibTrans" cxnId="{B286A9A8-2E68-4452-A5B8-13CA5F08C44B}">
      <dgm:prSet/>
      <dgm:spPr/>
      <dgm:t>
        <a:bodyPr/>
        <a:lstStyle/>
        <a:p>
          <a:endParaRPr lang="zh-CN" altLang="en-US"/>
        </a:p>
      </dgm:t>
    </dgm:pt>
    <dgm:pt modelId="{C0ACB92F-1B62-43CB-9A75-40BEFAA3A38C}">
      <dgm:prSet/>
      <dgm:spPr/>
      <dgm:t>
        <a:bodyPr/>
        <a:lstStyle/>
        <a:p>
          <a:r>
            <a:rPr lang="zh-CN" altLang="en-US" dirty="0" smtClean="0"/>
            <a:t>调研 阶段汇报</a:t>
          </a:r>
          <a:endParaRPr lang="zh-CN" altLang="en-US" dirty="0"/>
        </a:p>
      </dgm:t>
    </dgm:pt>
    <dgm:pt modelId="{5294091D-D11F-41C6-8AE1-7592B80C6175}" type="parTrans" cxnId="{1F6E86F5-40C9-403A-8891-D7868C125A7F}">
      <dgm:prSet/>
      <dgm:spPr/>
      <dgm:t>
        <a:bodyPr/>
        <a:lstStyle/>
        <a:p>
          <a:endParaRPr lang="zh-CN" altLang="en-US"/>
        </a:p>
      </dgm:t>
    </dgm:pt>
    <dgm:pt modelId="{81DB5D00-3370-45A1-A176-72FC2599FAE8}" type="sibTrans" cxnId="{1F6E86F5-40C9-403A-8891-D7868C125A7F}">
      <dgm:prSet/>
      <dgm:spPr/>
      <dgm:t>
        <a:bodyPr/>
        <a:lstStyle/>
        <a:p>
          <a:endParaRPr lang="zh-CN" altLang="en-US"/>
        </a:p>
      </dgm:t>
    </dgm:pt>
    <dgm:pt modelId="{68D82277-7979-45AB-8A5D-2E64DF2B3A4F}" type="pres">
      <dgm:prSet presAssocID="{56D6A066-72FC-4414-80C6-26DD0E467999}" presName="Name0" presStyleCnt="0">
        <dgm:presLayoutVars>
          <dgm:dir/>
          <dgm:resizeHandles val="exact"/>
        </dgm:presLayoutVars>
      </dgm:prSet>
      <dgm:spPr/>
      <dgm:t>
        <a:bodyPr/>
        <a:lstStyle/>
        <a:p>
          <a:endParaRPr lang="zh-CN" altLang="en-US"/>
        </a:p>
      </dgm:t>
    </dgm:pt>
    <dgm:pt modelId="{02C93550-1E6B-4C1A-9F12-6838ACDCF1D8}" type="pres">
      <dgm:prSet presAssocID="{6255C790-C3DA-4D67-BD9F-E0F3D9149169}" presName="node" presStyleLbl="node1" presStyleIdx="0" presStyleCnt="4">
        <dgm:presLayoutVars>
          <dgm:bulletEnabled val="1"/>
        </dgm:presLayoutVars>
      </dgm:prSet>
      <dgm:spPr/>
      <dgm:t>
        <a:bodyPr/>
        <a:lstStyle/>
        <a:p>
          <a:endParaRPr lang="zh-CN" altLang="en-US"/>
        </a:p>
      </dgm:t>
    </dgm:pt>
    <dgm:pt modelId="{05F74798-6EC6-49B9-A793-09B40F967699}" type="pres">
      <dgm:prSet presAssocID="{EB524486-0985-4762-AF6E-697733049398}" presName="sibTrans" presStyleLbl="sibTrans2D1" presStyleIdx="0" presStyleCnt="3"/>
      <dgm:spPr/>
      <dgm:t>
        <a:bodyPr/>
        <a:lstStyle/>
        <a:p>
          <a:endParaRPr lang="zh-CN" altLang="en-US"/>
        </a:p>
      </dgm:t>
    </dgm:pt>
    <dgm:pt modelId="{FB08BE0A-ED75-4FF1-A7A6-02C5E355607D}" type="pres">
      <dgm:prSet presAssocID="{EB524486-0985-4762-AF6E-697733049398}" presName="connectorText" presStyleLbl="sibTrans2D1" presStyleIdx="0" presStyleCnt="3"/>
      <dgm:spPr/>
      <dgm:t>
        <a:bodyPr/>
        <a:lstStyle/>
        <a:p>
          <a:endParaRPr lang="zh-CN" altLang="en-US"/>
        </a:p>
      </dgm:t>
    </dgm:pt>
    <dgm:pt modelId="{067AE671-F480-4493-9494-C8ABE892962C}" type="pres">
      <dgm:prSet presAssocID="{B406DFB1-81B4-47CD-86F0-7AADACC4FB27}" presName="node" presStyleLbl="node1" presStyleIdx="1" presStyleCnt="4">
        <dgm:presLayoutVars>
          <dgm:bulletEnabled val="1"/>
        </dgm:presLayoutVars>
      </dgm:prSet>
      <dgm:spPr/>
      <dgm:t>
        <a:bodyPr/>
        <a:lstStyle/>
        <a:p>
          <a:endParaRPr lang="zh-CN" altLang="en-US"/>
        </a:p>
      </dgm:t>
    </dgm:pt>
    <dgm:pt modelId="{33BCF702-7596-4AC3-881A-F4FE055B22A1}" type="pres">
      <dgm:prSet presAssocID="{B7CF7E94-6881-4008-A2C6-E11865D92370}" presName="sibTrans" presStyleLbl="sibTrans2D1" presStyleIdx="1" presStyleCnt="3"/>
      <dgm:spPr/>
      <dgm:t>
        <a:bodyPr/>
        <a:lstStyle/>
        <a:p>
          <a:endParaRPr lang="zh-CN" altLang="en-US"/>
        </a:p>
      </dgm:t>
    </dgm:pt>
    <dgm:pt modelId="{BD43551F-6025-4515-BCE3-39C4400E8E48}" type="pres">
      <dgm:prSet presAssocID="{B7CF7E94-6881-4008-A2C6-E11865D92370}" presName="connectorText" presStyleLbl="sibTrans2D1" presStyleIdx="1" presStyleCnt="3"/>
      <dgm:spPr/>
      <dgm:t>
        <a:bodyPr/>
        <a:lstStyle/>
        <a:p>
          <a:endParaRPr lang="zh-CN" altLang="en-US"/>
        </a:p>
      </dgm:t>
    </dgm:pt>
    <dgm:pt modelId="{D46A7C4D-D853-4692-A3AF-7E8194049F32}" type="pres">
      <dgm:prSet presAssocID="{C0ACB92F-1B62-43CB-9A75-40BEFAA3A38C}" presName="node" presStyleLbl="node1" presStyleIdx="2" presStyleCnt="4">
        <dgm:presLayoutVars>
          <dgm:bulletEnabled val="1"/>
        </dgm:presLayoutVars>
      </dgm:prSet>
      <dgm:spPr/>
      <dgm:t>
        <a:bodyPr/>
        <a:lstStyle/>
        <a:p>
          <a:endParaRPr lang="zh-CN" altLang="en-US"/>
        </a:p>
      </dgm:t>
    </dgm:pt>
    <dgm:pt modelId="{5D103053-EF3E-4490-B93D-1F738E31C34C}" type="pres">
      <dgm:prSet presAssocID="{81DB5D00-3370-45A1-A176-72FC2599FAE8}" presName="sibTrans" presStyleLbl="sibTrans2D1" presStyleIdx="2" presStyleCnt="3"/>
      <dgm:spPr/>
      <dgm:t>
        <a:bodyPr/>
        <a:lstStyle/>
        <a:p>
          <a:endParaRPr lang="zh-CN" altLang="en-US"/>
        </a:p>
      </dgm:t>
    </dgm:pt>
    <dgm:pt modelId="{2038F4B6-08A4-478B-AD84-2CE44CE47D9E}" type="pres">
      <dgm:prSet presAssocID="{81DB5D00-3370-45A1-A176-72FC2599FAE8}" presName="connectorText" presStyleLbl="sibTrans2D1" presStyleIdx="2" presStyleCnt="3"/>
      <dgm:spPr/>
      <dgm:t>
        <a:bodyPr/>
        <a:lstStyle/>
        <a:p>
          <a:endParaRPr lang="zh-CN" altLang="en-US"/>
        </a:p>
      </dgm:t>
    </dgm:pt>
    <dgm:pt modelId="{BC0B2909-5E96-4138-A450-18993DDA89C4}" type="pres">
      <dgm:prSet presAssocID="{0B6B7DBF-6229-4563-9AD2-7DF28E6C0501}" presName="node" presStyleLbl="node1" presStyleIdx="3" presStyleCnt="4">
        <dgm:presLayoutVars>
          <dgm:bulletEnabled val="1"/>
        </dgm:presLayoutVars>
      </dgm:prSet>
      <dgm:spPr/>
      <dgm:t>
        <a:bodyPr/>
        <a:lstStyle/>
        <a:p>
          <a:endParaRPr lang="zh-CN" altLang="en-US"/>
        </a:p>
      </dgm:t>
    </dgm:pt>
  </dgm:ptLst>
  <dgm:cxnLst>
    <dgm:cxn modelId="{AE08C4A3-5D99-4D9E-91FE-9A0050A4075A}" type="presOf" srcId="{81DB5D00-3370-45A1-A176-72FC2599FAE8}" destId="{2038F4B6-08A4-478B-AD84-2CE44CE47D9E}" srcOrd="1" destOrd="0" presId="urn:microsoft.com/office/officeart/2005/8/layout/process1"/>
    <dgm:cxn modelId="{3B707283-35D3-4B1D-96C6-095461736C3A}" srcId="{56D6A066-72FC-4414-80C6-26DD0E467999}" destId="{6255C790-C3DA-4D67-BD9F-E0F3D9149169}" srcOrd="0" destOrd="0" parTransId="{2E51D9E0-6E84-432B-BB1E-8742AAB28A9A}" sibTransId="{EB524486-0985-4762-AF6E-697733049398}"/>
    <dgm:cxn modelId="{AD823654-46E1-433F-87E2-DE12E29DDDED}" type="presOf" srcId="{EB524486-0985-4762-AF6E-697733049398}" destId="{FB08BE0A-ED75-4FF1-A7A6-02C5E355607D}" srcOrd="1" destOrd="0" presId="urn:microsoft.com/office/officeart/2005/8/layout/process1"/>
    <dgm:cxn modelId="{B8B41320-4C70-4FB8-9542-F051C8955714}" type="presOf" srcId="{C0ACB92F-1B62-43CB-9A75-40BEFAA3A38C}" destId="{D46A7C4D-D853-4692-A3AF-7E8194049F32}" srcOrd="0" destOrd="0" presId="urn:microsoft.com/office/officeart/2005/8/layout/process1"/>
    <dgm:cxn modelId="{B286A9A8-2E68-4452-A5B8-13CA5F08C44B}" srcId="{56D6A066-72FC-4414-80C6-26DD0E467999}" destId="{0B6B7DBF-6229-4563-9AD2-7DF28E6C0501}" srcOrd="3" destOrd="0" parTransId="{696ADAD5-2A36-45AF-84B2-1B59EEFDE9DB}" sibTransId="{169F8313-8D00-4822-ADB2-3CE70A0B85E7}"/>
    <dgm:cxn modelId="{BA440A5D-D7E2-4694-B310-1BCAF18FAF86}" type="presOf" srcId="{6255C790-C3DA-4D67-BD9F-E0F3D9149169}" destId="{02C93550-1E6B-4C1A-9F12-6838ACDCF1D8}" srcOrd="0" destOrd="0" presId="urn:microsoft.com/office/officeart/2005/8/layout/process1"/>
    <dgm:cxn modelId="{315C264C-1C60-461F-B156-DCE02523C302}" type="presOf" srcId="{0B6B7DBF-6229-4563-9AD2-7DF28E6C0501}" destId="{BC0B2909-5E96-4138-A450-18993DDA89C4}" srcOrd="0" destOrd="0" presId="urn:microsoft.com/office/officeart/2005/8/layout/process1"/>
    <dgm:cxn modelId="{CCFAE92E-1FA8-41CC-BF44-C77A7B01643A}" type="presOf" srcId="{EB524486-0985-4762-AF6E-697733049398}" destId="{05F74798-6EC6-49B9-A793-09B40F967699}" srcOrd="0" destOrd="0" presId="urn:microsoft.com/office/officeart/2005/8/layout/process1"/>
    <dgm:cxn modelId="{F2044440-3F14-4C6E-A406-3669DB9BA157}" type="presOf" srcId="{81DB5D00-3370-45A1-A176-72FC2599FAE8}" destId="{5D103053-EF3E-4490-B93D-1F738E31C34C}" srcOrd="0" destOrd="0" presId="urn:microsoft.com/office/officeart/2005/8/layout/process1"/>
    <dgm:cxn modelId="{068FD413-AD56-4CCB-86D8-9D7F6E841801}" type="presOf" srcId="{B7CF7E94-6881-4008-A2C6-E11865D92370}" destId="{33BCF702-7596-4AC3-881A-F4FE055B22A1}" srcOrd="0" destOrd="0" presId="urn:microsoft.com/office/officeart/2005/8/layout/process1"/>
    <dgm:cxn modelId="{68201F9B-3C45-4EEC-9DF8-BE33B3D2CC1A}" type="presOf" srcId="{B7CF7E94-6881-4008-A2C6-E11865D92370}" destId="{BD43551F-6025-4515-BCE3-39C4400E8E48}" srcOrd="1" destOrd="0" presId="urn:microsoft.com/office/officeart/2005/8/layout/process1"/>
    <dgm:cxn modelId="{CD0BFD77-BDF9-434D-86A4-6D74B1E3231A}" srcId="{56D6A066-72FC-4414-80C6-26DD0E467999}" destId="{B406DFB1-81B4-47CD-86F0-7AADACC4FB27}" srcOrd="1" destOrd="0" parTransId="{FBD629E5-24BE-4696-9528-4FD0B935680A}" sibTransId="{B7CF7E94-6881-4008-A2C6-E11865D92370}"/>
    <dgm:cxn modelId="{2CF60BF6-4185-4A91-8158-DE9AF4F45864}" type="presOf" srcId="{B406DFB1-81B4-47CD-86F0-7AADACC4FB27}" destId="{067AE671-F480-4493-9494-C8ABE892962C}" srcOrd="0" destOrd="0" presId="urn:microsoft.com/office/officeart/2005/8/layout/process1"/>
    <dgm:cxn modelId="{1F6E86F5-40C9-403A-8891-D7868C125A7F}" srcId="{56D6A066-72FC-4414-80C6-26DD0E467999}" destId="{C0ACB92F-1B62-43CB-9A75-40BEFAA3A38C}" srcOrd="2" destOrd="0" parTransId="{5294091D-D11F-41C6-8AE1-7592B80C6175}" sibTransId="{81DB5D00-3370-45A1-A176-72FC2599FAE8}"/>
    <dgm:cxn modelId="{EF294374-9461-44AF-8F01-8CCF4AA8F411}" type="presOf" srcId="{56D6A066-72FC-4414-80C6-26DD0E467999}" destId="{68D82277-7979-45AB-8A5D-2E64DF2B3A4F}" srcOrd="0" destOrd="0" presId="urn:microsoft.com/office/officeart/2005/8/layout/process1"/>
    <dgm:cxn modelId="{3E8251F5-6DFF-4A56-B80F-E36A82619D04}" type="presParOf" srcId="{68D82277-7979-45AB-8A5D-2E64DF2B3A4F}" destId="{02C93550-1E6B-4C1A-9F12-6838ACDCF1D8}" srcOrd="0" destOrd="0" presId="urn:microsoft.com/office/officeart/2005/8/layout/process1"/>
    <dgm:cxn modelId="{12658B95-F852-48E0-A866-2EB68A879844}" type="presParOf" srcId="{68D82277-7979-45AB-8A5D-2E64DF2B3A4F}" destId="{05F74798-6EC6-49B9-A793-09B40F967699}" srcOrd="1" destOrd="0" presId="urn:microsoft.com/office/officeart/2005/8/layout/process1"/>
    <dgm:cxn modelId="{794F626C-DCF0-4F7C-96D7-5F65ACD8DDC2}" type="presParOf" srcId="{05F74798-6EC6-49B9-A793-09B40F967699}" destId="{FB08BE0A-ED75-4FF1-A7A6-02C5E355607D}" srcOrd="0" destOrd="0" presId="urn:microsoft.com/office/officeart/2005/8/layout/process1"/>
    <dgm:cxn modelId="{149400D6-FB03-4210-BE3A-8D72C2A65482}" type="presParOf" srcId="{68D82277-7979-45AB-8A5D-2E64DF2B3A4F}" destId="{067AE671-F480-4493-9494-C8ABE892962C}" srcOrd="2" destOrd="0" presId="urn:microsoft.com/office/officeart/2005/8/layout/process1"/>
    <dgm:cxn modelId="{BFB53EA8-887B-4C9A-93E3-3122E101595E}" type="presParOf" srcId="{68D82277-7979-45AB-8A5D-2E64DF2B3A4F}" destId="{33BCF702-7596-4AC3-881A-F4FE055B22A1}" srcOrd="3" destOrd="0" presId="urn:microsoft.com/office/officeart/2005/8/layout/process1"/>
    <dgm:cxn modelId="{B1025927-0090-4815-BC86-4FE0C1223B3A}" type="presParOf" srcId="{33BCF702-7596-4AC3-881A-F4FE055B22A1}" destId="{BD43551F-6025-4515-BCE3-39C4400E8E48}" srcOrd="0" destOrd="0" presId="urn:microsoft.com/office/officeart/2005/8/layout/process1"/>
    <dgm:cxn modelId="{CF8C6CA2-9AEC-4568-AFC4-A98C05850EA8}" type="presParOf" srcId="{68D82277-7979-45AB-8A5D-2E64DF2B3A4F}" destId="{D46A7C4D-D853-4692-A3AF-7E8194049F32}" srcOrd="4" destOrd="0" presId="urn:microsoft.com/office/officeart/2005/8/layout/process1"/>
    <dgm:cxn modelId="{98D4AFAC-FBFA-4898-BCFD-F5E04E9417AE}" type="presParOf" srcId="{68D82277-7979-45AB-8A5D-2E64DF2B3A4F}" destId="{5D103053-EF3E-4490-B93D-1F738E31C34C}" srcOrd="5" destOrd="0" presId="urn:microsoft.com/office/officeart/2005/8/layout/process1"/>
    <dgm:cxn modelId="{71E6ED0A-9932-4049-91D8-084E16D97502}" type="presParOf" srcId="{5D103053-EF3E-4490-B93D-1F738E31C34C}" destId="{2038F4B6-08A4-478B-AD84-2CE44CE47D9E}" srcOrd="0" destOrd="0" presId="urn:microsoft.com/office/officeart/2005/8/layout/process1"/>
    <dgm:cxn modelId="{D192E41F-95F9-468B-8A50-0AD67F4DD802}" type="presParOf" srcId="{68D82277-7979-45AB-8A5D-2E64DF2B3A4F}" destId="{BC0B2909-5E96-4138-A450-18993DDA89C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0179C3-4681-49DC-922C-51B46C5A8782}" type="doc">
      <dgm:prSet loTypeId="urn:microsoft.com/office/officeart/2005/8/layout/vList5" loCatId="list" qsTypeId="urn:microsoft.com/office/officeart/2005/8/quickstyle/simple4" qsCatId="simple" csTypeId="urn:microsoft.com/office/officeart/2005/8/colors/colorful1#4" csCatId="colorful" phldr="1"/>
      <dgm:spPr/>
      <dgm:t>
        <a:bodyPr/>
        <a:lstStyle/>
        <a:p>
          <a:endParaRPr lang="zh-CN" altLang="en-US"/>
        </a:p>
      </dgm:t>
    </dgm:pt>
    <dgm:pt modelId="{EF37791B-2211-433A-99E4-D92F38BEBD9F}">
      <dgm:prSet phldrT="[文本]" custT="1"/>
      <dgm:spPr/>
      <dgm:t>
        <a:bodyPr/>
        <a:lstStyle/>
        <a:p>
          <a:r>
            <a:rPr lang="zh-CN" altLang="en-US" sz="2800" dirty="0" smtClean="0"/>
            <a:t>分科室面谈</a:t>
          </a:r>
          <a:endParaRPr lang="zh-CN" altLang="en-US" sz="2800" dirty="0"/>
        </a:p>
      </dgm:t>
    </dgm:pt>
    <dgm:pt modelId="{42167E7C-C28C-4BE8-984D-E76CF5E38188}" type="parTrans" cxnId="{93AB89A0-FA57-49BD-814F-1268CD86F44A}">
      <dgm:prSet/>
      <dgm:spPr/>
      <dgm:t>
        <a:bodyPr/>
        <a:lstStyle/>
        <a:p>
          <a:endParaRPr lang="zh-CN" altLang="en-US"/>
        </a:p>
      </dgm:t>
    </dgm:pt>
    <dgm:pt modelId="{64BA1607-4BF4-4C84-94CD-100C9C292BAF}" type="sibTrans" cxnId="{93AB89A0-FA57-49BD-814F-1268CD86F44A}">
      <dgm:prSet/>
      <dgm:spPr/>
      <dgm:t>
        <a:bodyPr/>
        <a:lstStyle/>
        <a:p>
          <a:endParaRPr lang="zh-CN" altLang="en-US"/>
        </a:p>
      </dgm:t>
    </dgm:pt>
    <dgm:pt modelId="{CBE44CDE-718D-4804-9A03-51D5D7D2E6A7}">
      <dgm:prSet phldrT="[文本]" custT="1"/>
      <dgm:spPr/>
      <dgm:t>
        <a:bodyPr/>
        <a:lstStyle/>
        <a:p>
          <a:r>
            <a:rPr lang="zh-CN" altLang="en-US" sz="2000" dirty="0" smtClean="0"/>
            <a:t>金智实施顾问</a:t>
          </a:r>
          <a:r>
            <a:rPr lang="en-US" altLang="zh-CN" sz="2000" dirty="0" smtClean="0"/>
            <a:t>/</a:t>
          </a:r>
          <a:r>
            <a:rPr lang="zh-CN" altLang="en-US" sz="2000" dirty="0" smtClean="0"/>
            <a:t>人员与各部门业务负责人当面演示系统，沟通功能需求、业务流程、数据需求</a:t>
          </a:r>
          <a:endParaRPr lang="zh-CN" altLang="en-US" sz="2000" dirty="0"/>
        </a:p>
      </dgm:t>
    </dgm:pt>
    <dgm:pt modelId="{CB4D8C6C-87A5-4BAE-8A52-30E1B8ED5E70}" type="parTrans" cxnId="{2DB98C6A-0E6F-4157-A4F2-A9B4B75D8723}">
      <dgm:prSet/>
      <dgm:spPr/>
      <dgm:t>
        <a:bodyPr/>
        <a:lstStyle/>
        <a:p>
          <a:endParaRPr lang="zh-CN" altLang="en-US"/>
        </a:p>
      </dgm:t>
    </dgm:pt>
    <dgm:pt modelId="{93D38DAA-7C11-4ACC-8176-B460341B0836}" type="sibTrans" cxnId="{2DB98C6A-0E6F-4157-A4F2-A9B4B75D8723}">
      <dgm:prSet/>
      <dgm:spPr/>
      <dgm:t>
        <a:bodyPr/>
        <a:lstStyle/>
        <a:p>
          <a:endParaRPr lang="zh-CN" altLang="en-US"/>
        </a:p>
      </dgm:t>
    </dgm:pt>
    <dgm:pt modelId="{B1F5A09D-D2EA-49F8-9BBA-86E4F06B069F}">
      <dgm:prSet phldrT="[文本]" custT="1"/>
      <dgm:spPr/>
      <dgm:t>
        <a:bodyPr/>
        <a:lstStyle/>
        <a:p>
          <a:r>
            <a:rPr lang="zh-CN" altLang="en-US" sz="2800" dirty="0" smtClean="0"/>
            <a:t>文档整理</a:t>
          </a:r>
          <a:endParaRPr lang="zh-CN" altLang="en-US" sz="2800" dirty="0"/>
        </a:p>
      </dgm:t>
    </dgm:pt>
    <dgm:pt modelId="{B0B2FF42-1CD5-4406-B178-5E3F2202830C}" type="parTrans" cxnId="{F3AAD419-CF71-4DFF-95C2-64532CAB5F29}">
      <dgm:prSet/>
      <dgm:spPr/>
      <dgm:t>
        <a:bodyPr/>
        <a:lstStyle/>
        <a:p>
          <a:endParaRPr lang="zh-CN" altLang="en-US"/>
        </a:p>
      </dgm:t>
    </dgm:pt>
    <dgm:pt modelId="{B0230A77-3B8E-491B-A086-FCE79CDBE4FB}" type="sibTrans" cxnId="{F3AAD419-CF71-4DFF-95C2-64532CAB5F29}">
      <dgm:prSet/>
      <dgm:spPr/>
      <dgm:t>
        <a:bodyPr/>
        <a:lstStyle/>
        <a:p>
          <a:endParaRPr lang="zh-CN" altLang="en-US"/>
        </a:p>
      </dgm:t>
    </dgm:pt>
    <dgm:pt modelId="{8C1E4EAD-7BA0-43EF-BA2C-01493ABB572A}">
      <dgm:prSet phldrT="[文本]" custT="1"/>
      <dgm:spPr/>
      <dgm:t>
        <a:bodyPr/>
        <a:lstStyle/>
        <a:p>
          <a:r>
            <a:rPr lang="zh-CN" altLang="en-US" sz="2000" dirty="0" smtClean="0"/>
            <a:t>金智产品经理负责编写需求确认文档 </a:t>
          </a:r>
          <a:endParaRPr lang="zh-CN" altLang="en-US" sz="2000" dirty="0"/>
        </a:p>
      </dgm:t>
    </dgm:pt>
    <dgm:pt modelId="{6F70237C-FFFA-405C-ACF2-11C3D4F86129}" type="parTrans" cxnId="{A0B8BD3B-94AE-4E05-956E-42053E1AD2CB}">
      <dgm:prSet/>
      <dgm:spPr/>
      <dgm:t>
        <a:bodyPr/>
        <a:lstStyle/>
        <a:p>
          <a:endParaRPr lang="zh-CN" altLang="en-US"/>
        </a:p>
      </dgm:t>
    </dgm:pt>
    <dgm:pt modelId="{8698A9E7-8A97-4183-A7E0-F38BEA67BE41}" type="sibTrans" cxnId="{A0B8BD3B-94AE-4E05-956E-42053E1AD2CB}">
      <dgm:prSet/>
      <dgm:spPr/>
      <dgm:t>
        <a:bodyPr/>
        <a:lstStyle/>
        <a:p>
          <a:endParaRPr lang="zh-CN" altLang="en-US"/>
        </a:p>
      </dgm:t>
    </dgm:pt>
    <dgm:pt modelId="{163986D0-0A3F-4B70-8AEF-BE10AAA8A465}">
      <dgm:prSet phldrT="[文本]" custT="1"/>
      <dgm:spPr/>
      <dgm:t>
        <a:bodyPr/>
        <a:lstStyle/>
        <a:p>
          <a:r>
            <a:rPr lang="zh-CN" altLang="en-US" sz="2800" dirty="0" smtClean="0"/>
            <a:t>分科室确认</a:t>
          </a:r>
          <a:endParaRPr lang="zh-CN" altLang="en-US" sz="2800" dirty="0"/>
        </a:p>
      </dgm:t>
    </dgm:pt>
    <dgm:pt modelId="{121E49B4-BFEE-4FBB-8AF3-DE750564F861}" type="parTrans" cxnId="{10A56CAE-8F59-4331-9153-6D92CA72D536}">
      <dgm:prSet/>
      <dgm:spPr/>
      <dgm:t>
        <a:bodyPr/>
        <a:lstStyle/>
        <a:p>
          <a:endParaRPr lang="zh-CN" altLang="en-US"/>
        </a:p>
      </dgm:t>
    </dgm:pt>
    <dgm:pt modelId="{A6638153-7A6E-44FE-967E-E6C8E39E1E9A}" type="sibTrans" cxnId="{10A56CAE-8F59-4331-9153-6D92CA72D536}">
      <dgm:prSet/>
      <dgm:spPr/>
      <dgm:t>
        <a:bodyPr/>
        <a:lstStyle/>
        <a:p>
          <a:endParaRPr lang="zh-CN" altLang="en-US"/>
        </a:p>
      </dgm:t>
    </dgm:pt>
    <dgm:pt modelId="{E66A9DEE-A8F1-4B6A-AD31-C4E264507D52}">
      <dgm:prSet phldrT="[文本]" custT="1"/>
      <dgm:spPr/>
      <dgm:t>
        <a:bodyPr/>
        <a:lstStyle/>
        <a:p>
          <a:r>
            <a:rPr lang="zh-CN" altLang="en-US" sz="2000" dirty="0" smtClean="0"/>
            <a:t>金智产品经理把写好的文档分别与各科室进行确认</a:t>
          </a:r>
          <a:endParaRPr lang="zh-CN" altLang="en-US" sz="2000" dirty="0"/>
        </a:p>
      </dgm:t>
    </dgm:pt>
    <dgm:pt modelId="{2B8E024E-A317-4941-B91B-82217BC90CE0}" type="parTrans" cxnId="{F8DFA2FA-346B-437E-9562-E5929BF12096}">
      <dgm:prSet/>
      <dgm:spPr/>
      <dgm:t>
        <a:bodyPr/>
        <a:lstStyle/>
        <a:p>
          <a:endParaRPr lang="zh-CN" altLang="en-US"/>
        </a:p>
      </dgm:t>
    </dgm:pt>
    <dgm:pt modelId="{2609B4A5-BC12-489A-B7F9-E081B8ACC5DF}" type="sibTrans" cxnId="{F8DFA2FA-346B-437E-9562-E5929BF12096}">
      <dgm:prSet/>
      <dgm:spPr/>
      <dgm:t>
        <a:bodyPr/>
        <a:lstStyle/>
        <a:p>
          <a:endParaRPr lang="zh-CN" altLang="en-US"/>
        </a:p>
      </dgm:t>
    </dgm:pt>
    <dgm:pt modelId="{A2F7B2E5-E402-46DC-941A-F9E7AD1FB56D}">
      <dgm:prSet custT="1"/>
      <dgm:spPr/>
      <dgm:t>
        <a:bodyPr/>
        <a:lstStyle/>
        <a:p>
          <a:r>
            <a:rPr lang="zh-CN" altLang="en-US" sz="2800" dirty="0" smtClean="0"/>
            <a:t>文档总体确认</a:t>
          </a:r>
          <a:endParaRPr lang="zh-CN" altLang="en-US" sz="2800" dirty="0"/>
        </a:p>
      </dgm:t>
    </dgm:pt>
    <dgm:pt modelId="{B27DD443-7B66-4A34-A697-B8350F116FE3}" type="parTrans" cxnId="{9D5C9139-1701-42A1-AD37-203227D16B8D}">
      <dgm:prSet/>
      <dgm:spPr/>
      <dgm:t>
        <a:bodyPr/>
        <a:lstStyle/>
        <a:p>
          <a:endParaRPr lang="zh-CN" altLang="en-US"/>
        </a:p>
      </dgm:t>
    </dgm:pt>
    <dgm:pt modelId="{E74CA831-BC6B-42B7-97D9-36C5AFCE26F9}" type="sibTrans" cxnId="{9D5C9139-1701-42A1-AD37-203227D16B8D}">
      <dgm:prSet/>
      <dgm:spPr/>
      <dgm:t>
        <a:bodyPr/>
        <a:lstStyle/>
        <a:p>
          <a:endParaRPr lang="zh-CN" altLang="en-US"/>
        </a:p>
      </dgm:t>
    </dgm:pt>
    <dgm:pt modelId="{245DA6D7-8C5C-4345-AFF8-FD708189AE9D}">
      <dgm:prSet custT="1"/>
      <dgm:spPr/>
      <dgm:t>
        <a:bodyPr/>
        <a:lstStyle/>
        <a:p>
          <a:r>
            <a:rPr lang="zh-CN" altLang="en-US" sz="2000" dirty="0" smtClean="0"/>
            <a:t>金智产品经理、项目经理，用户项目负责人对需求文档进行最终签字确认</a:t>
          </a:r>
          <a:endParaRPr lang="zh-CN" altLang="en-US" sz="2000" dirty="0"/>
        </a:p>
      </dgm:t>
    </dgm:pt>
    <dgm:pt modelId="{DF44094B-05C2-49C3-B1A5-EBEDD3AC75F1}" type="parTrans" cxnId="{963DEFBA-75D9-4677-8E2B-A4F477FB1C97}">
      <dgm:prSet/>
      <dgm:spPr/>
      <dgm:t>
        <a:bodyPr/>
        <a:lstStyle/>
        <a:p>
          <a:endParaRPr lang="zh-CN" altLang="en-US"/>
        </a:p>
      </dgm:t>
    </dgm:pt>
    <dgm:pt modelId="{10C9BD90-7EE4-4CE6-A5C7-EAAE064F203D}" type="sibTrans" cxnId="{963DEFBA-75D9-4677-8E2B-A4F477FB1C97}">
      <dgm:prSet/>
      <dgm:spPr/>
      <dgm:t>
        <a:bodyPr/>
        <a:lstStyle/>
        <a:p>
          <a:endParaRPr lang="zh-CN" altLang="en-US"/>
        </a:p>
      </dgm:t>
    </dgm:pt>
    <dgm:pt modelId="{5D73A171-9819-4518-95AE-2A14E8E99F3D}">
      <dgm:prSet custT="1"/>
      <dgm:spPr/>
      <dgm:t>
        <a:bodyPr/>
        <a:lstStyle/>
        <a:p>
          <a:r>
            <a:rPr lang="zh-CN" altLang="en-US" sz="2800" dirty="0" smtClean="0"/>
            <a:t>调研阶段汇报</a:t>
          </a:r>
          <a:endParaRPr lang="zh-CN" altLang="en-US" sz="2800" dirty="0"/>
        </a:p>
      </dgm:t>
    </dgm:pt>
    <dgm:pt modelId="{BF078D94-AE69-4115-A48B-7C3B3F0321D8}" type="parTrans" cxnId="{E777ACA2-2674-4BBD-AF93-A78DE58B7796}">
      <dgm:prSet/>
      <dgm:spPr/>
      <dgm:t>
        <a:bodyPr/>
        <a:lstStyle/>
        <a:p>
          <a:endParaRPr lang="zh-CN" altLang="en-US"/>
        </a:p>
      </dgm:t>
    </dgm:pt>
    <dgm:pt modelId="{086AE392-0B5B-4262-8A3C-430F76BC2472}" type="sibTrans" cxnId="{E777ACA2-2674-4BBD-AF93-A78DE58B7796}">
      <dgm:prSet/>
      <dgm:spPr/>
      <dgm:t>
        <a:bodyPr/>
        <a:lstStyle/>
        <a:p>
          <a:endParaRPr lang="zh-CN" altLang="en-US"/>
        </a:p>
      </dgm:t>
    </dgm:pt>
    <dgm:pt modelId="{72E790E7-172E-47E7-8BC7-8B03A5C27928}">
      <dgm:prSet custT="1"/>
      <dgm:spPr/>
      <dgm:t>
        <a:bodyPr/>
        <a:lstStyle/>
        <a:p>
          <a:r>
            <a:rPr lang="zh-CN" altLang="en-US" sz="2000" dirty="0" smtClean="0"/>
            <a:t>金智产品经理把调研的内容向用户方项目负责人进行汇报</a:t>
          </a:r>
          <a:endParaRPr lang="zh-CN" altLang="en-US" sz="2000" dirty="0"/>
        </a:p>
      </dgm:t>
    </dgm:pt>
    <dgm:pt modelId="{5B31C1AA-27FA-4593-8D71-65D9453F9E3A}" type="parTrans" cxnId="{7B95D077-A4C1-4973-B167-63133A883513}">
      <dgm:prSet/>
      <dgm:spPr/>
    </dgm:pt>
    <dgm:pt modelId="{13719CEA-A7CC-4DF1-B017-5FE5738A3814}" type="sibTrans" cxnId="{7B95D077-A4C1-4973-B167-63133A883513}">
      <dgm:prSet/>
      <dgm:spPr/>
    </dgm:pt>
    <dgm:pt modelId="{A42D702C-EBA4-4DFE-96B1-43ED7529E615}" type="pres">
      <dgm:prSet presAssocID="{780179C3-4681-49DC-922C-51B46C5A8782}" presName="Name0" presStyleCnt="0">
        <dgm:presLayoutVars>
          <dgm:dir/>
          <dgm:animLvl val="lvl"/>
          <dgm:resizeHandles val="exact"/>
        </dgm:presLayoutVars>
      </dgm:prSet>
      <dgm:spPr/>
      <dgm:t>
        <a:bodyPr/>
        <a:lstStyle/>
        <a:p>
          <a:endParaRPr lang="zh-CN" altLang="en-US"/>
        </a:p>
      </dgm:t>
    </dgm:pt>
    <dgm:pt modelId="{E9FD7FA8-CB7C-4D6B-9BD0-DC3E52DCAADD}" type="pres">
      <dgm:prSet presAssocID="{EF37791B-2211-433A-99E4-D92F38BEBD9F}" presName="linNode" presStyleCnt="0"/>
      <dgm:spPr/>
    </dgm:pt>
    <dgm:pt modelId="{99F18DAE-124B-47AF-8D7C-A1EB00151118}" type="pres">
      <dgm:prSet presAssocID="{EF37791B-2211-433A-99E4-D92F38BEBD9F}" presName="parentText" presStyleLbl="node1" presStyleIdx="0" presStyleCnt="5">
        <dgm:presLayoutVars>
          <dgm:chMax val="1"/>
          <dgm:bulletEnabled val="1"/>
        </dgm:presLayoutVars>
      </dgm:prSet>
      <dgm:spPr/>
      <dgm:t>
        <a:bodyPr/>
        <a:lstStyle/>
        <a:p>
          <a:endParaRPr lang="zh-CN" altLang="en-US"/>
        </a:p>
      </dgm:t>
    </dgm:pt>
    <dgm:pt modelId="{8B3B9189-914E-4804-8AEA-4B597DDFE47E}" type="pres">
      <dgm:prSet presAssocID="{EF37791B-2211-433A-99E4-D92F38BEBD9F}" presName="descendantText" presStyleLbl="alignAccFollowNode1" presStyleIdx="0" presStyleCnt="5">
        <dgm:presLayoutVars>
          <dgm:bulletEnabled val="1"/>
        </dgm:presLayoutVars>
      </dgm:prSet>
      <dgm:spPr/>
      <dgm:t>
        <a:bodyPr/>
        <a:lstStyle/>
        <a:p>
          <a:endParaRPr lang="zh-CN" altLang="en-US"/>
        </a:p>
      </dgm:t>
    </dgm:pt>
    <dgm:pt modelId="{150AFFC3-705A-464C-8BD5-5FE23FA97325}" type="pres">
      <dgm:prSet presAssocID="{64BA1607-4BF4-4C84-94CD-100C9C292BAF}" presName="sp" presStyleCnt="0"/>
      <dgm:spPr/>
    </dgm:pt>
    <dgm:pt modelId="{4C12A669-3315-4AB6-B10D-1B044ECF7236}" type="pres">
      <dgm:prSet presAssocID="{B1F5A09D-D2EA-49F8-9BBA-86E4F06B069F}" presName="linNode" presStyleCnt="0"/>
      <dgm:spPr/>
    </dgm:pt>
    <dgm:pt modelId="{1436E4CF-9B93-4BCC-8D3C-7C790A5C877C}" type="pres">
      <dgm:prSet presAssocID="{B1F5A09D-D2EA-49F8-9BBA-86E4F06B069F}" presName="parentText" presStyleLbl="node1" presStyleIdx="1" presStyleCnt="5">
        <dgm:presLayoutVars>
          <dgm:chMax val="1"/>
          <dgm:bulletEnabled val="1"/>
        </dgm:presLayoutVars>
      </dgm:prSet>
      <dgm:spPr/>
      <dgm:t>
        <a:bodyPr/>
        <a:lstStyle/>
        <a:p>
          <a:endParaRPr lang="zh-CN" altLang="en-US"/>
        </a:p>
      </dgm:t>
    </dgm:pt>
    <dgm:pt modelId="{96FF23D9-4DD5-4BC5-9D2F-0CD85C200103}" type="pres">
      <dgm:prSet presAssocID="{B1F5A09D-D2EA-49F8-9BBA-86E4F06B069F}" presName="descendantText" presStyleLbl="alignAccFollowNode1" presStyleIdx="1" presStyleCnt="5">
        <dgm:presLayoutVars>
          <dgm:bulletEnabled val="1"/>
        </dgm:presLayoutVars>
      </dgm:prSet>
      <dgm:spPr/>
      <dgm:t>
        <a:bodyPr/>
        <a:lstStyle/>
        <a:p>
          <a:endParaRPr lang="zh-CN" altLang="en-US"/>
        </a:p>
      </dgm:t>
    </dgm:pt>
    <dgm:pt modelId="{AB5CF8D8-92C8-49EA-840A-22DAD5CEDE6A}" type="pres">
      <dgm:prSet presAssocID="{B0230A77-3B8E-491B-A086-FCE79CDBE4FB}" presName="sp" presStyleCnt="0"/>
      <dgm:spPr/>
    </dgm:pt>
    <dgm:pt modelId="{A27E4266-10D7-4BFD-B55C-44268AB84537}" type="pres">
      <dgm:prSet presAssocID="{163986D0-0A3F-4B70-8AEF-BE10AAA8A465}" presName="linNode" presStyleCnt="0"/>
      <dgm:spPr/>
    </dgm:pt>
    <dgm:pt modelId="{85340382-DAC0-40E4-B04D-A300D19EF600}" type="pres">
      <dgm:prSet presAssocID="{163986D0-0A3F-4B70-8AEF-BE10AAA8A465}" presName="parentText" presStyleLbl="node1" presStyleIdx="2" presStyleCnt="5">
        <dgm:presLayoutVars>
          <dgm:chMax val="1"/>
          <dgm:bulletEnabled val="1"/>
        </dgm:presLayoutVars>
      </dgm:prSet>
      <dgm:spPr/>
      <dgm:t>
        <a:bodyPr/>
        <a:lstStyle/>
        <a:p>
          <a:endParaRPr lang="zh-CN" altLang="en-US"/>
        </a:p>
      </dgm:t>
    </dgm:pt>
    <dgm:pt modelId="{04B0E419-F6F1-4BF4-B5CF-049E448DA888}" type="pres">
      <dgm:prSet presAssocID="{163986D0-0A3F-4B70-8AEF-BE10AAA8A465}" presName="descendantText" presStyleLbl="alignAccFollowNode1" presStyleIdx="2" presStyleCnt="5">
        <dgm:presLayoutVars>
          <dgm:bulletEnabled val="1"/>
        </dgm:presLayoutVars>
      </dgm:prSet>
      <dgm:spPr/>
      <dgm:t>
        <a:bodyPr/>
        <a:lstStyle/>
        <a:p>
          <a:endParaRPr lang="zh-CN" altLang="en-US"/>
        </a:p>
      </dgm:t>
    </dgm:pt>
    <dgm:pt modelId="{C3DEC528-82EB-4714-A7FD-8AFB6EA07CFD}" type="pres">
      <dgm:prSet presAssocID="{A6638153-7A6E-44FE-967E-E6C8E39E1E9A}" presName="sp" presStyleCnt="0"/>
      <dgm:spPr/>
    </dgm:pt>
    <dgm:pt modelId="{F4D24906-6F8B-48C6-8968-FDCFEF3F61A1}" type="pres">
      <dgm:prSet presAssocID="{5D73A171-9819-4518-95AE-2A14E8E99F3D}" presName="linNode" presStyleCnt="0"/>
      <dgm:spPr/>
    </dgm:pt>
    <dgm:pt modelId="{057B61D2-7EE6-4044-972E-DA8EB7A7F5CA}" type="pres">
      <dgm:prSet presAssocID="{5D73A171-9819-4518-95AE-2A14E8E99F3D}" presName="parentText" presStyleLbl="node1" presStyleIdx="3" presStyleCnt="5">
        <dgm:presLayoutVars>
          <dgm:chMax val="1"/>
          <dgm:bulletEnabled val="1"/>
        </dgm:presLayoutVars>
      </dgm:prSet>
      <dgm:spPr/>
      <dgm:t>
        <a:bodyPr/>
        <a:lstStyle/>
        <a:p>
          <a:endParaRPr lang="zh-CN" altLang="en-US"/>
        </a:p>
      </dgm:t>
    </dgm:pt>
    <dgm:pt modelId="{DD7E2E4B-6CBF-40F5-93FE-D44C6D2C352A}" type="pres">
      <dgm:prSet presAssocID="{5D73A171-9819-4518-95AE-2A14E8E99F3D}" presName="descendantText" presStyleLbl="alignAccFollowNode1" presStyleIdx="3" presStyleCnt="5">
        <dgm:presLayoutVars>
          <dgm:bulletEnabled val="1"/>
        </dgm:presLayoutVars>
      </dgm:prSet>
      <dgm:spPr/>
      <dgm:t>
        <a:bodyPr/>
        <a:lstStyle/>
        <a:p>
          <a:endParaRPr lang="zh-CN" altLang="en-US"/>
        </a:p>
      </dgm:t>
    </dgm:pt>
    <dgm:pt modelId="{30955712-E3F5-41CD-90F4-E1D3F8FFE678}" type="pres">
      <dgm:prSet presAssocID="{086AE392-0B5B-4262-8A3C-430F76BC2472}" presName="sp" presStyleCnt="0"/>
      <dgm:spPr/>
    </dgm:pt>
    <dgm:pt modelId="{11DC4A3A-9CA9-49A9-B9A1-4D8A5770A4A4}" type="pres">
      <dgm:prSet presAssocID="{A2F7B2E5-E402-46DC-941A-F9E7AD1FB56D}" presName="linNode" presStyleCnt="0"/>
      <dgm:spPr/>
    </dgm:pt>
    <dgm:pt modelId="{0B69B217-E7CC-47C9-A058-0CF868F8E6A3}" type="pres">
      <dgm:prSet presAssocID="{A2F7B2E5-E402-46DC-941A-F9E7AD1FB56D}" presName="parentText" presStyleLbl="node1" presStyleIdx="4" presStyleCnt="5">
        <dgm:presLayoutVars>
          <dgm:chMax val="1"/>
          <dgm:bulletEnabled val="1"/>
        </dgm:presLayoutVars>
      </dgm:prSet>
      <dgm:spPr/>
      <dgm:t>
        <a:bodyPr/>
        <a:lstStyle/>
        <a:p>
          <a:endParaRPr lang="zh-CN" altLang="en-US"/>
        </a:p>
      </dgm:t>
    </dgm:pt>
    <dgm:pt modelId="{ED3CC01D-E7D1-4E74-ADC2-690E1E33836B}" type="pres">
      <dgm:prSet presAssocID="{A2F7B2E5-E402-46DC-941A-F9E7AD1FB56D}" presName="descendantText" presStyleLbl="alignAccFollowNode1" presStyleIdx="4" presStyleCnt="5">
        <dgm:presLayoutVars>
          <dgm:bulletEnabled val="1"/>
        </dgm:presLayoutVars>
      </dgm:prSet>
      <dgm:spPr/>
      <dgm:t>
        <a:bodyPr/>
        <a:lstStyle/>
        <a:p>
          <a:endParaRPr lang="zh-CN" altLang="en-US"/>
        </a:p>
      </dgm:t>
    </dgm:pt>
  </dgm:ptLst>
  <dgm:cxnLst>
    <dgm:cxn modelId="{4C7FE076-51E4-4864-94F2-FE902AED150A}" type="presOf" srcId="{EF37791B-2211-433A-99E4-D92F38BEBD9F}" destId="{99F18DAE-124B-47AF-8D7C-A1EB00151118}" srcOrd="0" destOrd="0" presId="urn:microsoft.com/office/officeart/2005/8/layout/vList5"/>
    <dgm:cxn modelId="{7B95D077-A4C1-4973-B167-63133A883513}" srcId="{5D73A171-9819-4518-95AE-2A14E8E99F3D}" destId="{72E790E7-172E-47E7-8BC7-8B03A5C27928}" srcOrd="0" destOrd="0" parTransId="{5B31C1AA-27FA-4593-8D71-65D9453F9E3A}" sibTransId="{13719CEA-A7CC-4DF1-B017-5FE5738A3814}"/>
    <dgm:cxn modelId="{B095CD40-E9B1-4524-86F9-93899ED553B4}" type="presOf" srcId="{8C1E4EAD-7BA0-43EF-BA2C-01493ABB572A}" destId="{96FF23D9-4DD5-4BC5-9D2F-0CD85C200103}" srcOrd="0" destOrd="0" presId="urn:microsoft.com/office/officeart/2005/8/layout/vList5"/>
    <dgm:cxn modelId="{7BE60D5F-49DF-4D55-8906-FC5C2ADF998A}" type="presOf" srcId="{5D73A171-9819-4518-95AE-2A14E8E99F3D}" destId="{057B61D2-7EE6-4044-972E-DA8EB7A7F5CA}" srcOrd="0" destOrd="0" presId="urn:microsoft.com/office/officeart/2005/8/layout/vList5"/>
    <dgm:cxn modelId="{73440DA4-97B7-4994-B077-1604DD406066}" type="presOf" srcId="{B1F5A09D-D2EA-49F8-9BBA-86E4F06B069F}" destId="{1436E4CF-9B93-4BCC-8D3C-7C790A5C877C}" srcOrd="0" destOrd="0" presId="urn:microsoft.com/office/officeart/2005/8/layout/vList5"/>
    <dgm:cxn modelId="{DD1A7590-A56C-4C21-9F74-B82B20D3799B}" type="presOf" srcId="{245DA6D7-8C5C-4345-AFF8-FD708189AE9D}" destId="{ED3CC01D-E7D1-4E74-ADC2-690E1E33836B}" srcOrd="0" destOrd="0" presId="urn:microsoft.com/office/officeart/2005/8/layout/vList5"/>
    <dgm:cxn modelId="{F3AAD419-CF71-4DFF-95C2-64532CAB5F29}" srcId="{780179C3-4681-49DC-922C-51B46C5A8782}" destId="{B1F5A09D-D2EA-49F8-9BBA-86E4F06B069F}" srcOrd="1" destOrd="0" parTransId="{B0B2FF42-1CD5-4406-B178-5E3F2202830C}" sibTransId="{B0230A77-3B8E-491B-A086-FCE79CDBE4FB}"/>
    <dgm:cxn modelId="{10A56CAE-8F59-4331-9153-6D92CA72D536}" srcId="{780179C3-4681-49DC-922C-51B46C5A8782}" destId="{163986D0-0A3F-4B70-8AEF-BE10AAA8A465}" srcOrd="2" destOrd="0" parTransId="{121E49B4-BFEE-4FBB-8AF3-DE750564F861}" sibTransId="{A6638153-7A6E-44FE-967E-E6C8E39E1E9A}"/>
    <dgm:cxn modelId="{038089ED-9BEA-48B9-9FE0-3EBF79F45D38}" type="presOf" srcId="{72E790E7-172E-47E7-8BC7-8B03A5C27928}" destId="{DD7E2E4B-6CBF-40F5-93FE-D44C6D2C352A}" srcOrd="0" destOrd="0" presId="urn:microsoft.com/office/officeart/2005/8/layout/vList5"/>
    <dgm:cxn modelId="{2248D231-669A-44DB-8293-A41757F61A5D}" type="presOf" srcId="{163986D0-0A3F-4B70-8AEF-BE10AAA8A465}" destId="{85340382-DAC0-40E4-B04D-A300D19EF600}" srcOrd="0" destOrd="0" presId="urn:microsoft.com/office/officeart/2005/8/layout/vList5"/>
    <dgm:cxn modelId="{BC24A4D7-3031-4177-8E7B-F4A7067219B3}" type="presOf" srcId="{CBE44CDE-718D-4804-9A03-51D5D7D2E6A7}" destId="{8B3B9189-914E-4804-8AEA-4B597DDFE47E}" srcOrd="0" destOrd="0" presId="urn:microsoft.com/office/officeart/2005/8/layout/vList5"/>
    <dgm:cxn modelId="{2DB98C6A-0E6F-4157-A4F2-A9B4B75D8723}" srcId="{EF37791B-2211-433A-99E4-D92F38BEBD9F}" destId="{CBE44CDE-718D-4804-9A03-51D5D7D2E6A7}" srcOrd="0" destOrd="0" parTransId="{CB4D8C6C-87A5-4BAE-8A52-30E1B8ED5E70}" sibTransId="{93D38DAA-7C11-4ACC-8176-B460341B0836}"/>
    <dgm:cxn modelId="{51995113-908B-4ADB-B8BA-FD64A1DE9245}" type="presOf" srcId="{A2F7B2E5-E402-46DC-941A-F9E7AD1FB56D}" destId="{0B69B217-E7CC-47C9-A058-0CF868F8E6A3}" srcOrd="0" destOrd="0" presId="urn:microsoft.com/office/officeart/2005/8/layout/vList5"/>
    <dgm:cxn modelId="{E777ACA2-2674-4BBD-AF93-A78DE58B7796}" srcId="{780179C3-4681-49DC-922C-51B46C5A8782}" destId="{5D73A171-9819-4518-95AE-2A14E8E99F3D}" srcOrd="3" destOrd="0" parTransId="{BF078D94-AE69-4115-A48B-7C3B3F0321D8}" sibTransId="{086AE392-0B5B-4262-8A3C-430F76BC2472}"/>
    <dgm:cxn modelId="{F8DFA2FA-346B-437E-9562-E5929BF12096}" srcId="{163986D0-0A3F-4B70-8AEF-BE10AAA8A465}" destId="{E66A9DEE-A8F1-4B6A-AD31-C4E264507D52}" srcOrd="0" destOrd="0" parTransId="{2B8E024E-A317-4941-B91B-82217BC90CE0}" sibTransId="{2609B4A5-BC12-489A-B7F9-E081B8ACC5DF}"/>
    <dgm:cxn modelId="{93AB89A0-FA57-49BD-814F-1268CD86F44A}" srcId="{780179C3-4681-49DC-922C-51B46C5A8782}" destId="{EF37791B-2211-433A-99E4-D92F38BEBD9F}" srcOrd="0" destOrd="0" parTransId="{42167E7C-C28C-4BE8-984D-E76CF5E38188}" sibTransId="{64BA1607-4BF4-4C84-94CD-100C9C292BAF}"/>
    <dgm:cxn modelId="{81CC68CE-0AEF-43DA-9A83-78E113598A47}" type="presOf" srcId="{E66A9DEE-A8F1-4B6A-AD31-C4E264507D52}" destId="{04B0E419-F6F1-4BF4-B5CF-049E448DA888}" srcOrd="0" destOrd="0" presId="urn:microsoft.com/office/officeart/2005/8/layout/vList5"/>
    <dgm:cxn modelId="{9D5C9139-1701-42A1-AD37-203227D16B8D}" srcId="{780179C3-4681-49DC-922C-51B46C5A8782}" destId="{A2F7B2E5-E402-46DC-941A-F9E7AD1FB56D}" srcOrd="4" destOrd="0" parTransId="{B27DD443-7B66-4A34-A697-B8350F116FE3}" sibTransId="{E74CA831-BC6B-42B7-97D9-36C5AFCE26F9}"/>
    <dgm:cxn modelId="{A0B8BD3B-94AE-4E05-956E-42053E1AD2CB}" srcId="{B1F5A09D-D2EA-49F8-9BBA-86E4F06B069F}" destId="{8C1E4EAD-7BA0-43EF-BA2C-01493ABB572A}" srcOrd="0" destOrd="0" parTransId="{6F70237C-FFFA-405C-ACF2-11C3D4F86129}" sibTransId="{8698A9E7-8A97-4183-A7E0-F38BEA67BE41}"/>
    <dgm:cxn modelId="{F245A0AC-530C-480C-9335-CE855A7E409F}" type="presOf" srcId="{780179C3-4681-49DC-922C-51B46C5A8782}" destId="{A42D702C-EBA4-4DFE-96B1-43ED7529E615}" srcOrd="0" destOrd="0" presId="urn:microsoft.com/office/officeart/2005/8/layout/vList5"/>
    <dgm:cxn modelId="{963DEFBA-75D9-4677-8E2B-A4F477FB1C97}" srcId="{A2F7B2E5-E402-46DC-941A-F9E7AD1FB56D}" destId="{245DA6D7-8C5C-4345-AFF8-FD708189AE9D}" srcOrd="0" destOrd="0" parTransId="{DF44094B-05C2-49C3-B1A5-EBEDD3AC75F1}" sibTransId="{10C9BD90-7EE4-4CE6-A5C7-EAAE064F203D}"/>
    <dgm:cxn modelId="{73C14470-FA4E-4F1F-8496-6F4D87D3C3A3}" type="presParOf" srcId="{A42D702C-EBA4-4DFE-96B1-43ED7529E615}" destId="{E9FD7FA8-CB7C-4D6B-9BD0-DC3E52DCAADD}" srcOrd="0" destOrd="0" presId="urn:microsoft.com/office/officeart/2005/8/layout/vList5"/>
    <dgm:cxn modelId="{7987843C-645D-4451-8F14-6F248D59D548}" type="presParOf" srcId="{E9FD7FA8-CB7C-4D6B-9BD0-DC3E52DCAADD}" destId="{99F18DAE-124B-47AF-8D7C-A1EB00151118}" srcOrd="0" destOrd="0" presId="urn:microsoft.com/office/officeart/2005/8/layout/vList5"/>
    <dgm:cxn modelId="{3C364F7B-5596-41F1-99C9-51F97583B734}" type="presParOf" srcId="{E9FD7FA8-CB7C-4D6B-9BD0-DC3E52DCAADD}" destId="{8B3B9189-914E-4804-8AEA-4B597DDFE47E}" srcOrd="1" destOrd="0" presId="urn:microsoft.com/office/officeart/2005/8/layout/vList5"/>
    <dgm:cxn modelId="{1EE725DA-0061-4503-BC40-4C0C87DC3414}" type="presParOf" srcId="{A42D702C-EBA4-4DFE-96B1-43ED7529E615}" destId="{150AFFC3-705A-464C-8BD5-5FE23FA97325}" srcOrd="1" destOrd="0" presId="urn:microsoft.com/office/officeart/2005/8/layout/vList5"/>
    <dgm:cxn modelId="{E70697A7-519E-441B-8984-5D152BEE83AB}" type="presParOf" srcId="{A42D702C-EBA4-4DFE-96B1-43ED7529E615}" destId="{4C12A669-3315-4AB6-B10D-1B044ECF7236}" srcOrd="2" destOrd="0" presId="urn:microsoft.com/office/officeart/2005/8/layout/vList5"/>
    <dgm:cxn modelId="{3E2B498E-1315-42DD-8383-E852E7F9BE40}" type="presParOf" srcId="{4C12A669-3315-4AB6-B10D-1B044ECF7236}" destId="{1436E4CF-9B93-4BCC-8D3C-7C790A5C877C}" srcOrd="0" destOrd="0" presId="urn:microsoft.com/office/officeart/2005/8/layout/vList5"/>
    <dgm:cxn modelId="{F0E62B54-5D61-40E9-8D9C-0AB74076A4D5}" type="presParOf" srcId="{4C12A669-3315-4AB6-B10D-1B044ECF7236}" destId="{96FF23D9-4DD5-4BC5-9D2F-0CD85C200103}" srcOrd="1" destOrd="0" presId="urn:microsoft.com/office/officeart/2005/8/layout/vList5"/>
    <dgm:cxn modelId="{FD003228-74F6-4F34-A736-D5465C466384}" type="presParOf" srcId="{A42D702C-EBA4-4DFE-96B1-43ED7529E615}" destId="{AB5CF8D8-92C8-49EA-840A-22DAD5CEDE6A}" srcOrd="3" destOrd="0" presId="urn:microsoft.com/office/officeart/2005/8/layout/vList5"/>
    <dgm:cxn modelId="{7A1AE193-FAF9-40B4-B48C-A057E7411BDB}" type="presParOf" srcId="{A42D702C-EBA4-4DFE-96B1-43ED7529E615}" destId="{A27E4266-10D7-4BFD-B55C-44268AB84537}" srcOrd="4" destOrd="0" presId="urn:microsoft.com/office/officeart/2005/8/layout/vList5"/>
    <dgm:cxn modelId="{8A97B5E0-2F91-4EE4-908A-761F27366360}" type="presParOf" srcId="{A27E4266-10D7-4BFD-B55C-44268AB84537}" destId="{85340382-DAC0-40E4-B04D-A300D19EF600}" srcOrd="0" destOrd="0" presId="urn:microsoft.com/office/officeart/2005/8/layout/vList5"/>
    <dgm:cxn modelId="{02E3D3BA-A59E-4819-980A-2D69F868E3BD}" type="presParOf" srcId="{A27E4266-10D7-4BFD-B55C-44268AB84537}" destId="{04B0E419-F6F1-4BF4-B5CF-049E448DA888}" srcOrd="1" destOrd="0" presId="urn:microsoft.com/office/officeart/2005/8/layout/vList5"/>
    <dgm:cxn modelId="{F85DE078-93C7-4CDC-8BFB-BC65EF45DFF1}" type="presParOf" srcId="{A42D702C-EBA4-4DFE-96B1-43ED7529E615}" destId="{C3DEC528-82EB-4714-A7FD-8AFB6EA07CFD}" srcOrd="5" destOrd="0" presId="urn:microsoft.com/office/officeart/2005/8/layout/vList5"/>
    <dgm:cxn modelId="{6E2D3EB2-C2DA-40EC-85E8-8A59177294D5}" type="presParOf" srcId="{A42D702C-EBA4-4DFE-96B1-43ED7529E615}" destId="{F4D24906-6F8B-48C6-8968-FDCFEF3F61A1}" srcOrd="6" destOrd="0" presId="urn:microsoft.com/office/officeart/2005/8/layout/vList5"/>
    <dgm:cxn modelId="{607D0B54-6B77-4F2C-A223-020AF6B950DA}" type="presParOf" srcId="{F4D24906-6F8B-48C6-8968-FDCFEF3F61A1}" destId="{057B61D2-7EE6-4044-972E-DA8EB7A7F5CA}" srcOrd="0" destOrd="0" presId="urn:microsoft.com/office/officeart/2005/8/layout/vList5"/>
    <dgm:cxn modelId="{91D2581B-D392-4149-801C-889103722468}" type="presParOf" srcId="{F4D24906-6F8B-48C6-8968-FDCFEF3F61A1}" destId="{DD7E2E4B-6CBF-40F5-93FE-D44C6D2C352A}" srcOrd="1" destOrd="0" presId="urn:microsoft.com/office/officeart/2005/8/layout/vList5"/>
    <dgm:cxn modelId="{5A01B20A-F4B3-440D-9F3A-DA0C9711D31C}" type="presParOf" srcId="{A42D702C-EBA4-4DFE-96B1-43ED7529E615}" destId="{30955712-E3F5-41CD-90F4-E1D3F8FFE678}" srcOrd="7" destOrd="0" presId="urn:microsoft.com/office/officeart/2005/8/layout/vList5"/>
    <dgm:cxn modelId="{6DC3C025-82FA-4C43-80BC-4E059D02B71A}" type="presParOf" srcId="{A42D702C-EBA4-4DFE-96B1-43ED7529E615}" destId="{11DC4A3A-9CA9-49A9-B9A1-4D8A5770A4A4}" srcOrd="8" destOrd="0" presId="urn:microsoft.com/office/officeart/2005/8/layout/vList5"/>
    <dgm:cxn modelId="{0B029CE3-2E81-4EB0-9E06-4B1AC680A152}" type="presParOf" srcId="{11DC4A3A-9CA9-49A9-B9A1-4D8A5770A4A4}" destId="{0B69B217-E7CC-47C9-A058-0CF868F8E6A3}" srcOrd="0" destOrd="0" presId="urn:microsoft.com/office/officeart/2005/8/layout/vList5"/>
    <dgm:cxn modelId="{E2172555-5086-4184-9848-50740F222788}" type="presParOf" srcId="{11DC4A3A-9CA9-49A9-B9A1-4D8A5770A4A4}" destId="{ED3CC01D-E7D1-4E74-ADC2-690E1E33836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AF99EFB-8D1B-44E5-9911-42F0E53EA1D9}" type="doc">
      <dgm:prSet loTypeId="urn:microsoft.com/office/officeart/2005/8/layout/bProcess3" loCatId="process" qsTypeId="urn:microsoft.com/office/officeart/2005/8/quickstyle/simple5" qsCatId="simple" csTypeId="urn:microsoft.com/office/officeart/2005/8/colors/colorful1#5" csCatId="colorful" phldr="1"/>
      <dgm:spPr/>
      <dgm:t>
        <a:bodyPr/>
        <a:lstStyle/>
        <a:p>
          <a:endParaRPr lang="zh-CN" altLang="en-US"/>
        </a:p>
      </dgm:t>
    </dgm:pt>
    <dgm:pt modelId="{FA11FED8-DD97-4765-BEC3-255C5F0F0FF2}">
      <dgm:prSet phldrT="[文本]" custT="1"/>
      <dgm:spPr/>
      <dgm:t>
        <a:bodyPr/>
        <a:lstStyle/>
        <a:p>
          <a:r>
            <a:rPr lang="zh-CN" altLang="en-US" sz="1600" b="1" dirty="0" smtClean="0">
              <a:solidFill>
                <a:schemeClr val="tx1"/>
              </a:solidFill>
            </a:rPr>
            <a:t>系统部署</a:t>
          </a:r>
          <a:endParaRPr lang="zh-CN" altLang="en-US" sz="1600" b="1" dirty="0">
            <a:solidFill>
              <a:schemeClr val="tx1"/>
            </a:solidFill>
          </a:endParaRPr>
        </a:p>
      </dgm:t>
    </dgm:pt>
    <dgm:pt modelId="{F93D45CC-4EE9-4FC0-A826-06B7884ED070}" type="parTrans" cxnId="{CD10BD80-FB24-4CF3-9C2F-751416264578}">
      <dgm:prSet/>
      <dgm:spPr/>
      <dgm:t>
        <a:bodyPr/>
        <a:lstStyle/>
        <a:p>
          <a:endParaRPr lang="zh-CN" altLang="en-US" sz="1400" b="1">
            <a:solidFill>
              <a:schemeClr val="tx1"/>
            </a:solidFill>
          </a:endParaRPr>
        </a:p>
      </dgm:t>
    </dgm:pt>
    <dgm:pt modelId="{A382E54B-4F99-4F11-B190-F57A5D5C4033}" type="sibTrans" cxnId="{CD10BD80-FB24-4CF3-9C2F-751416264578}">
      <dgm:prSet custT="1"/>
      <dgm:spPr/>
      <dgm:t>
        <a:bodyPr/>
        <a:lstStyle/>
        <a:p>
          <a:endParaRPr lang="zh-CN" altLang="en-US" sz="300" b="1">
            <a:solidFill>
              <a:schemeClr val="tx1"/>
            </a:solidFill>
          </a:endParaRPr>
        </a:p>
      </dgm:t>
    </dgm:pt>
    <dgm:pt modelId="{E865E2BC-1087-4761-A4E2-3E4D3B2355B0}">
      <dgm:prSet phldrT="[文本]" custT="1"/>
      <dgm:spPr/>
      <dgm:t>
        <a:bodyPr/>
        <a:lstStyle/>
        <a:p>
          <a:r>
            <a:rPr lang="zh-CN" altLang="en-US" sz="1600" b="1" dirty="0" smtClean="0">
              <a:solidFill>
                <a:schemeClr val="tx1"/>
              </a:solidFill>
            </a:rPr>
            <a:t>用户角色与权限初始配置</a:t>
          </a:r>
          <a:endParaRPr lang="zh-CN" altLang="en-US" sz="1600" b="1" dirty="0">
            <a:solidFill>
              <a:schemeClr val="tx1"/>
            </a:solidFill>
          </a:endParaRPr>
        </a:p>
      </dgm:t>
    </dgm:pt>
    <dgm:pt modelId="{0246E183-F0D6-4CFC-B642-5256FAE4DBA7}" type="parTrans" cxnId="{37D70DE4-6837-4A83-88F3-74A52E826B65}">
      <dgm:prSet/>
      <dgm:spPr/>
      <dgm:t>
        <a:bodyPr/>
        <a:lstStyle/>
        <a:p>
          <a:endParaRPr lang="zh-CN" altLang="en-US" sz="1400" b="1">
            <a:solidFill>
              <a:schemeClr val="tx1"/>
            </a:solidFill>
          </a:endParaRPr>
        </a:p>
      </dgm:t>
    </dgm:pt>
    <dgm:pt modelId="{4A8FF6DE-19D8-422B-820E-B91329C56788}" type="sibTrans" cxnId="{37D70DE4-6837-4A83-88F3-74A52E826B65}">
      <dgm:prSet custT="1"/>
      <dgm:spPr/>
      <dgm:t>
        <a:bodyPr/>
        <a:lstStyle/>
        <a:p>
          <a:endParaRPr lang="zh-CN" altLang="en-US" sz="300" b="1">
            <a:solidFill>
              <a:schemeClr val="tx1"/>
            </a:solidFill>
          </a:endParaRPr>
        </a:p>
      </dgm:t>
    </dgm:pt>
    <dgm:pt modelId="{4013EDAD-14FE-4DAA-A73E-D675D865C6CC}">
      <dgm:prSet phldrT="[文本]" custT="1"/>
      <dgm:spPr/>
      <dgm:t>
        <a:bodyPr/>
        <a:lstStyle/>
        <a:p>
          <a:r>
            <a:rPr lang="zh-CN" altLang="en-US" sz="1600" b="1" dirty="0" smtClean="0">
              <a:solidFill>
                <a:schemeClr val="tx1"/>
              </a:solidFill>
            </a:rPr>
            <a:t>业务流程初始配置</a:t>
          </a:r>
          <a:endParaRPr lang="zh-CN" altLang="en-US" sz="1600" b="1" dirty="0">
            <a:solidFill>
              <a:schemeClr val="tx1"/>
            </a:solidFill>
          </a:endParaRPr>
        </a:p>
      </dgm:t>
    </dgm:pt>
    <dgm:pt modelId="{B1491C0D-75DC-45E8-AF37-3F5C1DA3C6EC}" type="parTrans" cxnId="{D4E3AB15-054A-4E43-AB56-853E8CCB3E72}">
      <dgm:prSet/>
      <dgm:spPr/>
      <dgm:t>
        <a:bodyPr/>
        <a:lstStyle/>
        <a:p>
          <a:endParaRPr lang="zh-CN" altLang="en-US" sz="1400" b="1">
            <a:solidFill>
              <a:schemeClr val="tx1"/>
            </a:solidFill>
          </a:endParaRPr>
        </a:p>
      </dgm:t>
    </dgm:pt>
    <dgm:pt modelId="{01B14372-517E-4FDF-80D2-298F8A864592}" type="sibTrans" cxnId="{D4E3AB15-054A-4E43-AB56-853E8CCB3E72}">
      <dgm:prSet custT="1"/>
      <dgm:spPr/>
      <dgm:t>
        <a:bodyPr/>
        <a:lstStyle/>
        <a:p>
          <a:endParaRPr lang="zh-CN" altLang="en-US" sz="300" b="1">
            <a:solidFill>
              <a:schemeClr val="tx1"/>
            </a:solidFill>
          </a:endParaRPr>
        </a:p>
      </dgm:t>
    </dgm:pt>
    <dgm:pt modelId="{65DD490A-24A2-4024-AC64-1C25D6F8FC12}">
      <dgm:prSet custT="1"/>
      <dgm:spPr/>
      <dgm:t>
        <a:bodyPr/>
        <a:lstStyle/>
        <a:p>
          <a:r>
            <a:rPr lang="zh-CN" altLang="en-US" sz="1600" b="1" dirty="0" smtClean="0">
              <a:solidFill>
                <a:schemeClr val="tx1"/>
              </a:solidFill>
            </a:rPr>
            <a:t>数据字段初始配置</a:t>
          </a:r>
          <a:endParaRPr lang="zh-CN" altLang="en-US" sz="1600" b="1" dirty="0">
            <a:solidFill>
              <a:schemeClr val="tx1"/>
            </a:solidFill>
          </a:endParaRPr>
        </a:p>
      </dgm:t>
    </dgm:pt>
    <dgm:pt modelId="{899C5804-0776-4F18-ACDE-4E019832D638}" type="parTrans" cxnId="{ADA79E49-A808-44C7-8F09-73B76E723AB3}">
      <dgm:prSet/>
      <dgm:spPr/>
      <dgm:t>
        <a:bodyPr/>
        <a:lstStyle/>
        <a:p>
          <a:endParaRPr lang="zh-CN" altLang="en-US" sz="1400" b="1">
            <a:solidFill>
              <a:schemeClr val="tx1"/>
            </a:solidFill>
          </a:endParaRPr>
        </a:p>
      </dgm:t>
    </dgm:pt>
    <dgm:pt modelId="{052D4053-940B-46A9-AD19-E22A02C6F82C}" type="sibTrans" cxnId="{ADA79E49-A808-44C7-8F09-73B76E723AB3}">
      <dgm:prSet/>
      <dgm:spPr/>
      <dgm:t>
        <a:bodyPr/>
        <a:lstStyle/>
        <a:p>
          <a:endParaRPr lang="zh-CN" altLang="en-US" sz="1400" b="1">
            <a:solidFill>
              <a:schemeClr val="tx1"/>
            </a:solidFill>
          </a:endParaRPr>
        </a:p>
      </dgm:t>
    </dgm:pt>
    <dgm:pt modelId="{BC184FBD-BCA9-4EBF-B708-348C9007D0C5}" type="pres">
      <dgm:prSet presAssocID="{FAF99EFB-8D1B-44E5-9911-42F0E53EA1D9}" presName="Name0" presStyleCnt="0">
        <dgm:presLayoutVars>
          <dgm:dir/>
          <dgm:resizeHandles val="exact"/>
        </dgm:presLayoutVars>
      </dgm:prSet>
      <dgm:spPr/>
      <dgm:t>
        <a:bodyPr/>
        <a:lstStyle/>
        <a:p>
          <a:endParaRPr lang="zh-CN" altLang="en-US"/>
        </a:p>
      </dgm:t>
    </dgm:pt>
    <dgm:pt modelId="{38FCAED8-1DB8-4805-96BC-34F820D00585}" type="pres">
      <dgm:prSet presAssocID="{FA11FED8-DD97-4765-BEC3-255C5F0F0FF2}" presName="node" presStyleLbl="node1" presStyleIdx="0" presStyleCnt="4">
        <dgm:presLayoutVars>
          <dgm:bulletEnabled val="1"/>
        </dgm:presLayoutVars>
      </dgm:prSet>
      <dgm:spPr/>
      <dgm:t>
        <a:bodyPr/>
        <a:lstStyle/>
        <a:p>
          <a:endParaRPr lang="zh-CN" altLang="en-US"/>
        </a:p>
      </dgm:t>
    </dgm:pt>
    <dgm:pt modelId="{6CB59246-C781-4805-AD03-6D741EDE00EF}" type="pres">
      <dgm:prSet presAssocID="{A382E54B-4F99-4F11-B190-F57A5D5C4033}" presName="sibTrans" presStyleLbl="sibTrans1D1" presStyleIdx="0" presStyleCnt="3"/>
      <dgm:spPr/>
      <dgm:t>
        <a:bodyPr/>
        <a:lstStyle/>
        <a:p>
          <a:endParaRPr lang="zh-CN" altLang="en-US"/>
        </a:p>
      </dgm:t>
    </dgm:pt>
    <dgm:pt modelId="{A9E1D9E6-D48B-4FFB-9C9D-1A26FA31F82C}" type="pres">
      <dgm:prSet presAssocID="{A382E54B-4F99-4F11-B190-F57A5D5C4033}" presName="connectorText" presStyleLbl="sibTrans1D1" presStyleIdx="0" presStyleCnt="3"/>
      <dgm:spPr/>
      <dgm:t>
        <a:bodyPr/>
        <a:lstStyle/>
        <a:p>
          <a:endParaRPr lang="zh-CN" altLang="en-US"/>
        </a:p>
      </dgm:t>
    </dgm:pt>
    <dgm:pt modelId="{B3FC7B11-EB73-49EF-B85C-489C3536A998}" type="pres">
      <dgm:prSet presAssocID="{E865E2BC-1087-4761-A4E2-3E4D3B2355B0}" presName="node" presStyleLbl="node1" presStyleIdx="1" presStyleCnt="4">
        <dgm:presLayoutVars>
          <dgm:bulletEnabled val="1"/>
        </dgm:presLayoutVars>
      </dgm:prSet>
      <dgm:spPr/>
      <dgm:t>
        <a:bodyPr/>
        <a:lstStyle/>
        <a:p>
          <a:endParaRPr lang="zh-CN" altLang="en-US"/>
        </a:p>
      </dgm:t>
    </dgm:pt>
    <dgm:pt modelId="{F7AD8FD9-4AD0-4DD7-BF1A-A313B2F71C5B}" type="pres">
      <dgm:prSet presAssocID="{4A8FF6DE-19D8-422B-820E-B91329C56788}" presName="sibTrans" presStyleLbl="sibTrans1D1" presStyleIdx="1" presStyleCnt="3"/>
      <dgm:spPr/>
      <dgm:t>
        <a:bodyPr/>
        <a:lstStyle/>
        <a:p>
          <a:endParaRPr lang="zh-CN" altLang="en-US"/>
        </a:p>
      </dgm:t>
    </dgm:pt>
    <dgm:pt modelId="{274B9F01-DFE8-4C2C-B4B4-A1AF9F8A2C7B}" type="pres">
      <dgm:prSet presAssocID="{4A8FF6DE-19D8-422B-820E-B91329C56788}" presName="connectorText" presStyleLbl="sibTrans1D1" presStyleIdx="1" presStyleCnt="3"/>
      <dgm:spPr/>
      <dgm:t>
        <a:bodyPr/>
        <a:lstStyle/>
        <a:p>
          <a:endParaRPr lang="zh-CN" altLang="en-US"/>
        </a:p>
      </dgm:t>
    </dgm:pt>
    <dgm:pt modelId="{969E439D-9F87-4E8F-B48C-AD6414FB5D11}" type="pres">
      <dgm:prSet presAssocID="{4013EDAD-14FE-4DAA-A73E-D675D865C6CC}" presName="node" presStyleLbl="node1" presStyleIdx="2" presStyleCnt="4">
        <dgm:presLayoutVars>
          <dgm:bulletEnabled val="1"/>
        </dgm:presLayoutVars>
      </dgm:prSet>
      <dgm:spPr/>
      <dgm:t>
        <a:bodyPr/>
        <a:lstStyle/>
        <a:p>
          <a:endParaRPr lang="zh-CN" altLang="en-US"/>
        </a:p>
      </dgm:t>
    </dgm:pt>
    <dgm:pt modelId="{3ADF1D38-8B35-400C-A561-1B7703A41441}" type="pres">
      <dgm:prSet presAssocID="{01B14372-517E-4FDF-80D2-298F8A864592}" presName="sibTrans" presStyleLbl="sibTrans1D1" presStyleIdx="2" presStyleCnt="3"/>
      <dgm:spPr/>
      <dgm:t>
        <a:bodyPr/>
        <a:lstStyle/>
        <a:p>
          <a:endParaRPr lang="zh-CN" altLang="en-US"/>
        </a:p>
      </dgm:t>
    </dgm:pt>
    <dgm:pt modelId="{F8D84D56-42A0-423B-A242-E19BCCACE364}" type="pres">
      <dgm:prSet presAssocID="{01B14372-517E-4FDF-80D2-298F8A864592}" presName="connectorText" presStyleLbl="sibTrans1D1" presStyleIdx="2" presStyleCnt="3"/>
      <dgm:spPr/>
      <dgm:t>
        <a:bodyPr/>
        <a:lstStyle/>
        <a:p>
          <a:endParaRPr lang="zh-CN" altLang="en-US"/>
        </a:p>
      </dgm:t>
    </dgm:pt>
    <dgm:pt modelId="{38D8FA26-8C0F-4CE6-AECD-737900777A1D}" type="pres">
      <dgm:prSet presAssocID="{65DD490A-24A2-4024-AC64-1C25D6F8FC12}" presName="node" presStyleLbl="node1" presStyleIdx="3" presStyleCnt="4">
        <dgm:presLayoutVars>
          <dgm:bulletEnabled val="1"/>
        </dgm:presLayoutVars>
      </dgm:prSet>
      <dgm:spPr/>
      <dgm:t>
        <a:bodyPr/>
        <a:lstStyle/>
        <a:p>
          <a:endParaRPr lang="zh-CN" altLang="en-US"/>
        </a:p>
      </dgm:t>
    </dgm:pt>
  </dgm:ptLst>
  <dgm:cxnLst>
    <dgm:cxn modelId="{6E2E7F31-F172-4AB7-A291-6DE275D83442}" type="presOf" srcId="{FAF99EFB-8D1B-44E5-9911-42F0E53EA1D9}" destId="{BC184FBD-BCA9-4EBF-B708-348C9007D0C5}" srcOrd="0" destOrd="0" presId="urn:microsoft.com/office/officeart/2005/8/layout/bProcess3"/>
    <dgm:cxn modelId="{B86AF57C-F5BE-439E-B508-3C10446FCA69}" type="presOf" srcId="{65DD490A-24A2-4024-AC64-1C25D6F8FC12}" destId="{38D8FA26-8C0F-4CE6-AECD-737900777A1D}" srcOrd="0" destOrd="0" presId="urn:microsoft.com/office/officeart/2005/8/layout/bProcess3"/>
    <dgm:cxn modelId="{89A2E285-8545-4566-AC1E-AF7CC3652801}" type="presOf" srcId="{4A8FF6DE-19D8-422B-820E-B91329C56788}" destId="{F7AD8FD9-4AD0-4DD7-BF1A-A313B2F71C5B}" srcOrd="0" destOrd="0" presId="urn:microsoft.com/office/officeart/2005/8/layout/bProcess3"/>
    <dgm:cxn modelId="{D4E3AB15-054A-4E43-AB56-853E8CCB3E72}" srcId="{FAF99EFB-8D1B-44E5-9911-42F0E53EA1D9}" destId="{4013EDAD-14FE-4DAA-A73E-D675D865C6CC}" srcOrd="2" destOrd="0" parTransId="{B1491C0D-75DC-45E8-AF37-3F5C1DA3C6EC}" sibTransId="{01B14372-517E-4FDF-80D2-298F8A864592}"/>
    <dgm:cxn modelId="{B53752CD-E96F-4CFC-8A33-CF59965F06E0}" type="presOf" srcId="{01B14372-517E-4FDF-80D2-298F8A864592}" destId="{F8D84D56-42A0-423B-A242-E19BCCACE364}" srcOrd="1" destOrd="0" presId="urn:microsoft.com/office/officeart/2005/8/layout/bProcess3"/>
    <dgm:cxn modelId="{F128B5D5-CD79-40E7-B213-8D95B5680AF5}" type="presOf" srcId="{A382E54B-4F99-4F11-B190-F57A5D5C4033}" destId="{6CB59246-C781-4805-AD03-6D741EDE00EF}" srcOrd="0" destOrd="0" presId="urn:microsoft.com/office/officeart/2005/8/layout/bProcess3"/>
    <dgm:cxn modelId="{7840FE70-9F7D-4CDC-9AC6-0485BF79B023}" type="presOf" srcId="{01B14372-517E-4FDF-80D2-298F8A864592}" destId="{3ADF1D38-8B35-400C-A561-1B7703A41441}" srcOrd="0" destOrd="0" presId="urn:microsoft.com/office/officeart/2005/8/layout/bProcess3"/>
    <dgm:cxn modelId="{37D70DE4-6837-4A83-88F3-74A52E826B65}" srcId="{FAF99EFB-8D1B-44E5-9911-42F0E53EA1D9}" destId="{E865E2BC-1087-4761-A4E2-3E4D3B2355B0}" srcOrd="1" destOrd="0" parTransId="{0246E183-F0D6-4CFC-B642-5256FAE4DBA7}" sibTransId="{4A8FF6DE-19D8-422B-820E-B91329C56788}"/>
    <dgm:cxn modelId="{5D5B9ECA-F091-49B2-9B64-6623DD1588BF}" type="presOf" srcId="{A382E54B-4F99-4F11-B190-F57A5D5C4033}" destId="{A9E1D9E6-D48B-4FFB-9C9D-1A26FA31F82C}" srcOrd="1" destOrd="0" presId="urn:microsoft.com/office/officeart/2005/8/layout/bProcess3"/>
    <dgm:cxn modelId="{CD10BD80-FB24-4CF3-9C2F-751416264578}" srcId="{FAF99EFB-8D1B-44E5-9911-42F0E53EA1D9}" destId="{FA11FED8-DD97-4765-BEC3-255C5F0F0FF2}" srcOrd="0" destOrd="0" parTransId="{F93D45CC-4EE9-4FC0-A826-06B7884ED070}" sibTransId="{A382E54B-4F99-4F11-B190-F57A5D5C4033}"/>
    <dgm:cxn modelId="{18AFF256-2233-4A1F-96A5-CC8088CCFDC3}" type="presOf" srcId="{4013EDAD-14FE-4DAA-A73E-D675D865C6CC}" destId="{969E439D-9F87-4E8F-B48C-AD6414FB5D11}" srcOrd="0" destOrd="0" presId="urn:microsoft.com/office/officeart/2005/8/layout/bProcess3"/>
    <dgm:cxn modelId="{43664625-CF17-4E72-B4CE-51E0E978BA18}" type="presOf" srcId="{FA11FED8-DD97-4765-BEC3-255C5F0F0FF2}" destId="{38FCAED8-1DB8-4805-96BC-34F820D00585}" srcOrd="0" destOrd="0" presId="urn:microsoft.com/office/officeart/2005/8/layout/bProcess3"/>
    <dgm:cxn modelId="{B8474643-DE58-42AA-B8BD-91780B768418}" type="presOf" srcId="{E865E2BC-1087-4761-A4E2-3E4D3B2355B0}" destId="{B3FC7B11-EB73-49EF-B85C-489C3536A998}" srcOrd="0" destOrd="0" presId="urn:microsoft.com/office/officeart/2005/8/layout/bProcess3"/>
    <dgm:cxn modelId="{ADA79E49-A808-44C7-8F09-73B76E723AB3}" srcId="{FAF99EFB-8D1B-44E5-9911-42F0E53EA1D9}" destId="{65DD490A-24A2-4024-AC64-1C25D6F8FC12}" srcOrd="3" destOrd="0" parTransId="{899C5804-0776-4F18-ACDE-4E019832D638}" sibTransId="{052D4053-940B-46A9-AD19-E22A02C6F82C}"/>
    <dgm:cxn modelId="{8A8BDE4F-5958-49B8-847B-6AF27B9BA6D5}" type="presOf" srcId="{4A8FF6DE-19D8-422B-820E-B91329C56788}" destId="{274B9F01-DFE8-4C2C-B4B4-A1AF9F8A2C7B}" srcOrd="1" destOrd="0" presId="urn:microsoft.com/office/officeart/2005/8/layout/bProcess3"/>
    <dgm:cxn modelId="{30C1B057-322F-4D59-92B3-CAAA05C30F74}" type="presParOf" srcId="{BC184FBD-BCA9-4EBF-B708-348C9007D0C5}" destId="{38FCAED8-1DB8-4805-96BC-34F820D00585}" srcOrd="0" destOrd="0" presId="urn:microsoft.com/office/officeart/2005/8/layout/bProcess3"/>
    <dgm:cxn modelId="{95D806EA-1B8D-41E1-9EF2-728F97D1CAE3}" type="presParOf" srcId="{BC184FBD-BCA9-4EBF-B708-348C9007D0C5}" destId="{6CB59246-C781-4805-AD03-6D741EDE00EF}" srcOrd="1" destOrd="0" presId="urn:microsoft.com/office/officeart/2005/8/layout/bProcess3"/>
    <dgm:cxn modelId="{9AAD0494-159F-4FD8-B185-55014DAC5E2E}" type="presParOf" srcId="{6CB59246-C781-4805-AD03-6D741EDE00EF}" destId="{A9E1D9E6-D48B-4FFB-9C9D-1A26FA31F82C}" srcOrd="0" destOrd="0" presId="urn:microsoft.com/office/officeart/2005/8/layout/bProcess3"/>
    <dgm:cxn modelId="{2C5E05CA-0796-4A22-B71A-AEE01F1CFB7A}" type="presParOf" srcId="{BC184FBD-BCA9-4EBF-B708-348C9007D0C5}" destId="{B3FC7B11-EB73-49EF-B85C-489C3536A998}" srcOrd="2" destOrd="0" presId="urn:microsoft.com/office/officeart/2005/8/layout/bProcess3"/>
    <dgm:cxn modelId="{3E14956B-4BA4-41B8-9E9D-953A80E14766}" type="presParOf" srcId="{BC184FBD-BCA9-4EBF-B708-348C9007D0C5}" destId="{F7AD8FD9-4AD0-4DD7-BF1A-A313B2F71C5B}" srcOrd="3" destOrd="0" presId="urn:microsoft.com/office/officeart/2005/8/layout/bProcess3"/>
    <dgm:cxn modelId="{649B481A-CDA9-4733-9406-3126C7E61A9A}" type="presParOf" srcId="{F7AD8FD9-4AD0-4DD7-BF1A-A313B2F71C5B}" destId="{274B9F01-DFE8-4C2C-B4B4-A1AF9F8A2C7B}" srcOrd="0" destOrd="0" presId="urn:microsoft.com/office/officeart/2005/8/layout/bProcess3"/>
    <dgm:cxn modelId="{B37CCEA1-3056-4DE1-87AB-4E0BE4192C56}" type="presParOf" srcId="{BC184FBD-BCA9-4EBF-B708-348C9007D0C5}" destId="{969E439D-9F87-4E8F-B48C-AD6414FB5D11}" srcOrd="4" destOrd="0" presId="urn:microsoft.com/office/officeart/2005/8/layout/bProcess3"/>
    <dgm:cxn modelId="{FF193FAF-994E-4234-BEC5-4A32E4BB33EC}" type="presParOf" srcId="{BC184FBD-BCA9-4EBF-B708-348C9007D0C5}" destId="{3ADF1D38-8B35-400C-A561-1B7703A41441}" srcOrd="5" destOrd="0" presId="urn:microsoft.com/office/officeart/2005/8/layout/bProcess3"/>
    <dgm:cxn modelId="{125FDCA2-B379-42D9-87F0-6C9BC165CAB0}" type="presParOf" srcId="{3ADF1D38-8B35-400C-A561-1B7703A41441}" destId="{F8D84D56-42A0-423B-A242-E19BCCACE364}" srcOrd="0" destOrd="0" presId="urn:microsoft.com/office/officeart/2005/8/layout/bProcess3"/>
    <dgm:cxn modelId="{49FDC670-83F5-4123-B01C-AE1763DD8A64}" type="presParOf" srcId="{BC184FBD-BCA9-4EBF-B708-348C9007D0C5}" destId="{38D8FA26-8C0F-4CE6-AECD-737900777A1D}"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991B1BBF-C94B-4E50-8A44-681A9C3EAC39}" type="datetimeFigureOut">
              <a:rPr lang="zh-CN" altLang="en-US"/>
              <a:pPr>
                <a:defRPr/>
              </a:pPr>
              <a:t>2014-10-25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338491ED-E4CE-4362-8488-302AA6C0A8D7}" type="slidenum">
              <a:rPr lang="zh-CN" altLang="en-US"/>
              <a:pPr>
                <a:defRPr/>
              </a:pPr>
              <a:t>‹#›</a:t>
            </a:fld>
            <a:endParaRPr lang="zh-CN" altLang="en-US"/>
          </a:p>
        </p:txBody>
      </p:sp>
    </p:spTree>
    <p:extLst>
      <p:ext uri="{BB962C8B-B14F-4D97-AF65-F5344CB8AC3E}">
        <p14:creationId xmlns:p14="http://schemas.microsoft.com/office/powerpoint/2010/main" val="391004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p:spPr>
      </p:sp>
      <p:sp>
        <p:nvSpPr>
          <p:cNvPr id="81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81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511B1B5-F7D0-4CE2-AD6F-F81A35FC5408}" type="slidenum">
              <a:rPr lang="zh-CN" altLang="en-US" smtClean="0">
                <a:ea typeface="宋体" charset="-122"/>
              </a:rPr>
              <a:pPr/>
              <a:t>1</a:t>
            </a:fld>
            <a:endParaRPr lang="en-US" altLang="zh-CN" smtClean="0">
              <a:ea typeface="宋体" charset="-122"/>
            </a:endParaRPr>
          </a:p>
        </p:txBody>
      </p:sp>
    </p:spTree>
    <p:extLst>
      <p:ext uri="{BB962C8B-B14F-4D97-AF65-F5344CB8AC3E}">
        <p14:creationId xmlns:p14="http://schemas.microsoft.com/office/powerpoint/2010/main" val="3899392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金智公司成立于</a:t>
            </a:r>
            <a:r>
              <a:rPr lang="en-US" altLang="zh-CN" sz="1200" kern="1200" dirty="0" smtClean="0">
                <a:solidFill>
                  <a:schemeClr val="tx1"/>
                </a:solidFill>
                <a:latin typeface="+mn-lt"/>
                <a:ea typeface="+mn-ea"/>
                <a:cs typeface="+mn-cs"/>
              </a:rPr>
              <a:t>95</a:t>
            </a:r>
            <a:r>
              <a:rPr lang="zh-CN" altLang="zh-CN" sz="1200" kern="1200" dirty="0" smtClean="0">
                <a:solidFill>
                  <a:schemeClr val="tx1"/>
                </a:solidFill>
                <a:latin typeface="+mn-lt"/>
                <a:ea typeface="+mn-ea"/>
                <a:cs typeface="+mn-cs"/>
              </a:rPr>
              <a:t>年，源自百年学府“东南大学”，成立之初是一个校企，有着浓郁的高校背景。</a:t>
            </a:r>
            <a:endParaRPr lang="zh-CN" altLang="zh-CN" sz="1200" dirty="0" smtClean="0"/>
          </a:p>
          <a:p>
            <a:r>
              <a:rPr lang="zh-CN" altLang="zh-CN" sz="1200" kern="1200" dirty="0" smtClean="0">
                <a:solidFill>
                  <a:schemeClr val="tx1"/>
                </a:solidFill>
                <a:latin typeface="+mn-lt"/>
                <a:ea typeface="+mn-ea"/>
                <a:cs typeface="+mn-cs"/>
              </a:rPr>
              <a:t>公司起步于教育部“金智工程”，并且以此冠名，目前也是国内唯一一家以高校信息化为</a:t>
            </a:r>
            <a:r>
              <a:rPr lang="en-US" altLang="zh-CN" sz="1200" kern="1200" dirty="0" smtClean="0">
                <a:solidFill>
                  <a:schemeClr val="tx1"/>
                </a:solidFill>
                <a:latin typeface="+mn-lt"/>
                <a:ea typeface="+mn-ea"/>
                <a:cs typeface="+mn-cs"/>
              </a:rPr>
              <a:t>IPO</a:t>
            </a:r>
            <a:r>
              <a:rPr lang="zh-CN" altLang="zh-CN" sz="1200" kern="1200" dirty="0" smtClean="0">
                <a:solidFill>
                  <a:schemeClr val="tx1"/>
                </a:solidFill>
                <a:latin typeface="+mn-lt"/>
                <a:ea typeface="+mn-ea"/>
                <a:cs typeface="+mn-cs"/>
              </a:rPr>
              <a:t>题材的上市公司。</a:t>
            </a:r>
            <a:endParaRPr lang="zh-CN" altLang="zh-CN" sz="1200" dirty="0" smtClean="0"/>
          </a:p>
          <a:p>
            <a:r>
              <a:rPr lang="zh-CN" altLang="zh-CN" sz="1200" kern="1200" dirty="0" smtClean="0">
                <a:solidFill>
                  <a:schemeClr val="tx1"/>
                </a:solidFill>
                <a:latin typeface="+mn-lt"/>
                <a:ea typeface="+mn-ea"/>
                <a:cs typeface="+mn-cs"/>
              </a:rPr>
              <a:t>至今，公司从事高校信息化</a:t>
            </a:r>
            <a:r>
              <a:rPr lang="en-US" altLang="zh-CN" sz="1200" kern="1200" dirty="0" smtClean="0">
                <a:solidFill>
                  <a:schemeClr val="tx1"/>
                </a:solidFill>
                <a:latin typeface="+mn-lt"/>
                <a:ea typeface="+mn-ea"/>
                <a:cs typeface="+mn-cs"/>
              </a:rPr>
              <a:t>16</a:t>
            </a:r>
            <a:r>
              <a:rPr lang="zh-CN" altLang="zh-CN" sz="1200" kern="1200" dirty="0" smtClean="0">
                <a:solidFill>
                  <a:schemeClr val="tx1"/>
                </a:solidFill>
                <a:latin typeface="+mn-lt"/>
                <a:ea typeface="+mn-ea"/>
                <a:cs typeface="+mn-cs"/>
              </a:rPr>
              <a:t>年的时间，可以说伴随着整个高校信息化的进程一路走来。</a:t>
            </a:r>
            <a:endParaRPr lang="zh-CN" altLang="zh-CN"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3CA693C8-6F3F-4FCC-A35D-EC3589F88445}" type="slidenum">
              <a:rPr lang="zh-CN" altLang="en-US" smtClean="0"/>
              <a:pPr>
                <a:defRPr/>
              </a:pPr>
              <a:t>2</a:t>
            </a:fld>
            <a:endParaRPr lang="zh-CN" altLang="en-US"/>
          </a:p>
        </p:txBody>
      </p:sp>
    </p:spTree>
    <p:extLst>
      <p:ext uri="{BB962C8B-B14F-4D97-AF65-F5344CB8AC3E}">
        <p14:creationId xmlns:p14="http://schemas.microsoft.com/office/powerpoint/2010/main" val="196221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1</a:t>
            </a:r>
            <a:r>
              <a:rPr lang="zh-CN" altLang="en-US" smtClean="0"/>
              <a:t>、关于</a:t>
            </a:r>
            <a:r>
              <a:rPr lang="en-US" altLang="zh-CN" smtClean="0"/>
              <a:t>LOGO</a:t>
            </a:r>
            <a:r>
              <a:rPr lang="zh-CN" altLang="en-US" smtClean="0"/>
              <a:t>和</a:t>
            </a:r>
            <a:r>
              <a:rPr lang="en-US" altLang="zh-CN" smtClean="0"/>
              <a:t>slogan</a:t>
            </a:r>
            <a:r>
              <a:rPr lang="zh-CN" altLang="en-US" smtClean="0"/>
              <a:t>，怎么用在封底，请设计师把握调整，感谢！</a:t>
            </a:r>
          </a:p>
        </p:txBody>
      </p:sp>
      <p:sp>
        <p:nvSpPr>
          <p:cNvPr id="102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8525F7-DC9D-40AA-B0DC-B3CA449909BF}" type="slidenum">
              <a:rPr lang="zh-CN" altLang="en-US" smtClean="0">
                <a:ea typeface="宋体" charset="-122"/>
              </a:rPr>
              <a:pPr/>
              <a:t>32</a:t>
            </a:fld>
            <a:endParaRPr lang="en-US" altLang="zh-CN" smtClean="0">
              <a:ea typeface="宋体" charset="-122"/>
            </a:endParaRPr>
          </a:p>
        </p:txBody>
      </p:sp>
    </p:spTree>
    <p:extLst>
      <p:ext uri="{BB962C8B-B14F-4D97-AF65-F5344CB8AC3E}">
        <p14:creationId xmlns:p14="http://schemas.microsoft.com/office/powerpoint/2010/main" val="363569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8032" y="4077073"/>
            <a:ext cx="7772400" cy="648072"/>
          </a:xfrm>
          <a:prstGeom prst="rect">
            <a:avLst/>
          </a:prstGeom>
        </p:spPr>
        <p:txBody>
          <a:bodyPr/>
          <a:lstStyle>
            <a:lvl1pPr algn="l">
              <a:defRPr lang="zh-CN" altLang="en-US" sz="2800" b="1" kern="1200" smtClean="0">
                <a:solidFill>
                  <a:schemeClr val="tx1"/>
                </a:solidFill>
                <a:latin typeface="微软雅黑" pitchFamily="34" charset="-122"/>
                <a:ea typeface="微软雅黑" pitchFamily="34" charset="-122"/>
                <a:cs typeface="+mn-cs"/>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83568" y="4797152"/>
            <a:ext cx="6400800" cy="625624"/>
          </a:xfrm>
          <a:prstGeom prst="rect">
            <a:avLst/>
          </a:prstGeom>
        </p:spPr>
        <p:txBody>
          <a:bodyPr/>
          <a:lstStyle>
            <a:lvl1pPr marL="0" indent="0" algn="l" rtl="0" fontAlgn="base">
              <a:lnSpc>
                <a:spcPct val="130000"/>
              </a:lnSpc>
              <a:spcBef>
                <a:spcPct val="0"/>
              </a:spcBef>
              <a:spcAft>
                <a:spcPct val="0"/>
              </a:spcAft>
              <a:buNone/>
              <a:defRPr lang="zh-CN" altLang="en-US" sz="2000" kern="1200" dirty="0">
                <a:solidFill>
                  <a:schemeClr val="tx1"/>
                </a:solidFill>
                <a:latin typeface="微软雅黑" pitchFamily="34"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DF167B-1D3A-453D-BF47-76D007248B7E}" type="datetimeFigureOut">
              <a:rPr lang="zh-CN" altLang="en-US" smtClean="0"/>
              <a:pPr/>
              <a:t>2014-10-25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3E6C43-63D2-4208-9802-0DA2E4F2A09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DDF167B-1D3A-453D-BF47-76D007248B7E}" type="datetimeFigureOut">
              <a:rPr lang="zh-CN" altLang="en-US" smtClean="0"/>
              <a:pPr/>
              <a:t>2014-10-25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3E6C43-63D2-4208-9802-0DA2E4F2A09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DDF167B-1D3A-453D-BF47-76D007248B7E}" type="datetimeFigureOut">
              <a:rPr lang="zh-CN" altLang="en-US" smtClean="0"/>
              <a:pPr/>
              <a:t>2014-10-25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3E6C43-63D2-4208-9802-0DA2E4F2A093}"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DDF167B-1D3A-453D-BF47-76D007248B7E}" type="datetimeFigureOut">
              <a:rPr lang="zh-CN" altLang="en-US" smtClean="0"/>
              <a:pPr/>
              <a:t>2014-10-25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3E6C43-63D2-4208-9802-0DA2E4F2A093}"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DDF167B-1D3A-453D-BF47-76D007248B7E}" type="datetimeFigureOut">
              <a:rPr lang="zh-CN" altLang="en-US" smtClean="0"/>
              <a:pPr/>
              <a:t>2014-10-25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3E6C43-63D2-4208-9802-0DA2E4F2A093}"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DF167B-1D3A-453D-BF47-76D007248B7E}" type="datetimeFigureOut">
              <a:rPr lang="zh-CN" altLang="en-US" smtClean="0"/>
              <a:pPr/>
              <a:t>2014-10-25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3E6C43-63D2-4208-9802-0DA2E4F2A093}"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DF167B-1D3A-453D-BF47-76D007248B7E}" type="datetimeFigureOut">
              <a:rPr lang="zh-CN" altLang="en-US" smtClean="0"/>
              <a:pPr/>
              <a:t>2014-10-25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3E6C43-63D2-4208-9802-0DA2E4F2A093}"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仅标题">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3_仅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8558183" cy="562074"/>
          </a:xfrm>
          <a:prstGeom prst="rect">
            <a:avLst/>
          </a:prstGeom>
        </p:spPr>
        <p:txBody>
          <a:bodyPr anchor="ctr"/>
          <a:lstStyle>
            <a:lvl1pPr algn="l">
              <a:defRPr sz="2400" b="1">
                <a:solidFill>
                  <a:srgbClr val="FFCC0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23527" y="1268760"/>
            <a:ext cx="8568953" cy="5256584"/>
          </a:xfrm>
          <a:prstGeom prst="rect">
            <a:avLst/>
          </a:prstGeom>
        </p:spPr>
        <p:txBody>
          <a:bodyPr/>
          <a:lstStyle>
            <a:lvl1pPr>
              <a:lnSpc>
                <a:spcPct val="150000"/>
              </a:lnSpc>
              <a:buFont typeface="Wingdings" pitchFamily="2" charset="2"/>
              <a:buChar char="n"/>
              <a:defRPr sz="1800" b="1">
                <a:latin typeface="微软雅黑" pitchFamily="34" charset="-122"/>
                <a:ea typeface="微软雅黑" pitchFamily="34" charset="-122"/>
              </a:defRPr>
            </a:lvl1pPr>
            <a:lvl2pPr>
              <a:lnSpc>
                <a:spcPct val="150000"/>
              </a:lnSpc>
              <a:defRPr sz="1600">
                <a:latin typeface="微软雅黑" pitchFamily="34" charset="-122"/>
                <a:ea typeface="微软雅黑" pitchFamily="34" charset="-122"/>
              </a:defRPr>
            </a:lvl2pPr>
            <a:lvl3pPr>
              <a:lnSpc>
                <a:spcPct val="150000"/>
              </a:lnSpc>
              <a:defRPr sz="1400" b="1">
                <a:latin typeface="微软雅黑" pitchFamily="34" charset="-122"/>
                <a:ea typeface="微软雅黑" pitchFamily="34" charset="-122"/>
              </a:defRPr>
            </a:lvl3pPr>
            <a:lvl4pPr>
              <a:lnSpc>
                <a:spcPct val="150000"/>
              </a:lnSpc>
              <a:defRPr sz="1200">
                <a:latin typeface="微软雅黑" pitchFamily="34" charset="-122"/>
                <a:ea typeface="微软雅黑" pitchFamily="34" charset="-122"/>
              </a:defRPr>
            </a:lvl4pPr>
            <a:lvl5pPr>
              <a:lnSpc>
                <a:spcPct val="150000"/>
              </a:lnSpc>
              <a:defRPr sz="1200" b="1">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FE81A1AF-1F21-445C-9364-F03FAD56FA0E}" type="datetimeFigureOut">
              <a:rPr lang="zh-CN" altLang="en-US" smtClean="0"/>
              <a:pPr/>
              <a:t>2014-10-25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43EBAFD-DDF6-4F85-B172-D4A1F59C0B2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548680"/>
            <a:ext cx="8712968" cy="504056"/>
          </a:xfrm>
          <a:prstGeom prst="rect">
            <a:avLst/>
          </a:prstGeom>
        </p:spPr>
        <p:txBody>
          <a:bodyPr/>
          <a:lstStyle>
            <a:lvl1pPr algn="l">
              <a:defRPr lang="zh-CN" altLang="en-US" sz="2400" b="1" kern="1200" smtClean="0">
                <a:solidFill>
                  <a:srgbClr val="FFCC00"/>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79512" y="1196752"/>
            <a:ext cx="4305022" cy="5400600"/>
          </a:xfrm>
          <a:prstGeom prst="rect">
            <a:avLst/>
          </a:prstGeom>
        </p:spPr>
        <p:txBody>
          <a:bodyPr/>
          <a:lstStyle>
            <a:lvl1pPr>
              <a:lnSpc>
                <a:spcPct val="150000"/>
              </a:lnSpc>
              <a:defRPr sz="2000" b="1">
                <a:latin typeface="微软雅黑" pitchFamily="34" charset="-122"/>
                <a:ea typeface="微软雅黑" pitchFamily="34" charset="-122"/>
              </a:defRPr>
            </a:lvl1pPr>
            <a:lvl2pPr>
              <a:lnSpc>
                <a:spcPct val="150000"/>
              </a:lnSpc>
              <a:defRPr sz="1800">
                <a:latin typeface="微软雅黑" pitchFamily="34" charset="-122"/>
                <a:ea typeface="微软雅黑" pitchFamily="34" charset="-122"/>
              </a:defRPr>
            </a:lvl2pPr>
            <a:lvl3pPr>
              <a:lnSpc>
                <a:spcPct val="150000"/>
              </a:lnSpc>
              <a:defRPr sz="1600">
                <a:latin typeface="微软雅黑" pitchFamily="34" charset="-122"/>
                <a:ea typeface="微软雅黑" pitchFamily="34" charset="-122"/>
              </a:defRPr>
            </a:lvl3pPr>
            <a:lvl4pPr>
              <a:lnSpc>
                <a:spcPct val="150000"/>
              </a:lnSpc>
              <a:defRPr sz="1400">
                <a:latin typeface="微软雅黑" pitchFamily="34" charset="-122"/>
                <a:ea typeface="微软雅黑" pitchFamily="34" charset="-122"/>
              </a:defRPr>
            </a:lvl4pPr>
            <a:lvl5pPr>
              <a:lnSpc>
                <a:spcPct val="150000"/>
              </a:lnSpc>
              <a:defRPr sz="14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587458" y="1196752"/>
            <a:ext cx="4305022" cy="5400600"/>
          </a:xfrm>
          <a:prstGeom prst="rect">
            <a:avLst/>
          </a:prstGeom>
        </p:spPr>
        <p:txBody>
          <a:bodyPr/>
          <a:lstStyle>
            <a:lvl1pPr>
              <a:lnSpc>
                <a:spcPct val="150000"/>
              </a:lnSpc>
              <a:defRPr sz="2000" b="1">
                <a:latin typeface="微软雅黑" pitchFamily="34" charset="-122"/>
                <a:ea typeface="微软雅黑" pitchFamily="34" charset="-122"/>
              </a:defRPr>
            </a:lvl1pPr>
            <a:lvl2pPr>
              <a:lnSpc>
                <a:spcPct val="150000"/>
              </a:lnSpc>
              <a:defRPr sz="1800">
                <a:latin typeface="微软雅黑" pitchFamily="34" charset="-122"/>
                <a:ea typeface="微软雅黑" pitchFamily="34" charset="-122"/>
              </a:defRPr>
            </a:lvl2pPr>
            <a:lvl3pPr>
              <a:lnSpc>
                <a:spcPct val="150000"/>
              </a:lnSpc>
              <a:defRPr sz="1600">
                <a:latin typeface="微软雅黑" pitchFamily="34" charset="-122"/>
                <a:ea typeface="微软雅黑" pitchFamily="34" charset="-122"/>
              </a:defRPr>
            </a:lvl3pPr>
            <a:lvl4pPr>
              <a:lnSpc>
                <a:spcPct val="150000"/>
              </a:lnSpc>
              <a:defRPr sz="1400">
                <a:latin typeface="微软雅黑" pitchFamily="34" charset="-122"/>
                <a:ea typeface="微软雅黑" pitchFamily="34" charset="-122"/>
              </a:defRPr>
            </a:lvl4pPr>
            <a:lvl5pPr>
              <a:lnSpc>
                <a:spcPct val="150000"/>
              </a:lnSpc>
              <a:defRPr sz="14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23528" y="620688"/>
            <a:ext cx="8532440" cy="432048"/>
          </a:xfrm>
          <a:prstGeom prst="rect">
            <a:avLst/>
          </a:prstGeom>
        </p:spPr>
        <p:txBody>
          <a:bodyPr anchor="ctr"/>
          <a:lstStyle>
            <a:lvl1pPr algn="l">
              <a:defRPr sz="2400" b="1">
                <a:solidFill>
                  <a:srgbClr val="FFCC00"/>
                </a:solidFill>
                <a:latin typeface="微软雅黑" pitchFamily="34" charset="-122"/>
                <a:ea typeface="微软雅黑" pitchFamily="34" charset="-122"/>
              </a:defRPr>
            </a:lvl1p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1835696" y="1124744"/>
            <a:ext cx="1656184" cy="4525963"/>
          </a:xfrm>
          <a:prstGeom prst="rect">
            <a:avLst/>
          </a:prstGeom>
        </p:spPr>
        <p:txBody>
          <a:bodyPr/>
          <a:lstStyle>
            <a:lvl1pPr algn="r">
              <a:buNone/>
              <a:defRPr sz="4800">
                <a:solidFill>
                  <a:srgbClr val="FFCC0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ltLang="zh-CN" sz="4800" dirty="0" smtClean="0">
                <a:solidFill>
                  <a:srgbClr val="FFCC00"/>
                </a:solidFill>
              </a:rPr>
              <a:t>01</a:t>
            </a:r>
          </a:p>
          <a:p>
            <a:r>
              <a:rPr lang="en-US" altLang="zh-CN" sz="4800" dirty="0" smtClean="0">
                <a:solidFill>
                  <a:srgbClr val="FFCC00"/>
                </a:solidFill>
              </a:rPr>
              <a:t>02</a:t>
            </a:r>
          </a:p>
          <a:p>
            <a:r>
              <a:rPr lang="en-US" altLang="zh-CN" sz="4800" dirty="0" smtClean="0">
                <a:solidFill>
                  <a:srgbClr val="FFCC00"/>
                </a:solidFill>
              </a:rPr>
              <a:t>03</a:t>
            </a:r>
          </a:p>
          <a:p>
            <a:r>
              <a:rPr lang="en-US" altLang="zh-CN" sz="4800" dirty="0" smtClean="0">
                <a:solidFill>
                  <a:srgbClr val="FFCC00"/>
                </a:solidFill>
              </a:rPr>
              <a:t>04</a:t>
            </a:r>
          </a:p>
          <a:p>
            <a:pPr lvl="0"/>
            <a:endParaRPr lang="zh-CN" altLang="en-US" dirty="0"/>
          </a:p>
        </p:txBody>
      </p:sp>
      <p:sp>
        <p:nvSpPr>
          <p:cNvPr id="4" name="内容占位符 3"/>
          <p:cNvSpPr>
            <a:spLocks noGrp="1"/>
          </p:cNvSpPr>
          <p:nvPr>
            <p:ph sz="half" idx="2"/>
          </p:nvPr>
        </p:nvSpPr>
        <p:spPr>
          <a:xfrm>
            <a:off x="3563888" y="1124744"/>
            <a:ext cx="4748336" cy="4525963"/>
          </a:xfrm>
          <a:prstGeom prst="rect">
            <a:avLst/>
          </a:prstGeom>
        </p:spPr>
        <p:txBody>
          <a:bodyPr/>
          <a:lstStyle>
            <a:lvl1pPr algn="l" rtl="0" fontAlgn="base">
              <a:lnSpc>
                <a:spcPct val="250000"/>
              </a:lnSpc>
              <a:spcBef>
                <a:spcPct val="0"/>
              </a:spcBef>
              <a:spcAft>
                <a:spcPct val="0"/>
              </a:spcAft>
              <a:defRPr lang="zh-CN" altLang="en-US" sz="2000" b="1" kern="1200" dirty="0" smtClean="0">
                <a:solidFill>
                  <a:schemeClr val="tx1"/>
                </a:solidFill>
                <a:latin typeface="微软雅黑" pitchFamily="34" charset="-122"/>
                <a:ea typeface="微软雅黑" pitchFamily="34" charset="-122"/>
                <a:cs typeface="+mn-cs"/>
              </a:defRPr>
            </a:lvl1pPr>
            <a:lvl2pPr>
              <a:lnSpc>
                <a:spcPct val="250000"/>
              </a:lnSpc>
              <a:defRPr sz="1600" i="1">
                <a:latin typeface="微软雅黑" pitchFamily="34" charset="-122"/>
                <a:ea typeface="微软雅黑" pitchFamily="34" charset="-122"/>
              </a:defRPr>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DDF167B-1D3A-453D-BF47-76D007248B7E}" type="datetimeFigureOut">
              <a:rPr lang="zh-CN" altLang="en-US" smtClean="0"/>
              <a:pPr/>
              <a:t>2014-10-25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3E6C43-63D2-4208-9802-0DA2E4F2A09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theme" Target="../theme/theme4.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16" descr="E:\E01 设计资源库\02 图库【含金智照片】\22 实景类-学校人物\gic2703171.jpg"/>
          <p:cNvPicPr>
            <a:picLocks noChangeAspect="1" noChangeArrowheads="1"/>
          </p:cNvPicPr>
          <p:nvPr userDrawn="1"/>
        </p:nvPicPr>
        <p:blipFill>
          <a:blip r:embed="rId4" cstate="print"/>
          <a:srcRect/>
          <a:stretch>
            <a:fillRect/>
          </a:stretch>
        </p:blipFill>
        <p:spPr bwMode="auto">
          <a:xfrm>
            <a:off x="-36513" y="0"/>
            <a:ext cx="6318994" cy="4221088"/>
          </a:xfrm>
          <a:prstGeom prst="rect">
            <a:avLst/>
          </a:prstGeom>
          <a:noFill/>
        </p:spPr>
      </p:pic>
      <p:pic>
        <p:nvPicPr>
          <p:cNvPr id="6" name="Picture 15" descr="E:\E01 设计资源库\02 图库【含金智照片】\22 实景类-学校人物\gic1911213.jpg"/>
          <p:cNvPicPr>
            <a:picLocks noChangeAspect="1" noChangeArrowheads="1"/>
          </p:cNvPicPr>
          <p:nvPr userDrawn="1"/>
        </p:nvPicPr>
        <p:blipFill>
          <a:blip r:embed="rId5" cstate="print"/>
          <a:srcRect/>
          <a:stretch>
            <a:fillRect/>
          </a:stretch>
        </p:blipFill>
        <p:spPr bwMode="auto">
          <a:xfrm>
            <a:off x="3419872" y="0"/>
            <a:ext cx="5724128" cy="4350338"/>
          </a:xfrm>
          <a:prstGeom prst="rect">
            <a:avLst/>
          </a:prstGeom>
          <a:noFill/>
        </p:spPr>
      </p:pic>
      <p:sp>
        <p:nvSpPr>
          <p:cNvPr id="11" name="任意多边形 10"/>
          <p:cNvSpPr/>
          <p:nvPr userDrawn="1"/>
        </p:nvSpPr>
        <p:spPr>
          <a:xfrm>
            <a:off x="-51758" y="2156604"/>
            <a:ext cx="9213011" cy="4727275"/>
          </a:xfrm>
          <a:custGeom>
            <a:avLst/>
            <a:gdLst>
              <a:gd name="connsiteX0" fmla="*/ 17252 w 9213011"/>
              <a:gd name="connsiteY0" fmla="*/ 0 h 4727275"/>
              <a:gd name="connsiteX1" fmla="*/ 638354 w 9213011"/>
              <a:gd name="connsiteY1" fmla="*/ 379562 h 4727275"/>
              <a:gd name="connsiteX2" fmla="*/ 2035833 w 9213011"/>
              <a:gd name="connsiteY2" fmla="*/ 948905 h 4727275"/>
              <a:gd name="connsiteX3" fmla="*/ 3312543 w 9213011"/>
              <a:gd name="connsiteY3" fmla="*/ 1276709 h 4727275"/>
              <a:gd name="connsiteX4" fmla="*/ 4520241 w 9213011"/>
              <a:gd name="connsiteY4" fmla="*/ 1518249 h 4727275"/>
              <a:gd name="connsiteX5" fmla="*/ 5520905 w 9213011"/>
              <a:gd name="connsiteY5" fmla="*/ 1604513 h 4727275"/>
              <a:gd name="connsiteX6" fmla="*/ 6676845 w 9213011"/>
              <a:gd name="connsiteY6" fmla="*/ 1690777 h 4727275"/>
              <a:gd name="connsiteX7" fmla="*/ 8005313 w 9213011"/>
              <a:gd name="connsiteY7" fmla="*/ 1725283 h 4727275"/>
              <a:gd name="connsiteX8" fmla="*/ 9213011 w 9213011"/>
              <a:gd name="connsiteY8" fmla="*/ 1673524 h 4727275"/>
              <a:gd name="connsiteX9" fmla="*/ 9195758 w 9213011"/>
              <a:gd name="connsiteY9" fmla="*/ 4727275 h 4727275"/>
              <a:gd name="connsiteX10" fmla="*/ 0 w 9213011"/>
              <a:gd name="connsiteY10" fmla="*/ 4710022 h 4727275"/>
              <a:gd name="connsiteX11" fmla="*/ 17252 w 9213011"/>
              <a:gd name="connsiteY11" fmla="*/ 0 h 472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13011" h="4727275">
                <a:moveTo>
                  <a:pt x="17252" y="0"/>
                </a:moveTo>
                <a:lnTo>
                  <a:pt x="638354" y="379562"/>
                </a:lnTo>
                <a:lnTo>
                  <a:pt x="2035833" y="948905"/>
                </a:lnTo>
                <a:lnTo>
                  <a:pt x="3312543" y="1276709"/>
                </a:lnTo>
                <a:lnTo>
                  <a:pt x="4520241" y="1518249"/>
                </a:lnTo>
                <a:lnTo>
                  <a:pt x="5520905" y="1604513"/>
                </a:lnTo>
                <a:lnTo>
                  <a:pt x="6676845" y="1690777"/>
                </a:lnTo>
                <a:lnTo>
                  <a:pt x="8005313" y="1725283"/>
                </a:lnTo>
                <a:lnTo>
                  <a:pt x="9213011" y="1673524"/>
                </a:lnTo>
                <a:lnTo>
                  <a:pt x="9195758" y="4727275"/>
                </a:lnTo>
                <a:lnTo>
                  <a:pt x="0" y="4710022"/>
                </a:lnTo>
                <a:cubicBezTo>
                  <a:pt x="5751" y="3145766"/>
                  <a:pt x="11501" y="1581509"/>
                  <a:pt x="1725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6" descr="未标题-1副本"/>
          <p:cNvPicPr>
            <a:picLocks noChangeAspect="1" noChangeArrowheads="1"/>
          </p:cNvPicPr>
          <p:nvPr userDrawn="1"/>
        </p:nvPicPr>
        <p:blipFill>
          <a:blip r:embed="rId6" cstate="print"/>
          <a:srcRect t="30359"/>
          <a:stretch>
            <a:fillRect/>
          </a:stretch>
        </p:blipFill>
        <p:spPr bwMode="auto">
          <a:xfrm>
            <a:off x="-36512" y="2060847"/>
            <a:ext cx="9180000" cy="48011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2" r:id="rId1"/>
    <p:sldLayoutId id="2147483813"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6" descr="金智教育ppt7-30"/>
          <p:cNvPicPr>
            <a:picLocks noChangeAspect="1" noChangeArrowheads="1"/>
          </p:cNvPicPr>
          <p:nvPr userDrawn="1"/>
        </p:nvPicPr>
        <p:blipFill>
          <a:blip r:embed="rId8" cstate="print"/>
          <a:srcRect/>
          <a:stretch>
            <a:fillRect/>
          </a:stretch>
        </p:blipFill>
        <p:spPr bwMode="auto">
          <a:xfrm>
            <a:off x="-36513" y="-36303"/>
            <a:ext cx="9217026" cy="69040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3" r:id="rId1"/>
    <p:sldLayoutId id="2147483752" r:id="rId2"/>
    <p:sldLayoutId id="2147483755" r:id="rId3"/>
    <p:sldLayoutId id="2147483757" r:id="rId4"/>
    <p:sldLayoutId id="2147483758" r:id="rId5"/>
    <p:sldLayoutId id="2147483816"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F167B-1D3A-453D-BF47-76D007248B7E}" type="datetimeFigureOut">
              <a:rPr lang="zh-CN" altLang="en-US" smtClean="0"/>
              <a:pPr/>
              <a:t>2014-10-25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E6C43-63D2-4208-9802-0DA2E4F2A09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3" r:id="rId8"/>
    <p:sldLayoutId id="2147483775"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E:\E01 设计资源库\02 图库【含金智照片】\22 实景类-学校人物\大学生3.jpg"/>
          <p:cNvPicPr>
            <a:picLocks noChangeAspect="1" noChangeArrowheads="1"/>
          </p:cNvPicPr>
          <p:nvPr userDrawn="1"/>
        </p:nvPicPr>
        <p:blipFill>
          <a:blip r:embed="rId3" cstate="print"/>
          <a:srcRect/>
          <a:stretch>
            <a:fillRect/>
          </a:stretch>
        </p:blipFill>
        <p:spPr bwMode="auto">
          <a:xfrm>
            <a:off x="0" y="0"/>
            <a:ext cx="2300288" cy="3311525"/>
          </a:xfrm>
          <a:prstGeom prst="rect">
            <a:avLst/>
          </a:prstGeom>
          <a:noFill/>
          <a:ln w="9525">
            <a:noFill/>
            <a:miter lim="800000"/>
            <a:headEnd/>
            <a:tailEnd/>
          </a:ln>
        </p:spPr>
      </p:pic>
      <p:pic>
        <p:nvPicPr>
          <p:cNvPr id="8" name="Picture 3" descr="E:\E01 设计资源库\02 图库【含金智照片】\22 实景类-学校人物\大学生2.jpg"/>
          <p:cNvPicPr>
            <a:picLocks noChangeAspect="1" noChangeArrowheads="1"/>
          </p:cNvPicPr>
          <p:nvPr userDrawn="1"/>
        </p:nvPicPr>
        <p:blipFill>
          <a:blip r:embed="rId4" cstate="print"/>
          <a:srcRect/>
          <a:stretch>
            <a:fillRect/>
          </a:stretch>
        </p:blipFill>
        <p:spPr bwMode="auto">
          <a:xfrm>
            <a:off x="4572000" y="-26988"/>
            <a:ext cx="2351088" cy="3384551"/>
          </a:xfrm>
          <a:prstGeom prst="rect">
            <a:avLst/>
          </a:prstGeom>
          <a:noFill/>
          <a:ln w="9525">
            <a:noFill/>
            <a:miter lim="800000"/>
            <a:headEnd/>
            <a:tailEnd/>
          </a:ln>
        </p:spPr>
      </p:pic>
      <p:pic>
        <p:nvPicPr>
          <p:cNvPr id="9" name="Picture 2" descr="E:\E01 设计资源库\02 图库【含金智照片】\21 实景类-学校风景、场地\42-16032441.jpg"/>
          <p:cNvPicPr>
            <a:picLocks noChangeAspect="1" noChangeArrowheads="1"/>
          </p:cNvPicPr>
          <p:nvPr userDrawn="1"/>
        </p:nvPicPr>
        <p:blipFill>
          <a:blip r:embed="rId5" cstate="print"/>
          <a:srcRect b="6808"/>
          <a:stretch>
            <a:fillRect/>
          </a:stretch>
        </p:blipFill>
        <p:spPr bwMode="auto">
          <a:xfrm>
            <a:off x="2268538" y="-26988"/>
            <a:ext cx="2346325" cy="3352801"/>
          </a:xfrm>
          <a:prstGeom prst="rect">
            <a:avLst/>
          </a:prstGeom>
          <a:noFill/>
          <a:ln w="9525">
            <a:noFill/>
            <a:miter lim="800000"/>
            <a:headEnd/>
            <a:tailEnd/>
          </a:ln>
        </p:spPr>
      </p:pic>
      <p:pic>
        <p:nvPicPr>
          <p:cNvPr id="10" name="Picture 2" descr="E:\E01 设计资源库\02 图库【含金智照片】\22 实景类-学校人物\mhrm-cpmh-18475.jpg"/>
          <p:cNvPicPr>
            <a:picLocks noChangeAspect="1" noChangeArrowheads="1"/>
          </p:cNvPicPr>
          <p:nvPr userDrawn="1"/>
        </p:nvPicPr>
        <p:blipFill>
          <a:blip r:embed="rId6" cstate="print"/>
          <a:srcRect b="4321"/>
          <a:stretch>
            <a:fillRect/>
          </a:stretch>
        </p:blipFill>
        <p:spPr bwMode="auto">
          <a:xfrm>
            <a:off x="6877050" y="-26988"/>
            <a:ext cx="2266950" cy="3311526"/>
          </a:xfrm>
          <a:prstGeom prst="rect">
            <a:avLst/>
          </a:prstGeom>
          <a:noFill/>
          <a:ln w="9525">
            <a:noFill/>
            <a:miter lim="800000"/>
            <a:headEnd/>
            <a:tailEnd/>
          </a:ln>
        </p:spPr>
      </p:pic>
      <p:pic>
        <p:nvPicPr>
          <p:cNvPr id="11" name="Picture 4" descr="E:\B21 品牌推广\11 VI\V3.0 WISEDU\VI部分\C 设计阶段\1 LOGO\定稿.jpg"/>
          <p:cNvPicPr>
            <a:picLocks noChangeAspect="1" noChangeArrowheads="1"/>
          </p:cNvPicPr>
          <p:nvPr userDrawn="1"/>
        </p:nvPicPr>
        <p:blipFill>
          <a:blip r:embed="rId7" cstate="print"/>
          <a:srcRect/>
          <a:stretch>
            <a:fillRect/>
          </a:stretch>
        </p:blipFill>
        <p:spPr bwMode="auto">
          <a:xfrm>
            <a:off x="3203575" y="4183063"/>
            <a:ext cx="2952750" cy="1344612"/>
          </a:xfrm>
          <a:prstGeom prst="rect">
            <a:avLst/>
          </a:prstGeom>
          <a:noFill/>
          <a:ln w="9525">
            <a:noFill/>
            <a:miter lim="800000"/>
            <a:headEnd/>
            <a:tailEnd/>
          </a:ln>
        </p:spPr>
      </p:pic>
      <p:sp>
        <p:nvSpPr>
          <p:cNvPr id="12" name="矩形 11"/>
          <p:cNvSpPr/>
          <p:nvPr userDrawn="1"/>
        </p:nvSpPr>
        <p:spPr>
          <a:xfrm>
            <a:off x="0" y="3213100"/>
            <a:ext cx="9144000" cy="5762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FFFF"/>
              </a:solidFill>
            </a:endParaRPr>
          </a:p>
        </p:txBody>
      </p:sp>
      <p:sp>
        <p:nvSpPr>
          <p:cNvPr id="13" name="TextBox 12"/>
          <p:cNvSpPr txBox="1"/>
          <p:nvPr userDrawn="1"/>
        </p:nvSpPr>
        <p:spPr>
          <a:xfrm>
            <a:off x="2555875" y="3319463"/>
            <a:ext cx="4248150" cy="396875"/>
          </a:xfrm>
          <a:prstGeom prst="rect">
            <a:avLst/>
          </a:prstGeom>
          <a:noFill/>
          <a:effectLst>
            <a:outerShdw blurRad="63500" sx="102000" sy="102000" algn="ctr" rotWithShape="0">
              <a:prstClr val="black">
                <a:alpha val="40000"/>
              </a:prstClr>
            </a:outerShdw>
          </a:effectLst>
        </p:spPr>
        <p:txBody>
          <a:bodyPr>
            <a:spAutoFit/>
          </a:bodyPr>
          <a:lstStyle/>
          <a:p>
            <a:pPr algn="ctr">
              <a:defRPr/>
            </a:pPr>
            <a:r>
              <a:rPr lang="zh-CN" altLang="en-US" sz="2000" b="1" dirty="0">
                <a:solidFill>
                  <a:schemeClr val="bg1"/>
                </a:solidFill>
                <a:latin typeface="微软雅黑" pitchFamily="34" charset="-122"/>
                <a:ea typeface="微软雅黑" pitchFamily="34" charset="-122"/>
              </a:rPr>
              <a:t>创新教育   源动中国</a:t>
            </a:r>
          </a:p>
        </p:txBody>
      </p:sp>
    </p:spTree>
  </p:cSld>
  <p:clrMap bg1="lt1" tx1="dk1" bg2="lt2" tx2="dk2" accent1="accent1" accent2="accent2" accent3="accent3" accent4="accent4" accent5="accent5" accent6="accent6" hlink="hlink" folHlink="folHlink"/>
  <p:sldLayoutIdLst>
    <p:sldLayoutId id="214748381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8.bin"/><Relationship Id="rId3" Type="http://schemas.openxmlformats.org/officeDocument/2006/relationships/audio" Target="../media/audio1.wav"/><Relationship Id="rId7" Type="http://schemas.openxmlformats.org/officeDocument/2006/relationships/oleObject" Target="../embeddings/oleObject3.bin"/><Relationship Id="rId12" Type="http://schemas.openxmlformats.org/officeDocument/2006/relationships/image" Target="../media/image14.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7.bin"/><Relationship Id="rId5" Type="http://schemas.openxmlformats.org/officeDocument/2006/relationships/image" Target="../media/image13.wmf"/><Relationship Id="rId10" Type="http://schemas.openxmlformats.org/officeDocument/2006/relationships/oleObject" Target="../embeddings/oleObject6.bin"/><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Layout" Target="../diagrams/layout11.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diagramData" Target="../diagrams/data11.xml"/><Relationship Id="rId2" Type="http://schemas.openxmlformats.org/officeDocument/2006/relationships/diagramData" Target="../diagrams/data9.xml"/><Relationship Id="rId16" Type="http://schemas.microsoft.com/office/2007/relationships/diagramDrawing" Target="../diagrams/drawing11.xml"/><Relationship Id="rId1" Type="http://schemas.openxmlformats.org/officeDocument/2006/relationships/slideLayout" Target="../slideLayouts/slideLayout3.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5" Type="http://schemas.openxmlformats.org/officeDocument/2006/relationships/diagramColors" Target="../diagrams/colors11.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 Id="rId1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3"/>
          <p:cNvSpPr txBox="1">
            <a:spLocks noChangeArrowheads="1"/>
          </p:cNvSpPr>
          <p:nvPr/>
        </p:nvSpPr>
        <p:spPr bwMode="auto">
          <a:xfrm>
            <a:off x="683716" y="4149725"/>
            <a:ext cx="7632700" cy="1008063"/>
          </a:xfrm>
          <a:prstGeom prst="rect">
            <a:avLst/>
          </a:prstGeom>
          <a:noFill/>
          <a:ln w="9525">
            <a:noFill/>
            <a:miter lim="800000"/>
            <a:headEnd/>
            <a:tailEnd/>
          </a:ln>
        </p:spPr>
        <p:txBody>
          <a:bodyPr/>
          <a:lstStyle/>
          <a:p>
            <a:pPr>
              <a:lnSpc>
                <a:spcPct val="130000"/>
              </a:lnSpc>
            </a:pPr>
            <a:r>
              <a:rPr lang="en-US" altLang="zh-CN" dirty="0" smtClean="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sp>
        <p:nvSpPr>
          <p:cNvPr id="11" name="矩形 10"/>
          <p:cNvSpPr/>
          <p:nvPr/>
        </p:nvSpPr>
        <p:spPr>
          <a:xfrm>
            <a:off x="0" y="3865126"/>
            <a:ext cx="8261130" cy="2585323"/>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50000"/>
              </a:lnSpc>
              <a:defRPr/>
            </a:pPr>
            <a:r>
              <a:rPr lang="en-US" altLang="zh-CN" sz="3600" b="1" spc="50" dirty="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rPr>
              <a:t>**</a:t>
            </a:r>
            <a:r>
              <a:rPr lang="zh-CN" altLang="en-US" sz="3600" b="1" spc="50" dirty="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rPr>
              <a:t>大学</a:t>
            </a:r>
            <a:endParaRPr lang="en-US" altLang="zh-CN" sz="3600" b="1" spc="50" dirty="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endParaRPr>
          </a:p>
          <a:p>
            <a:pPr algn="ctr">
              <a:lnSpc>
                <a:spcPct val="150000"/>
              </a:lnSpc>
              <a:defRPr/>
            </a:pPr>
            <a:r>
              <a:rPr lang="zh-CN" altLang="en-US" sz="3600" b="1" spc="50" dirty="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rPr>
              <a:t>人事</a:t>
            </a:r>
            <a:r>
              <a:rPr lang="zh-CN" altLang="en-US" sz="3600" b="1" spc="50" dirty="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rPr>
              <a:t>综合管理</a:t>
            </a:r>
            <a:r>
              <a:rPr lang="zh-CN" altLang="en-US" sz="3600" b="1" spc="50" dirty="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rPr>
              <a:t>系统</a:t>
            </a:r>
            <a:endParaRPr lang="en-US" altLang="zh-CN" sz="3600" b="1" spc="50" dirty="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endParaRPr>
          </a:p>
          <a:p>
            <a:pPr algn="ctr">
              <a:lnSpc>
                <a:spcPct val="150000"/>
              </a:lnSpc>
              <a:defRPr/>
            </a:pPr>
            <a:r>
              <a:rPr lang="zh-CN" altLang="en-US" sz="3600" b="1" spc="50" dirty="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rPr>
              <a:t>项目</a:t>
            </a:r>
            <a:r>
              <a:rPr lang="zh-CN" altLang="en-US" sz="3600" b="1" spc="50" dirty="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rPr>
              <a:t>实施启动会</a:t>
            </a:r>
            <a:endParaRPr lang="zh-CN" altLang="en-US" sz="3600" b="1" spc="50" dirty="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504608"/>
            <a:ext cx="8229600" cy="582612"/>
          </a:xfrm>
        </p:spPr>
        <p:txBody>
          <a:bodyPr/>
          <a:lstStyle/>
          <a:p>
            <a:pPr>
              <a:defRPr/>
            </a:pPr>
            <a:r>
              <a:rPr smtClean="0">
                <a:solidFill>
                  <a:schemeClr val="accent1">
                    <a:lumMod val="75000"/>
                  </a:schemeClr>
                </a:solidFill>
              </a:rPr>
              <a:t>校方项目组成员</a:t>
            </a:r>
            <a:endParaRPr/>
          </a:p>
        </p:txBody>
      </p:sp>
      <p:graphicFrame>
        <p:nvGraphicFramePr>
          <p:cNvPr id="4" name="内容占位符 3"/>
          <p:cNvGraphicFramePr>
            <a:graphicFrameLocks noGrp="1"/>
          </p:cNvGraphicFramePr>
          <p:nvPr>
            <p:ph idx="1"/>
          </p:nvPr>
        </p:nvGraphicFramePr>
        <p:xfrm>
          <a:off x="500063" y="1301533"/>
          <a:ext cx="8143932" cy="4984987"/>
        </p:xfrm>
        <a:graphic>
          <a:graphicData uri="http://schemas.openxmlformats.org/drawingml/2006/table">
            <a:tbl>
              <a:tblPr firstRow="1">
                <a:tableStyleId>{69012ECD-51FC-41F1-AA8D-1B2483CD663E}</a:tableStyleId>
              </a:tblPr>
              <a:tblGrid>
                <a:gridCol w="760324"/>
                <a:gridCol w="1321493"/>
                <a:gridCol w="1581139"/>
                <a:gridCol w="1710496"/>
                <a:gridCol w="923183"/>
                <a:gridCol w="1847297"/>
              </a:tblGrid>
              <a:tr h="555846">
                <a:tc>
                  <a:txBody>
                    <a:bodyPr/>
                    <a:lstStyle/>
                    <a:p>
                      <a:pPr algn="ctr">
                        <a:spcAft>
                          <a:spcPts val="0"/>
                        </a:spcAft>
                      </a:pPr>
                      <a:r>
                        <a:rPr lang="zh-CN" sz="2000" kern="100" dirty="0"/>
                        <a:t>序号</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100" dirty="0"/>
                        <a:t>姓名</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100" dirty="0"/>
                        <a:t>角色</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100"/>
                        <a:t>手机</a:t>
                      </a:r>
                      <a:endParaRPr lang="zh-CN"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2000" kern="100" dirty="0" smtClean="0"/>
                        <a:t>座机</a:t>
                      </a:r>
                      <a:endParaRPr lang="zh-CN" altLang="en-US" sz="2000" kern="100" dirty="0">
                        <a:latin typeface="Times New Roman"/>
                        <a:ea typeface="+mn-e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100"/>
                        <a:t>邮箱</a:t>
                      </a:r>
                      <a:endParaRPr lang="zh-CN"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846">
                <a:tc>
                  <a:txBody>
                    <a:bodyPr/>
                    <a:lstStyle/>
                    <a:p>
                      <a:pPr algn="ctr">
                        <a:spcAft>
                          <a:spcPts val="0"/>
                        </a:spcAft>
                      </a:pPr>
                      <a:r>
                        <a:rPr lang="en-US" sz="2000" kern="100"/>
                        <a:t>1</a:t>
                      </a:r>
                      <a:endParaRPr lang="zh-CN"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项目负责人</a:t>
                      </a:r>
                      <a:endParaRPr lang="zh-CN" altLang="en-US" sz="2000" dirty="0">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微软雅黑" pitchFamily="34" charset="-122"/>
                        <a:ea typeface="微软雅黑" pitchFamily="34"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微软雅黑" pitchFamily="34" charset="-122"/>
                        <a:ea typeface="微软雅黑" pitchFamily="34" charset="-122"/>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846">
                <a:tc>
                  <a:txBody>
                    <a:bodyPr/>
                    <a:lstStyle/>
                    <a:p>
                      <a:pPr algn="ctr">
                        <a:spcAft>
                          <a:spcPts val="0"/>
                        </a:spcAft>
                      </a:pPr>
                      <a:r>
                        <a:rPr lang="en-US" sz="2000" kern="100"/>
                        <a:t>2</a:t>
                      </a:r>
                      <a:endParaRPr lang="zh-CN"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100" dirty="0" smtClean="0"/>
                        <a:t>项目</a:t>
                      </a:r>
                      <a:r>
                        <a:rPr lang="zh-CN" altLang="en-US" sz="2000" kern="100" dirty="0" smtClean="0"/>
                        <a:t>联络人</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mn-ea"/>
                        <a:ea typeface="+mn-e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846">
                <a:tc>
                  <a:txBody>
                    <a:bodyPr/>
                    <a:lstStyle/>
                    <a:p>
                      <a:pPr algn="ctr">
                        <a:spcAft>
                          <a:spcPts val="0"/>
                        </a:spcAft>
                      </a:pPr>
                      <a:r>
                        <a:rPr lang="en-US" sz="2000" kern="100"/>
                        <a:t>3</a:t>
                      </a:r>
                      <a:endParaRPr lang="zh-CN"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2000" kern="100" dirty="0" smtClean="0">
                          <a:latin typeface="Times New Roman"/>
                          <a:ea typeface="宋体"/>
                          <a:cs typeface="Times New Roman"/>
                        </a:rPr>
                        <a:t>参与人</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846">
                <a:tc>
                  <a:txBody>
                    <a:bodyPr/>
                    <a:lstStyle/>
                    <a:p>
                      <a:pPr algn="ctr">
                        <a:spcAft>
                          <a:spcPts val="0"/>
                        </a:spcAft>
                      </a:pPr>
                      <a:r>
                        <a:rPr lang="en-US" sz="2000" kern="100"/>
                        <a:t>4</a:t>
                      </a:r>
                      <a:endParaRPr lang="zh-CN"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2000" kern="100" dirty="0" smtClean="0">
                          <a:latin typeface="Times New Roman"/>
                          <a:ea typeface="+mn-ea"/>
                          <a:cs typeface="Times New Roman"/>
                        </a:rPr>
                        <a:t>参与人</a:t>
                      </a:r>
                      <a:endParaRPr lang="zh-CN" altLang="en-US" sz="2000" kern="100" dirty="0">
                        <a:latin typeface="Times New Roman"/>
                        <a:ea typeface="+mn-ea"/>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846">
                <a:tc>
                  <a:txBody>
                    <a:bodyPr/>
                    <a:lstStyle/>
                    <a:p>
                      <a:pPr algn="ctr">
                        <a:spcAft>
                          <a:spcPts val="0"/>
                        </a:spcAft>
                      </a:pPr>
                      <a:r>
                        <a:rPr lang="en-US" altLang="zh-CN" sz="2000" kern="100" dirty="0" smtClean="0">
                          <a:latin typeface="Times New Roman"/>
                          <a:ea typeface="宋体"/>
                          <a:cs typeface="Times New Roman"/>
                        </a:rPr>
                        <a:t>5</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kern="100" dirty="0" smtClean="0">
                          <a:latin typeface="Times New Roman"/>
                          <a:ea typeface="+mn-ea"/>
                          <a:cs typeface="Times New Roman"/>
                        </a:rPr>
                        <a:t>参与人</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846">
                <a:tc>
                  <a:txBody>
                    <a:bodyPr/>
                    <a:lstStyle/>
                    <a:p>
                      <a:pPr algn="ctr">
                        <a:spcAft>
                          <a:spcPts val="0"/>
                        </a:spcAft>
                      </a:pPr>
                      <a:r>
                        <a:rPr lang="en-US" altLang="zh-CN" sz="2000" kern="100" dirty="0" smtClean="0">
                          <a:latin typeface="Times New Roman"/>
                          <a:ea typeface="宋体"/>
                          <a:cs typeface="Times New Roman"/>
                        </a:rPr>
                        <a:t>6</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kern="100" dirty="0" smtClean="0">
                          <a:latin typeface="Times New Roman"/>
                          <a:ea typeface="+mn-ea"/>
                          <a:cs typeface="Times New Roman"/>
                        </a:rPr>
                        <a:t>参与人</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8219">
                <a:tc>
                  <a:txBody>
                    <a:bodyPr/>
                    <a:lstStyle/>
                    <a:p>
                      <a:pPr algn="ctr">
                        <a:spcAft>
                          <a:spcPts val="0"/>
                        </a:spcAft>
                      </a:pPr>
                      <a:r>
                        <a:rPr lang="en-US" altLang="zh-CN" sz="2000" kern="100" dirty="0" smtClean="0">
                          <a:latin typeface="Times New Roman"/>
                          <a:ea typeface="宋体"/>
                          <a:cs typeface="Times New Roman"/>
                        </a:rPr>
                        <a:t>7</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kern="100" dirty="0" smtClean="0">
                          <a:latin typeface="Times New Roman"/>
                          <a:ea typeface="+mn-ea"/>
                          <a:cs typeface="Times New Roman"/>
                        </a:rPr>
                        <a:t>参与人</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846">
                <a:tc>
                  <a:txBody>
                    <a:bodyPr/>
                    <a:lstStyle/>
                    <a:p>
                      <a:pPr algn="ctr">
                        <a:spcAft>
                          <a:spcPts val="0"/>
                        </a:spcAft>
                      </a:pPr>
                      <a:r>
                        <a:rPr lang="en-US" altLang="zh-CN" sz="2000" kern="100" dirty="0" smtClean="0">
                          <a:latin typeface="Times New Roman"/>
                          <a:ea typeface="宋体"/>
                          <a:cs typeface="Times New Roman"/>
                        </a:rPr>
                        <a:t>8</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kern="100" dirty="0" smtClean="0">
                          <a:latin typeface="Times New Roman"/>
                          <a:ea typeface="+mn-ea"/>
                          <a:cs typeface="Times New Roman"/>
                        </a:rPr>
                        <a:t>参与人</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85875"/>
            <a:ext cx="8229600" cy="5072063"/>
          </a:xfrm>
        </p:spPr>
        <p:txBody>
          <a:bodyPr>
            <a:normAutofit lnSpcReduction="10000"/>
          </a:bodyPr>
          <a:lstStyle/>
          <a:p>
            <a:pPr>
              <a:buFont typeface="Arial" charset="0"/>
              <a:buNone/>
              <a:defRPr/>
            </a:pPr>
            <a:r>
              <a:rPr lang="zh-CN" altLang="en-US" dirty="0" smtClean="0"/>
              <a:t>（</a:t>
            </a:r>
            <a:r>
              <a:rPr lang="en-US" altLang="zh-CN" dirty="0" smtClean="0"/>
              <a:t>1</a:t>
            </a:r>
            <a:r>
              <a:rPr lang="zh-CN" altLang="en-US" dirty="0" smtClean="0"/>
              <a:t>）项目负责人职责：</a:t>
            </a:r>
            <a:endParaRPr lang="en-US" altLang="zh-CN" dirty="0" smtClean="0"/>
          </a:p>
          <a:p>
            <a:pPr lvl="1">
              <a:buClr>
                <a:srgbClr val="FF0000"/>
              </a:buClr>
              <a:buFont typeface="Wingdings" pitchFamily="2" charset="2"/>
              <a:buChar char="Ø"/>
              <a:defRPr/>
            </a:pPr>
            <a:r>
              <a:rPr lang="zh-CN" altLang="en-US" b="0" dirty="0" smtClean="0"/>
              <a:t>负责审核和批准实施计划；</a:t>
            </a:r>
            <a:endParaRPr lang="en-US" altLang="zh-CN" b="0" dirty="0" smtClean="0"/>
          </a:p>
          <a:p>
            <a:pPr lvl="1">
              <a:buClr>
                <a:srgbClr val="FF0000"/>
              </a:buClr>
              <a:buFont typeface="Wingdings" pitchFamily="2" charset="2"/>
              <a:buChar char="Ø"/>
              <a:defRPr/>
            </a:pPr>
            <a:r>
              <a:rPr lang="zh-CN" altLang="en-US" b="0" dirty="0" smtClean="0"/>
              <a:t>保障人员的落实，确认项目实施按计划执行；</a:t>
            </a:r>
            <a:endParaRPr lang="en-US" altLang="zh-CN" b="0" dirty="0" smtClean="0"/>
          </a:p>
          <a:p>
            <a:pPr lvl="1">
              <a:buClr>
                <a:srgbClr val="FF0000"/>
              </a:buClr>
              <a:buFont typeface="Wingdings" pitchFamily="2" charset="2"/>
              <a:buChar char="Ø"/>
              <a:defRPr/>
            </a:pPr>
            <a:r>
              <a:rPr lang="zh-CN" altLang="en-US" b="0" dirty="0" smtClean="0"/>
              <a:t>督促各部门与实施组的工作协调；</a:t>
            </a:r>
            <a:endParaRPr lang="en-US" altLang="zh-CN" b="0" dirty="0" smtClean="0"/>
          </a:p>
          <a:p>
            <a:pPr lvl="1">
              <a:buClr>
                <a:srgbClr val="FF0000"/>
              </a:buClr>
              <a:buFont typeface="Wingdings" pitchFamily="2" charset="2"/>
              <a:buChar char="Ø"/>
              <a:defRPr/>
            </a:pPr>
            <a:r>
              <a:rPr lang="zh-CN" altLang="en-US" b="0" dirty="0" smtClean="0"/>
              <a:t>检查与监督项目实施工作进度；</a:t>
            </a:r>
            <a:endParaRPr lang="en-US" altLang="zh-CN" b="0" dirty="0" smtClean="0"/>
          </a:p>
          <a:p>
            <a:pPr lvl="1">
              <a:buClr>
                <a:srgbClr val="FF0000"/>
              </a:buClr>
              <a:buFont typeface="Wingdings" pitchFamily="2" charset="2"/>
              <a:buChar char="Ø"/>
              <a:defRPr/>
            </a:pPr>
            <a:r>
              <a:rPr lang="zh-CN" altLang="en-US" b="0" dirty="0" smtClean="0"/>
              <a:t>负责需求 最终确认；</a:t>
            </a:r>
            <a:endParaRPr lang="en-US" altLang="zh-CN" b="0" dirty="0" smtClean="0"/>
          </a:p>
          <a:p>
            <a:pPr lvl="1">
              <a:buClr>
                <a:srgbClr val="FF0000"/>
              </a:buClr>
              <a:buFont typeface="Wingdings" pitchFamily="2" charset="2"/>
              <a:buChar char="Ø"/>
              <a:defRPr/>
            </a:pPr>
            <a:r>
              <a:rPr lang="zh-CN" altLang="en-US" b="0" dirty="0" smtClean="0"/>
              <a:t>负责审批试运行计划和方案；</a:t>
            </a:r>
            <a:endParaRPr lang="en-US" altLang="zh-CN" b="0" dirty="0" smtClean="0"/>
          </a:p>
          <a:p>
            <a:pPr>
              <a:buFont typeface="Arial" charset="0"/>
              <a:buNone/>
              <a:defRPr/>
            </a:pPr>
            <a:r>
              <a:rPr lang="zh-CN" altLang="en-US" dirty="0" smtClean="0"/>
              <a:t>（</a:t>
            </a:r>
            <a:r>
              <a:rPr lang="en-US" altLang="zh-CN" dirty="0" smtClean="0"/>
              <a:t>2</a:t>
            </a:r>
            <a:r>
              <a:rPr lang="zh-CN" altLang="en-US" dirty="0" smtClean="0"/>
              <a:t>）项目联系人职责：</a:t>
            </a:r>
            <a:endParaRPr lang="en-US" altLang="zh-CN" dirty="0" smtClean="0"/>
          </a:p>
          <a:p>
            <a:pPr lvl="1">
              <a:buClr>
                <a:srgbClr val="FF0000"/>
              </a:buClr>
              <a:buFont typeface="Wingdings" pitchFamily="2" charset="2"/>
              <a:buChar char="Ø"/>
              <a:defRPr/>
            </a:pPr>
            <a:r>
              <a:rPr lang="zh-CN" altLang="en-US" b="0" dirty="0" smtClean="0"/>
              <a:t>参与确认项目实施计划；</a:t>
            </a:r>
            <a:endParaRPr lang="en-US" altLang="zh-CN" b="0" dirty="0" smtClean="0"/>
          </a:p>
          <a:p>
            <a:pPr lvl="1">
              <a:buClr>
                <a:srgbClr val="FF0000"/>
              </a:buClr>
              <a:buFont typeface="Wingdings" pitchFamily="2" charset="2"/>
              <a:buChar char="Ø"/>
              <a:defRPr/>
            </a:pPr>
            <a:r>
              <a:rPr lang="zh-CN" altLang="en-US" b="0" dirty="0" smtClean="0"/>
              <a:t>向项目负责人汇报各项计划的执行情况；</a:t>
            </a:r>
            <a:endParaRPr lang="en-US" altLang="zh-CN" b="0" dirty="0" smtClean="0"/>
          </a:p>
          <a:p>
            <a:pPr lvl="1">
              <a:buClr>
                <a:srgbClr val="FF0000"/>
              </a:buClr>
              <a:buFont typeface="Wingdings" pitchFamily="2" charset="2"/>
              <a:buChar char="Ø"/>
              <a:defRPr/>
            </a:pPr>
            <a:r>
              <a:rPr lang="zh-CN" altLang="en-US" b="0" dirty="0" smtClean="0"/>
              <a:t>与金智 项目经理配合，组织各项计划活动的执行；</a:t>
            </a:r>
            <a:endParaRPr lang="en-US" altLang="zh-CN" b="0" dirty="0" smtClean="0"/>
          </a:p>
          <a:p>
            <a:pPr lvl="1">
              <a:buClr>
                <a:srgbClr val="FF0000"/>
              </a:buClr>
              <a:buFont typeface="Wingdings" pitchFamily="2" charset="2"/>
              <a:buChar char="Ø"/>
              <a:defRPr/>
            </a:pPr>
            <a:r>
              <a:rPr lang="zh-CN" altLang="en-US" b="0" dirty="0" smtClean="0"/>
              <a:t>负责与金智项目组联系，接收与提交各种项目文档 ；</a:t>
            </a:r>
            <a:endParaRPr lang="zh-CN" altLang="en-US" b="0" dirty="0"/>
          </a:p>
        </p:txBody>
      </p:sp>
      <p:sp>
        <p:nvSpPr>
          <p:cNvPr id="3" name="标题 2"/>
          <p:cNvSpPr>
            <a:spLocks noGrp="1"/>
          </p:cNvSpPr>
          <p:nvPr>
            <p:ph type="title"/>
          </p:nvPr>
        </p:nvSpPr>
        <p:spPr>
          <a:xfrm>
            <a:off x="457200" y="560372"/>
            <a:ext cx="8229600" cy="582612"/>
          </a:xfrm>
        </p:spPr>
        <p:txBody>
          <a:bodyPr/>
          <a:lstStyle/>
          <a:p>
            <a:pPr>
              <a:defRPr/>
            </a:pPr>
            <a:r>
              <a:rPr smtClean="0">
                <a:solidFill>
                  <a:schemeClr val="accent1">
                    <a:lumMod val="75000"/>
                  </a:schemeClr>
                </a:solidFill>
              </a:rPr>
              <a:t>项目组成员职责分工</a:t>
            </a:r>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p:cNvSpPr>
            <a:spLocks noGrp="1"/>
          </p:cNvSpPr>
          <p:nvPr>
            <p:ph type="title"/>
          </p:nvPr>
        </p:nvSpPr>
        <p:spPr>
          <a:xfrm>
            <a:off x="457200" y="274638"/>
            <a:ext cx="8229600" cy="582612"/>
          </a:xfrm>
        </p:spPr>
        <p:txBody>
          <a:bodyPr/>
          <a:lstStyle/>
          <a:p>
            <a:pPr>
              <a:defRPr/>
            </a:pPr>
            <a:r>
              <a:rPr smtClean="0">
                <a:solidFill>
                  <a:schemeClr val="accent1">
                    <a:lumMod val="75000"/>
                  </a:schemeClr>
                </a:solidFill>
              </a:rPr>
              <a:t>议程安排</a:t>
            </a:r>
          </a:p>
        </p:txBody>
      </p:sp>
      <p:graphicFrame>
        <p:nvGraphicFramePr>
          <p:cNvPr id="6" name="图示 5"/>
          <p:cNvGraphicFramePr/>
          <p:nvPr/>
        </p:nvGraphicFramePr>
        <p:xfrm>
          <a:off x="285720" y="1428736"/>
          <a:ext cx="8715436" cy="4278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圆角矩形 3"/>
          <p:cNvSpPr/>
          <p:nvPr/>
        </p:nvSpPr>
        <p:spPr>
          <a:xfrm>
            <a:off x="2857500" y="3786188"/>
            <a:ext cx="4857750" cy="714375"/>
          </a:xfrm>
          <a:prstGeom prst="roundRect">
            <a:avLst/>
          </a:prstGeom>
          <a:solidFill>
            <a:srgbClr val="FF000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标题 15"/>
          <p:cNvSpPr>
            <a:spLocks noGrp="1"/>
          </p:cNvSpPr>
          <p:nvPr>
            <p:ph type="title"/>
          </p:nvPr>
        </p:nvSpPr>
        <p:spPr>
          <a:xfrm>
            <a:off x="457200" y="274638"/>
            <a:ext cx="8229600" cy="582612"/>
          </a:xfrm>
        </p:spPr>
        <p:txBody>
          <a:bodyPr/>
          <a:lstStyle/>
          <a:p>
            <a:r>
              <a:rPr smtClean="0"/>
              <a:t>项目实施总体计划</a:t>
            </a:r>
          </a:p>
        </p:txBody>
      </p:sp>
      <p:sp>
        <p:nvSpPr>
          <p:cNvPr id="18" name="Rectangle 2"/>
          <p:cNvSpPr txBox="1">
            <a:spLocks noChangeArrowheads="1"/>
          </p:cNvSpPr>
          <p:nvPr/>
        </p:nvSpPr>
        <p:spPr bwMode="auto">
          <a:xfrm>
            <a:off x="0" y="5980113"/>
            <a:ext cx="4527550" cy="876300"/>
          </a:xfrm>
          <a:prstGeom prst="rect">
            <a:avLst/>
          </a:prstGeom>
          <a:solidFill>
            <a:srgbClr val="FF0033"/>
          </a:solidFill>
          <a:ln w="9525">
            <a:noFill/>
            <a:miter lim="800000"/>
            <a:headEnd/>
            <a:tailEnd/>
          </a:ln>
        </p:spPr>
        <p:txBody>
          <a:bodyPr lIns="92075" tIns="46038" rIns="92075" bIns="46038" anchor="ctr"/>
          <a:lstStyle/>
          <a:p>
            <a:pPr algn="ctr" eaLnBrk="0" hangingPunct="0">
              <a:lnSpc>
                <a:spcPct val="150000"/>
              </a:lnSpc>
              <a:defRPr/>
            </a:pPr>
            <a:r>
              <a:rPr lang="zh-CN" altLang="en-US" sz="4800" dirty="0">
                <a:solidFill>
                  <a:srgbClr val="FFFF00"/>
                </a:solidFill>
                <a:latin typeface="华文行楷" pitchFamily="2" charset="-122"/>
                <a:ea typeface="华文行楷" pitchFamily="2" charset="-122"/>
                <a:cs typeface="+mj-cs"/>
              </a:rPr>
              <a:t>人事管理系统</a:t>
            </a:r>
            <a:endParaRPr lang="en-US" altLang="zh-CN" sz="4800" dirty="0">
              <a:solidFill>
                <a:srgbClr val="FFFF00"/>
              </a:solidFill>
              <a:latin typeface="华文行楷" pitchFamily="2" charset="-122"/>
              <a:ea typeface="华文行楷" pitchFamily="2" charset="-122"/>
              <a:cs typeface="+mj-cs"/>
            </a:endParaRPr>
          </a:p>
        </p:txBody>
      </p:sp>
      <p:sp>
        <p:nvSpPr>
          <p:cNvPr id="19" name="Rectangle 3"/>
          <p:cNvSpPr>
            <a:spLocks noChangeArrowheads="1"/>
          </p:cNvSpPr>
          <p:nvPr/>
        </p:nvSpPr>
        <p:spPr bwMode="auto">
          <a:xfrm>
            <a:off x="101600" y="5257800"/>
            <a:ext cx="4470400" cy="671513"/>
          </a:xfrm>
          <a:prstGeom prst="rect">
            <a:avLst/>
          </a:prstGeom>
          <a:solidFill>
            <a:srgbClr val="00FFFF"/>
          </a:solidFill>
          <a:ln w="9525">
            <a:noFill/>
            <a:miter lim="800000"/>
            <a:headEnd/>
            <a:tailEnd/>
          </a:ln>
        </p:spPr>
        <p:txBody>
          <a:bodyPr lIns="92075" tIns="46038" rIns="92075" bIns="46038"/>
          <a:lstStyle/>
          <a:p>
            <a:pPr eaLnBrk="0" hangingPunct="0">
              <a:spcBef>
                <a:spcPct val="20000"/>
              </a:spcBef>
            </a:pPr>
            <a:r>
              <a:rPr lang="zh-CN" altLang="en-US" sz="2800">
                <a:latin typeface="黑体" pitchFamily="2" charset="-122"/>
                <a:ea typeface="黑体" pitchFamily="2" charset="-122"/>
              </a:rPr>
              <a:t>项目启动</a:t>
            </a:r>
          </a:p>
        </p:txBody>
      </p:sp>
      <p:sp>
        <p:nvSpPr>
          <p:cNvPr id="20" name="Rectangle 4"/>
          <p:cNvSpPr>
            <a:spLocks noChangeArrowheads="1"/>
          </p:cNvSpPr>
          <p:nvPr/>
        </p:nvSpPr>
        <p:spPr bwMode="auto">
          <a:xfrm>
            <a:off x="987425" y="4602163"/>
            <a:ext cx="4532313" cy="612775"/>
          </a:xfrm>
          <a:prstGeom prst="rect">
            <a:avLst/>
          </a:prstGeom>
          <a:solidFill>
            <a:schemeClr val="hlink"/>
          </a:solidFill>
          <a:ln w="9525">
            <a:noFill/>
            <a:miter lim="800000"/>
            <a:headEnd/>
            <a:tailEnd/>
          </a:ln>
        </p:spPr>
        <p:txBody>
          <a:bodyPr lIns="92075" tIns="46038" rIns="92075" bIns="46038"/>
          <a:lstStyle/>
          <a:p>
            <a:pPr eaLnBrk="0" hangingPunct="0">
              <a:spcBef>
                <a:spcPct val="20000"/>
              </a:spcBef>
            </a:pPr>
            <a:r>
              <a:rPr lang="zh-CN" altLang="en-US" sz="2800" dirty="0" smtClean="0">
                <a:latin typeface="黑体" pitchFamily="2" charset="-122"/>
                <a:ea typeface="黑体" pitchFamily="2" charset="-122"/>
              </a:rPr>
              <a:t>系统培训、需求确认 </a:t>
            </a:r>
            <a:endParaRPr lang="zh-CN" altLang="en-US" sz="2800" dirty="0">
              <a:latin typeface="黑体" pitchFamily="2" charset="-122"/>
              <a:ea typeface="黑体" pitchFamily="2" charset="-122"/>
            </a:endParaRPr>
          </a:p>
        </p:txBody>
      </p:sp>
      <p:sp>
        <p:nvSpPr>
          <p:cNvPr id="21" name="Rectangle 5"/>
          <p:cNvSpPr>
            <a:spLocks noChangeArrowheads="1"/>
          </p:cNvSpPr>
          <p:nvPr/>
        </p:nvSpPr>
        <p:spPr bwMode="auto">
          <a:xfrm>
            <a:off x="1800225" y="3916363"/>
            <a:ext cx="4668838" cy="641350"/>
          </a:xfrm>
          <a:prstGeom prst="rect">
            <a:avLst/>
          </a:prstGeom>
          <a:solidFill>
            <a:srgbClr val="00CCCC"/>
          </a:solidFill>
          <a:ln w="9525">
            <a:noFill/>
            <a:miter lim="800000"/>
            <a:headEnd/>
            <a:tailEnd/>
          </a:ln>
        </p:spPr>
        <p:txBody>
          <a:bodyPr lIns="92075" tIns="46038" rIns="92075" bIns="46038"/>
          <a:lstStyle/>
          <a:p>
            <a:pPr eaLnBrk="0" hangingPunct="0">
              <a:spcBef>
                <a:spcPct val="20000"/>
              </a:spcBef>
            </a:pPr>
            <a:r>
              <a:rPr lang="zh-CN" altLang="en-US" sz="2800">
                <a:latin typeface="黑体" pitchFamily="2" charset="-122"/>
                <a:ea typeface="黑体" pitchFamily="2" charset="-122"/>
              </a:rPr>
              <a:t>系统上线准备</a:t>
            </a:r>
          </a:p>
        </p:txBody>
      </p:sp>
      <p:sp>
        <p:nvSpPr>
          <p:cNvPr id="22" name="Rectangle 6"/>
          <p:cNvSpPr>
            <a:spLocks noChangeArrowheads="1"/>
          </p:cNvSpPr>
          <p:nvPr/>
        </p:nvSpPr>
        <p:spPr bwMode="auto">
          <a:xfrm>
            <a:off x="2478088" y="3230563"/>
            <a:ext cx="4803775" cy="641350"/>
          </a:xfrm>
          <a:prstGeom prst="rect">
            <a:avLst/>
          </a:prstGeom>
          <a:solidFill>
            <a:srgbClr val="00CCFF"/>
          </a:solidFill>
          <a:ln w="9525">
            <a:noFill/>
            <a:miter lim="800000"/>
            <a:headEnd/>
            <a:tailEnd/>
          </a:ln>
        </p:spPr>
        <p:txBody>
          <a:bodyPr lIns="92075" tIns="46038" rIns="92075" bIns="46038"/>
          <a:lstStyle/>
          <a:p>
            <a:pPr eaLnBrk="0" hangingPunct="0">
              <a:spcBef>
                <a:spcPct val="20000"/>
              </a:spcBef>
            </a:pPr>
            <a:r>
              <a:rPr lang="zh-CN" altLang="en-US" sz="2800">
                <a:latin typeface="黑体" pitchFamily="2" charset="-122"/>
                <a:ea typeface="黑体" pitchFamily="2" charset="-122"/>
              </a:rPr>
              <a:t>系统培训</a:t>
            </a:r>
          </a:p>
        </p:txBody>
      </p:sp>
      <p:sp>
        <p:nvSpPr>
          <p:cNvPr id="23" name="Rectangle 7"/>
          <p:cNvSpPr>
            <a:spLocks noChangeArrowheads="1"/>
          </p:cNvSpPr>
          <p:nvPr/>
        </p:nvSpPr>
        <p:spPr bwMode="auto">
          <a:xfrm>
            <a:off x="3133725" y="2562225"/>
            <a:ext cx="5141913" cy="641350"/>
          </a:xfrm>
          <a:prstGeom prst="rect">
            <a:avLst/>
          </a:prstGeom>
          <a:solidFill>
            <a:srgbClr val="0099FF"/>
          </a:solidFill>
          <a:ln w="9525">
            <a:noFill/>
            <a:miter lim="800000"/>
            <a:headEnd/>
            <a:tailEnd/>
          </a:ln>
        </p:spPr>
        <p:txBody>
          <a:bodyPr lIns="92075" tIns="46038" rIns="92075" bIns="46038"/>
          <a:lstStyle/>
          <a:p>
            <a:pPr eaLnBrk="0" hangingPunct="0">
              <a:spcBef>
                <a:spcPct val="20000"/>
              </a:spcBef>
            </a:pPr>
            <a:r>
              <a:rPr lang="zh-CN" altLang="en-US" sz="2800">
                <a:latin typeface="黑体" pitchFamily="2" charset="-122"/>
                <a:ea typeface="黑体" pitchFamily="2" charset="-122"/>
              </a:rPr>
              <a:t>系统试运行</a:t>
            </a:r>
            <a:endParaRPr lang="en-US" altLang="zh-CN" sz="2800">
              <a:latin typeface="黑体" pitchFamily="2" charset="-122"/>
              <a:ea typeface="黑体" pitchFamily="2" charset="-122"/>
            </a:endParaRPr>
          </a:p>
        </p:txBody>
      </p:sp>
      <p:sp>
        <p:nvSpPr>
          <p:cNvPr id="24" name="Rectangle 8"/>
          <p:cNvSpPr>
            <a:spLocks noChangeArrowheads="1"/>
          </p:cNvSpPr>
          <p:nvPr/>
        </p:nvSpPr>
        <p:spPr bwMode="auto">
          <a:xfrm>
            <a:off x="4064000" y="1884363"/>
            <a:ext cx="5078413" cy="641350"/>
          </a:xfrm>
          <a:prstGeom prst="rect">
            <a:avLst/>
          </a:prstGeom>
          <a:solidFill>
            <a:srgbClr val="0066FF"/>
          </a:solidFill>
          <a:ln w="9525">
            <a:noFill/>
            <a:miter lim="800000"/>
            <a:headEnd/>
            <a:tailEnd/>
          </a:ln>
        </p:spPr>
        <p:txBody>
          <a:bodyPr lIns="92075" tIns="46038" rIns="92075" bIns="46038"/>
          <a:lstStyle/>
          <a:p>
            <a:pPr eaLnBrk="0" hangingPunct="0">
              <a:spcBef>
                <a:spcPct val="50000"/>
              </a:spcBef>
            </a:pPr>
            <a:r>
              <a:rPr lang="zh-CN" altLang="en-US" sz="2800">
                <a:latin typeface="黑体" pitchFamily="2" charset="-122"/>
                <a:ea typeface="黑体" pitchFamily="2" charset="-122"/>
              </a:rPr>
              <a:t>验收与持续维护</a:t>
            </a:r>
          </a:p>
        </p:txBody>
      </p:sp>
      <p:graphicFrame>
        <p:nvGraphicFramePr>
          <p:cNvPr id="1026" name="Object 16"/>
          <p:cNvGraphicFramePr>
            <a:graphicFrameLocks/>
          </p:cNvGraphicFramePr>
          <p:nvPr/>
        </p:nvGraphicFramePr>
        <p:xfrm>
          <a:off x="101600" y="4267200"/>
          <a:ext cx="881063" cy="966788"/>
        </p:xfrm>
        <a:graphic>
          <a:graphicData uri="http://schemas.openxmlformats.org/presentationml/2006/ole">
            <mc:AlternateContent xmlns:mc="http://schemas.openxmlformats.org/markup-compatibility/2006">
              <mc:Choice xmlns:v="urn:schemas-microsoft-com:vml" Requires="v">
                <p:oleObj spid="_x0000_s1034" name="剪辑" r:id="rId4" imgW="3660480" imgH="3333600" progId="">
                  <p:embed/>
                </p:oleObj>
              </mc:Choice>
              <mc:Fallback>
                <p:oleObj name="剪辑" r:id="rId4" imgW="3660480" imgH="3333600" progId="">
                  <p:embed/>
                  <p:pic>
                    <p:nvPicPr>
                      <p:cNvPr id="0" name="Object 1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 y="4267200"/>
                        <a:ext cx="881063"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17"/>
          <p:cNvGraphicFramePr>
            <a:graphicFrameLocks/>
          </p:cNvGraphicFramePr>
          <p:nvPr/>
        </p:nvGraphicFramePr>
        <p:xfrm>
          <a:off x="982663" y="3262313"/>
          <a:ext cx="812800" cy="1285875"/>
        </p:xfrm>
        <a:graphic>
          <a:graphicData uri="http://schemas.openxmlformats.org/presentationml/2006/ole">
            <mc:AlternateContent xmlns:mc="http://schemas.openxmlformats.org/markup-compatibility/2006">
              <mc:Choice xmlns:v="urn:schemas-microsoft-com:vml" Requires="v">
                <p:oleObj spid="_x0000_s1035" name="剪辑" r:id="rId6" imgW="3660480" imgH="3333600" progId="">
                  <p:embed/>
                </p:oleObj>
              </mc:Choice>
              <mc:Fallback>
                <p:oleObj name="剪辑" r:id="rId6" imgW="3660480" imgH="3333600" progId="">
                  <p:embed/>
                  <p:pic>
                    <p:nvPicPr>
                      <p:cNvPr id="0"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663" y="3262313"/>
                        <a:ext cx="8128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18"/>
          <p:cNvGraphicFramePr>
            <a:graphicFrameLocks/>
          </p:cNvGraphicFramePr>
          <p:nvPr/>
        </p:nvGraphicFramePr>
        <p:xfrm>
          <a:off x="1658938" y="2571750"/>
          <a:ext cx="812800" cy="1290638"/>
        </p:xfrm>
        <a:graphic>
          <a:graphicData uri="http://schemas.openxmlformats.org/presentationml/2006/ole">
            <mc:AlternateContent xmlns:mc="http://schemas.openxmlformats.org/markup-compatibility/2006">
              <mc:Choice xmlns:v="urn:schemas-microsoft-com:vml" Requires="v">
                <p:oleObj spid="_x0000_s1036" name="剪辑" r:id="rId7" imgW="3660480" imgH="3333600" progId="">
                  <p:embed/>
                </p:oleObj>
              </mc:Choice>
              <mc:Fallback>
                <p:oleObj name="剪辑" r:id="rId7" imgW="3660480" imgH="3333600" progId="">
                  <p:embed/>
                  <p:pic>
                    <p:nvPicPr>
                      <p:cNvPr id="0" name="Object 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8938" y="2571750"/>
                        <a:ext cx="812800"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19"/>
          <p:cNvGraphicFramePr>
            <a:graphicFrameLocks/>
          </p:cNvGraphicFramePr>
          <p:nvPr/>
        </p:nvGraphicFramePr>
        <p:xfrm>
          <a:off x="2336800" y="2190750"/>
          <a:ext cx="812800" cy="1023938"/>
        </p:xfrm>
        <a:graphic>
          <a:graphicData uri="http://schemas.openxmlformats.org/presentationml/2006/ole">
            <mc:AlternateContent xmlns:mc="http://schemas.openxmlformats.org/markup-compatibility/2006">
              <mc:Choice xmlns:v="urn:schemas-microsoft-com:vml" Requires="v">
                <p:oleObj spid="_x0000_s1037" name="剪辑" r:id="rId8" imgW="3660480" imgH="3333600" progId="">
                  <p:embed/>
                </p:oleObj>
              </mc:Choice>
              <mc:Fallback>
                <p:oleObj name="剪辑" r:id="rId8" imgW="3660480" imgH="3333600" progId="">
                  <p:embed/>
                  <p:pic>
                    <p:nvPicPr>
                      <p:cNvPr id="0" name="Object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6800" y="2190750"/>
                        <a:ext cx="812800"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20"/>
          <p:cNvGraphicFramePr>
            <a:graphicFrameLocks/>
          </p:cNvGraphicFramePr>
          <p:nvPr/>
        </p:nvGraphicFramePr>
        <p:xfrm>
          <a:off x="3081338" y="1762125"/>
          <a:ext cx="949325" cy="762000"/>
        </p:xfrm>
        <a:graphic>
          <a:graphicData uri="http://schemas.openxmlformats.org/presentationml/2006/ole">
            <mc:AlternateContent xmlns:mc="http://schemas.openxmlformats.org/markup-compatibility/2006">
              <mc:Choice xmlns:v="urn:schemas-microsoft-com:vml" Requires="v">
                <p:oleObj spid="_x0000_s1038" name="剪辑" r:id="rId9" imgW="3660480" imgH="3333600" progId="">
                  <p:embed/>
                </p:oleObj>
              </mc:Choice>
              <mc:Fallback>
                <p:oleObj name="剪辑" r:id="rId9" imgW="3660480" imgH="3333600" progId="">
                  <p:embed/>
                  <p:pic>
                    <p:nvPicPr>
                      <p:cNvPr id="0" name="Object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1338" y="1762125"/>
                        <a:ext cx="949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21"/>
          <p:cNvGraphicFramePr>
            <a:graphicFrameLocks/>
          </p:cNvGraphicFramePr>
          <p:nvPr/>
        </p:nvGraphicFramePr>
        <p:xfrm>
          <a:off x="4097338" y="1214438"/>
          <a:ext cx="1090612" cy="681037"/>
        </p:xfrm>
        <a:graphic>
          <a:graphicData uri="http://schemas.openxmlformats.org/presentationml/2006/ole">
            <mc:AlternateContent xmlns:mc="http://schemas.openxmlformats.org/markup-compatibility/2006">
              <mc:Choice xmlns:v="urn:schemas-microsoft-com:vml" Requires="v">
                <p:oleObj spid="_x0000_s1039" name="剪辑" r:id="rId10" imgW="3660480" imgH="3333600" progId="">
                  <p:embed/>
                </p:oleObj>
              </mc:Choice>
              <mc:Fallback>
                <p:oleObj name="剪辑" r:id="rId10" imgW="3660480" imgH="3333600" progId="">
                  <p:embed/>
                  <p:pic>
                    <p:nvPicPr>
                      <p:cNvPr id="0" name="Object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7338" y="1214438"/>
                        <a:ext cx="109061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 name="Object 22"/>
          <p:cNvGraphicFramePr>
            <a:graphicFrameLocks/>
          </p:cNvGraphicFramePr>
          <p:nvPr/>
        </p:nvGraphicFramePr>
        <p:xfrm>
          <a:off x="6985000" y="0"/>
          <a:ext cx="1100138" cy="1143000"/>
        </p:xfrm>
        <a:graphic>
          <a:graphicData uri="http://schemas.openxmlformats.org/presentationml/2006/ole">
            <mc:AlternateContent xmlns:mc="http://schemas.openxmlformats.org/markup-compatibility/2006">
              <mc:Choice xmlns:v="urn:schemas-microsoft-com:vml" Requires="v">
                <p:oleObj spid="_x0000_s1040" name="剪辑" r:id="rId11" imgW="2250720" imgH="3657600" progId="">
                  <p:embed/>
                </p:oleObj>
              </mc:Choice>
              <mc:Fallback>
                <p:oleObj name="剪辑" r:id="rId11" imgW="2250720" imgH="3657600" progId="">
                  <p:embed/>
                  <p:pic>
                    <p:nvPicPr>
                      <p:cNvPr id="0" name="Object 2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5000" y="0"/>
                        <a:ext cx="11001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 name="Object 23"/>
          <p:cNvGraphicFramePr>
            <a:graphicFrameLocks/>
          </p:cNvGraphicFramePr>
          <p:nvPr/>
        </p:nvGraphicFramePr>
        <p:xfrm>
          <a:off x="5122863" y="928688"/>
          <a:ext cx="1150937" cy="933450"/>
        </p:xfrm>
        <a:graphic>
          <a:graphicData uri="http://schemas.openxmlformats.org/presentationml/2006/ole">
            <mc:AlternateContent xmlns:mc="http://schemas.openxmlformats.org/markup-compatibility/2006">
              <mc:Choice xmlns:v="urn:schemas-microsoft-com:vml" Requires="v">
                <p:oleObj spid="_x0000_s1041" name="剪辑" r:id="rId13" imgW="3660480" imgH="3333600" progId="">
                  <p:embed/>
                </p:oleObj>
              </mc:Choice>
              <mc:Fallback>
                <p:oleObj name="剪辑" r:id="rId13" imgW="3660480" imgH="3333600" progId="">
                  <p:embed/>
                  <p:pic>
                    <p:nvPicPr>
                      <p:cNvPr id="0" name="Object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2863" y="928688"/>
                        <a:ext cx="1150937"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2" name="Freeform 17"/>
          <p:cNvSpPr>
            <a:spLocks/>
          </p:cNvSpPr>
          <p:nvPr/>
        </p:nvSpPr>
        <p:spPr bwMode="auto">
          <a:xfrm>
            <a:off x="6243638" y="714375"/>
            <a:ext cx="2900362" cy="1192213"/>
          </a:xfrm>
          <a:custGeom>
            <a:avLst/>
            <a:gdLst>
              <a:gd name="T0" fmla="*/ 105853 w 2055"/>
              <a:gd name="T1" fmla="*/ 342900 h 751"/>
              <a:gd name="T2" fmla="*/ 234287 w 2055"/>
              <a:gd name="T3" fmla="*/ 342900 h 751"/>
              <a:gd name="T4" fmla="*/ 361310 w 2055"/>
              <a:gd name="T5" fmla="*/ 365125 h 751"/>
              <a:gd name="T6" fmla="*/ 468574 w 2055"/>
              <a:gd name="T7" fmla="*/ 457200 h 751"/>
              <a:gd name="T8" fmla="*/ 597009 w 2055"/>
              <a:gd name="T9" fmla="*/ 479425 h 751"/>
              <a:gd name="T10" fmla="*/ 724032 w 2055"/>
              <a:gd name="T11" fmla="*/ 479425 h 751"/>
              <a:gd name="T12" fmla="*/ 852466 w 2055"/>
              <a:gd name="T13" fmla="*/ 434975 h 751"/>
              <a:gd name="T14" fmla="*/ 980901 w 2055"/>
              <a:gd name="T15" fmla="*/ 388938 h 751"/>
              <a:gd name="T16" fmla="*/ 1107924 w 2055"/>
              <a:gd name="T17" fmla="*/ 388938 h 751"/>
              <a:gd name="T18" fmla="*/ 1321041 w 2055"/>
              <a:gd name="T19" fmla="*/ 388938 h 751"/>
              <a:gd name="T20" fmla="*/ 1449475 w 2055"/>
              <a:gd name="T21" fmla="*/ 342900 h 751"/>
              <a:gd name="T22" fmla="*/ 1577910 w 2055"/>
              <a:gd name="T23" fmla="*/ 388938 h 751"/>
              <a:gd name="T24" fmla="*/ 1704933 w 2055"/>
              <a:gd name="T25" fmla="*/ 434975 h 751"/>
              <a:gd name="T26" fmla="*/ 1833367 w 2055"/>
              <a:gd name="T27" fmla="*/ 457200 h 751"/>
              <a:gd name="T28" fmla="*/ 1961802 w 2055"/>
              <a:gd name="T29" fmla="*/ 479425 h 751"/>
              <a:gd name="T30" fmla="*/ 2088825 w 2055"/>
              <a:gd name="T31" fmla="*/ 479425 h 751"/>
              <a:gd name="T32" fmla="*/ 2217259 w 2055"/>
              <a:gd name="T33" fmla="*/ 525463 h 751"/>
              <a:gd name="T34" fmla="*/ 2345694 w 2055"/>
              <a:gd name="T35" fmla="*/ 525463 h 751"/>
              <a:gd name="T36" fmla="*/ 2451546 w 2055"/>
              <a:gd name="T37" fmla="*/ 434975 h 751"/>
              <a:gd name="T38" fmla="*/ 2537640 w 2055"/>
              <a:gd name="T39" fmla="*/ 296863 h 751"/>
              <a:gd name="T40" fmla="*/ 2622322 w 2055"/>
              <a:gd name="T41" fmla="*/ 204788 h 751"/>
              <a:gd name="T42" fmla="*/ 2708415 w 2055"/>
              <a:gd name="T43" fmla="*/ 90488 h 751"/>
              <a:gd name="T44" fmla="*/ 2835438 w 2055"/>
              <a:gd name="T45" fmla="*/ 22225 h 751"/>
              <a:gd name="T46" fmla="*/ 2898951 w 2055"/>
              <a:gd name="T47" fmla="*/ 68263 h 751"/>
              <a:gd name="T48" fmla="*/ 2898951 w 2055"/>
              <a:gd name="T49" fmla="*/ 204788 h 751"/>
              <a:gd name="T50" fmla="*/ 2898951 w 2055"/>
              <a:gd name="T51" fmla="*/ 274638 h 751"/>
              <a:gd name="T52" fmla="*/ 2898951 w 2055"/>
              <a:gd name="T53" fmla="*/ 342900 h 751"/>
              <a:gd name="T54" fmla="*/ 2898951 w 2055"/>
              <a:gd name="T55" fmla="*/ 388938 h 751"/>
              <a:gd name="T56" fmla="*/ 2898951 w 2055"/>
              <a:gd name="T57" fmla="*/ 525463 h 751"/>
              <a:gd name="T58" fmla="*/ 2898951 w 2055"/>
              <a:gd name="T59" fmla="*/ 731838 h 751"/>
              <a:gd name="T60" fmla="*/ 2898951 w 2055"/>
              <a:gd name="T61" fmla="*/ 869950 h 751"/>
              <a:gd name="T62" fmla="*/ 2877779 w 2055"/>
              <a:gd name="T63" fmla="*/ 1006475 h 751"/>
              <a:gd name="T64" fmla="*/ 2877779 w 2055"/>
              <a:gd name="T65" fmla="*/ 1166813 h 751"/>
              <a:gd name="T66" fmla="*/ 2750756 w 2055"/>
              <a:gd name="T67" fmla="*/ 1190625 h 751"/>
              <a:gd name="T68" fmla="*/ 2622322 w 2055"/>
              <a:gd name="T69" fmla="*/ 1190625 h 751"/>
              <a:gd name="T70" fmla="*/ 2493887 w 2055"/>
              <a:gd name="T71" fmla="*/ 1166813 h 751"/>
              <a:gd name="T72" fmla="*/ 2366864 w 2055"/>
              <a:gd name="T73" fmla="*/ 1166813 h 751"/>
              <a:gd name="T74" fmla="*/ 2238430 w 2055"/>
              <a:gd name="T75" fmla="*/ 1166813 h 751"/>
              <a:gd name="T76" fmla="*/ 2109995 w 2055"/>
              <a:gd name="T77" fmla="*/ 1144588 h 751"/>
              <a:gd name="T78" fmla="*/ 1982972 w 2055"/>
              <a:gd name="T79" fmla="*/ 1120775 h 751"/>
              <a:gd name="T80" fmla="*/ 1854538 w 2055"/>
              <a:gd name="T81" fmla="*/ 1120775 h 751"/>
              <a:gd name="T82" fmla="*/ 1726103 w 2055"/>
              <a:gd name="T83" fmla="*/ 1144588 h 751"/>
              <a:gd name="T84" fmla="*/ 1599080 w 2055"/>
              <a:gd name="T85" fmla="*/ 1166813 h 751"/>
              <a:gd name="T86" fmla="*/ 1470646 w 2055"/>
              <a:gd name="T87" fmla="*/ 1166813 h 751"/>
              <a:gd name="T88" fmla="*/ 1342211 w 2055"/>
              <a:gd name="T89" fmla="*/ 1166813 h 751"/>
              <a:gd name="T90" fmla="*/ 1215188 w 2055"/>
              <a:gd name="T91" fmla="*/ 1144588 h 751"/>
              <a:gd name="T92" fmla="*/ 1086753 w 2055"/>
              <a:gd name="T93" fmla="*/ 1144588 h 751"/>
              <a:gd name="T94" fmla="*/ 958319 w 2055"/>
              <a:gd name="T95" fmla="*/ 1144588 h 751"/>
              <a:gd name="T96" fmla="*/ 831296 w 2055"/>
              <a:gd name="T97" fmla="*/ 1144588 h 751"/>
              <a:gd name="T98" fmla="*/ 702861 w 2055"/>
              <a:gd name="T99" fmla="*/ 1120775 h 751"/>
              <a:gd name="T100" fmla="*/ 574427 w 2055"/>
              <a:gd name="T101" fmla="*/ 1120775 h 751"/>
              <a:gd name="T102" fmla="*/ 447404 w 2055"/>
              <a:gd name="T103" fmla="*/ 1120775 h 751"/>
              <a:gd name="T104" fmla="*/ 318969 w 2055"/>
              <a:gd name="T105" fmla="*/ 1120775 h 751"/>
              <a:gd name="T106" fmla="*/ 190535 w 2055"/>
              <a:gd name="T107" fmla="*/ 1120775 h 751"/>
              <a:gd name="T108" fmla="*/ 63512 w 2055"/>
              <a:gd name="T109" fmla="*/ 1120775 h 751"/>
              <a:gd name="T110" fmla="*/ 0 w 2055"/>
              <a:gd name="T111" fmla="*/ 1052513 h 751"/>
              <a:gd name="T112" fmla="*/ 21171 w 2055"/>
              <a:gd name="T113" fmla="*/ 914400 h 751"/>
              <a:gd name="T114" fmla="*/ 0 w 2055"/>
              <a:gd name="T115" fmla="*/ 777875 h 751"/>
              <a:gd name="T116" fmla="*/ 0 w 2055"/>
              <a:gd name="T117" fmla="*/ 639763 h 751"/>
              <a:gd name="T118" fmla="*/ 0 w 2055"/>
              <a:gd name="T119" fmla="*/ 503238 h 751"/>
              <a:gd name="T120" fmla="*/ 21171 w 2055"/>
              <a:gd name="T121" fmla="*/ 342900 h 75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55"/>
              <a:gd name="T184" fmla="*/ 0 h 751"/>
              <a:gd name="T185" fmla="*/ 2055 w 2055"/>
              <a:gd name="T186" fmla="*/ 751 h 75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55" h="751">
                <a:moveTo>
                  <a:pt x="15" y="216"/>
                </a:moveTo>
                <a:lnTo>
                  <a:pt x="75" y="216"/>
                </a:lnTo>
                <a:lnTo>
                  <a:pt x="120" y="216"/>
                </a:lnTo>
                <a:lnTo>
                  <a:pt x="166" y="216"/>
                </a:lnTo>
                <a:lnTo>
                  <a:pt x="211" y="216"/>
                </a:lnTo>
                <a:lnTo>
                  <a:pt x="256" y="230"/>
                </a:lnTo>
                <a:lnTo>
                  <a:pt x="287" y="274"/>
                </a:lnTo>
                <a:lnTo>
                  <a:pt x="332" y="288"/>
                </a:lnTo>
                <a:lnTo>
                  <a:pt x="377" y="302"/>
                </a:lnTo>
                <a:lnTo>
                  <a:pt x="423" y="302"/>
                </a:lnTo>
                <a:lnTo>
                  <a:pt x="468" y="302"/>
                </a:lnTo>
                <a:lnTo>
                  <a:pt x="513" y="302"/>
                </a:lnTo>
                <a:lnTo>
                  <a:pt x="559" y="302"/>
                </a:lnTo>
                <a:lnTo>
                  <a:pt x="604" y="274"/>
                </a:lnTo>
                <a:lnTo>
                  <a:pt x="649" y="274"/>
                </a:lnTo>
                <a:lnTo>
                  <a:pt x="695" y="245"/>
                </a:lnTo>
                <a:lnTo>
                  <a:pt x="740" y="245"/>
                </a:lnTo>
                <a:lnTo>
                  <a:pt x="785" y="245"/>
                </a:lnTo>
                <a:lnTo>
                  <a:pt x="831" y="245"/>
                </a:lnTo>
                <a:lnTo>
                  <a:pt x="936" y="245"/>
                </a:lnTo>
                <a:lnTo>
                  <a:pt x="982" y="216"/>
                </a:lnTo>
                <a:lnTo>
                  <a:pt x="1027" y="216"/>
                </a:lnTo>
                <a:lnTo>
                  <a:pt x="1072" y="216"/>
                </a:lnTo>
                <a:lnTo>
                  <a:pt x="1118" y="245"/>
                </a:lnTo>
                <a:lnTo>
                  <a:pt x="1163" y="259"/>
                </a:lnTo>
                <a:lnTo>
                  <a:pt x="1208" y="274"/>
                </a:lnTo>
                <a:lnTo>
                  <a:pt x="1254" y="274"/>
                </a:lnTo>
                <a:lnTo>
                  <a:pt x="1299" y="288"/>
                </a:lnTo>
                <a:lnTo>
                  <a:pt x="1344" y="302"/>
                </a:lnTo>
                <a:lnTo>
                  <a:pt x="1390" y="302"/>
                </a:lnTo>
                <a:lnTo>
                  <a:pt x="1435" y="302"/>
                </a:lnTo>
                <a:lnTo>
                  <a:pt x="1480" y="302"/>
                </a:lnTo>
                <a:lnTo>
                  <a:pt x="1526" y="331"/>
                </a:lnTo>
                <a:lnTo>
                  <a:pt x="1571" y="331"/>
                </a:lnTo>
                <a:lnTo>
                  <a:pt x="1616" y="331"/>
                </a:lnTo>
                <a:lnTo>
                  <a:pt x="1662" y="331"/>
                </a:lnTo>
                <a:lnTo>
                  <a:pt x="1707" y="317"/>
                </a:lnTo>
                <a:lnTo>
                  <a:pt x="1737" y="274"/>
                </a:lnTo>
                <a:lnTo>
                  <a:pt x="1767" y="230"/>
                </a:lnTo>
                <a:lnTo>
                  <a:pt x="1798" y="187"/>
                </a:lnTo>
                <a:lnTo>
                  <a:pt x="1843" y="173"/>
                </a:lnTo>
                <a:lnTo>
                  <a:pt x="1858" y="129"/>
                </a:lnTo>
                <a:lnTo>
                  <a:pt x="1903" y="100"/>
                </a:lnTo>
                <a:lnTo>
                  <a:pt x="1919" y="57"/>
                </a:lnTo>
                <a:lnTo>
                  <a:pt x="1964" y="43"/>
                </a:lnTo>
                <a:lnTo>
                  <a:pt x="2009" y="14"/>
                </a:lnTo>
                <a:lnTo>
                  <a:pt x="2054" y="0"/>
                </a:lnTo>
                <a:lnTo>
                  <a:pt x="2054" y="43"/>
                </a:lnTo>
                <a:lnTo>
                  <a:pt x="2054" y="86"/>
                </a:lnTo>
                <a:lnTo>
                  <a:pt x="2054" y="129"/>
                </a:lnTo>
                <a:lnTo>
                  <a:pt x="2054" y="158"/>
                </a:lnTo>
                <a:lnTo>
                  <a:pt x="2054" y="173"/>
                </a:lnTo>
                <a:lnTo>
                  <a:pt x="2054" y="187"/>
                </a:lnTo>
                <a:lnTo>
                  <a:pt x="2054" y="216"/>
                </a:lnTo>
                <a:lnTo>
                  <a:pt x="2054" y="230"/>
                </a:lnTo>
                <a:lnTo>
                  <a:pt x="2054" y="245"/>
                </a:lnTo>
                <a:lnTo>
                  <a:pt x="2054" y="288"/>
                </a:lnTo>
                <a:lnTo>
                  <a:pt x="2054" y="331"/>
                </a:lnTo>
                <a:lnTo>
                  <a:pt x="2054" y="375"/>
                </a:lnTo>
                <a:lnTo>
                  <a:pt x="2054" y="461"/>
                </a:lnTo>
                <a:lnTo>
                  <a:pt x="2054" y="504"/>
                </a:lnTo>
                <a:lnTo>
                  <a:pt x="2054" y="548"/>
                </a:lnTo>
                <a:lnTo>
                  <a:pt x="2039" y="591"/>
                </a:lnTo>
                <a:lnTo>
                  <a:pt x="2039" y="634"/>
                </a:lnTo>
                <a:lnTo>
                  <a:pt x="2039" y="692"/>
                </a:lnTo>
                <a:lnTo>
                  <a:pt x="2039" y="735"/>
                </a:lnTo>
                <a:lnTo>
                  <a:pt x="1994" y="735"/>
                </a:lnTo>
                <a:lnTo>
                  <a:pt x="1949" y="750"/>
                </a:lnTo>
                <a:lnTo>
                  <a:pt x="1903" y="750"/>
                </a:lnTo>
                <a:lnTo>
                  <a:pt x="1858" y="750"/>
                </a:lnTo>
                <a:lnTo>
                  <a:pt x="1813" y="735"/>
                </a:lnTo>
                <a:lnTo>
                  <a:pt x="1767" y="735"/>
                </a:lnTo>
                <a:lnTo>
                  <a:pt x="1722" y="735"/>
                </a:lnTo>
                <a:lnTo>
                  <a:pt x="1677" y="735"/>
                </a:lnTo>
                <a:lnTo>
                  <a:pt x="1631" y="735"/>
                </a:lnTo>
                <a:lnTo>
                  <a:pt x="1586" y="735"/>
                </a:lnTo>
                <a:lnTo>
                  <a:pt x="1541" y="721"/>
                </a:lnTo>
                <a:lnTo>
                  <a:pt x="1495" y="721"/>
                </a:lnTo>
                <a:lnTo>
                  <a:pt x="1450" y="706"/>
                </a:lnTo>
                <a:lnTo>
                  <a:pt x="1405" y="706"/>
                </a:lnTo>
                <a:lnTo>
                  <a:pt x="1359" y="706"/>
                </a:lnTo>
                <a:lnTo>
                  <a:pt x="1314" y="706"/>
                </a:lnTo>
                <a:lnTo>
                  <a:pt x="1269" y="721"/>
                </a:lnTo>
                <a:lnTo>
                  <a:pt x="1223" y="721"/>
                </a:lnTo>
                <a:lnTo>
                  <a:pt x="1178" y="721"/>
                </a:lnTo>
                <a:lnTo>
                  <a:pt x="1133" y="735"/>
                </a:lnTo>
                <a:lnTo>
                  <a:pt x="1087" y="735"/>
                </a:lnTo>
                <a:lnTo>
                  <a:pt x="1042" y="735"/>
                </a:lnTo>
                <a:lnTo>
                  <a:pt x="997" y="735"/>
                </a:lnTo>
                <a:lnTo>
                  <a:pt x="951" y="735"/>
                </a:lnTo>
                <a:lnTo>
                  <a:pt x="906" y="735"/>
                </a:lnTo>
                <a:lnTo>
                  <a:pt x="861" y="721"/>
                </a:lnTo>
                <a:lnTo>
                  <a:pt x="815" y="721"/>
                </a:lnTo>
                <a:lnTo>
                  <a:pt x="770" y="721"/>
                </a:lnTo>
                <a:lnTo>
                  <a:pt x="725" y="721"/>
                </a:lnTo>
                <a:lnTo>
                  <a:pt x="679" y="721"/>
                </a:lnTo>
                <a:lnTo>
                  <a:pt x="634" y="721"/>
                </a:lnTo>
                <a:lnTo>
                  <a:pt x="589" y="721"/>
                </a:lnTo>
                <a:lnTo>
                  <a:pt x="543" y="706"/>
                </a:lnTo>
                <a:lnTo>
                  <a:pt x="498" y="706"/>
                </a:lnTo>
                <a:lnTo>
                  <a:pt x="453" y="706"/>
                </a:lnTo>
                <a:lnTo>
                  <a:pt x="407" y="706"/>
                </a:lnTo>
                <a:lnTo>
                  <a:pt x="362" y="706"/>
                </a:lnTo>
                <a:lnTo>
                  <a:pt x="317" y="706"/>
                </a:lnTo>
                <a:lnTo>
                  <a:pt x="271" y="706"/>
                </a:lnTo>
                <a:lnTo>
                  <a:pt x="226" y="706"/>
                </a:lnTo>
                <a:lnTo>
                  <a:pt x="181" y="706"/>
                </a:lnTo>
                <a:lnTo>
                  <a:pt x="135" y="706"/>
                </a:lnTo>
                <a:lnTo>
                  <a:pt x="90" y="706"/>
                </a:lnTo>
                <a:lnTo>
                  <a:pt x="45" y="706"/>
                </a:lnTo>
                <a:lnTo>
                  <a:pt x="0" y="706"/>
                </a:lnTo>
                <a:lnTo>
                  <a:pt x="0" y="663"/>
                </a:lnTo>
                <a:lnTo>
                  <a:pt x="15" y="620"/>
                </a:lnTo>
                <a:lnTo>
                  <a:pt x="15" y="576"/>
                </a:lnTo>
                <a:lnTo>
                  <a:pt x="0" y="533"/>
                </a:lnTo>
                <a:lnTo>
                  <a:pt x="0" y="490"/>
                </a:lnTo>
                <a:lnTo>
                  <a:pt x="0" y="447"/>
                </a:lnTo>
                <a:lnTo>
                  <a:pt x="0" y="403"/>
                </a:lnTo>
                <a:lnTo>
                  <a:pt x="0" y="360"/>
                </a:lnTo>
                <a:lnTo>
                  <a:pt x="0" y="317"/>
                </a:lnTo>
                <a:lnTo>
                  <a:pt x="0" y="274"/>
                </a:lnTo>
                <a:lnTo>
                  <a:pt x="15" y="216"/>
                </a:lnTo>
              </a:path>
            </a:pathLst>
          </a:custGeom>
          <a:solidFill>
            <a:srgbClr val="868686"/>
          </a:solidFill>
          <a:ln w="12700" cap="rnd">
            <a:solidFill>
              <a:schemeClr val="tx1"/>
            </a:solidFill>
            <a:round/>
            <a:headEnd/>
            <a:tailEnd/>
          </a:ln>
        </p:spPr>
        <p:txBody>
          <a:bodyPr/>
          <a:lstStyle/>
          <a:p>
            <a:pPr>
              <a:spcBef>
                <a:spcPct val="50000"/>
              </a:spcBef>
            </a:pPr>
            <a:endParaRPr lang="zh-CN" altLang="en-US"/>
          </a:p>
        </p:txBody>
      </p:sp>
      <p:grpSp>
        <p:nvGrpSpPr>
          <p:cNvPr id="2" name="Group 18"/>
          <p:cNvGrpSpPr>
            <a:grpSpLocks/>
          </p:cNvGrpSpPr>
          <p:nvPr/>
        </p:nvGrpSpPr>
        <p:grpSpPr bwMode="auto">
          <a:xfrm rot="1846496">
            <a:off x="6153150" y="3814763"/>
            <a:ext cx="2681288" cy="2573337"/>
            <a:chOff x="3062" y="818"/>
            <a:chExt cx="2183" cy="2186"/>
          </a:xfrm>
        </p:grpSpPr>
        <p:sp>
          <p:nvSpPr>
            <p:cNvPr id="44" name="Freeform 19"/>
            <p:cNvSpPr>
              <a:spLocks/>
            </p:cNvSpPr>
            <p:nvPr/>
          </p:nvSpPr>
          <p:spPr bwMode="auto">
            <a:xfrm>
              <a:off x="3062" y="1697"/>
              <a:ext cx="828" cy="1206"/>
            </a:xfrm>
            <a:custGeom>
              <a:avLst/>
              <a:gdLst/>
              <a:ahLst/>
              <a:cxnLst>
                <a:cxn ang="0">
                  <a:pos x="766" y="1205"/>
                </a:cxn>
                <a:cxn ang="0">
                  <a:pos x="810" y="1038"/>
                </a:cxn>
                <a:cxn ang="0">
                  <a:pos x="783" y="1028"/>
                </a:cxn>
                <a:cxn ang="0">
                  <a:pos x="750" y="1016"/>
                </a:cxn>
                <a:cxn ang="0">
                  <a:pos x="722" y="1004"/>
                </a:cxn>
                <a:cxn ang="0">
                  <a:pos x="693" y="990"/>
                </a:cxn>
                <a:cxn ang="0">
                  <a:pos x="663" y="974"/>
                </a:cxn>
                <a:cxn ang="0">
                  <a:pos x="635" y="957"/>
                </a:cxn>
                <a:cxn ang="0">
                  <a:pos x="613" y="942"/>
                </a:cxn>
                <a:cxn ang="0">
                  <a:pos x="588" y="924"/>
                </a:cxn>
                <a:cxn ang="0">
                  <a:pos x="562" y="905"/>
                </a:cxn>
                <a:cxn ang="0">
                  <a:pos x="543" y="891"/>
                </a:cxn>
                <a:cxn ang="0">
                  <a:pos x="515" y="867"/>
                </a:cxn>
                <a:cxn ang="0">
                  <a:pos x="482" y="837"/>
                </a:cxn>
                <a:cxn ang="0">
                  <a:pos x="450" y="806"/>
                </a:cxn>
                <a:cxn ang="0">
                  <a:pos x="423" y="773"/>
                </a:cxn>
                <a:cxn ang="0">
                  <a:pos x="397" y="739"/>
                </a:cxn>
                <a:cxn ang="0">
                  <a:pos x="368" y="698"/>
                </a:cxn>
                <a:cxn ang="0">
                  <a:pos x="342" y="657"/>
                </a:cxn>
                <a:cxn ang="0">
                  <a:pos x="319" y="613"/>
                </a:cxn>
                <a:cxn ang="0">
                  <a:pos x="299" y="571"/>
                </a:cxn>
                <a:cxn ang="0">
                  <a:pos x="282" y="531"/>
                </a:cxn>
                <a:cxn ang="0">
                  <a:pos x="268" y="489"/>
                </a:cxn>
                <a:cxn ang="0">
                  <a:pos x="254" y="447"/>
                </a:cxn>
                <a:cxn ang="0">
                  <a:pos x="242" y="399"/>
                </a:cxn>
                <a:cxn ang="0">
                  <a:pos x="233" y="349"/>
                </a:cxn>
                <a:cxn ang="0">
                  <a:pos x="226" y="300"/>
                </a:cxn>
                <a:cxn ang="0">
                  <a:pos x="223" y="248"/>
                </a:cxn>
                <a:cxn ang="0">
                  <a:pos x="223" y="197"/>
                </a:cxn>
                <a:cxn ang="0">
                  <a:pos x="146" y="0"/>
                </a:cxn>
                <a:cxn ang="0">
                  <a:pos x="55" y="197"/>
                </a:cxn>
                <a:cxn ang="0">
                  <a:pos x="56" y="256"/>
                </a:cxn>
                <a:cxn ang="0">
                  <a:pos x="60" y="312"/>
                </a:cxn>
                <a:cxn ang="0">
                  <a:pos x="65" y="361"/>
                </a:cxn>
                <a:cxn ang="0">
                  <a:pos x="74" y="410"/>
                </a:cxn>
                <a:cxn ang="0">
                  <a:pos x="83" y="456"/>
                </a:cxn>
                <a:cxn ang="0">
                  <a:pos x="96" y="509"/>
                </a:cxn>
                <a:cxn ang="0">
                  <a:pos x="110" y="554"/>
                </a:cxn>
                <a:cxn ang="0">
                  <a:pos x="129" y="604"/>
                </a:cxn>
                <a:cxn ang="0">
                  <a:pos x="148" y="648"/>
                </a:cxn>
                <a:cxn ang="0">
                  <a:pos x="171" y="696"/>
                </a:cxn>
                <a:cxn ang="0">
                  <a:pos x="194" y="739"/>
                </a:cxn>
                <a:cxn ang="0">
                  <a:pos x="218" y="779"/>
                </a:cxn>
                <a:cxn ang="0">
                  <a:pos x="244" y="820"/>
                </a:cxn>
                <a:cxn ang="0">
                  <a:pos x="274" y="860"/>
                </a:cxn>
                <a:cxn ang="0">
                  <a:pos x="303" y="896"/>
                </a:cxn>
                <a:cxn ang="0">
                  <a:pos x="331" y="927"/>
                </a:cxn>
                <a:cxn ang="0">
                  <a:pos x="367" y="963"/>
                </a:cxn>
                <a:cxn ang="0">
                  <a:pos x="399" y="993"/>
                </a:cxn>
                <a:cxn ang="0">
                  <a:pos x="435" y="1024"/>
                </a:cxn>
                <a:cxn ang="0">
                  <a:pos x="471" y="1051"/>
                </a:cxn>
                <a:cxn ang="0">
                  <a:pos x="507" y="1078"/>
                </a:cxn>
                <a:cxn ang="0">
                  <a:pos x="535" y="1098"/>
                </a:cxn>
                <a:cxn ang="0">
                  <a:pos x="555" y="1112"/>
                </a:cxn>
                <a:cxn ang="0">
                  <a:pos x="574" y="1123"/>
                </a:cxn>
                <a:cxn ang="0">
                  <a:pos x="599" y="1134"/>
                </a:cxn>
                <a:cxn ang="0">
                  <a:pos x="620" y="1145"/>
                </a:cxn>
                <a:cxn ang="0">
                  <a:pos x="643" y="1158"/>
                </a:cxn>
                <a:cxn ang="0">
                  <a:pos x="669" y="1171"/>
                </a:cxn>
                <a:cxn ang="0">
                  <a:pos x="690" y="1180"/>
                </a:cxn>
                <a:cxn ang="0">
                  <a:pos x="715" y="1190"/>
                </a:cxn>
                <a:cxn ang="0">
                  <a:pos x="736" y="1197"/>
                </a:cxn>
              </a:cxnLst>
              <a:rect l="0" t="0" r="r" b="b"/>
              <a:pathLst>
                <a:path w="828" h="1206">
                  <a:moveTo>
                    <a:pt x="748" y="1201"/>
                  </a:moveTo>
                  <a:lnTo>
                    <a:pt x="766" y="1205"/>
                  </a:lnTo>
                  <a:lnTo>
                    <a:pt x="827" y="1045"/>
                  </a:lnTo>
                  <a:lnTo>
                    <a:pt x="810" y="1038"/>
                  </a:lnTo>
                  <a:lnTo>
                    <a:pt x="796" y="1034"/>
                  </a:lnTo>
                  <a:lnTo>
                    <a:pt x="783" y="1028"/>
                  </a:lnTo>
                  <a:lnTo>
                    <a:pt x="766" y="1022"/>
                  </a:lnTo>
                  <a:lnTo>
                    <a:pt x="750" y="1016"/>
                  </a:lnTo>
                  <a:lnTo>
                    <a:pt x="735" y="1010"/>
                  </a:lnTo>
                  <a:lnTo>
                    <a:pt x="722" y="1004"/>
                  </a:lnTo>
                  <a:lnTo>
                    <a:pt x="706" y="996"/>
                  </a:lnTo>
                  <a:lnTo>
                    <a:pt x="693" y="990"/>
                  </a:lnTo>
                  <a:lnTo>
                    <a:pt x="677" y="981"/>
                  </a:lnTo>
                  <a:lnTo>
                    <a:pt x="663" y="974"/>
                  </a:lnTo>
                  <a:lnTo>
                    <a:pt x="648" y="965"/>
                  </a:lnTo>
                  <a:lnTo>
                    <a:pt x="635" y="957"/>
                  </a:lnTo>
                  <a:lnTo>
                    <a:pt x="624" y="950"/>
                  </a:lnTo>
                  <a:lnTo>
                    <a:pt x="613" y="942"/>
                  </a:lnTo>
                  <a:lnTo>
                    <a:pt x="601" y="934"/>
                  </a:lnTo>
                  <a:lnTo>
                    <a:pt x="588" y="924"/>
                  </a:lnTo>
                  <a:lnTo>
                    <a:pt x="574" y="914"/>
                  </a:lnTo>
                  <a:lnTo>
                    <a:pt x="562" y="905"/>
                  </a:lnTo>
                  <a:lnTo>
                    <a:pt x="553" y="899"/>
                  </a:lnTo>
                  <a:lnTo>
                    <a:pt x="543" y="891"/>
                  </a:lnTo>
                  <a:lnTo>
                    <a:pt x="528" y="879"/>
                  </a:lnTo>
                  <a:lnTo>
                    <a:pt x="515" y="867"/>
                  </a:lnTo>
                  <a:lnTo>
                    <a:pt x="497" y="852"/>
                  </a:lnTo>
                  <a:lnTo>
                    <a:pt x="482" y="837"/>
                  </a:lnTo>
                  <a:lnTo>
                    <a:pt x="466" y="821"/>
                  </a:lnTo>
                  <a:lnTo>
                    <a:pt x="450" y="806"/>
                  </a:lnTo>
                  <a:lnTo>
                    <a:pt x="435" y="787"/>
                  </a:lnTo>
                  <a:lnTo>
                    <a:pt x="423" y="773"/>
                  </a:lnTo>
                  <a:lnTo>
                    <a:pt x="410" y="757"/>
                  </a:lnTo>
                  <a:lnTo>
                    <a:pt x="397" y="739"/>
                  </a:lnTo>
                  <a:lnTo>
                    <a:pt x="383" y="719"/>
                  </a:lnTo>
                  <a:lnTo>
                    <a:pt x="368" y="698"/>
                  </a:lnTo>
                  <a:lnTo>
                    <a:pt x="356" y="680"/>
                  </a:lnTo>
                  <a:lnTo>
                    <a:pt x="342" y="657"/>
                  </a:lnTo>
                  <a:lnTo>
                    <a:pt x="329" y="634"/>
                  </a:lnTo>
                  <a:lnTo>
                    <a:pt x="319" y="613"/>
                  </a:lnTo>
                  <a:lnTo>
                    <a:pt x="309" y="591"/>
                  </a:lnTo>
                  <a:lnTo>
                    <a:pt x="299" y="571"/>
                  </a:lnTo>
                  <a:lnTo>
                    <a:pt x="292" y="553"/>
                  </a:lnTo>
                  <a:lnTo>
                    <a:pt x="282" y="531"/>
                  </a:lnTo>
                  <a:lnTo>
                    <a:pt x="275" y="510"/>
                  </a:lnTo>
                  <a:lnTo>
                    <a:pt x="268" y="489"/>
                  </a:lnTo>
                  <a:lnTo>
                    <a:pt x="261" y="466"/>
                  </a:lnTo>
                  <a:lnTo>
                    <a:pt x="254" y="447"/>
                  </a:lnTo>
                  <a:lnTo>
                    <a:pt x="248" y="423"/>
                  </a:lnTo>
                  <a:lnTo>
                    <a:pt x="242" y="399"/>
                  </a:lnTo>
                  <a:lnTo>
                    <a:pt x="237" y="374"/>
                  </a:lnTo>
                  <a:lnTo>
                    <a:pt x="233" y="349"/>
                  </a:lnTo>
                  <a:lnTo>
                    <a:pt x="229" y="323"/>
                  </a:lnTo>
                  <a:lnTo>
                    <a:pt x="226" y="300"/>
                  </a:lnTo>
                  <a:lnTo>
                    <a:pt x="225" y="276"/>
                  </a:lnTo>
                  <a:lnTo>
                    <a:pt x="223" y="248"/>
                  </a:lnTo>
                  <a:lnTo>
                    <a:pt x="223" y="225"/>
                  </a:lnTo>
                  <a:lnTo>
                    <a:pt x="223" y="197"/>
                  </a:lnTo>
                  <a:lnTo>
                    <a:pt x="282" y="197"/>
                  </a:lnTo>
                  <a:lnTo>
                    <a:pt x="146" y="0"/>
                  </a:lnTo>
                  <a:lnTo>
                    <a:pt x="0" y="197"/>
                  </a:lnTo>
                  <a:lnTo>
                    <a:pt x="55" y="197"/>
                  </a:lnTo>
                  <a:lnTo>
                    <a:pt x="55" y="228"/>
                  </a:lnTo>
                  <a:lnTo>
                    <a:pt x="56" y="256"/>
                  </a:lnTo>
                  <a:lnTo>
                    <a:pt x="58" y="286"/>
                  </a:lnTo>
                  <a:lnTo>
                    <a:pt x="60" y="312"/>
                  </a:lnTo>
                  <a:lnTo>
                    <a:pt x="62" y="337"/>
                  </a:lnTo>
                  <a:lnTo>
                    <a:pt x="65" y="361"/>
                  </a:lnTo>
                  <a:lnTo>
                    <a:pt x="69" y="387"/>
                  </a:lnTo>
                  <a:lnTo>
                    <a:pt x="74" y="410"/>
                  </a:lnTo>
                  <a:lnTo>
                    <a:pt x="78" y="432"/>
                  </a:lnTo>
                  <a:lnTo>
                    <a:pt x="83" y="456"/>
                  </a:lnTo>
                  <a:lnTo>
                    <a:pt x="90" y="486"/>
                  </a:lnTo>
                  <a:lnTo>
                    <a:pt x="96" y="509"/>
                  </a:lnTo>
                  <a:lnTo>
                    <a:pt x="103" y="532"/>
                  </a:lnTo>
                  <a:lnTo>
                    <a:pt x="110" y="554"/>
                  </a:lnTo>
                  <a:lnTo>
                    <a:pt x="120" y="580"/>
                  </a:lnTo>
                  <a:lnTo>
                    <a:pt x="129" y="604"/>
                  </a:lnTo>
                  <a:lnTo>
                    <a:pt x="138" y="626"/>
                  </a:lnTo>
                  <a:lnTo>
                    <a:pt x="148" y="648"/>
                  </a:lnTo>
                  <a:lnTo>
                    <a:pt x="160" y="673"/>
                  </a:lnTo>
                  <a:lnTo>
                    <a:pt x="171" y="696"/>
                  </a:lnTo>
                  <a:lnTo>
                    <a:pt x="183" y="718"/>
                  </a:lnTo>
                  <a:lnTo>
                    <a:pt x="194" y="739"/>
                  </a:lnTo>
                  <a:lnTo>
                    <a:pt x="205" y="759"/>
                  </a:lnTo>
                  <a:lnTo>
                    <a:pt x="218" y="779"/>
                  </a:lnTo>
                  <a:lnTo>
                    <a:pt x="230" y="797"/>
                  </a:lnTo>
                  <a:lnTo>
                    <a:pt x="244" y="820"/>
                  </a:lnTo>
                  <a:lnTo>
                    <a:pt x="258" y="840"/>
                  </a:lnTo>
                  <a:lnTo>
                    <a:pt x="274" y="860"/>
                  </a:lnTo>
                  <a:lnTo>
                    <a:pt x="289" y="878"/>
                  </a:lnTo>
                  <a:lnTo>
                    <a:pt x="303" y="896"/>
                  </a:lnTo>
                  <a:lnTo>
                    <a:pt x="318" y="913"/>
                  </a:lnTo>
                  <a:lnTo>
                    <a:pt x="331" y="927"/>
                  </a:lnTo>
                  <a:lnTo>
                    <a:pt x="349" y="946"/>
                  </a:lnTo>
                  <a:lnTo>
                    <a:pt x="367" y="963"/>
                  </a:lnTo>
                  <a:lnTo>
                    <a:pt x="381" y="977"/>
                  </a:lnTo>
                  <a:lnTo>
                    <a:pt x="399" y="993"/>
                  </a:lnTo>
                  <a:lnTo>
                    <a:pt x="416" y="1008"/>
                  </a:lnTo>
                  <a:lnTo>
                    <a:pt x="435" y="1024"/>
                  </a:lnTo>
                  <a:lnTo>
                    <a:pt x="454" y="1038"/>
                  </a:lnTo>
                  <a:lnTo>
                    <a:pt x="471" y="1051"/>
                  </a:lnTo>
                  <a:lnTo>
                    <a:pt x="490" y="1067"/>
                  </a:lnTo>
                  <a:lnTo>
                    <a:pt x="507" y="1078"/>
                  </a:lnTo>
                  <a:lnTo>
                    <a:pt x="524" y="1090"/>
                  </a:lnTo>
                  <a:lnTo>
                    <a:pt x="535" y="1098"/>
                  </a:lnTo>
                  <a:lnTo>
                    <a:pt x="546" y="1106"/>
                  </a:lnTo>
                  <a:lnTo>
                    <a:pt x="555" y="1112"/>
                  </a:lnTo>
                  <a:lnTo>
                    <a:pt x="564" y="1117"/>
                  </a:lnTo>
                  <a:lnTo>
                    <a:pt x="574" y="1123"/>
                  </a:lnTo>
                  <a:lnTo>
                    <a:pt x="587" y="1128"/>
                  </a:lnTo>
                  <a:lnTo>
                    <a:pt x="599" y="1134"/>
                  </a:lnTo>
                  <a:lnTo>
                    <a:pt x="610" y="1141"/>
                  </a:lnTo>
                  <a:lnTo>
                    <a:pt x="620" y="1145"/>
                  </a:lnTo>
                  <a:lnTo>
                    <a:pt x="631" y="1152"/>
                  </a:lnTo>
                  <a:lnTo>
                    <a:pt x="643" y="1158"/>
                  </a:lnTo>
                  <a:lnTo>
                    <a:pt x="655" y="1164"/>
                  </a:lnTo>
                  <a:lnTo>
                    <a:pt x="669" y="1171"/>
                  </a:lnTo>
                  <a:lnTo>
                    <a:pt x="680" y="1175"/>
                  </a:lnTo>
                  <a:lnTo>
                    <a:pt x="690" y="1180"/>
                  </a:lnTo>
                  <a:lnTo>
                    <a:pt x="703" y="1184"/>
                  </a:lnTo>
                  <a:lnTo>
                    <a:pt x="715" y="1190"/>
                  </a:lnTo>
                  <a:lnTo>
                    <a:pt x="728" y="1194"/>
                  </a:lnTo>
                  <a:lnTo>
                    <a:pt x="736" y="1197"/>
                  </a:lnTo>
                  <a:lnTo>
                    <a:pt x="748" y="1201"/>
                  </a:lnTo>
                </a:path>
              </a:pathLst>
            </a:custGeom>
            <a:solidFill>
              <a:schemeClr val="hlink"/>
            </a:solidFill>
            <a:ln w="12700" cap="rnd">
              <a:noFill/>
              <a:round/>
              <a:headEnd/>
              <a:tailEnd/>
            </a:ln>
            <a:effectLst>
              <a:outerShdw dist="53882" dir="2700000" algn="ctr" rotWithShape="0">
                <a:schemeClr val="bg2"/>
              </a:outerShdw>
            </a:effectLst>
          </p:spPr>
          <p:txBody>
            <a:bodyPr/>
            <a:lstStyle/>
            <a:p>
              <a:pPr>
                <a:spcBef>
                  <a:spcPct val="50000"/>
                </a:spcBef>
                <a:defRPr/>
              </a:pPr>
              <a:endParaRPr lang="zh-CN" altLang="en-US">
                <a:latin typeface="Arial" pitchFamily="34" charset="0"/>
                <a:ea typeface="宋体" pitchFamily="2" charset="-122"/>
              </a:endParaRPr>
            </a:p>
          </p:txBody>
        </p:sp>
        <p:sp>
          <p:nvSpPr>
            <p:cNvPr id="46" name="Freeform 20"/>
            <p:cNvSpPr>
              <a:spLocks/>
            </p:cNvSpPr>
            <p:nvPr/>
          </p:nvSpPr>
          <p:spPr bwMode="auto">
            <a:xfrm>
              <a:off x="4416" y="912"/>
              <a:ext cx="827" cy="1206"/>
            </a:xfrm>
            <a:custGeom>
              <a:avLst/>
              <a:gdLst/>
              <a:ahLst/>
              <a:cxnLst>
                <a:cxn ang="0">
                  <a:pos x="62" y="0"/>
                </a:cxn>
                <a:cxn ang="0">
                  <a:pos x="17" y="167"/>
                </a:cxn>
                <a:cxn ang="0">
                  <a:pos x="44" y="177"/>
                </a:cxn>
                <a:cxn ang="0">
                  <a:pos x="77" y="189"/>
                </a:cxn>
                <a:cxn ang="0">
                  <a:pos x="105" y="202"/>
                </a:cxn>
                <a:cxn ang="0">
                  <a:pos x="135" y="216"/>
                </a:cxn>
                <a:cxn ang="0">
                  <a:pos x="164" y="231"/>
                </a:cxn>
                <a:cxn ang="0">
                  <a:pos x="192" y="249"/>
                </a:cxn>
                <a:cxn ang="0">
                  <a:pos x="214" y="263"/>
                </a:cxn>
                <a:cxn ang="0">
                  <a:pos x="239" y="281"/>
                </a:cxn>
                <a:cxn ang="0">
                  <a:pos x="265" y="300"/>
                </a:cxn>
                <a:cxn ang="0">
                  <a:pos x="286" y="314"/>
                </a:cxn>
                <a:cxn ang="0">
                  <a:pos x="312" y="339"/>
                </a:cxn>
                <a:cxn ang="0">
                  <a:pos x="345" y="368"/>
                </a:cxn>
                <a:cxn ang="0">
                  <a:pos x="377" y="400"/>
                </a:cxn>
                <a:cxn ang="0">
                  <a:pos x="404" y="433"/>
                </a:cxn>
                <a:cxn ang="0">
                  <a:pos x="430" y="466"/>
                </a:cxn>
                <a:cxn ang="0">
                  <a:pos x="459" y="507"/>
                </a:cxn>
                <a:cxn ang="0">
                  <a:pos x="484" y="548"/>
                </a:cxn>
                <a:cxn ang="0">
                  <a:pos x="508" y="593"/>
                </a:cxn>
                <a:cxn ang="0">
                  <a:pos x="528" y="634"/>
                </a:cxn>
                <a:cxn ang="0">
                  <a:pos x="545" y="674"/>
                </a:cxn>
                <a:cxn ang="0">
                  <a:pos x="560" y="716"/>
                </a:cxn>
                <a:cxn ang="0">
                  <a:pos x="572" y="759"/>
                </a:cxn>
                <a:cxn ang="0">
                  <a:pos x="585" y="807"/>
                </a:cxn>
                <a:cxn ang="0">
                  <a:pos x="595" y="856"/>
                </a:cxn>
                <a:cxn ang="0">
                  <a:pos x="600" y="905"/>
                </a:cxn>
                <a:cxn ang="0">
                  <a:pos x="603" y="957"/>
                </a:cxn>
                <a:cxn ang="0">
                  <a:pos x="603" y="1008"/>
                </a:cxn>
                <a:cxn ang="0">
                  <a:pos x="680" y="1205"/>
                </a:cxn>
                <a:cxn ang="0">
                  <a:pos x="772" y="1008"/>
                </a:cxn>
                <a:cxn ang="0">
                  <a:pos x="771" y="950"/>
                </a:cxn>
                <a:cxn ang="0">
                  <a:pos x="767" y="894"/>
                </a:cxn>
                <a:cxn ang="0">
                  <a:pos x="761" y="844"/>
                </a:cxn>
                <a:cxn ang="0">
                  <a:pos x="753" y="796"/>
                </a:cxn>
                <a:cxn ang="0">
                  <a:pos x="744" y="750"/>
                </a:cxn>
                <a:cxn ang="0">
                  <a:pos x="730" y="696"/>
                </a:cxn>
                <a:cxn ang="0">
                  <a:pos x="716" y="651"/>
                </a:cxn>
                <a:cxn ang="0">
                  <a:pos x="698" y="601"/>
                </a:cxn>
                <a:cxn ang="0">
                  <a:pos x="680" y="557"/>
                </a:cxn>
                <a:cxn ang="0">
                  <a:pos x="656" y="509"/>
                </a:cxn>
                <a:cxn ang="0">
                  <a:pos x="634" y="466"/>
                </a:cxn>
                <a:cxn ang="0">
                  <a:pos x="610" y="427"/>
                </a:cxn>
                <a:cxn ang="0">
                  <a:pos x="583" y="386"/>
                </a:cxn>
                <a:cxn ang="0">
                  <a:pos x="553" y="346"/>
                </a:cxn>
                <a:cxn ang="0">
                  <a:pos x="523" y="310"/>
                </a:cxn>
                <a:cxn ang="0">
                  <a:pos x="495" y="279"/>
                </a:cxn>
                <a:cxn ang="0">
                  <a:pos x="460" y="243"/>
                </a:cxn>
                <a:cxn ang="0">
                  <a:pos x="428" y="213"/>
                </a:cxn>
                <a:cxn ang="0">
                  <a:pos x="392" y="182"/>
                </a:cxn>
                <a:cxn ang="0">
                  <a:pos x="356" y="154"/>
                </a:cxn>
                <a:cxn ang="0">
                  <a:pos x="320" y="127"/>
                </a:cxn>
                <a:cxn ang="0">
                  <a:pos x="291" y="107"/>
                </a:cxn>
                <a:cxn ang="0">
                  <a:pos x="272" y="93"/>
                </a:cxn>
                <a:cxn ang="0">
                  <a:pos x="252" y="84"/>
                </a:cxn>
                <a:cxn ang="0">
                  <a:pos x="228" y="71"/>
                </a:cxn>
                <a:cxn ang="0">
                  <a:pos x="207" y="60"/>
                </a:cxn>
                <a:cxn ang="0">
                  <a:pos x="184" y="47"/>
                </a:cxn>
                <a:cxn ang="0">
                  <a:pos x="158" y="35"/>
                </a:cxn>
                <a:cxn ang="0">
                  <a:pos x="137" y="25"/>
                </a:cxn>
                <a:cxn ang="0">
                  <a:pos x="112" y="16"/>
                </a:cxn>
                <a:cxn ang="0">
                  <a:pos x="91" y="9"/>
                </a:cxn>
              </a:cxnLst>
              <a:rect l="0" t="0" r="r" b="b"/>
              <a:pathLst>
                <a:path w="829" h="1206">
                  <a:moveTo>
                    <a:pt x="79" y="4"/>
                  </a:moveTo>
                  <a:lnTo>
                    <a:pt x="62" y="0"/>
                  </a:lnTo>
                  <a:lnTo>
                    <a:pt x="0" y="160"/>
                  </a:lnTo>
                  <a:lnTo>
                    <a:pt x="17" y="167"/>
                  </a:lnTo>
                  <a:lnTo>
                    <a:pt x="31" y="172"/>
                  </a:lnTo>
                  <a:lnTo>
                    <a:pt x="44" y="177"/>
                  </a:lnTo>
                  <a:lnTo>
                    <a:pt x="62" y="183"/>
                  </a:lnTo>
                  <a:lnTo>
                    <a:pt x="77" y="189"/>
                  </a:lnTo>
                  <a:lnTo>
                    <a:pt x="93" y="196"/>
                  </a:lnTo>
                  <a:lnTo>
                    <a:pt x="105" y="202"/>
                  </a:lnTo>
                  <a:lnTo>
                    <a:pt x="121" y="209"/>
                  </a:lnTo>
                  <a:lnTo>
                    <a:pt x="135" y="216"/>
                  </a:lnTo>
                  <a:lnTo>
                    <a:pt x="150" y="224"/>
                  </a:lnTo>
                  <a:lnTo>
                    <a:pt x="164" y="231"/>
                  </a:lnTo>
                  <a:lnTo>
                    <a:pt x="179" y="240"/>
                  </a:lnTo>
                  <a:lnTo>
                    <a:pt x="192" y="249"/>
                  </a:lnTo>
                  <a:lnTo>
                    <a:pt x="203" y="256"/>
                  </a:lnTo>
                  <a:lnTo>
                    <a:pt x="214" y="263"/>
                  </a:lnTo>
                  <a:lnTo>
                    <a:pt x="227" y="272"/>
                  </a:lnTo>
                  <a:lnTo>
                    <a:pt x="239" y="281"/>
                  </a:lnTo>
                  <a:lnTo>
                    <a:pt x="252" y="291"/>
                  </a:lnTo>
                  <a:lnTo>
                    <a:pt x="265" y="300"/>
                  </a:lnTo>
                  <a:lnTo>
                    <a:pt x="274" y="306"/>
                  </a:lnTo>
                  <a:lnTo>
                    <a:pt x="286" y="314"/>
                  </a:lnTo>
                  <a:lnTo>
                    <a:pt x="298" y="326"/>
                  </a:lnTo>
                  <a:lnTo>
                    <a:pt x="312" y="339"/>
                  </a:lnTo>
                  <a:lnTo>
                    <a:pt x="329" y="353"/>
                  </a:lnTo>
                  <a:lnTo>
                    <a:pt x="345" y="368"/>
                  </a:lnTo>
                  <a:lnTo>
                    <a:pt x="361" y="384"/>
                  </a:lnTo>
                  <a:lnTo>
                    <a:pt x="377" y="400"/>
                  </a:lnTo>
                  <a:lnTo>
                    <a:pt x="392" y="418"/>
                  </a:lnTo>
                  <a:lnTo>
                    <a:pt x="404" y="433"/>
                  </a:lnTo>
                  <a:lnTo>
                    <a:pt x="417" y="450"/>
                  </a:lnTo>
                  <a:lnTo>
                    <a:pt x="430" y="466"/>
                  </a:lnTo>
                  <a:lnTo>
                    <a:pt x="445" y="486"/>
                  </a:lnTo>
                  <a:lnTo>
                    <a:pt x="459" y="507"/>
                  </a:lnTo>
                  <a:lnTo>
                    <a:pt x="471" y="526"/>
                  </a:lnTo>
                  <a:lnTo>
                    <a:pt x="484" y="548"/>
                  </a:lnTo>
                  <a:lnTo>
                    <a:pt x="498" y="571"/>
                  </a:lnTo>
                  <a:lnTo>
                    <a:pt x="508" y="593"/>
                  </a:lnTo>
                  <a:lnTo>
                    <a:pt x="518" y="614"/>
                  </a:lnTo>
                  <a:lnTo>
                    <a:pt x="528" y="634"/>
                  </a:lnTo>
                  <a:lnTo>
                    <a:pt x="536" y="653"/>
                  </a:lnTo>
                  <a:lnTo>
                    <a:pt x="545" y="674"/>
                  </a:lnTo>
                  <a:lnTo>
                    <a:pt x="553" y="695"/>
                  </a:lnTo>
                  <a:lnTo>
                    <a:pt x="560" y="716"/>
                  </a:lnTo>
                  <a:lnTo>
                    <a:pt x="567" y="739"/>
                  </a:lnTo>
                  <a:lnTo>
                    <a:pt x="572" y="759"/>
                  </a:lnTo>
                  <a:lnTo>
                    <a:pt x="579" y="783"/>
                  </a:lnTo>
                  <a:lnTo>
                    <a:pt x="585" y="807"/>
                  </a:lnTo>
                  <a:lnTo>
                    <a:pt x="590" y="831"/>
                  </a:lnTo>
                  <a:lnTo>
                    <a:pt x="595" y="856"/>
                  </a:lnTo>
                  <a:lnTo>
                    <a:pt x="599" y="883"/>
                  </a:lnTo>
                  <a:lnTo>
                    <a:pt x="600" y="905"/>
                  </a:lnTo>
                  <a:lnTo>
                    <a:pt x="603" y="930"/>
                  </a:lnTo>
                  <a:lnTo>
                    <a:pt x="603" y="957"/>
                  </a:lnTo>
                  <a:lnTo>
                    <a:pt x="603" y="981"/>
                  </a:lnTo>
                  <a:lnTo>
                    <a:pt x="603" y="1008"/>
                  </a:lnTo>
                  <a:lnTo>
                    <a:pt x="545" y="1008"/>
                  </a:lnTo>
                  <a:lnTo>
                    <a:pt x="680" y="1205"/>
                  </a:lnTo>
                  <a:lnTo>
                    <a:pt x="828" y="1008"/>
                  </a:lnTo>
                  <a:lnTo>
                    <a:pt x="772" y="1008"/>
                  </a:lnTo>
                  <a:lnTo>
                    <a:pt x="772" y="977"/>
                  </a:lnTo>
                  <a:lnTo>
                    <a:pt x="771" y="950"/>
                  </a:lnTo>
                  <a:lnTo>
                    <a:pt x="768" y="920"/>
                  </a:lnTo>
                  <a:lnTo>
                    <a:pt x="767" y="894"/>
                  </a:lnTo>
                  <a:lnTo>
                    <a:pt x="764" y="868"/>
                  </a:lnTo>
                  <a:lnTo>
                    <a:pt x="761" y="844"/>
                  </a:lnTo>
                  <a:lnTo>
                    <a:pt x="757" y="818"/>
                  </a:lnTo>
                  <a:lnTo>
                    <a:pt x="753" y="796"/>
                  </a:lnTo>
                  <a:lnTo>
                    <a:pt x="749" y="774"/>
                  </a:lnTo>
                  <a:lnTo>
                    <a:pt x="744" y="750"/>
                  </a:lnTo>
                  <a:lnTo>
                    <a:pt x="737" y="719"/>
                  </a:lnTo>
                  <a:lnTo>
                    <a:pt x="730" y="696"/>
                  </a:lnTo>
                  <a:lnTo>
                    <a:pt x="723" y="673"/>
                  </a:lnTo>
                  <a:lnTo>
                    <a:pt x="716" y="651"/>
                  </a:lnTo>
                  <a:lnTo>
                    <a:pt x="707" y="625"/>
                  </a:lnTo>
                  <a:lnTo>
                    <a:pt x="698" y="601"/>
                  </a:lnTo>
                  <a:lnTo>
                    <a:pt x="688" y="579"/>
                  </a:lnTo>
                  <a:lnTo>
                    <a:pt x="680" y="557"/>
                  </a:lnTo>
                  <a:lnTo>
                    <a:pt x="667" y="532"/>
                  </a:lnTo>
                  <a:lnTo>
                    <a:pt x="656" y="509"/>
                  </a:lnTo>
                  <a:lnTo>
                    <a:pt x="645" y="487"/>
                  </a:lnTo>
                  <a:lnTo>
                    <a:pt x="634" y="466"/>
                  </a:lnTo>
                  <a:lnTo>
                    <a:pt x="622" y="447"/>
                  </a:lnTo>
                  <a:lnTo>
                    <a:pt x="610" y="427"/>
                  </a:lnTo>
                  <a:lnTo>
                    <a:pt x="597" y="408"/>
                  </a:lnTo>
                  <a:lnTo>
                    <a:pt x="583" y="386"/>
                  </a:lnTo>
                  <a:lnTo>
                    <a:pt x="568" y="365"/>
                  </a:lnTo>
                  <a:lnTo>
                    <a:pt x="553" y="346"/>
                  </a:lnTo>
                  <a:lnTo>
                    <a:pt x="537" y="327"/>
                  </a:lnTo>
                  <a:lnTo>
                    <a:pt x="523" y="310"/>
                  </a:lnTo>
                  <a:lnTo>
                    <a:pt x="509" y="293"/>
                  </a:lnTo>
                  <a:lnTo>
                    <a:pt x="495" y="279"/>
                  </a:lnTo>
                  <a:lnTo>
                    <a:pt x="478" y="259"/>
                  </a:lnTo>
                  <a:lnTo>
                    <a:pt x="460" y="243"/>
                  </a:lnTo>
                  <a:lnTo>
                    <a:pt x="445" y="228"/>
                  </a:lnTo>
                  <a:lnTo>
                    <a:pt x="428" y="213"/>
                  </a:lnTo>
                  <a:lnTo>
                    <a:pt x="410" y="197"/>
                  </a:lnTo>
                  <a:lnTo>
                    <a:pt x="392" y="182"/>
                  </a:lnTo>
                  <a:lnTo>
                    <a:pt x="374" y="167"/>
                  </a:lnTo>
                  <a:lnTo>
                    <a:pt x="356" y="154"/>
                  </a:lnTo>
                  <a:lnTo>
                    <a:pt x="337" y="138"/>
                  </a:lnTo>
                  <a:lnTo>
                    <a:pt x="320" y="127"/>
                  </a:lnTo>
                  <a:lnTo>
                    <a:pt x="304" y="115"/>
                  </a:lnTo>
                  <a:lnTo>
                    <a:pt x="291" y="107"/>
                  </a:lnTo>
                  <a:lnTo>
                    <a:pt x="281" y="99"/>
                  </a:lnTo>
                  <a:lnTo>
                    <a:pt x="272" y="93"/>
                  </a:lnTo>
                  <a:lnTo>
                    <a:pt x="263" y="89"/>
                  </a:lnTo>
                  <a:lnTo>
                    <a:pt x="252" y="84"/>
                  </a:lnTo>
                  <a:lnTo>
                    <a:pt x="241" y="77"/>
                  </a:lnTo>
                  <a:lnTo>
                    <a:pt x="228" y="71"/>
                  </a:lnTo>
                  <a:lnTo>
                    <a:pt x="217" y="65"/>
                  </a:lnTo>
                  <a:lnTo>
                    <a:pt x="207" y="60"/>
                  </a:lnTo>
                  <a:lnTo>
                    <a:pt x="196" y="53"/>
                  </a:lnTo>
                  <a:lnTo>
                    <a:pt x="184" y="47"/>
                  </a:lnTo>
                  <a:lnTo>
                    <a:pt x="171" y="42"/>
                  </a:lnTo>
                  <a:lnTo>
                    <a:pt x="158" y="35"/>
                  </a:lnTo>
                  <a:lnTo>
                    <a:pt x="147" y="30"/>
                  </a:lnTo>
                  <a:lnTo>
                    <a:pt x="137" y="25"/>
                  </a:lnTo>
                  <a:lnTo>
                    <a:pt x="125" y="21"/>
                  </a:lnTo>
                  <a:lnTo>
                    <a:pt x="112" y="16"/>
                  </a:lnTo>
                  <a:lnTo>
                    <a:pt x="100" y="12"/>
                  </a:lnTo>
                  <a:lnTo>
                    <a:pt x="91" y="9"/>
                  </a:lnTo>
                  <a:lnTo>
                    <a:pt x="79" y="4"/>
                  </a:lnTo>
                </a:path>
              </a:pathLst>
            </a:custGeom>
            <a:solidFill>
              <a:schemeClr val="accent1"/>
            </a:solidFill>
            <a:ln w="12700" cap="rnd">
              <a:noFill/>
              <a:round/>
              <a:headEnd/>
              <a:tailEnd/>
            </a:ln>
            <a:effectLst>
              <a:outerShdw dist="53882" dir="2700000" algn="ctr" rotWithShape="0">
                <a:schemeClr val="bg2"/>
              </a:outerShdw>
            </a:effectLst>
          </p:spPr>
          <p:txBody>
            <a:bodyPr/>
            <a:lstStyle/>
            <a:p>
              <a:pPr>
                <a:spcBef>
                  <a:spcPct val="50000"/>
                </a:spcBef>
                <a:defRPr/>
              </a:pPr>
              <a:endParaRPr lang="zh-CN" altLang="en-US">
                <a:latin typeface="Arial" pitchFamily="34" charset="0"/>
                <a:ea typeface="宋体" pitchFamily="2" charset="-122"/>
              </a:endParaRPr>
            </a:p>
          </p:txBody>
        </p:sp>
        <p:sp>
          <p:nvSpPr>
            <p:cNvPr id="48" name="Freeform 21"/>
            <p:cNvSpPr>
              <a:spLocks/>
            </p:cNvSpPr>
            <p:nvPr/>
          </p:nvSpPr>
          <p:spPr bwMode="auto">
            <a:xfrm>
              <a:off x="3173" y="818"/>
              <a:ext cx="1183" cy="823"/>
            </a:xfrm>
            <a:custGeom>
              <a:avLst/>
              <a:gdLst/>
              <a:ahLst/>
              <a:cxnLst>
                <a:cxn ang="0">
                  <a:pos x="161" y="822"/>
                </a:cxn>
                <a:cxn ang="0">
                  <a:pos x="170" y="795"/>
                </a:cxn>
                <a:cxn ang="0">
                  <a:pos x="182" y="762"/>
                </a:cxn>
                <a:cxn ang="0">
                  <a:pos x="194" y="734"/>
                </a:cxn>
                <a:cxn ang="0">
                  <a:pos x="208" y="703"/>
                </a:cxn>
                <a:cxn ang="0">
                  <a:pos x="224" y="673"/>
                </a:cxn>
                <a:cxn ang="0">
                  <a:pos x="241" y="645"/>
                </a:cxn>
                <a:cxn ang="0">
                  <a:pos x="256" y="622"/>
                </a:cxn>
                <a:cxn ang="0">
                  <a:pos x="273" y="597"/>
                </a:cxn>
                <a:cxn ang="0">
                  <a:pos x="291" y="571"/>
                </a:cxn>
                <a:cxn ang="0">
                  <a:pos x="306" y="550"/>
                </a:cxn>
                <a:cxn ang="0">
                  <a:pos x="330" y="523"/>
                </a:cxn>
                <a:cxn ang="0">
                  <a:pos x="358" y="490"/>
                </a:cxn>
                <a:cxn ang="0">
                  <a:pos x="389" y="458"/>
                </a:cxn>
                <a:cxn ang="0">
                  <a:pos x="422" y="429"/>
                </a:cxn>
                <a:cxn ang="0">
                  <a:pos x="454" y="403"/>
                </a:cxn>
                <a:cxn ang="0">
                  <a:pos x="495" y="374"/>
                </a:cxn>
                <a:cxn ang="0">
                  <a:pos x="535" y="348"/>
                </a:cxn>
                <a:cxn ang="0">
                  <a:pos x="579" y="324"/>
                </a:cxn>
                <a:cxn ang="0">
                  <a:pos x="619" y="304"/>
                </a:cxn>
                <a:cxn ang="0">
                  <a:pos x="659" y="286"/>
                </a:cxn>
                <a:cxn ang="0">
                  <a:pos x="700" y="272"/>
                </a:cxn>
                <a:cxn ang="0">
                  <a:pos x="743" y="259"/>
                </a:cxn>
                <a:cxn ang="0">
                  <a:pos x="790" y="246"/>
                </a:cxn>
                <a:cxn ang="0">
                  <a:pos x="838" y="236"/>
                </a:cxn>
                <a:cxn ang="0">
                  <a:pos x="887" y="230"/>
                </a:cxn>
                <a:cxn ang="0">
                  <a:pos x="938" y="227"/>
                </a:cxn>
                <a:cxn ang="0">
                  <a:pos x="989" y="227"/>
                </a:cxn>
                <a:cxn ang="0">
                  <a:pos x="1182" y="149"/>
                </a:cxn>
                <a:cxn ang="0">
                  <a:pos x="989" y="56"/>
                </a:cxn>
                <a:cxn ang="0">
                  <a:pos x="930" y="57"/>
                </a:cxn>
                <a:cxn ang="0">
                  <a:pos x="876" y="61"/>
                </a:cxn>
                <a:cxn ang="0">
                  <a:pos x="827" y="67"/>
                </a:cxn>
                <a:cxn ang="0">
                  <a:pos x="778" y="75"/>
                </a:cxn>
                <a:cxn ang="0">
                  <a:pos x="733" y="84"/>
                </a:cxn>
                <a:cxn ang="0">
                  <a:pos x="681" y="98"/>
                </a:cxn>
                <a:cxn ang="0">
                  <a:pos x="637" y="113"/>
                </a:cxn>
                <a:cxn ang="0">
                  <a:pos x="587" y="131"/>
                </a:cxn>
                <a:cxn ang="0">
                  <a:pos x="544" y="150"/>
                </a:cxn>
                <a:cxn ang="0">
                  <a:pos x="497" y="174"/>
                </a:cxn>
                <a:cxn ang="0">
                  <a:pos x="454" y="197"/>
                </a:cxn>
                <a:cxn ang="0">
                  <a:pos x="415" y="221"/>
                </a:cxn>
                <a:cxn ang="0">
                  <a:pos x="376" y="248"/>
                </a:cxn>
                <a:cxn ang="0">
                  <a:pos x="337" y="278"/>
                </a:cxn>
                <a:cxn ang="0">
                  <a:pos x="300" y="309"/>
                </a:cxn>
                <a:cxn ang="0">
                  <a:pos x="270" y="336"/>
                </a:cxn>
                <a:cxn ang="0">
                  <a:pos x="235" y="373"/>
                </a:cxn>
                <a:cxn ang="0">
                  <a:pos x="205" y="405"/>
                </a:cxn>
                <a:cxn ang="0">
                  <a:pos x="175" y="442"/>
                </a:cxn>
                <a:cxn ang="0">
                  <a:pos x="147" y="478"/>
                </a:cxn>
                <a:cxn ang="0">
                  <a:pos x="120" y="515"/>
                </a:cxn>
                <a:cxn ang="0">
                  <a:pos x="102" y="543"/>
                </a:cxn>
                <a:cxn ang="0">
                  <a:pos x="88" y="563"/>
                </a:cxn>
                <a:cxn ang="0">
                  <a:pos x="77" y="583"/>
                </a:cxn>
                <a:cxn ang="0">
                  <a:pos x="66" y="609"/>
                </a:cxn>
                <a:cxn ang="0">
                  <a:pos x="55" y="628"/>
                </a:cxn>
                <a:cxn ang="0">
                  <a:pos x="42" y="653"/>
                </a:cxn>
                <a:cxn ang="0">
                  <a:pos x="30" y="679"/>
                </a:cxn>
                <a:cxn ang="0">
                  <a:pos x="21" y="701"/>
                </a:cxn>
                <a:cxn ang="0">
                  <a:pos x="11" y="726"/>
                </a:cxn>
                <a:cxn ang="0">
                  <a:pos x="4" y="748"/>
                </a:cxn>
              </a:cxnLst>
              <a:rect l="0" t="0" r="r" b="b"/>
              <a:pathLst>
                <a:path w="1183" h="823">
                  <a:moveTo>
                    <a:pt x="0" y="759"/>
                  </a:moveTo>
                  <a:lnTo>
                    <a:pt x="161" y="822"/>
                  </a:lnTo>
                  <a:lnTo>
                    <a:pt x="165" y="809"/>
                  </a:lnTo>
                  <a:lnTo>
                    <a:pt x="170" y="795"/>
                  </a:lnTo>
                  <a:lnTo>
                    <a:pt x="176" y="778"/>
                  </a:lnTo>
                  <a:lnTo>
                    <a:pt x="182" y="762"/>
                  </a:lnTo>
                  <a:lnTo>
                    <a:pt x="189" y="746"/>
                  </a:lnTo>
                  <a:lnTo>
                    <a:pt x="194" y="734"/>
                  </a:lnTo>
                  <a:lnTo>
                    <a:pt x="201" y="716"/>
                  </a:lnTo>
                  <a:lnTo>
                    <a:pt x="208" y="703"/>
                  </a:lnTo>
                  <a:lnTo>
                    <a:pt x="216" y="688"/>
                  </a:lnTo>
                  <a:lnTo>
                    <a:pt x="224" y="673"/>
                  </a:lnTo>
                  <a:lnTo>
                    <a:pt x="232" y="659"/>
                  </a:lnTo>
                  <a:lnTo>
                    <a:pt x="241" y="645"/>
                  </a:lnTo>
                  <a:lnTo>
                    <a:pt x="248" y="633"/>
                  </a:lnTo>
                  <a:lnTo>
                    <a:pt x="256" y="622"/>
                  </a:lnTo>
                  <a:lnTo>
                    <a:pt x="263" y="609"/>
                  </a:lnTo>
                  <a:lnTo>
                    <a:pt x="273" y="597"/>
                  </a:lnTo>
                  <a:lnTo>
                    <a:pt x="282" y="583"/>
                  </a:lnTo>
                  <a:lnTo>
                    <a:pt x="291" y="571"/>
                  </a:lnTo>
                  <a:lnTo>
                    <a:pt x="298" y="562"/>
                  </a:lnTo>
                  <a:lnTo>
                    <a:pt x="306" y="550"/>
                  </a:lnTo>
                  <a:lnTo>
                    <a:pt x="317" y="536"/>
                  </a:lnTo>
                  <a:lnTo>
                    <a:pt x="330" y="523"/>
                  </a:lnTo>
                  <a:lnTo>
                    <a:pt x="344" y="505"/>
                  </a:lnTo>
                  <a:lnTo>
                    <a:pt x="358" y="490"/>
                  </a:lnTo>
                  <a:lnTo>
                    <a:pt x="373" y="473"/>
                  </a:lnTo>
                  <a:lnTo>
                    <a:pt x="389" y="458"/>
                  </a:lnTo>
                  <a:lnTo>
                    <a:pt x="408" y="442"/>
                  </a:lnTo>
                  <a:lnTo>
                    <a:pt x="422" y="429"/>
                  </a:lnTo>
                  <a:lnTo>
                    <a:pt x="437" y="417"/>
                  </a:lnTo>
                  <a:lnTo>
                    <a:pt x="454" y="403"/>
                  </a:lnTo>
                  <a:lnTo>
                    <a:pt x="474" y="389"/>
                  </a:lnTo>
                  <a:lnTo>
                    <a:pt x="495" y="374"/>
                  </a:lnTo>
                  <a:lnTo>
                    <a:pt x="513" y="362"/>
                  </a:lnTo>
                  <a:lnTo>
                    <a:pt x="535" y="348"/>
                  </a:lnTo>
                  <a:lnTo>
                    <a:pt x="557" y="335"/>
                  </a:lnTo>
                  <a:lnTo>
                    <a:pt x="579" y="324"/>
                  </a:lnTo>
                  <a:lnTo>
                    <a:pt x="599" y="313"/>
                  </a:lnTo>
                  <a:lnTo>
                    <a:pt x="619" y="304"/>
                  </a:lnTo>
                  <a:lnTo>
                    <a:pt x="638" y="296"/>
                  </a:lnTo>
                  <a:lnTo>
                    <a:pt x="659" y="286"/>
                  </a:lnTo>
                  <a:lnTo>
                    <a:pt x="680" y="279"/>
                  </a:lnTo>
                  <a:lnTo>
                    <a:pt x="700" y="272"/>
                  </a:lnTo>
                  <a:lnTo>
                    <a:pt x="724" y="265"/>
                  </a:lnTo>
                  <a:lnTo>
                    <a:pt x="743" y="259"/>
                  </a:lnTo>
                  <a:lnTo>
                    <a:pt x="767" y="252"/>
                  </a:lnTo>
                  <a:lnTo>
                    <a:pt x="790" y="246"/>
                  </a:lnTo>
                  <a:lnTo>
                    <a:pt x="813" y="240"/>
                  </a:lnTo>
                  <a:lnTo>
                    <a:pt x="838" y="236"/>
                  </a:lnTo>
                  <a:lnTo>
                    <a:pt x="864" y="232"/>
                  </a:lnTo>
                  <a:lnTo>
                    <a:pt x="887" y="230"/>
                  </a:lnTo>
                  <a:lnTo>
                    <a:pt x="911" y="229"/>
                  </a:lnTo>
                  <a:lnTo>
                    <a:pt x="938" y="227"/>
                  </a:lnTo>
                  <a:lnTo>
                    <a:pt x="961" y="227"/>
                  </a:lnTo>
                  <a:lnTo>
                    <a:pt x="989" y="227"/>
                  </a:lnTo>
                  <a:lnTo>
                    <a:pt x="989" y="286"/>
                  </a:lnTo>
                  <a:lnTo>
                    <a:pt x="1182" y="149"/>
                  </a:lnTo>
                  <a:lnTo>
                    <a:pt x="989" y="0"/>
                  </a:lnTo>
                  <a:lnTo>
                    <a:pt x="989" y="56"/>
                  </a:lnTo>
                  <a:lnTo>
                    <a:pt x="958" y="56"/>
                  </a:lnTo>
                  <a:lnTo>
                    <a:pt x="930" y="57"/>
                  </a:lnTo>
                  <a:lnTo>
                    <a:pt x="901" y="60"/>
                  </a:lnTo>
                  <a:lnTo>
                    <a:pt x="876" y="61"/>
                  </a:lnTo>
                  <a:lnTo>
                    <a:pt x="851" y="63"/>
                  </a:lnTo>
                  <a:lnTo>
                    <a:pt x="827" y="67"/>
                  </a:lnTo>
                  <a:lnTo>
                    <a:pt x="802" y="71"/>
                  </a:lnTo>
                  <a:lnTo>
                    <a:pt x="778" y="75"/>
                  </a:lnTo>
                  <a:lnTo>
                    <a:pt x="757" y="79"/>
                  </a:lnTo>
                  <a:lnTo>
                    <a:pt x="733" y="84"/>
                  </a:lnTo>
                  <a:lnTo>
                    <a:pt x="704" y="92"/>
                  </a:lnTo>
                  <a:lnTo>
                    <a:pt x="681" y="98"/>
                  </a:lnTo>
                  <a:lnTo>
                    <a:pt x="658" y="106"/>
                  </a:lnTo>
                  <a:lnTo>
                    <a:pt x="637" y="113"/>
                  </a:lnTo>
                  <a:lnTo>
                    <a:pt x="611" y="122"/>
                  </a:lnTo>
                  <a:lnTo>
                    <a:pt x="587" y="131"/>
                  </a:lnTo>
                  <a:lnTo>
                    <a:pt x="566" y="140"/>
                  </a:lnTo>
                  <a:lnTo>
                    <a:pt x="544" y="150"/>
                  </a:lnTo>
                  <a:lnTo>
                    <a:pt x="520" y="163"/>
                  </a:lnTo>
                  <a:lnTo>
                    <a:pt x="497" y="174"/>
                  </a:lnTo>
                  <a:lnTo>
                    <a:pt x="475" y="184"/>
                  </a:lnTo>
                  <a:lnTo>
                    <a:pt x="454" y="197"/>
                  </a:lnTo>
                  <a:lnTo>
                    <a:pt x="435" y="207"/>
                  </a:lnTo>
                  <a:lnTo>
                    <a:pt x="415" y="221"/>
                  </a:lnTo>
                  <a:lnTo>
                    <a:pt x="397" y="233"/>
                  </a:lnTo>
                  <a:lnTo>
                    <a:pt x="376" y="248"/>
                  </a:lnTo>
                  <a:lnTo>
                    <a:pt x="355" y="263"/>
                  </a:lnTo>
                  <a:lnTo>
                    <a:pt x="337" y="278"/>
                  </a:lnTo>
                  <a:lnTo>
                    <a:pt x="318" y="294"/>
                  </a:lnTo>
                  <a:lnTo>
                    <a:pt x="300" y="309"/>
                  </a:lnTo>
                  <a:lnTo>
                    <a:pt x="284" y="323"/>
                  </a:lnTo>
                  <a:lnTo>
                    <a:pt x="270" y="336"/>
                  </a:lnTo>
                  <a:lnTo>
                    <a:pt x="251" y="354"/>
                  </a:lnTo>
                  <a:lnTo>
                    <a:pt x="235" y="373"/>
                  </a:lnTo>
                  <a:lnTo>
                    <a:pt x="220" y="388"/>
                  </a:lnTo>
                  <a:lnTo>
                    <a:pt x="205" y="405"/>
                  </a:lnTo>
                  <a:lnTo>
                    <a:pt x="190" y="423"/>
                  </a:lnTo>
                  <a:lnTo>
                    <a:pt x="175" y="442"/>
                  </a:lnTo>
                  <a:lnTo>
                    <a:pt x="161" y="460"/>
                  </a:lnTo>
                  <a:lnTo>
                    <a:pt x="147" y="478"/>
                  </a:lnTo>
                  <a:lnTo>
                    <a:pt x="132" y="498"/>
                  </a:lnTo>
                  <a:lnTo>
                    <a:pt x="120" y="515"/>
                  </a:lnTo>
                  <a:lnTo>
                    <a:pt x="109" y="532"/>
                  </a:lnTo>
                  <a:lnTo>
                    <a:pt x="102" y="543"/>
                  </a:lnTo>
                  <a:lnTo>
                    <a:pt x="94" y="555"/>
                  </a:lnTo>
                  <a:lnTo>
                    <a:pt x="88" y="563"/>
                  </a:lnTo>
                  <a:lnTo>
                    <a:pt x="84" y="573"/>
                  </a:lnTo>
                  <a:lnTo>
                    <a:pt x="77" y="583"/>
                  </a:lnTo>
                  <a:lnTo>
                    <a:pt x="72" y="596"/>
                  </a:lnTo>
                  <a:lnTo>
                    <a:pt x="66" y="609"/>
                  </a:lnTo>
                  <a:lnTo>
                    <a:pt x="60" y="619"/>
                  </a:lnTo>
                  <a:lnTo>
                    <a:pt x="55" y="628"/>
                  </a:lnTo>
                  <a:lnTo>
                    <a:pt x="49" y="641"/>
                  </a:lnTo>
                  <a:lnTo>
                    <a:pt x="42" y="653"/>
                  </a:lnTo>
                  <a:lnTo>
                    <a:pt x="37" y="666"/>
                  </a:lnTo>
                  <a:lnTo>
                    <a:pt x="30" y="679"/>
                  </a:lnTo>
                  <a:lnTo>
                    <a:pt x="25" y="691"/>
                  </a:lnTo>
                  <a:lnTo>
                    <a:pt x="21" y="701"/>
                  </a:lnTo>
                  <a:lnTo>
                    <a:pt x="17" y="714"/>
                  </a:lnTo>
                  <a:lnTo>
                    <a:pt x="11" y="726"/>
                  </a:lnTo>
                  <a:lnTo>
                    <a:pt x="7" y="739"/>
                  </a:lnTo>
                  <a:lnTo>
                    <a:pt x="4" y="748"/>
                  </a:lnTo>
                  <a:lnTo>
                    <a:pt x="0" y="759"/>
                  </a:lnTo>
                </a:path>
              </a:pathLst>
            </a:custGeom>
            <a:solidFill>
              <a:srgbClr val="FCFEB9"/>
            </a:solidFill>
            <a:ln w="12700" cap="rnd">
              <a:noFill/>
              <a:round/>
              <a:headEnd/>
              <a:tailEnd/>
            </a:ln>
            <a:effectLst>
              <a:outerShdw dist="53882" dir="2700000" algn="ctr" rotWithShape="0">
                <a:schemeClr val="bg2"/>
              </a:outerShdw>
            </a:effectLst>
          </p:spPr>
          <p:txBody>
            <a:bodyPr/>
            <a:lstStyle/>
            <a:p>
              <a:pPr>
                <a:spcBef>
                  <a:spcPct val="50000"/>
                </a:spcBef>
                <a:defRPr/>
              </a:pPr>
              <a:endParaRPr lang="zh-CN" altLang="en-US">
                <a:latin typeface="Arial" pitchFamily="34" charset="0"/>
                <a:ea typeface="宋体" pitchFamily="2" charset="-122"/>
              </a:endParaRPr>
            </a:p>
          </p:txBody>
        </p:sp>
        <p:sp>
          <p:nvSpPr>
            <p:cNvPr id="49" name="Freeform 22"/>
            <p:cNvSpPr>
              <a:spLocks/>
            </p:cNvSpPr>
            <p:nvPr/>
          </p:nvSpPr>
          <p:spPr bwMode="auto">
            <a:xfrm>
              <a:off x="3954" y="2178"/>
              <a:ext cx="1183" cy="824"/>
            </a:xfrm>
            <a:custGeom>
              <a:avLst/>
              <a:gdLst/>
              <a:ahLst/>
              <a:cxnLst>
                <a:cxn ang="0">
                  <a:pos x="1021" y="0"/>
                </a:cxn>
                <a:cxn ang="0">
                  <a:pos x="1011" y="27"/>
                </a:cxn>
                <a:cxn ang="0">
                  <a:pos x="1000" y="60"/>
                </a:cxn>
                <a:cxn ang="0">
                  <a:pos x="987" y="89"/>
                </a:cxn>
                <a:cxn ang="0">
                  <a:pos x="973" y="119"/>
                </a:cxn>
                <a:cxn ang="0">
                  <a:pos x="958" y="149"/>
                </a:cxn>
                <a:cxn ang="0">
                  <a:pos x="941" y="177"/>
                </a:cxn>
                <a:cxn ang="0">
                  <a:pos x="926" y="200"/>
                </a:cxn>
                <a:cxn ang="0">
                  <a:pos x="909" y="225"/>
                </a:cxn>
                <a:cxn ang="0">
                  <a:pos x="891" y="251"/>
                </a:cxn>
                <a:cxn ang="0">
                  <a:pos x="876" y="272"/>
                </a:cxn>
                <a:cxn ang="0">
                  <a:pos x="852" y="299"/>
                </a:cxn>
                <a:cxn ang="0">
                  <a:pos x="824" y="333"/>
                </a:cxn>
                <a:cxn ang="0">
                  <a:pos x="793" y="365"/>
                </a:cxn>
                <a:cxn ang="0">
                  <a:pos x="760" y="393"/>
                </a:cxn>
                <a:cxn ang="0">
                  <a:pos x="727" y="419"/>
                </a:cxn>
                <a:cxn ang="0">
                  <a:pos x="687" y="448"/>
                </a:cxn>
                <a:cxn ang="0">
                  <a:pos x="646" y="474"/>
                </a:cxn>
                <a:cxn ang="0">
                  <a:pos x="602" y="498"/>
                </a:cxn>
                <a:cxn ang="0">
                  <a:pos x="562" y="518"/>
                </a:cxn>
                <a:cxn ang="0">
                  <a:pos x="522" y="536"/>
                </a:cxn>
                <a:cxn ang="0">
                  <a:pos x="481" y="550"/>
                </a:cxn>
                <a:cxn ang="0">
                  <a:pos x="438" y="563"/>
                </a:cxn>
                <a:cxn ang="0">
                  <a:pos x="392" y="576"/>
                </a:cxn>
                <a:cxn ang="0">
                  <a:pos x="343" y="586"/>
                </a:cxn>
                <a:cxn ang="0">
                  <a:pos x="294" y="592"/>
                </a:cxn>
                <a:cxn ang="0">
                  <a:pos x="244" y="595"/>
                </a:cxn>
                <a:cxn ang="0">
                  <a:pos x="193" y="595"/>
                </a:cxn>
                <a:cxn ang="0">
                  <a:pos x="0" y="673"/>
                </a:cxn>
                <a:cxn ang="0">
                  <a:pos x="193" y="766"/>
                </a:cxn>
                <a:cxn ang="0">
                  <a:pos x="251" y="765"/>
                </a:cxn>
                <a:cxn ang="0">
                  <a:pos x="306" y="761"/>
                </a:cxn>
                <a:cxn ang="0">
                  <a:pos x="354" y="756"/>
                </a:cxn>
                <a:cxn ang="0">
                  <a:pos x="403" y="748"/>
                </a:cxn>
                <a:cxn ang="0">
                  <a:pos x="448" y="738"/>
                </a:cxn>
                <a:cxn ang="0">
                  <a:pos x="501" y="725"/>
                </a:cxn>
                <a:cxn ang="0">
                  <a:pos x="544" y="710"/>
                </a:cxn>
                <a:cxn ang="0">
                  <a:pos x="594" y="691"/>
                </a:cxn>
                <a:cxn ang="0">
                  <a:pos x="637" y="672"/>
                </a:cxn>
                <a:cxn ang="0">
                  <a:pos x="684" y="648"/>
                </a:cxn>
                <a:cxn ang="0">
                  <a:pos x="727" y="625"/>
                </a:cxn>
                <a:cxn ang="0">
                  <a:pos x="766" y="602"/>
                </a:cxn>
                <a:cxn ang="0">
                  <a:pos x="806" y="575"/>
                </a:cxn>
                <a:cxn ang="0">
                  <a:pos x="845" y="544"/>
                </a:cxn>
                <a:cxn ang="0">
                  <a:pos x="881" y="513"/>
                </a:cxn>
                <a:cxn ang="0">
                  <a:pos x="912" y="486"/>
                </a:cxn>
                <a:cxn ang="0">
                  <a:pos x="947" y="449"/>
                </a:cxn>
                <a:cxn ang="0">
                  <a:pos x="976" y="417"/>
                </a:cxn>
                <a:cxn ang="0">
                  <a:pos x="1007" y="380"/>
                </a:cxn>
                <a:cxn ang="0">
                  <a:pos x="1035" y="344"/>
                </a:cxn>
                <a:cxn ang="0">
                  <a:pos x="1061" y="307"/>
                </a:cxn>
                <a:cxn ang="0">
                  <a:pos x="1079" y="279"/>
                </a:cxn>
                <a:cxn ang="0">
                  <a:pos x="1093" y="259"/>
                </a:cxn>
                <a:cxn ang="0">
                  <a:pos x="1104" y="239"/>
                </a:cxn>
                <a:cxn ang="0">
                  <a:pos x="1116" y="213"/>
                </a:cxn>
                <a:cxn ang="0">
                  <a:pos x="1127" y="194"/>
                </a:cxn>
                <a:cxn ang="0">
                  <a:pos x="1139" y="169"/>
                </a:cxn>
                <a:cxn ang="0">
                  <a:pos x="1152" y="143"/>
                </a:cxn>
                <a:cxn ang="0">
                  <a:pos x="1160" y="121"/>
                </a:cxn>
                <a:cxn ang="0">
                  <a:pos x="1170" y="96"/>
                </a:cxn>
                <a:cxn ang="0">
                  <a:pos x="1177" y="74"/>
                </a:cxn>
              </a:cxnLst>
              <a:rect l="0" t="0" r="r" b="b"/>
              <a:pathLst>
                <a:path w="1182" h="824">
                  <a:moveTo>
                    <a:pt x="1181" y="63"/>
                  </a:moveTo>
                  <a:lnTo>
                    <a:pt x="1021" y="0"/>
                  </a:lnTo>
                  <a:lnTo>
                    <a:pt x="1017" y="13"/>
                  </a:lnTo>
                  <a:lnTo>
                    <a:pt x="1011" y="27"/>
                  </a:lnTo>
                  <a:lnTo>
                    <a:pt x="1005" y="44"/>
                  </a:lnTo>
                  <a:lnTo>
                    <a:pt x="1000" y="60"/>
                  </a:lnTo>
                  <a:lnTo>
                    <a:pt x="993" y="76"/>
                  </a:lnTo>
                  <a:lnTo>
                    <a:pt x="987" y="89"/>
                  </a:lnTo>
                  <a:lnTo>
                    <a:pt x="980" y="106"/>
                  </a:lnTo>
                  <a:lnTo>
                    <a:pt x="973" y="119"/>
                  </a:lnTo>
                  <a:lnTo>
                    <a:pt x="965" y="134"/>
                  </a:lnTo>
                  <a:lnTo>
                    <a:pt x="958" y="149"/>
                  </a:lnTo>
                  <a:lnTo>
                    <a:pt x="949" y="163"/>
                  </a:lnTo>
                  <a:lnTo>
                    <a:pt x="941" y="177"/>
                  </a:lnTo>
                  <a:lnTo>
                    <a:pt x="933" y="189"/>
                  </a:lnTo>
                  <a:lnTo>
                    <a:pt x="926" y="200"/>
                  </a:lnTo>
                  <a:lnTo>
                    <a:pt x="918" y="213"/>
                  </a:lnTo>
                  <a:lnTo>
                    <a:pt x="909" y="225"/>
                  </a:lnTo>
                  <a:lnTo>
                    <a:pt x="899" y="239"/>
                  </a:lnTo>
                  <a:lnTo>
                    <a:pt x="891" y="251"/>
                  </a:lnTo>
                  <a:lnTo>
                    <a:pt x="884" y="260"/>
                  </a:lnTo>
                  <a:lnTo>
                    <a:pt x="876" y="272"/>
                  </a:lnTo>
                  <a:lnTo>
                    <a:pt x="864" y="286"/>
                  </a:lnTo>
                  <a:lnTo>
                    <a:pt x="852" y="299"/>
                  </a:lnTo>
                  <a:lnTo>
                    <a:pt x="838" y="317"/>
                  </a:lnTo>
                  <a:lnTo>
                    <a:pt x="824" y="333"/>
                  </a:lnTo>
                  <a:lnTo>
                    <a:pt x="808" y="349"/>
                  </a:lnTo>
                  <a:lnTo>
                    <a:pt x="793" y="365"/>
                  </a:lnTo>
                  <a:lnTo>
                    <a:pt x="774" y="380"/>
                  </a:lnTo>
                  <a:lnTo>
                    <a:pt x="760" y="393"/>
                  </a:lnTo>
                  <a:lnTo>
                    <a:pt x="744" y="406"/>
                  </a:lnTo>
                  <a:lnTo>
                    <a:pt x="727" y="419"/>
                  </a:lnTo>
                  <a:lnTo>
                    <a:pt x="707" y="433"/>
                  </a:lnTo>
                  <a:lnTo>
                    <a:pt x="687" y="448"/>
                  </a:lnTo>
                  <a:lnTo>
                    <a:pt x="668" y="460"/>
                  </a:lnTo>
                  <a:lnTo>
                    <a:pt x="646" y="474"/>
                  </a:lnTo>
                  <a:lnTo>
                    <a:pt x="624" y="488"/>
                  </a:lnTo>
                  <a:lnTo>
                    <a:pt x="602" y="498"/>
                  </a:lnTo>
                  <a:lnTo>
                    <a:pt x="582" y="509"/>
                  </a:lnTo>
                  <a:lnTo>
                    <a:pt x="562" y="518"/>
                  </a:lnTo>
                  <a:lnTo>
                    <a:pt x="544" y="526"/>
                  </a:lnTo>
                  <a:lnTo>
                    <a:pt x="522" y="536"/>
                  </a:lnTo>
                  <a:lnTo>
                    <a:pt x="501" y="543"/>
                  </a:lnTo>
                  <a:lnTo>
                    <a:pt x="481" y="550"/>
                  </a:lnTo>
                  <a:lnTo>
                    <a:pt x="458" y="558"/>
                  </a:lnTo>
                  <a:lnTo>
                    <a:pt x="438" y="563"/>
                  </a:lnTo>
                  <a:lnTo>
                    <a:pt x="415" y="570"/>
                  </a:lnTo>
                  <a:lnTo>
                    <a:pt x="392" y="576"/>
                  </a:lnTo>
                  <a:lnTo>
                    <a:pt x="368" y="582"/>
                  </a:lnTo>
                  <a:lnTo>
                    <a:pt x="343" y="586"/>
                  </a:lnTo>
                  <a:lnTo>
                    <a:pt x="318" y="590"/>
                  </a:lnTo>
                  <a:lnTo>
                    <a:pt x="294" y="592"/>
                  </a:lnTo>
                  <a:lnTo>
                    <a:pt x="271" y="594"/>
                  </a:lnTo>
                  <a:lnTo>
                    <a:pt x="244" y="595"/>
                  </a:lnTo>
                  <a:lnTo>
                    <a:pt x="220" y="595"/>
                  </a:lnTo>
                  <a:lnTo>
                    <a:pt x="193" y="595"/>
                  </a:lnTo>
                  <a:lnTo>
                    <a:pt x="193" y="536"/>
                  </a:lnTo>
                  <a:lnTo>
                    <a:pt x="0" y="673"/>
                  </a:lnTo>
                  <a:lnTo>
                    <a:pt x="193" y="823"/>
                  </a:lnTo>
                  <a:lnTo>
                    <a:pt x="193" y="766"/>
                  </a:lnTo>
                  <a:lnTo>
                    <a:pt x="224" y="766"/>
                  </a:lnTo>
                  <a:lnTo>
                    <a:pt x="251" y="765"/>
                  </a:lnTo>
                  <a:lnTo>
                    <a:pt x="280" y="763"/>
                  </a:lnTo>
                  <a:lnTo>
                    <a:pt x="306" y="761"/>
                  </a:lnTo>
                  <a:lnTo>
                    <a:pt x="331" y="759"/>
                  </a:lnTo>
                  <a:lnTo>
                    <a:pt x="354" y="756"/>
                  </a:lnTo>
                  <a:lnTo>
                    <a:pt x="380" y="752"/>
                  </a:lnTo>
                  <a:lnTo>
                    <a:pt x="403" y="748"/>
                  </a:lnTo>
                  <a:lnTo>
                    <a:pt x="424" y="743"/>
                  </a:lnTo>
                  <a:lnTo>
                    <a:pt x="448" y="738"/>
                  </a:lnTo>
                  <a:lnTo>
                    <a:pt x="477" y="730"/>
                  </a:lnTo>
                  <a:lnTo>
                    <a:pt x="501" y="725"/>
                  </a:lnTo>
                  <a:lnTo>
                    <a:pt x="523" y="717"/>
                  </a:lnTo>
                  <a:lnTo>
                    <a:pt x="544" y="710"/>
                  </a:lnTo>
                  <a:lnTo>
                    <a:pt x="571" y="700"/>
                  </a:lnTo>
                  <a:lnTo>
                    <a:pt x="594" y="691"/>
                  </a:lnTo>
                  <a:lnTo>
                    <a:pt x="616" y="682"/>
                  </a:lnTo>
                  <a:lnTo>
                    <a:pt x="637" y="672"/>
                  </a:lnTo>
                  <a:lnTo>
                    <a:pt x="662" y="660"/>
                  </a:lnTo>
                  <a:lnTo>
                    <a:pt x="684" y="648"/>
                  </a:lnTo>
                  <a:lnTo>
                    <a:pt x="706" y="638"/>
                  </a:lnTo>
                  <a:lnTo>
                    <a:pt x="727" y="625"/>
                  </a:lnTo>
                  <a:lnTo>
                    <a:pt x="745" y="615"/>
                  </a:lnTo>
                  <a:lnTo>
                    <a:pt x="766" y="602"/>
                  </a:lnTo>
                  <a:lnTo>
                    <a:pt x="785" y="589"/>
                  </a:lnTo>
                  <a:lnTo>
                    <a:pt x="806" y="575"/>
                  </a:lnTo>
                  <a:lnTo>
                    <a:pt x="827" y="560"/>
                  </a:lnTo>
                  <a:lnTo>
                    <a:pt x="845" y="544"/>
                  </a:lnTo>
                  <a:lnTo>
                    <a:pt x="863" y="529"/>
                  </a:lnTo>
                  <a:lnTo>
                    <a:pt x="881" y="513"/>
                  </a:lnTo>
                  <a:lnTo>
                    <a:pt x="898" y="499"/>
                  </a:lnTo>
                  <a:lnTo>
                    <a:pt x="912" y="486"/>
                  </a:lnTo>
                  <a:lnTo>
                    <a:pt x="930" y="468"/>
                  </a:lnTo>
                  <a:lnTo>
                    <a:pt x="947" y="449"/>
                  </a:lnTo>
                  <a:lnTo>
                    <a:pt x="961" y="435"/>
                  </a:lnTo>
                  <a:lnTo>
                    <a:pt x="976" y="417"/>
                  </a:lnTo>
                  <a:lnTo>
                    <a:pt x="991" y="399"/>
                  </a:lnTo>
                  <a:lnTo>
                    <a:pt x="1007" y="380"/>
                  </a:lnTo>
                  <a:lnTo>
                    <a:pt x="1021" y="362"/>
                  </a:lnTo>
                  <a:lnTo>
                    <a:pt x="1035" y="344"/>
                  </a:lnTo>
                  <a:lnTo>
                    <a:pt x="1050" y="324"/>
                  </a:lnTo>
                  <a:lnTo>
                    <a:pt x="1061" y="307"/>
                  </a:lnTo>
                  <a:lnTo>
                    <a:pt x="1072" y="290"/>
                  </a:lnTo>
                  <a:lnTo>
                    <a:pt x="1079" y="279"/>
                  </a:lnTo>
                  <a:lnTo>
                    <a:pt x="1088" y="267"/>
                  </a:lnTo>
                  <a:lnTo>
                    <a:pt x="1093" y="259"/>
                  </a:lnTo>
                  <a:lnTo>
                    <a:pt x="1098" y="249"/>
                  </a:lnTo>
                  <a:lnTo>
                    <a:pt x="1104" y="239"/>
                  </a:lnTo>
                  <a:lnTo>
                    <a:pt x="1109" y="226"/>
                  </a:lnTo>
                  <a:lnTo>
                    <a:pt x="1116" y="213"/>
                  </a:lnTo>
                  <a:lnTo>
                    <a:pt x="1121" y="203"/>
                  </a:lnTo>
                  <a:lnTo>
                    <a:pt x="1127" y="194"/>
                  </a:lnTo>
                  <a:lnTo>
                    <a:pt x="1133" y="181"/>
                  </a:lnTo>
                  <a:lnTo>
                    <a:pt x="1139" y="169"/>
                  </a:lnTo>
                  <a:lnTo>
                    <a:pt x="1144" y="156"/>
                  </a:lnTo>
                  <a:lnTo>
                    <a:pt x="1152" y="143"/>
                  </a:lnTo>
                  <a:lnTo>
                    <a:pt x="1156" y="131"/>
                  </a:lnTo>
                  <a:lnTo>
                    <a:pt x="1160" y="121"/>
                  </a:lnTo>
                  <a:lnTo>
                    <a:pt x="1165" y="109"/>
                  </a:lnTo>
                  <a:lnTo>
                    <a:pt x="1170" y="96"/>
                  </a:lnTo>
                  <a:lnTo>
                    <a:pt x="1174" y="83"/>
                  </a:lnTo>
                  <a:lnTo>
                    <a:pt x="1177" y="74"/>
                  </a:lnTo>
                  <a:lnTo>
                    <a:pt x="1181" y="63"/>
                  </a:lnTo>
                </a:path>
              </a:pathLst>
            </a:custGeom>
            <a:solidFill>
              <a:schemeClr val="accent2"/>
            </a:solidFill>
            <a:ln w="12700" cap="rnd">
              <a:noFill/>
              <a:round/>
              <a:headEnd/>
              <a:tailEnd/>
            </a:ln>
            <a:effectLst>
              <a:outerShdw dist="53882" dir="2700000" algn="ctr" rotWithShape="0">
                <a:schemeClr val="bg2"/>
              </a:outerShdw>
            </a:effectLst>
          </p:spPr>
          <p:txBody>
            <a:bodyPr/>
            <a:lstStyle/>
            <a:p>
              <a:pPr>
                <a:spcBef>
                  <a:spcPct val="50000"/>
                </a:spcBef>
                <a:defRPr/>
              </a:pPr>
              <a:endParaRPr lang="zh-CN" altLang="en-US">
                <a:latin typeface="Arial" pitchFamily="34" charset="0"/>
                <a:ea typeface="宋体" pitchFamily="2" charset="-122"/>
              </a:endParaRPr>
            </a:p>
          </p:txBody>
        </p:sp>
      </p:grpSp>
      <p:sp>
        <p:nvSpPr>
          <p:cNvPr id="1044" name="Oval 23"/>
          <p:cNvSpPr>
            <a:spLocks noChangeArrowheads="1"/>
          </p:cNvSpPr>
          <p:nvPr/>
        </p:nvSpPr>
        <p:spPr bwMode="auto">
          <a:xfrm>
            <a:off x="6781800" y="4343400"/>
            <a:ext cx="1524000" cy="1447800"/>
          </a:xfrm>
          <a:prstGeom prst="ellipse">
            <a:avLst/>
          </a:prstGeom>
          <a:solidFill>
            <a:srgbClr val="FFFF99"/>
          </a:solidFill>
          <a:ln w="12700">
            <a:solidFill>
              <a:schemeClr val="tx1"/>
            </a:solidFill>
            <a:round/>
            <a:headEnd/>
            <a:tailEnd/>
          </a:ln>
        </p:spPr>
        <p:txBody>
          <a:bodyPr wrap="none" anchor="ctr"/>
          <a:lstStyle/>
          <a:p>
            <a:pPr eaLnBrk="0" hangingPunct="0">
              <a:spcBef>
                <a:spcPct val="50000"/>
              </a:spcBef>
            </a:pPr>
            <a:r>
              <a:rPr lang="zh-CN" altLang="en-US" sz="2400" b="1"/>
              <a:t>项目</a:t>
            </a:r>
          </a:p>
          <a:p>
            <a:pPr eaLnBrk="0" hangingPunct="0">
              <a:spcBef>
                <a:spcPct val="50000"/>
              </a:spcBef>
            </a:pPr>
            <a:r>
              <a:rPr lang="zh-CN" altLang="en-US" sz="2400" b="1"/>
              <a:t>控制</a:t>
            </a:r>
          </a:p>
        </p:txBody>
      </p:sp>
      <p:sp>
        <p:nvSpPr>
          <p:cNvPr id="1045" name="Text Box 24"/>
          <p:cNvSpPr txBox="1">
            <a:spLocks noChangeArrowheads="1"/>
          </p:cNvSpPr>
          <p:nvPr/>
        </p:nvSpPr>
        <p:spPr bwMode="auto">
          <a:xfrm>
            <a:off x="7232650" y="3516313"/>
            <a:ext cx="646113" cy="369887"/>
          </a:xfrm>
          <a:prstGeom prst="rect">
            <a:avLst/>
          </a:prstGeom>
          <a:noFill/>
          <a:ln w="28575">
            <a:noFill/>
            <a:miter lim="800000"/>
            <a:headEnd/>
            <a:tailEnd/>
          </a:ln>
        </p:spPr>
        <p:txBody>
          <a:bodyPr wrap="none">
            <a:spAutoFit/>
          </a:bodyPr>
          <a:lstStyle/>
          <a:p>
            <a:pPr>
              <a:spcBef>
                <a:spcPct val="50000"/>
              </a:spcBef>
            </a:pPr>
            <a:r>
              <a:rPr lang="zh-CN" altLang="en-US"/>
              <a:t>计划</a:t>
            </a:r>
            <a:endParaRPr lang="en-US" altLang="zh-CN"/>
          </a:p>
        </p:txBody>
      </p:sp>
      <p:sp>
        <p:nvSpPr>
          <p:cNvPr id="1046" name="Text Box 25"/>
          <p:cNvSpPr txBox="1">
            <a:spLocks noChangeArrowheads="1"/>
          </p:cNvSpPr>
          <p:nvPr/>
        </p:nvSpPr>
        <p:spPr bwMode="auto">
          <a:xfrm>
            <a:off x="8629650" y="4714875"/>
            <a:ext cx="646113" cy="369888"/>
          </a:xfrm>
          <a:prstGeom prst="rect">
            <a:avLst/>
          </a:prstGeom>
          <a:noFill/>
          <a:ln w="28575">
            <a:noFill/>
            <a:miter lim="800000"/>
            <a:headEnd/>
            <a:tailEnd/>
          </a:ln>
        </p:spPr>
        <p:txBody>
          <a:bodyPr wrap="none">
            <a:spAutoFit/>
          </a:bodyPr>
          <a:lstStyle/>
          <a:p>
            <a:pPr>
              <a:spcBef>
                <a:spcPct val="50000"/>
              </a:spcBef>
            </a:pPr>
            <a:r>
              <a:rPr lang="zh-CN" altLang="en-US"/>
              <a:t>执行</a:t>
            </a:r>
            <a:endParaRPr lang="en-US" altLang="zh-CN"/>
          </a:p>
        </p:txBody>
      </p:sp>
      <p:sp>
        <p:nvSpPr>
          <p:cNvPr id="1047" name="Text Box 26"/>
          <p:cNvSpPr txBox="1">
            <a:spLocks noChangeArrowheads="1"/>
          </p:cNvSpPr>
          <p:nvPr/>
        </p:nvSpPr>
        <p:spPr bwMode="auto">
          <a:xfrm>
            <a:off x="7251700" y="5740400"/>
            <a:ext cx="646113" cy="369888"/>
          </a:xfrm>
          <a:prstGeom prst="rect">
            <a:avLst/>
          </a:prstGeom>
          <a:noFill/>
          <a:ln w="28575">
            <a:noFill/>
            <a:miter lim="800000"/>
            <a:headEnd/>
            <a:tailEnd/>
          </a:ln>
        </p:spPr>
        <p:txBody>
          <a:bodyPr wrap="none">
            <a:spAutoFit/>
          </a:bodyPr>
          <a:lstStyle/>
          <a:p>
            <a:pPr>
              <a:spcBef>
                <a:spcPct val="50000"/>
              </a:spcBef>
            </a:pPr>
            <a:r>
              <a:rPr lang="zh-CN" altLang="en-US"/>
              <a:t>检查</a:t>
            </a:r>
            <a:endParaRPr lang="en-US" altLang="zh-CN"/>
          </a:p>
        </p:txBody>
      </p:sp>
      <p:sp>
        <p:nvSpPr>
          <p:cNvPr id="1048" name="Text Box 27"/>
          <p:cNvSpPr txBox="1">
            <a:spLocks noChangeArrowheads="1"/>
          </p:cNvSpPr>
          <p:nvPr/>
        </p:nvSpPr>
        <p:spPr bwMode="auto">
          <a:xfrm>
            <a:off x="5786438" y="4929188"/>
            <a:ext cx="646112" cy="369887"/>
          </a:xfrm>
          <a:prstGeom prst="rect">
            <a:avLst/>
          </a:prstGeom>
          <a:noFill/>
          <a:ln w="28575">
            <a:noFill/>
            <a:miter lim="800000"/>
            <a:headEnd/>
            <a:tailEnd/>
          </a:ln>
        </p:spPr>
        <p:txBody>
          <a:bodyPr wrap="none">
            <a:spAutoFit/>
          </a:bodyPr>
          <a:lstStyle/>
          <a:p>
            <a:pPr>
              <a:spcBef>
                <a:spcPct val="50000"/>
              </a:spcBef>
            </a:pPr>
            <a:r>
              <a:rPr lang="zh-CN" altLang="en-US"/>
              <a:t>处理</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Screeching Brakes"/>
                                        </p:tgtEl>
                                      </p:cMediaNode>
                                    </p:audio>
                                  </p:sub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 calcmode="lin" valueType="num">
                                      <p:cBhvr additive="base">
                                        <p:cTn id="1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Screeching Brakes"/>
                                        </p:tgtEl>
                                      </p:cMediaNode>
                                    </p:audio>
                                  </p:sub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Screeching Brakes"/>
                                        </p:tgtEl>
                                      </p:cMediaNode>
                                    </p:audio>
                                  </p:sub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 calcmode="lin" valueType="num">
                                      <p:cBhvr additive="base">
                                        <p:cTn id="22"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Screeching Brakes"/>
                                        </p:tgtEl>
                                      </p:cMediaNode>
                                    </p:audio>
                                  </p:sub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Screeching Brakes"/>
                                        </p:tgtEl>
                                      </p:cMediaNode>
                                    </p:audio>
                                  </p:sub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24">
                                            <p:txEl>
                                              <p:pRg st="0" end="0"/>
                                            </p:txEl>
                                          </p:spTgt>
                                        </p:tgtEl>
                                        <p:attrNameLst>
                                          <p:attrName>style.visibility</p:attrName>
                                        </p:attrNameLst>
                                      </p:cBhvr>
                                      <p:to>
                                        <p:strVal val="visible"/>
                                      </p:to>
                                    </p:set>
                                    <p:anim calcmode="lin" valueType="num">
                                      <p:cBhvr additive="base">
                                        <p:cTn id="3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Screeching Brak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utoUpdateAnimBg="0"/>
      <p:bldP spid="20" grpId="0" build="p" autoUpdateAnimBg="0"/>
      <p:bldP spid="21" grpId="0" build="p" autoUpdateAnimBg="0"/>
      <p:bldP spid="22" grpId="0" build="p" autoUpdateAnimBg="0"/>
      <p:bldP spid="23" grpId="0" build="p" autoUpdateAnimBg="0"/>
      <p:bldP spid="2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4"/>
          <p:cNvGrpSpPr>
            <a:grpSpLocks/>
          </p:cNvGrpSpPr>
          <p:nvPr/>
        </p:nvGrpSpPr>
        <p:grpSpPr bwMode="auto">
          <a:xfrm>
            <a:off x="338138" y="3143250"/>
            <a:ext cx="425450" cy="790575"/>
            <a:chOff x="0" y="712258"/>
            <a:chExt cx="553042" cy="790060"/>
          </a:xfrm>
        </p:grpSpPr>
        <p:sp>
          <p:nvSpPr>
            <p:cNvPr id="19" name="燕尾形 18"/>
            <p:cNvSpPr/>
            <p:nvPr/>
          </p:nvSpPr>
          <p:spPr>
            <a:xfrm rot="5400000">
              <a:off x="-118510" y="830767"/>
              <a:ext cx="790060" cy="553042"/>
            </a:xfrm>
            <a:prstGeom prst="chevron">
              <a:avLst/>
            </a:prstGeom>
            <a:solidFill>
              <a:srgbClr val="FFD279"/>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燕尾形 4"/>
            <p:cNvSpPr/>
            <p:nvPr/>
          </p:nvSpPr>
          <p:spPr>
            <a:xfrm>
              <a:off x="0" y="988303"/>
              <a:ext cx="553042" cy="237970"/>
            </a:xfrm>
            <a:prstGeom prst="rect">
              <a:avLst/>
            </a:prstGeom>
          </p:spPr>
          <p:style>
            <a:lnRef idx="0">
              <a:scrgbClr r="0" g="0" b="0"/>
            </a:lnRef>
            <a:fillRef idx="0">
              <a:scrgbClr r="0" g="0" b="0"/>
            </a:fillRef>
            <a:effectRef idx="0">
              <a:scrgbClr r="0" g="0" b="0"/>
            </a:effectRef>
            <a:fontRef idx="minor">
              <a:schemeClr val="lt1"/>
            </a:fontRef>
          </p:style>
          <p:txBody>
            <a:bodyPr lIns="6985" tIns="6985" rIns="6985" bIns="6985" spcCol="1270" anchor="ctr"/>
            <a:lstStyle/>
            <a:p>
              <a:pPr algn="ctr" defTabSz="488950">
                <a:lnSpc>
                  <a:spcPct val="90000"/>
                </a:lnSpc>
                <a:spcAft>
                  <a:spcPct val="35000"/>
                </a:spcAft>
                <a:defRPr/>
              </a:pPr>
              <a:r>
                <a:rPr lang="zh-CN" altLang="en-US" sz="1200" b="1" dirty="0">
                  <a:solidFill>
                    <a:schemeClr val="tx2">
                      <a:lumMod val="85000"/>
                      <a:lumOff val="15000"/>
                    </a:schemeClr>
                  </a:solidFill>
                  <a:latin typeface="微软雅黑" pitchFamily="34" charset="-122"/>
                  <a:ea typeface="微软雅黑" pitchFamily="34" charset="-122"/>
                </a:rPr>
                <a:t>（一）</a:t>
              </a:r>
            </a:p>
          </p:txBody>
        </p:sp>
      </p:grpSp>
      <p:grpSp>
        <p:nvGrpSpPr>
          <p:cNvPr id="3" name="组合 15"/>
          <p:cNvGrpSpPr>
            <a:grpSpLocks/>
          </p:cNvGrpSpPr>
          <p:nvPr/>
        </p:nvGrpSpPr>
        <p:grpSpPr bwMode="auto">
          <a:xfrm>
            <a:off x="766763" y="3143250"/>
            <a:ext cx="947737" cy="512763"/>
            <a:chOff x="553042" y="712258"/>
            <a:chExt cx="1232877" cy="513539"/>
          </a:xfrm>
        </p:grpSpPr>
        <p:sp>
          <p:nvSpPr>
            <p:cNvPr id="17" name="同侧圆角矩形 16"/>
            <p:cNvSpPr/>
            <p:nvPr/>
          </p:nvSpPr>
          <p:spPr>
            <a:xfrm rot="5400000">
              <a:off x="912711" y="352589"/>
              <a:ext cx="513539" cy="1232877"/>
            </a:xfrm>
            <a:prstGeom prst="round2SameRect">
              <a:avLst/>
            </a:prstGeom>
            <a:solidFill>
              <a:schemeClr val="accent1">
                <a:lumMod val="20000"/>
                <a:lumOff val="8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同侧圆角矩形 6"/>
            <p:cNvSpPr/>
            <p:nvPr/>
          </p:nvSpPr>
          <p:spPr>
            <a:xfrm>
              <a:off x="553042" y="737696"/>
              <a:ext cx="1208096" cy="4626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92456" tIns="8255" rIns="8255" bIns="8255" spcCol="1270" anchor="ctr"/>
            <a:lstStyle/>
            <a:p>
              <a:pPr marL="114300" lvl="1" indent="-114300" defTabSz="577850">
                <a:lnSpc>
                  <a:spcPct val="90000"/>
                </a:lnSpc>
                <a:spcAft>
                  <a:spcPct val="15000"/>
                </a:spcAft>
                <a:defRPr/>
              </a:pPr>
              <a:r>
                <a:rPr lang="zh-CN" altLang="en-US" sz="1400" b="1" dirty="0">
                  <a:latin typeface="微软雅黑" pitchFamily="34" charset="-122"/>
                  <a:ea typeface="微软雅黑" pitchFamily="34" charset="-122"/>
                </a:rPr>
                <a:t>项目启动</a:t>
              </a:r>
            </a:p>
          </p:txBody>
        </p:sp>
      </p:grpSp>
      <p:grpSp>
        <p:nvGrpSpPr>
          <p:cNvPr id="4" name="组合 20"/>
          <p:cNvGrpSpPr>
            <a:grpSpLocks/>
          </p:cNvGrpSpPr>
          <p:nvPr/>
        </p:nvGrpSpPr>
        <p:grpSpPr bwMode="auto">
          <a:xfrm>
            <a:off x="1766888" y="3143250"/>
            <a:ext cx="425450" cy="790575"/>
            <a:chOff x="0" y="712258"/>
            <a:chExt cx="553042" cy="790060"/>
          </a:xfrm>
        </p:grpSpPr>
        <p:sp>
          <p:nvSpPr>
            <p:cNvPr id="25" name="燕尾形 24"/>
            <p:cNvSpPr/>
            <p:nvPr/>
          </p:nvSpPr>
          <p:spPr>
            <a:xfrm rot="5400000">
              <a:off x="-118510" y="830767"/>
              <a:ext cx="790060" cy="553042"/>
            </a:xfrm>
            <a:prstGeom prst="chevron">
              <a:avLst/>
            </a:prstGeom>
            <a:solidFill>
              <a:srgbClr val="FFD279"/>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燕尾形 4"/>
            <p:cNvSpPr/>
            <p:nvPr/>
          </p:nvSpPr>
          <p:spPr>
            <a:xfrm>
              <a:off x="0" y="988303"/>
              <a:ext cx="553042" cy="237970"/>
            </a:xfrm>
            <a:prstGeom prst="rect">
              <a:avLst/>
            </a:prstGeom>
          </p:spPr>
          <p:style>
            <a:lnRef idx="0">
              <a:scrgbClr r="0" g="0" b="0"/>
            </a:lnRef>
            <a:fillRef idx="0">
              <a:scrgbClr r="0" g="0" b="0"/>
            </a:fillRef>
            <a:effectRef idx="0">
              <a:scrgbClr r="0" g="0" b="0"/>
            </a:effectRef>
            <a:fontRef idx="minor">
              <a:schemeClr val="lt1"/>
            </a:fontRef>
          </p:style>
          <p:txBody>
            <a:bodyPr lIns="6985" tIns="6985" rIns="6985" bIns="6985" spcCol="1270" anchor="ctr"/>
            <a:lstStyle/>
            <a:p>
              <a:pPr algn="ctr" defTabSz="488950">
                <a:lnSpc>
                  <a:spcPct val="90000"/>
                </a:lnSpc>
                <a:spcAft>
                  <a:spcPct val="35000"/>
                </a:spcAft>
                <a:defRPr/>
              </a:pPr>
              <a:r>
                <a:rPr lang="zh-CN" altLang="en-US" sz="1200" b="1" dirty="0">
                  <a:solidFill>
                    <a:schemeClr val="tx2">
                      <a:lumMod val="85000"/>
                      <a:lumOff val="15000"/>
                    </a:schemeClr>
                  </a:solidFill>
                  <a:latin typeface="微软雅黑" pitchFamily="34" charset="-122"/>
                  <a:ea typeface="微软雅黑" pitchFamily="34" charset="-122"/>
                </a:rPr>
                <a:t>（二）</a:t>
              </a:r>
            </a:p>
          </p:txBody>
        </p:sp>
      </p:grpSp>
      <p:grpSp>
        <p:nvGrpSpPr>
          <p:cNvPr id="5" name="组合 21"/>
          <p:cNvGrpSpPr>
            <a:grpSpLocks/>
          </p:cNvGrpSpPr>
          <p:nvPr/>
        </p:nvGrpSpPr>
        <p:grpSpPr bwMode="auto">
          <a:xfrm>
            <a:off x="2195513" y="3143250"/>
            <a:ext cx="947737" cy="512763"/>
            <a:chOff x="553042" y="712258"/>
            <a:chExt cx="1232877" cy="513539"/>
          </a:xfrm>
        </p:grpSpPr>
        <p:sp>
          <p:nvSpPr>
            <p:cNvPr id="23" name="同侧圆角矩形 22"/>
            <p:cNvSpPr/>
            <p:nvPr/>
          </p:nvSpPr>
          <p:spPr>
            <a:xfrm rot="5400000">
              <a:off x="912711" y="352589"/>
              <a:ext cx="513539" cy="1232877"/>
            </a:xfrm>
            <a:prstGeom prst="round2SameRect">
              <a:avLst/>
            </a:prstGeom>
            <a:solidFill>
              <a:schemeClr val="accent1">
                <a:lumMod val="20000"/>
                <a:lumOff val="8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同侧圆角矩形 6"/>
            <p:cNvSpPr/>
            <p:nvPr/>
          </p:nvSpPr>
          <p:spPr>
            <a:xfrm>
              <a:off x="553042" y="737696"/>
              <a:ext cx="1208096" cy="4626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92456" tIns="8255" rIns="8255" bIns="8255" spcCol="1270" anchor="ctr"/>
            <a:lstStyle/>
            <a:p>
              <a:pPr marL="114300" lvl="1" indent="-114300" defTabSz="577850">
                <a:lnSpc>
                  <a:spcPct val="90000"/>
                </a:lnSpc>
                <a:spcAft>
                  <a:spcPct val="15000"/>
                </a:spcAft>
                <a:buFontTx/>
                <a:buChar char="••"/>
                <a:defRPr/>
              </a:pPr>
              <a:r>
                <a:rPr lang="zh-CN" altLang="en-US" sz="1400" b="1" dirty="0" smtClean="0">
                  <a:latin typeface="微软雅黑" pitchFamily="34" charset="-122"/>
                  <a:ea typeface="微软雅黑" pitchFamily="34" charset="-122"/>
                </a:rPr>
                <a:t>需求确认</a:t>
              </a:r>
              <a:endParaRPr lang="zh-CN" altLang="en-US" sz="1400" b="1" dirty="0">
                <a:latin typeface="微软雅黑" pitchFamily="34" charset="-122"/>
                <a:ea typeface="微软雅黑" pitchFamily="34" charset="-122"/>
              </a:endParaRPr>
            </a:p>
          </p:txBody>
        </p:sp>
      </p:grpSp>
      <p:grpSp>
        <p:nvGrpSpPr>
          <p:cNvPr id="6" name="组合 26"/>
          <p:cNvGrpSpPr>
            <a:grpSpLocks/>
          </p:cNvGrpSpPr>
          <p:nvPr/>
        </p:nvGrpSpPr>
        <p:grpSpPr bwMode="auto">
          <a:xfrm>
            <a:off x="3195638" y="3143250"/>
            <a:ext cx="425450" cy="790575"/>
            <a:chOff x="0" y="712258"/>
            <a:chExt cx="553042" cy="790060"/>
          </a:xfrm>
        </p:grpSpPr>
        <p:sp>
          <p:nvSpPr>
            <p:cNvPr id="31" name="燕尾形 30"/>
            <p:cNvSpPr/>
            <p:nvPr/>
          </p:nvSpPr>
          <p:spPr>
            <a:xfrm rot="5400000">
              <a:off x="-118510" y="830767"/>
              <a:ext cx="790060" cy="553042"/>
            </a:xfrm>
            <a:prstGeom prst="chevron">
              <a:avLst/>
            </a:prstGeom>
            <a:solidFill>
              <a:srgbClr val="FFD279"/>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燕尾形 4"/>
            <p:cNvSpPr/>
            <p:nvPr/>
          </p:nvSpPr>
          <p:spPr>
            <a:xfrm>
              <a:off x="0" y="988303"/>
              <a:ext cx="553042" cy="237970"/>
            </a:xfrm>
            <a:prstGeom prst="rect">
              <a:avLst/>
            </a:prstGeom>
          </p:spPr>
          <p:style>
            <a:lnRef idx="0">
              <a:scrgbClr r="0" g="0" b="0"/>
            </a:lnRef>
            <a:fillRef idx="0">
              <a:scrgbClr r="0" g="0" b="0"/>
            </a:fillRef>
            <a:effectRef idx="0">
              <a:scrgbClr r="0" g="0" b="0"/>
            </a:effectRef>
            <a:fontRef idx="minor">
              <a:schemeClr val="lt1"/>
            </a:fontRef>
          </p:style>
          <p:txBody>
            <a:bodyPr lIns="6985" tIns="6985" rIns="6985" bIns="6985" spcCol="1270" anchor="ctr"/>
            <a:lstStyle/>
            <a:p>
              <a:pPr algn="ctr" defTabSz="488950">
                <a:lnSpc>
                  <a:spcPct val="90000"/>
                </a:lnSpc>
                <a:spcAft>
                  <a:spcPct val="35000"/>
                </a:spcAft>
                <a:defRPr/>
              </a:pPr>
              <a:r>
                <a:rPr lang="zh-CN" altLang="en-US" sz="1200" b="1" dirty="0">
                  <a:solidFill>
                    <a:schemeClr val="tx2">
                      <a:lumMod val="85000"/>
                      <a:lumOff val="15000"/>
                    </a:schemeClr>
                  </a:solidFill>
                  <a:latin typeface="微软雅黑" pitchFamily="34" charset="-122"/>
                  <a:ea typeface="微软雅黑" pitchFamily="34" charset="-122"/>
                </a:rPr>
                <a:t>（三）</a:t>
              </a:r>
            </a:p>
          </p:txBody>
        </p:sp>
      </p:grpSp>
      <p:grpSp>
        <p:nvGrpSpPr>
          <p:cNvPr id="7" name="组合 27"/>
          <p:cNvGrpSpPr>
            <a:grpSpLocks/>
          </p:cNvGrpSpPr>
          <p:nvPr/>
        </p:nvGrpSpPr>
        <p:grpSpPr bwMode="auto">
          <a:xfrm>
            <a:off x="3624263" y="3143250"/>
            <a:ext cx="947737" cy="512763"/>
            <a:chOff x="553042" y="712258"/>
            <a:chExt cx="1232877" cy="513539"/>
          </a:xfrm>
        </p:grpSpPr>
        <p:sp>
          <p:nvSpPr>
            <p:cNvPr id="29" name="同侧圆角矩形 28"/>
            <p:cNvSpPr/>
            <p:nvPr/>
          </p:nvSpPr>
          <p:spPr>
            <a:xfrm rot="5400000">
              <a:off x="912711" y="352589"/>
              <a:ext cx="513539" cy="1232877"/>
            </a:xfrm>
            <a:prstGeom prst="round2SameRect">
              <a:avLst/>
            </a:prstGeom>
            <a:solidFill>
              <a:schemeClr val="accent1">
                <a:lumMod val="20000"/>
                <a:lumOff val="8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同侧圆角矩形 6"/>
            <p:cNvSpPr/>
            <p:nvPr/>
          </p:nvSpPr>
          <p:spPr>
            <a:xfrm>
              <a:off x="553042" y="737696"/>
              <a:ext cx="1208096" cy="4626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92456" tIns="8255" rIns="8255" bIns="8255" spcCol="1270" anchor="ctr"/>
            <a:lstStyle/>
            <a:p>
              <a:pPr marL="114300" lvl="1" indent="-114300" defTabSz="577850">
                <a:lnSpc>
                  <a:spcPct val="90000"/>
                </a:lnSpc>
                <a:spcAft>
                  <a:spcPct val="15000"/>
                </a:spcAft>
                <a:buFontTx/>
                <a:buChar char="••"/>
                <a:defRPr/>
              </a:pPr>
              <a:r>
                <a:rPr lang="zh-CN" altLang="en-US" sz="1400" b="1" dirty="0">
                  <a:latin typeface="微软雅黑" pitchFamily="34" charset="-122"/>
                  <a:ea typeface="微软雅黑" pitchFamily="34" charset="-122"/>
                </a:rPr>
                <a:t>系统上线准备</a:t>
              </a:r>
            </a:p>
          </p:txBody>
        </p:sp>
      </p:grpSp>
      <p:grpSp>
        <p:nvGrpSpPr>
          <p:cNvPr id="8" name="组合 32"/>
          <p:cNvGrpSpPr>
            <a:grpSpLocks/>
          </p:cNvGrpSpPr>
          <p:nvPr/>
        </p:nvGrpSpPr>
        <p:grpSpPr bwMode="auto">
          <a:xfrm>
            <a:off x="4624388" y="3138488"/>
            <a:ext cx="425450" cy="790575"/>
            <a:chOff x="0" y="712258"/>
            <a:chExt cx="553042" cy="790060"/>
          </a:xfrm>
        </p:grpSpPr>
        <p:sp>
          <p:nvSpPr>
            <p:cNvPr id="37" name="燕尾形 36"/>
            <p:cNvSpPr/>
            <p:nvPr/>
          </p:nvSpPr>
          <p:spPr>
            <a:xfrm rot="5400000">
              <a:off x="-118510" y="830767"/>
              <a:ext cx="790060" cy="553042"/>
            </a:xfrm>
            <a:prstGeom prst="chevron">
              <a:avLst/>
            </a:prstGeom>
            <a:solidFill>
              <a:srgbClr val="FFD279"/>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燕尾形 4"/>
            <p:cNvSpPr/>
            <p:nvPr/>
          </p:nvSpPr>
          <p:spPr>
            <a:xfrm>
              <a:off x="0" y="988303"/>
              <a:ext cx="553042" cy="237970"/>
            </a:xfrm>
            <a:prstGeom prst="rect">
              <a:avLst/>
            </a:prstGeom>
          </p:spPr>
          <p:style>
            <a:lnRef idx="0">
              <a:scrgbClr r="0" g="0" b="0"/>
            </a:lnRef>
            <a:fillRef idx="0">
              <a:scrgbClr r="0" g="0" b="0"/>
            </a:fillRef>
            <a:effectRef idx="0">
              <a:scrgbClr r="0" g="0" b="0"/>
            </a:effectRef>
            <a:fontRef idx="minor">
              <a:schemeClr val="lt1"/>
            </a:fontRef>
          </p:style>
          <p:txBody>
            <a:bodyPr lIns="6985" tIns="6985" rIns="6985" bIns="6985" spcCol="1270" anchor="ctr"/>
            <a:lstStyle/>
            <a:p>
              <a:pPr algn="ctr" defTabSz="488950">
                <a:lnSpc>
                  <a:spcPct val="90000"/>
                </a:lnSpc>
                <a:spcAft>
                  <a:spcPct val="35000"/>
                </a:spcAft>
                <a:defRPr/>
              </a:pPr>
              <a:r>
                <a:rPr lang="zh-CN" altLang="en-US" sz="1200" b="1" dirty="0">
                  <a:solidFill>
                    <a:schemeClr val="tx2">
                      <a:lumMod val="85000"/>
                      <a:lumOff val="15000"/>
                    </a:schemeClr>
                  </a:solidFill>
                  <a:latin typeface="微软雅黑" pitchFamily="34" charset="-122"/>
                  <a:ea typeface="微软雅黑" pitchFamily="34" charset="-122"/>
                </a:rPr>
                <a:t>（四）</a:t>
              </a:r>
            </a:p>
          </p:txBody>
        </p:sp>
      </p:grpSp>
      <p:grpSp>
        <p:nvGrpSpPr>
          <p:cNvPr id="9" name="组合 33"/>
          <p:cNvGrpSpPr>
            <a:grpSpLocks/>
          </p:cNvGrpSpPr>
          <p:nvPr/>
        </p:nvGrpSpPr>
        <p:grpSpPr bwMode="auto">
          <a:xfrm>
            <a:off x="5053013" y="3138488"/>
            <a:ext cx="947737" cy="514350"/>
            <a:chOff x="553042" y="712258"/>
            <a:chExt cx="1232877" cy="513539"/>
          </a:xfrm>
        </p:grpSpPr>
        <p:sp>
          <p:nvSpPr>
            <p:cNvPr id="35" name="同侧圆角矩形 34"/>
            <p:cNvSpPr/>
            <p:nvPr/>
          </p:nvSpPr>
          <p:spPr>
            <a:xfrm rot="5400000">
              <a:off x="912712" y="352589"/>
              <a:ext cx="513539" cy="1232877"/>
            </a:xfrm>
            <a:prstGeom prst="round2SameRect">
              <a:avLst/>
            </a:prstGeom>
            <a:solidFill>
              <a:schemeClr val="accent1">
                <a:lumMod val="20000"/>
                <a:lumOff val="8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同侧圆角矩形 6"/>
            <p:cNvSpPr/>
            <p:nvPr/>
          </p:nvSpPr>
          <p:spPr>
            <a:xfrm>
              <a:off x="553042" y="737618"/>
              <a:ext cx="1208096" cy="4628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92456" tIns="8255" rIns="8255" bIns="8255" spcCol="1270" anchor="ctr"/>
            <a:lstStyle/>
            <a:p>
              <a:pPr marL="114300" lvl="1" indent="-114300" defTabSz="577850">
                <a:lnSpc>
                  <a:spcPct val="90000"/>
                </a:lnSpc>
                <a:spcAft>
                  <a:spcPct val="15000"/>
                </a:spcAft>
                <a:buFontTx/>
                <a:buChar char="••"/>
                <a:defRPr/>
              </a:pPr>
              <a:r>
                <a:rPr lang="zh-CN" altLang="en-US" sz="1400" b="1" dirty="0">
                  <a:latin typeface="微软雅黑" pitchFamily="34" charset="-122"/>
                  <a:ea typeface="微软雅黑" pitchFamily="34" charset="-122"/>
                </a:rPr>
                <a:t>培训</a:t>
              </a:r>
            </a:p>
          </p:txBody>
        </p:sp>
      </p:grpSp>
      <p:grpSp>
        <p:nvGrpSpPr>
          <p:cNvPr id="10" name="组合 38"/>
          <p:cNvGrpSpPr>
            <a:grpSpLocks/>
          </p:cNvGrpSpPr>
          <p:nvPr/>
        </p:nvGrpSpPr>
        <p:grpSpPr bwMode="auto">
          <a:xfrm>
            <a:off x="6053138" y="3138488"/>
            <a:ext cx="425450" cy="790575"/>
            <a:chOff x="0" y="712258"/>
            <a:chExt cx="553042" cy="790060"/>
          </a:xfrm>
        </p:grpSpPr>
        <p:sp>
          <p:nvSpPr>
            <p:cNvPr id="43" name="燕尾形 42"/>
            <p:cNvSpPr/>
            <p:nvPr/>
          </p:nvSpPr>
          <p:spPr>
            <a:xfrm rot="5400000">
              <a:off x="-118510" y="830767"/>
              <a:ext cx="790060" cy="553042"/>
            </a:xfrm>
            <a:prstGeom prst="chevron">
              <a:avLst/>
            </a:prstGeom>
            <a:solidFill>
              <a:srgbClr val="FFD279"/>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燕尾形 4"/>
            <p:cNvSpPr/>
            <p:nvPr/>
          </p:nvSpPr>
          <p:spPr>
            <a:xfrm>
              <a:off x="0" y="988303"/>
              <a:ext cx="553042" cy="237970"/>
            </a:xfrm>
            <a:prstGeom prst="rect">
              <a:avLst/>
            </a:prstGeom>
          </p:spPr>
          <p:style>
            <a:lnRef idx="0">
              <a:scrgbClr r="0" g="0" b="0"/>
            </a:lnRef>
            <a:fillRef idx="0">
              <a:scrgbClr r="0" g="0" b="0"/>
            </a:fillRef>
            <a:effectRef idx="0">
              <a:scrgbClr r="0" g="0" b="0"/>
            </a:effectRef>
            <a:fontRef idx="minor">
              <a:schemeClr val="lt1"/>
            </a:fontRef>
          </p:style>
          <p:txBody>
            <a:bodyPr lIns="6985" tIns="6985" rIns="6985" bIns="6985" spcCol="1270" anchor="ctr"/>
            <a:lstStyle/>
            <a:p>
              <a:pPr algn="ctr" defTabSz="488950">
                <a:lnSpc>
                  <a:spcPct val="90000"/>
                </a:lnSpc>
                <a:spcAft>
                  <a:spcPct val="35000"/>
                </a:spcAft>
                <a:defRPr/>
              </a:pPr>
              <a:r>
                <a:rPr lang="zh-CN" altLang="en-US" sz="1200" b="1" dirty="0">
                  <a:solidFill>
                    <a:schemeClr val="tx2">
                      <a:lumMod val="85000"/>
                      <a:lumOff val="15000"/>
                    </a:schemeClr>
                  </a:solidFill>
                  <a:latin typeface="微软雅黑" pitchFamily="34" charset="-122"/>
                  <a:ea typeface="微软雅黑" pitchFamily="34" charset="-122"/>
                </a:rPr>
                <a:t>（五）</a:t>
              </a:r>
            </a:p>
          </p:txBody>
        </p:sp>
      </p:grpSp>
      <p:grpSp>
        <p:nvGrpSpPr>
          <p:cNvPr id="11" name="组合 39"/>
          <p:cNvGrpSpPr>
            <a:grpSpLocks/>
          </p:cNvGrpSpPr>
          <p:nvPr/>
        </p:nvGrpSpPr>
        <p:grpSpPr bwMode="auto">
          <a:xfrm>
            <a:off x="6481763" y="3138488"/>
            <a:ext cx="947737" cy="514350"/>
            <a:chOff x="553042" y="712258"/>
            <a:chExt cx="1232877" cy="513539"/>
          </a:xfrm>
        </p:grpSpPr>
        <p:sp>
          <p:nvSpPr>
            <p:cNvPr id="41" name="同侧圆角矩形 40"/>
            <p:cNvSpPr/>
            <p:nvPr/>
          </p:nvSpPr>
          <p:spPr>
            <a:xfrm rot="5400000">
              <a:off x="912712" y="352589"/>
              <a:ext cx="513539" cy="1232877"/>
            </a:xfrm>
            <a:prstGeom prst="round2SameRect">
              <a:avLst/>
            </a:prstGeom>
            <a:solidFill>
              <a:schemeClr val="accent1">
                <a:lumMod val="20000"/>
                <a:lumOff val="8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2" name="同侧圆角矩形 6"/>
            <p:cNvSpPr/>
            <p:nvPr/>
          </p:nvSpPr>
          <p:spPr>
            <a:xfrm>
              <a:off x="553042" y="737618"/>
              <a:ext cx="1208096" cy="4628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92456" tIns="8255" rIns="8255" bIns="8255" spcCol="1270" anchor="ctr"/>
            <a:lstStyle/>
            <a:p>
              <a:pPr marL="114300" lvl="1" indent="-114300" defTabSz="577850">
                <a:lnSpc>
                  <a:spcPct val="90000"/>
                </a:lnSpc>
                <a:spcAft>
                  <a:spcPct val="15000"/>
                </a:spcAft>
                <a:buFontTx/>
                <a:buChar char="••"/>
                <a:defRPr/>
              </a:pPr>
              <a:r>
                <a:rPr lang="zh-CN" altLang="en-US" sz="1400" b="1" dirty="0">
                  <a:latin typeface="微软雅黑" pitchFamily="34" charset="-122"/>
                  <a:ea typeface="微软雅黑" pitchFamily="34" charset="-122"/>
                </a:rPr>
                <a:t>试运行</a:t>
              </a:r>
            </a:p>
          </p:txBody>
        </p:sp>
      </p:grpSp>
      <p:grpSp>
        <p:nvGrpSpPr>
          <p:cNvPr id="12" name="组合 44"/>
          <p:cNvGrpSpPr>
            <a:grpSpLocks/>
          </p:cNvGrpSpPr>
          <p:nvPr/>
        </p:nvGrpSpPr>
        <p:grpSpPr bwMode="auto">
          <a:xfrm>
            <a:off x="7481888" y="3143250"/>
            <a:ext cx="425450" cy="790575"/>
            <a:chOff x="0" y="712258"/>
            <a:chExt cx="553042" cy="790060"/>
          </a:xfrm>
        </p:grpSpPr>
        <p:sp>
          <p:nvSpPr>
            <p:cNvPr id="46" name="燕尾形 45"/>
            <p:cNvSpPr/>
            <p:nvPr/>
          </p:nvSpPr>
          <p:spPr>
            <a:xfrm rot="5400000">
              <a:off x="-118510" y="830767"/>
              <a:ext cx="790060" cy="553042"/>
            </a:xfrm>
            <a:prstGeom prst="chevron">
              <a:avLst/>
            </a:prstGeom>
            <a:solidFill>
              <a:srgbClr val="FFD279"/>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7" name="燕尾形 4"/>
            <p:cNvSpPr/>
            <p:nvPr/>
          </p:nvSpPr>
          <p:spPr>
            <a:xfrm>
              <a:off x="0" y="988303"/>
              <a:ext cx="553042" cy="237970"/>
            </a:xfrm>
            <a:prstGeom prst="rect">
              <a:avLst/>
            </a:prstGeom>
          </p:spPr>
          <p:style>
            <a:lnRef idx="0">
              <a:scrgbClr r="0" g="0" b="0"/>
            </a:lnRef>
            <a:fillRef idx="0">
              <a:scrgbClr r="0" g="0" b="0"/>
            </a:fillRef>
            <a:effectRef idx="0">
              <a:scrgbClr r="0" g="0" b="0"/>
            </a:effectRef>
            <a:fontRef idx="minor">
              <a:schemeClr val="lt1"/>
            </a:fontRef>
          </p:style>
          <p:txBody>
            <a:bodyPr lIns="6985" tIns="6985" rIns="6985" bIns="6985" spcCol="1270" anchor="ctr"/>
            <a:lstStyle/>
            <a:p>
              <a:pPr algn="ctr" defTabSz="488950">
                <a:lnSpc>
                  <a:spcPct val="90000"/>
                </a:lnSpc>
                <a:spcAft>
                  <a:spcPct val="35000"/>
                </a:spcAft>
                <a:defRPr/>
              </a:pPr>
              <a:r>
                <a:rPr lang="zh-CN" altLang="en-US" sz="1200" b="1" dirty="0">
                  <a:solidFill>
                    <a:schemeClr val="tx2">
                      <a:lumMod val="85000"/>
                      <a:lumOff val="15000"/>
                    </a:schemeClr>
                  </a:solidFill>
                  <a:latin typeface="微软雅黑" pitchFamily="34" charset="-122"/>
                  <a:ea typeface="微软雅黑" pitchFamily="34" charset="-122"/>
                </a:rPr>
                <a:t>（六）</a:t>
              </a:r>
            </a:p>
          </p:txBody>
        </p:sp>
      </p:grpSp>
      <p:grpSp>
        <p:nvGrpSpPr>
          <p:cNvPr id="13" name="组合 47"/>
          <p:cNvGrpSpPr>
            <a:grpSpLocks/>
          </p:cNvGrpSpPr>
          <p:nvPr/>
        </p:nvGrpSpPr>
        <p:grpSpPr bwMode="auto">
          <a:xfrm>
            <a:off x="7910513" y="3143250"/>
            <a:ext cx="947737" cy="512763"/>
            <a:chOff x="553042" y="712258"/>
            <a:chExt cx="1232877" cy="513539"/>
          </a:xfrm>
        </p:grpSpPr>
        <p:sp>
          <p:nvSpPr>
            <p:cNvPr id="49" name="同侧圆角矩形 48"/>
            <p:cNvSpPr/>
            <p:nvPr/>
          </p:nvSpPr>
          <p:spPr>
            <a:xfrm rot="5400000">
              <a:off x="912711" y="352589"/>
              <a:ext cx="513539" cy="1232877"/>
            </a:xfrm>
            <a:prstGeom prst="round2SameRect">
              <a:avLst/>
            </a:prstGeom>
            <a:solidFill>
              <a:schemeClr val="accent1">
                <a:lumMod val="20000"/>
                <a:lumOff val="80000"/>
                <a:alpha val="9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50" name="同侧圆角矩形 6"/>
            <p:cNvSpPr/>
            <p:nvPr/>
          </p:nvSpPr>
          <p:spPr>
            <a:xfrm>
              <a:off x="553042" y="737696"/>
              <a:ext cx="1208096" cy="46266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92456" tIns="8255" rIns="8255" bIns="8255" spcCol="1270" anchor="ctr"/>
            <a:lstStyle/>
            <a:p>
              <a:pPr marL="114300" lvl="1" indent="-114300" defTabSz="577850">
                <a:lnSpc>
                  <a:spcPct val="90000"/>
                </a:lnSpc>
                <a:spcAft>
                  <a:spcPct val="15000"/>
                </a:spcAft>
                <a:buFontTx/>
                <a:buChar char="••"/>
                <a:defRPr/>
              </a:pPr>
              <a:r>
                <a:rPr lang="zh-CN" altLang="en-US" sz="1400" b="1" dirty="0">
                  <a:latin typeface="微软雅黑" pitchFamily="34" charset="-122"/>
                  <a:ea typeface="微软雅黑" pitchFamily="34" charset="-122"/>
                </a:rPr>
                <a:t>项目验收</a:t>
              </a:r>
            </a:p>
          </p:txBody>
        </p:sp>
      </p:grpSp>
      <p:sp>
        <p:nvSpPr>
          <p:cNvPr id="53" name="同侧圆角矩形 52"/>
          <p:cNvSpPr/>
          <p:nvPr/>
        </p:nvSpPr>
        <p:spPr>
          <a:xfrm rot="5400000">
            <a:off x="6929438" y="1357313"/>
            <a:ext cx="500062" cy="1357312"/>
          </a:xfrm>
          <a:prstGeom prst="round2SameRect">
            <a:avLst/>
          </a:prstGeom>
          <a:solidFill>
            <a:schemeClr val="accent1">
              <a:lumMod val="40000"/>
              <a:lumOff val="60000"/>
            </a:schemeClr>
          </a:solid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543" name="TextBox 53"/>
          <p:cNvSpPr txBox="1">
            <a:spLocks noChangeArrowheads="1"/>
          </p:cNvSpPr>
          <p:nvPr/>
        </p:nvSpPr>
        <p:spPr bwMode="auto">
          <a:xfrm>
            <a:off x="6429375" y="1857375"/>
            <a:ext cx="1428750" cy="307975"/>
          </a:xfrm>
          <a:prstGeom prst="rect">
            <a:avLst/>
          </a:prstGeom>
          <a:noFill/>
          <a:ln w="9525">
            <a:noFill/>
            <a:miter lim="800000"/>
            <a:headEnd/>
            <a:tailEnd/>
          </a:ln>
        </p:spPr>
        <p:txBody>
          <a:bodyPr>
            <a:spAutoFit/>
          </a:bodyPr>
          <a:lstStyle/>
          <a:p>
            <a:pPr>
              <a:spcBef>
                <a:spcPct val="50000"/>
              </a:spcBef>
            </a:pPr>
            <a:r>
              <a:rPr lang="zh-CN" altLang="en-US" sz="1400">
                <a:latin typeface="微软雅黑" pitchFamily="34" charset="-122"/>
                <a:ea typeface="微软雅黑" pitchFamily="34" charset="-122"/>
              </a:rPr>
              <a:t>项目进度联络会</a:t>
            </a:r>
          </a:p>
        </p:txBody>
      </p:sp>
      <p:cxnSp>
        <p:nvCxnSpPr>
          <p:cNvPr id="57" name="直接连接符 56"/>
          <p:cNvCxnSpPr/>
          <p:nvPr/>
        </p:nvCxnSpPr>
        <p:spPr>
          <a:xfrm rot="5400000">
            <a:off x="320676" y="4394200"/>
            <a:ext cx="50006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1749425" y="4392613"/>
            <a:ext cx="50006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a:off x="3178176" y="4394200"/>
            <a:ext cx="50006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5400000">
            <a:off x="4606925" y="4392613"/>
            <a:ext cx="50006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5400000">
            <a:off x="6035676" y="4394200"/>
            <a:ext cx="50006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a:off x="7464425" y="4392613"/>
            <a:ext cx="500063"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a:off x="6249987" y="2678113"/>
            <a:ext cx="5000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a:off x="7608887" y="2678113"/>
            <a:ext cx="50006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552" name="TextBox 64"/>
          <p:cNvSpPr txBox="1">
            <a:spLocks noChangeArrowheads="1"/>
          </p:cNvSpPr>
          <p:nvPr/>
        </p:nvSpPr>
        <p:spPr bwMode="auto">
          <a:xfrm>
            <a:off x="642938" y="4143375"/>
            <a:ext cx="1325562" cy="369888"/>
          </a:xfrm>
          <a:prstGeom prst="rect">
            <a:avLst/>
          </a:prstGeom>
          <a:noFill/>
          <a:ln w="9525">
            <a:noFill/>
            <a:miter lim="800000"/>
            <a:headEnd/>
            <a:tailEnd/>
          </a:ln>
        </p:spPr>
        <p:txBody>
          <a:bodyPr wrap="none">
            <a:spAutoFit/>
          </a:bodyPr>
          <a:lstStyle/>
          <a:p>
            <a:pPr>
              <a:spcBef>
                <a:spcPct val="50000"/>
              </a:spcBef>
            </a:pPr>
            <a:r>
              <a:rPr lang="en-US" altLang="zh-CN">
                <a:latin typeface="微软雅黑" pitchFamily="34" charset="-122"/>
                <a:ea typeface="微软雅黑" pitchFamily="34" charset="-122"/>
              </a:rPr>
              <a:t>2009-8-25</a:t>
            </a:r>
            <a:endParaRPr lang="zh-CN" altLang="en-US">
              <a:latin typeface="微软雅黑" pitchFamily="34" charset="-122"/>
              <a:ea typeface="微软雅黑" pitchFamily="34" charset="-122"/>
            </a:endParaRPr>
          </a:p>
        </p:txBody>
      </p:sp>
      <p:sp>
        <p:nvSpPr>
          <p:cNvPr id="22553" name="TextBox 65"/>
          <p:cNvSpPr txBox="1">
            <a:spLocks noChangeArrowheads="1"/>
          </p:cNvSpPr>
          <p:nvPr/>
        </p:nvSpPr>
        <p:spPr bwMode="auto">
          <a:xfrm>
            <a:off x="2000250" y="4071938"/>
            <a:ext cx="1325563" cy="784225"/>
          </a:xfrm>
          <a:prstGeom prst="rect">
            <a:avLst/>
          </a:prstGeom>
          <a:noFill/>
          <a:ln w="9525">
            <a:noFill/>
            <a:miter lim="800000"/>
            <a:headEnd/>
            <a:tailEnd/>
          </a:ln>
        </p:spPr>
        <p:txBody>
          <a:bodyPr wrap="none">
            <a:spAutoFit/>
          </a:bodyPr>
          <a:lstStyle/>
          <a:p>
            <a:pPr>
              <a:spcBef>
                <a:spcPct val="50000"/>
              </a:spcBef>
            </a:pPr>
            <a:r>
              <a:rPr lang="en-US" altLang="zh-CN" dirty="0">
                <a:latin typeface="微软雅黑" pitchFamily="34" charset="-122"/>
                <a:ea typeface="微软雅黑" pitchFamily="34" charset="-122"/>
              </a:rPr>
              <a:t>2009-8-26</a:t>
            </a:r>
          </a:p>
          <a:p>
            <a:pPr>
              <a:spcBef>
                <a:spcPct val="50000"/>
              </a:spcBef>
            </a:pPr>
            <a:r>
              <a:rPr lang="en-US" altLang="zh-CN" dirty="0" smtClean="0">
                <a:latin typeface="微软雅黑" pitchFamily="34" charset="-122"/>
                <a:ea typeface="微软雅黑" pitchFamily="34" charset="-122"/>
              </a:rPr>
              <a:t>2009-8-30</a:t>
            </a:r>
            <a:endParaRPr lang="zh-CN" altLang="en-US" dirty="0">
              <a:latin typeface="微软雅黑" pitchFamily="34" charset="-122"/>
              <a:ea typeface="微软雅黑" pitchFamily="34" charset="-122"/>
            </a:endParaRPr>
          </a:p>
        </p:txBody>
      </p:sp>
      <p:sp>
        <p:nvSpPr>
          <p:cNvPr id="22554" name="TextBox 66"/>
          <p:cNvSpPr txBox="1">
            <a:spLocks noChangeArrowheads="1"/>
          </p:cNvSpPr>
          <p:nvPr/>
        </p:nvSpPr>
        <p:spPr bwMode="auto">
          <a:xfrm>
            <a:off x="3429000" y="4071938"/>
            <a:ext cx="1325563" cy="784225"/>
          </a:xfrm>
          <a:prstGeom prst="rect">
            <a:avLst/>
          </a:prstGeom>
          <a:noFill/>
          <a:ln w="9525">
            <a:noFill/>
            <a:miter lim="800000"/>
            <a:headEnd/>
            <a:tailEnd/>
          </a:ln>
        </p:spPr>
        <p:txBody>
          <a:bodyPr wrap="none">
            <a:spAutoFit/>
          </a:bodyPr>
          <a:lstStyle/>
          <a:p>
            <a:pPr>
              <a:spcBef>
                <a:spcPct val="50000"/>
              </a:spcBef>
            </a:pPr>
            <a:r>
              <a:rPr lang="en-US" altLang="zh-CN">
                <a:latin typeface="微软雅黑" pitchFamily="34" charset="-122"/>
                <a:ea typeface="微软雅黑" pitchFamily="34" charset="-122"/>
              </a:rPr>
              <a:t>2009-8-31</a:t>
            </a:r>
          </a:p>
          <a:p>
            <a:pPr>
              <a:spcBef>
                <a:spcPct val="50000"/>
              </a:spcBef>
            </a:pPr>
            <a:r>
              <a:rPr lang="en-US" altLang="zh-CN">
                <a:latin typeface="微软雅黑" pitchFamily="34" charset="-122"/>
                <a:ea typeface="微软雅黑" pitchFamily="34" charset="-122"/>
              </a:rPr>
              <a:t>2009-9-8</a:t>
            </a:r>
            <a:endParaRPr lang="zh-CN" altLang="en-US">
              <a:latin typeface="微软雅黑" pitchFamily="34" charset="-122"/>
              <a:ea typeface="微软雅黑" pitchFamily="34" charset="-122"/>
            </a:endParaRPr>
          </a:p>
        </p:txBody>
      </p:sp>
      <p:sp>
        <p:nvSpPr>
          <p:cNvPr id="22555" name="TextBox 67"/>
          <p:cNvSpPr txBox="1">
            <a:spLocks noChangeArrowheads="1"/>
          </p:cNvSpPr>
          <p:nvPr/>
        </p:nvSpPr>
        <p:spPr bwMode="auto">
          <a:xfrm>
            <a:off x="4929188" y="4071938"/>
            <a:ext cx="1325562" cy="784225"/>
          </a:xfrm>
          <a:prstGeom prst="rect">
            <a:avLst/>
          </a:prstGeom>
          <a:noFill/>
          <a:ln w="9525">
            <a:noFill/>
            <a:miter lim="800000"/>
            <a:headEnd/>
            <a:tailEnd/>
          </a:ln>
        </p:spPr>
        <p:txBody>
          <a:bodyPr wrap="none">
            <a:spAutoFit/>
          </a:bodyPr>
          <a:lstStyle/>
          <a:p>
            <a:pPr>
              <a:spcBef>
                <a:spcPct val="50000"/>
              </a:spcBef>
            </a:pPr>
            <a:r>
              <a:rPr lang="en-US" altLang="zh-CN">
                <a:latin typeface="微软雅黑" pitchFamily="34" charset="-122"/>
                <a:ea typeface="微软雅黑" pitchFamily="34" charset="-122"/>
              </a:rPr>
              <a:t>2009-9-14</a:t>
            </a:r>
          </a:p>
          <a:p>
            <a:pPr>
              <a:spcBef>
                <a:spcPct val="50000"/>
              </a:spcBef>
            </a:pPr>
            <a:r>
              <a:rPr lang="en-US" altLang="zh-CN">
                <a:latin typeface="微软雅黑" pitchFamily="34" charset="-122"/>
                <a:ea typeface="微软雅黑" pitchFamily="34" charset="-122"/>
              </a:rPr>
              <a:t>2009-9-15</a:t>
            </a:r>
            <a:endParaRPr lang="zh-CN" altLang="en-US">
              <a:latin typeface="微软雅黑" pitchFamily="34" charset="-122"/>
              <a:ea typeface="微软雅黑" pitchFamily="34" charset="-122"/>
            </a:endParaRPr>
          </a:p>
        </p:txBody>
      </p:sp>
      <p:sp>
        <p:nvSpPr>
          <p:cNvPr id="22556" name="TextBox 68"/>
          <p:cNvSpPr txBox="1">
            <a:spLocks noChangeArrowheads="1"/>
          </p:cNvSpPr>
          <p:nvPr/>
        </p:nvSpPr>
        <p:spPr bwMode="auto">
          <a:xfrm>
            <a:off x="6286500" y="4071938"/>
            <a:ext cx="1460500" cy="784225"/>
          </a:xfrm>
          <a:prstGeom prst="rect">
            <a:avLst/>
          </a:prstGeom>
          <a:noFill/>
          <a:ln w="9525">
            <a:noFill/>
            <a:miter lim="800000"/>
            <a:headEnd/>
            <a:tailEnd/>
          </a:ln>
        </p:spPr>
        <p:txBody>
          <a:bodyPr wrap="none">
            <a:spAutoFit/>
          </a:bodyPr>
          <a:lstStyle/>
          <a:p>
            <a:pPr>
              <a:spcBef>
                <a:spcPct val="50000"/>
              </a:spcBef>
            </a:pPr>
            <a:r>
              <a:rPr lang="en-US" altLang="zh-CN">
                <a:latin typeface="微软雅黑" pitchFamily="34" charset="-122"/>
                <a:ea typeface="微软雅黑" pitchFamily="34" charset="-122"/>
              </a:rPr>
              <a:t>2009-9-21</a:t>
            </a:r>
          </a:p>
          <a:p>
            <a:pPr>
              <a:spcBef>
                <a:spcPct val="50000"/>
              </a:spcBef>
            </a:pPr>
            <a:r>
              <a:rPr lang="en-US" altLang="zh-CN">
                <a:latin typeface="微软雅黑" pitchFamily="34" charset="-122"/>
                <a:ea typeface="微软雅黑" pitchFamily="34" charset="-122"/>
              </a:rPr>
              <a:t>2009-12-21</a:t>
            </a:r>
            <a:endParaRPr lang="zh-CN" altLang="en-US">
              <a:latin typeface="微软雅黑" pitchFamily="34" charset="-122"/>
              <a:ea typeface="微软雅黑" pitchFamily="34" charset="-122"/>
            </a:endParaRPr>
          </a:p>
        </p:txBody>
      </p:sp>
      <p:sp>
        <p:nvSpPr>
          <p:cNvPr id="22557" name="TextBox 69"/>
          <p:cNvSpPr txBox="1">
            <a:spLocks noChangeArrowheads="1"/>
          </p:cNvSpPr>
          <p:nvPr/>
        </p:nvSpPr>
        <p:spPr bwMode="auto">
          <a:xfrm>
            <a:off x="6500813" y="2428875"/>
            <a:ext cx="1338262" cy="369888"/>
          </a:xfrm>
          <a:prstGeom prst="rect">
            <a:avLst/>
          </a:prstGeom>
          <a:noFill/>
          <a:ln w="9525">
            <a:noFill/>
            <a:miter lim="800000"/>
            <a:headEnd/>
            <a:tailEnd/>
          </a:ln>
        </p:spPr>
        <p:txBody>
          <a:bodyPr wrap="none">
            <a:spAutoFit/>
          </a:bodyPr>
          <a:lstStyle/>
          <a:p>
            <a:pPr>
              <a:spcBef>
                <a:spcPct val="50000"/>
              </a:spcBef>
            </a:pPr>
            <a:r>
              <a:rPr lang="zh-CN" altLang="en-US">
                <a:latin typeface="微软雅黑" pitchFamily="34" charset="-122"/>
                <a:ea typeface="微软雅黑" pitchFamily="34" charset="-122"/>
              </a:rPr>
              <a:t>按月度进行</a:t>
            </a:r>
          </a:p>
        </p:txBody>
      </p:sp>
      <p:sp>
        <p:nvSpPr>
          <p:cNvPr id="71" name="虚尾箭头 70"/>
          <p:cNvSpPr/>
          <p:nvPr/>
        </p:nvSpPr>
        <p:spPr>
          <a:xfrm>
            <a:off x="500063" y="4857750"/>
            <a:ext cx="8286750" cy="857250"/>
          </a:xfrm>
          <a:prstGeom prst="strip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r>
              <a:rPr lang="zh-CN" altLang="en-US" sz="2400" dirty="0">
                <a:solidFill>
                  <a:schemeClr val="tx1"/>
                </a:solidFill>
                <a:latin typeface="微软雅黑" pitchFamily="34" charset="-122"/>
                <a:ea typeface="微软雅黑" pitchFamily="34" charset="-122"/>
              </a:rPr>
              <a:t>项目实施周期</a:t>
            </a:r>
          </a:p>
        </p:txBody>
      </p:sp>
      <p:sp>
        <p:nvSpPr>
          <p:cNvPr id="22559" name="标题 64"/>
          <p:cNvSpPr>
            <a:spLocks noGrp="1"/>
          </p:cNvSpPr>
          <p:nvPr>
            <p:ph type="title"/>
          </p:nvPr>
        </p:nvSpPr>
        <p:spPr>
          <a:xfrm>
            <a:off x="457200" y="274638"/>
            <a:ext cx="8229600" cy="582612"/>
          </a:xfrm>
        </p:spPr>
        <p:txBody>
          <a:bodyPr/>
          <a:lstStyle/>
          <a:p>
            <a:r>
              <a:rPr smtClean="0"/>
              <a:t>项目实施总体计划</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a:xfrm>
            <a:off x="457200" y="1285875"/>
            <a:ext cx="8229600" cy="4000500"/>
          </a:xfrm>
        </p:spPr>
        <p:txBody>
          <a:bodyPr/>
          <a:lstStyle/>
          <a:p>
            <a:r>
              <a:rPr lang="zh-CN" altLang="en-US" sz="2400" b="0" smtClean="0">
                <a:solidFill>
                  <a:schemeClr val="tx2"/>
                </a:solidFill>
              </a:rPr>
              <a:t>建立与实施要求相匹配的项目组织与管理体系；</a:t>
            </a:r>
            <a:endParaRPr lang="en-US" altLang="zh-CN" sz="2400" b="0" smtClean="0">
              <a:solidFill>
                <a:schemeClr val="tx2"/>
              </a:solidFill>
            </a:endParaRPr>
          </a:p>
          <a:p>
            <a:r>
              <a:rPr lang="zh-CN" altLang="en-US" sz="2400" b="0" smtClean="0">
                <a:solidFill>
                  <a:schemeClr val="tx2"/>
                </a:solidFill>
              </a:rPr>
              <a:t>共同确认项目实施总体计划；使金智项目实施团队和学校方面形成目标共识；</a:t>
            </a:r>
            <a:endParaRPr lang="en-US" altLang="zh-CN" sz="2400" b="0" smtClean="0">
              <a:solidFill>
                <a:schemeClr val="tx2"/>
              </a:solidFill>
            </a:endParaRPr>
          </a:p>
          <a:p>
            <a:r>
              <a:rPr lang="zh-CN" altLang="en-US" sz="2400" b="0" smtClean="0">
                <a:solidFill>
                  <a:schemeClr val="tx2"/>
                </a:solidFill>
              </a:rPr>
              <a:t>通过项目启动会的沟通，使双方明确实施过程中各自承担的任务和角色；</a:t>
            </a:r>
            <a:endParaRPr lang="en-US" altLang="zh-CN" sz="2400" b="0" smtClean="0">
              <a:solidFill>
                <a:schemeClr val="tx2"/>
              </a:solidFill>
            </a:endParaRPr>
          </a:p>
          <a:p>
            <a:r>
              <a:rPr lang="zh-CN" altLang="en-US" sz="2400" b="0" smtClean="0">
                <a:solidFill>
                  <a:schemeClr val="tx2"/>
                </a:solidFill>
              </a:rPr>
              <a:t>明确项目成员和职责，以及项目沟通方法的约定 ；</a:t>
            </a:r>
            <a:endParaRPr lang="en-US" altLang="zh-CN" sz="2400" b="0" smtClean="0">
              <a:solidFill>
                <a:schemeClr val="tx2"/>
              </a:solidFill>
            </a:endParaRPr>
          </a:p>
          <a:p>
            <a:endParaRPr lang="en-US" altLang="zh-CN" sz="2800" smtClean="0"/>
          </a:p>
          <a:p>
            <a:endParaRPr lang="en-US" altLang="zh-CN" sz="2800" smtClean="0"/>
          </a:p>
        </p:txBody>
      </p:sp>
      <p:sp>
        <p:nvSpPr>
          <p:cNvPr id="23555" name="标题 2"/>
          <p:cNvSpPr>
            <a:spLocks noGrp="1"/>
          </p:cNvSpPr>
          <p:nvPr>
            <p:ph type="title"/>
          </p:nvPr>
        </p:nvSpPr>
        <p:spPr>
          <a:xfrm>
            <a:off x="457200" y="560372"/>
            <a:ext cx="8229600" cy="582612"/>
          </a:xfrm>
        </p:spPr>
        <p:txBody>
          <a:bodyPr/>
          <a:lstStyle/>
          <a:p>
            <a:r>
              <a:rPr smtClean="0"/>
              <a:t>第一阶段</a:t>
            </a:r>
            <a:r>
              <a:rPr lang="en-US" altLang="zh-CN" smtClean="0"/>
              <a:t>—</a:t>
            </a:r>
            <a:r>
              <a:rPr smtClean="0"/>
              <a:t>项目启动</a:t>
            </a:r>
            <a:r>
              <a:rPr lang="en-US" altLang="zh-CN" smtClean="0"/>
              <a:t>—</a:t>
            </a:r>
            <a:r>
              <a:rPr smtClean="0"/>
              <a:t>阶段工作目标</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285874"/>
          <a:ext cx="8229600" cy="4929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579" name="标题 2"/>
          <p:cNvSpPr>
            <a:spLocks noGrp="1"/>
          </p:cNvSpPr>
          <p:nvPr>
            <p:ph type="title"/>
          </p:nvPr>
        </p:nvSpPr>
        <p:spPr>
          <a:xfrm>
            <a:off x="457200" y="774686"/>
            <a:ext cx="8229600" cy="582612"/>
          </a:xfrm>
        </p:spPr>
        <p:txBody>
          <a:bodyPr/>
          <a:lstStyle/>
          <a:p>
            <a:r>
              <a:rPr dirty="0" smtClean="0"/>
              <a:t>第一阶段</a:t>
            </a:r>
            <a:r>
              <a:rPr lang="en-US" altLang="zh-CN" dirty="0" smtClean="0"/>
              <a:t>—</a:t>
            </a:r>
            <a:r>
              <a:rPr dirty="0" smtClean="0"/>
              <a:t>项目启动</a:t>
            </a:r>
            <a:r>
              <a:rPr lang="en-US" altLang="zh-CN" dirty="0" smtClean="0"/>
              <a:t>—</a:t>
            </a:r>
            <a:r>
              <a:rPr dirty="0" smtClean="0"/>
              <a:t>实施工作流程</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p:cNvSpPr>
            <a:spLocks noGrp="1"/>
          </p:cNvSpPr>
          <p:nvPr>
            <p:ph type="title"/>
          </p:nvPr>
        </p:nvSpPr>
        <p:spPr>
          <a:xfrm>
            <a:off x="457200" y="488934"/>
            <a:ext cx="8229600" cy="582612"/>
          </a:xfrm>
        </p:spPr>
        <p:txBody>
          <a:bodyPr/>
          <a:lstStyle/>
          <a:p>
            <a:r>
              <a:rPr dirty="0" smtClean="0"/>
              <a:t>第一阶段</a:t>
            </a:r>
            <a:r>
              <a:rPr lang="en-US" altLang="zh-CN" dirty="0" smtClean="0"/>
              <a:t>—</a:t>
            </a:r>
            <a:r>
              <a:rPr dirty="0" smtClean="0"/>
              <a:t>项目启动</a:t>
            </a:r>
            <a:r>
              <a:rPr lang="en-US" altLang="zh-CN" dirty="0" smtClean="0"/>
              <a:t>—</a:t>
            </a:r>
            <a:r>
              <a:rPr dirty="0" smtClean="0"/>
              <a:t>关键活动</a:t>
            </a:r>
          </a:p>
        </p:txBody>
      </p:sp>
      <p:graphicFrame>
        <p:nvGraphicFramePr>
          <p:cNvPr id="8" name="内容占位符 7"/>
          <p:cNvGraphicFramePr>
            <a:graphicFrameLocks noGrp="1"/>
          </p:cNvGraphicFramePr>
          <p:nvPr>
            <p:ph idx="1"/>
          </p:nvPr>
        </p:nvGraphicFramePr>
        <p:xfrm>
          <a:off x="457200" y="1285874"/>
          <a:ext cx="8229600" cy="5000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a:xfrm>
            <a:off x="457200" y="1285875"/>
            <a:ext cx="8229600" cy="4000500"/>
          </a:xfrm>
        </p:spPr>
        <p:txBody>
          <a:bodyPr/>
          <a:lstStyle/>
          <a:p>
            <a:r>
              <a:rPr lang="zh-CN" altLang="en-US" sz="2400" b="0" dirty="0" smtClean="0">
                <a:solidFill>
                  <a:schemeClr val="tx2"/>
                </a:solidFill>
              </a:rPr>
              <a:t>系统培训；</a:t>
            </a:r>
            <a:endParaRPr lang="en-US" altLang="zh-CN" sz="2400" b="0" dirty="0" smtClean="0">
              <a:solidFill>
                <a:schemeClr val="tx2"/>
              </a:solidFill>
            </a:endParaRPr>
          </a:p>
          <a:p>
            <a:r>
              <a:rPr lang="zh-CN" altLang="en-US" sz="2400" b="0" dirty="0" smtClean="0">
                <a:solidFill>
                  <a:schemeClr val="tx2"/>
                </a:solidFill>
              </a:rPr>
              <a:t>用户业务流程确认；</a:t>
            </a:r>
            <a:endParaRPr lang="en-US" altLang="zh-CN" sz="2400" b="0" dirty="0" smtClean="0">
              <a:solidFill>
                <a:schemeClr val="tx2"/>
              </a:solidFill>
            </a:endParaRPr>
          </a:p>
          <a:p>
            <a:r>
              <a:rPr lang="zh-CN" altLang="en-US" sz="2400" b="0" dirty="0" smtClean="0">
                <a:solidFill>
                  <a:schemeClr val="tx2"/>
                </a:solidFill>
              </a:rPr>
              <a:t>用户数据需求确认；</a:t>
            </a:r>
            <a:endParaRPr lang="en-US" altLang="zh-CN" sz="2400" b="0" dirty="0" smtClean="0">
              <a:solidFill>
                <a:schemeClr val="tx2"/>
              </a:solidFill>
            </a:endParaRPr>
          </a:p>
          <a:p>
            <a:r>
              <a:rPr lang="zh-CN" altLang="en-US" sz="2400" b="0" dirty="0" smtClean="0">
                <a:solidFill>
                  <a:schemeClr val="tx2"/>
                </a:solidFill>
              </a:rPr>
              <a:t>用户功能需求确认；</a:t>
            </a:r>
            <a:endParaRPr lang="en-US" altLang="zh-CN" sz="2400" b="0" dirty="0" smtClean="0">
              <a:solidFill>
                <a:schemeClr val="tx2"/>
              </a:solidFill>
            </a:endParaRPr>
          </a:p>
          <a:p>
            <a:r>
              <a:rPr lang="zh-CN" altLang="en-US" sz="2400" b="0" dirty="0" smtClean="0">
                <a:solidFill>
                  <a:schemeClr val="tx2"/>
                </a:solidFill>
              </a:rPr>
              <a:t>二次开发需求搜集并整理；</a:t>
            </a:r>
            <a:endParaRPr lang="en-US" altLang="zh-CN" sz="2400" b="0" dirty="0" smtClean="0">
              <a:solidFill>
                <a:schemeClr val="tx2"/>
              </a:solidFill>
            </a:endParaRPr>
          </a:p>
          <a:p>
            <a:r>
              <a:rPr lang="zh-CN" altLang="en-US" sz="2400" b="0" dirty="0" smtClean="0">
                <a:solidFill>
                  <a:schemeClr val="tx2"/>
                </a:solidFill>
              </a:rPr>
              <a:t>最终形成</a:t>
            </a:r>
            <a:r>
              <a:rPr lang="en-US" altLang="zh-CN" sz="2400" b="0" dirty="0" smtClean="0">
                <a:solidFill>
                  <a:schemeClr val="tx2"/>
                </a:solidFill>
              </a:rPr>
              <a:t>《</a:t>
            </a:r>
            <a:r>
              <a:rPr lang="zh-CN" altLang="en-US" sz="2400" b="0" dirty="0" smtClean="0">
                <a:solidFill>
                  <a:schemeClr val="tx2"/>
                </a:solidFill>
              </a:rPr>
              <a:t>需求确认报告 </a:t>
            </a:r>
            <a:r>
              <a:rPr lang="en-US" altLang="zh-CN" sz="2400" b="0" dirty="0" smtClean="0">
                <a:solidFill>
                  <a:schemeClr val="tx2"/>
                </a:solidFill>
              </a:rPr>
              <a:t>》《</a:t>
            </a:r>
            <a:r>
              <a:rPr lang="zh-CN" altLang="en-US" sz="2400" b="0" dirty="0" smtClean="0">
                <a:solidFill>
                  <a:schemeClr val="tx2"/>
                </a:solidFill>
              </a:rPr>
              <a:t>二次开发需求说明书</a:t>
            </a:r>
            <a:r>
              <a:rPr lang="en-US" altLang="zh-CN" sz="2400" b="0" dirty="0" smtClean="0">
                <a:solidFill>
                  <a:schemeClr val="tx2"/>
                </a:solidFill>
              </a:rPr>
              <a:t>》《</a:t>
            </a:r>
            <a:r>
              <a:rPr lang="zh-CN" altLang="en-US" sz="2400" b="0" dirty="0" smtClean="0">
                <a:solidFill>
                  <a:schemeClr val="tx2"/>
                </a:solidFill>
              </a:rPr>
              <a:t>需求调研备忘录</a:t>
            </a:r>
            <a:r>
              <a:rPr lang="en-US" altLang="zh-CN" sz="2400" b="0" dirty="0" smtClean="0">
                <a:solidFill>
                  <a:schemeClr val="tx2"/>
                </a:solidFill>
              </a:rPr>
              <a:t>》</a:t>
            </a:r>
            <a:r>
              <a:rPr lang="zh-CN" altLang="en-US" sz="2400" b="0" dirty="0" smtClean="0">
                <a:solidFill>
                  <a:schemeClr val="tx2"/>
                </a:solidFill>
              </a:rPr>
              <a:t>，双方签字确认。</a:t>
            </a:r>
            <a:endParaRPr lang="en-US" altLang="zh-CN" sz="2800" dirty="0" smtClean="0"/>
          </a:p>
          <a:p>
            <a:endParaRPr lang="en-US" altLang="zh-CN" sz="2800" dirty="0" smtClean="0"/>
          </a:p>
        </p:txBody>
      </p:sp>
      <p:sp>
        <p:nvSpPr>
          <p:cNvPr id="26627" name="标题 2"/>
          <p:cNvSpPr>
            <a:spLocks noGrp="1"/>
          </p:cNvSpPr>
          <p:nvPr>
            <p:ph type="title"/>
          </p:nvPr>
        </p:nvSpPr>
        <p:spPr>
          <a:xfrm>
            <a:off x="457200" y="560372"/>
            <a:ext cx="8229600" cy="582612"/>
          </a:xfrm>
        </p:spPr>
        <p:txBody>
          <a:bodyPr/>
          <a:lstStyle/>
          <a:p>
            <a:r>
              <a:rPr dirty="0" smtClean="0"/>
              <a:t>第二阶段</a:t>
            </a:r>
            <a:r>
              <a:rPr lang="en-US" altLang="zh-CN" dirty="0" smtClean="0"/>
              <a:t>—</a:t>
            </a:r>
            <a:r>
              <a:rPr dirty="0" smtClean="0"/>
              <a:t>需求</a:t>
            </a:r>
            <a:r>
              <a:rPr lang="zh-CN" altLang="en-US" dirty="0" smtClean="0"/>
              <a:t>确认</a:t>
            </a:r>
            <a:r>
              <a:rPr lang="en-US" altLang="zh-CN" dirty="0" smtClean="0"/>
              <a:t>—</a:t>
            </a:r>
            <a:r>
              <a:rPr dirty="0" smtClean="0"/>
              <a:t>阶段工作目标</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285874"/>
          <a:ext cx="8229600" cy="4929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651" name="标题 2"/>
          <p:cNvSpPr>
            <a:spLocks noGrp="1"/>
          </p:cNvSpPr>
          <p:nvPr>
            <p:ph type="title"/>
          </p:nvPr>
        </p:nvSpPr>
        <p:spPr>
          <a:xfrm>
            <a:off x="457200" y="631810"/>
            <a:ext cx="8229600" cy="582612"/>
          </a:xfrm>
        </p:spPr>
        <p:txBody>
          <a:bodyPr/>
          <a:lstStyle/>
          <a:p>
            <a:r>
              <a:rPr dirty="0" smtClean="0"/>
              <a:t>第二阶段</a:t>
            </a:r>
            <a:r>
              <a:rPr lang="en-US" altLang="zh-CN" dirty="0" smtClean="0"/>
              <a:t>—</a:t>
            </a:r>
            <a:r>
              <a:rPr dirty="0" smtClean="0"/>
              <a:t>需求调研</a:t>
            </a:r>
            <a:r>
              <a:rPr lang="en-US" altLang="zh-CN" dirty="0" smtClean="0"/>
              <a:t>—</a:t>
            </a:r>
            <a:r>
              <a:rPr dirty="0" smtClean="0"/>
              <a:t>实施工作流程</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hidden"/>
        <p:txBody>
          <a:bodyPr/>
          <a:lstStyle/>
          <a:p>
            <a:r>
              <a:rPr lang="zh-CN" altLang="en-US" dirty="0" smtClean="0">
                <a:solidFill>
                  <a:schemeClr val="accent1">
                    <a:lumMod val="50000"/>
                  </a:schemeClr>
                </a:solidFill>
              </a:rPr>
              <a:t>公司简介</a:t>
            </a:r>
            <a:endParaRPr lang="zh-CN" altLang="en-US" dirty="0">
              <a:solidFill>
                <a:schemeClr val="accent1">
                  <a:lumMod val="50000"/>
                </a:schemeClr>
              </a:solidFill>
            </a:endParaRPr>
          </a:p>
        </p:txBody>
      </p:sp>
      <p:sp>
        <p:nvSpPr>
          <p:cNvPr id="3" name="内容占位符 2"/>
          <p:cNvSpPr>
            <a:spLocks noGrp="1"/>
          </p:cNvSpPr>
          <p:nvPr>
            <p:ph idx="1"/>
          </p:nvPr>
        </p:nvSpPr>
        <p:spPr>
          <a:xfrm>
            <a:off x="428596" y="2500306"/>
            <a:ext cx="8229600" cy="1500198"/>
          </a:xfrm>
          <a:ln w="28575">
            <a:solidFill>
              <a:schemeClr val="bg1">
                <a:lumMod val="50000"/>
              </a:schemeClr>
            </a:solidFill>
            <a:prstDash val="sysDot"/>
          </a:ln>
        </p:spPr>
        <p:txBody>
          <a:bodyPr>
            <a:normAutofit/>
          </a:bodyPr>
          <a:lstStyle/>
          <a:p>
            <a:r>
              <a:rPr lang="zh-CN" altLang="en-US" sz="1400" b="0" dirty="0" smtClean="0"/>
              <a:t> 江苏金智教育信息技术有限公司是国内最大的教育信息化服务提供商 </a:t>
            </a:r>
          </a:p>
          <a:p>
            <a:r>
              <a:rPr lang="zh-CN" altLang="en-US" sz="1400" b="0" dirty="0" smtClean="0"/>
              <a:t>起步于教育部“金智工程”，持续专注于高校信息化领域十六年</a:t>
            </a:r>
          </a:p>
          <a:p>
            <a:r>
              <a:rPr lang="zh-CN" altLang="en-US" sz="1400" b="0" dirty="0" smtClean="0"/>
              <a:t>长期持续的专注于教育信息化领域，致力于通过信息技术帮助学校降低运营成本，提升核心竞争力</a:t>
            </a:r>
          </a:p>
        </p:txBody>
      </p:sp>
      <p:sp>
        <p:nvSpPr>
          <p:cNvPr id="5" name="矩形 4"/>
          <p:cNvSpPr/>
          <p:nvPr/>
        </p:nvSpPr>
        <p:spPr>
          <a:xfrm>
            <a:off x="674260" y="1052736"/>
            <a:ext cx="7858180" cy="1200329"/>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50000"/>
              </a:lnSpc>
            </a:pPr>
            <a:r>
              <a:rPr lang="zh-CN" altLang="en-US" sz="2400" b="1" spc="50" dirty="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rPr>
              <a:t>思源乃为成长获取动力</a:t>
            </a:r>
            <a:endParaRPr lang="en-US" altLang="zh-CN" sz="2400" b="1" spc="50" dirty="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endParaRPr>
          </a:p>
          <a:p>
            <a:pPr>
              <a:lnSpc>
                <a:spcPct val="150000"/>
              </a:lnSpc>
            </a:pPr>
            <a:r>
              <a:rPr lang="en-US" altLang="zh-CN" sz="2400" b="1" spc="50" dirty="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rPr>
              <a:t>	——</a:t>
            </a:r>
            <a:r>
              <a:rPr lang="zh-CN" altLang="en-US" sz="2400" b="1" spc="50" dirty="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rPr>
              <a:t>用心耕耘十六载，回馈高校共谱新章</a:t>
            </a:r>
            <a:endParaRPr lang="zh-CN" altLang="en-US" sz="2400" b="1" spc="50" dirty="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pic>
        <p:nvPicPr>
          <p:cNvPr id="6" name="Picture 3" descr="E:\E1 美工资源库\21 金智照片\公司照片\十五年.jpg"/>
          <p:cNvPicPr>
            <a:picLocks noChangeAspect="1" noChangeArrowheads="1"/>
          </p:cNvPicPr>
          <p:nvPr/>
        </p:nvPicPr>
        <p:blipFill>
          <a:blip r:embed="rId3" cstate="print"/>
          <a:srcRect/>
          <a:stretch>
            <a:fillRect/>
          </a:stretch>
        </p:blipFill>
        <p:spPr bwMode="auto">
          <a:xfrm>
            <a:off x="357158" y="4357694"/>
            <a:ext cx="2742627" cy="1836000"/>
          </a:xfrm>
          <a:prstGeom prst="rect">
            <a:avLst/>
          </a:prstGeom>
          <a:ln>
            <a:noFill/>
          </a:ln>
          <a:effectLst/>
        </p:spPr>
      </p:pic>
      <p:pic>
        <p:nvPicPr>
          <p:cNvPr id="7" name="Picture 5" descr="E:\E1 美工资源库\21 金智照片\公司照片\大厅.jpg"/>
          <p:cNvPicPr>
            <a:picLocks noChangeAspect="1" noChangeArrowheads="1"/>
          </p:cNvPicPr>
          <p:nvPr/>
        </p:nvPicPr>
        <p:blipFill>
          <a:blip r:embed="rId4" cstate="print"/>
          <a:srcRect/>
          <a:stretch>
            <a:fillRect/>
          </a:stretch>
        </p:blipFill>
        <p:spPr bwMode="auto">
          <a:xfrm>
            <a:off x="3239569" y="4357694"/>
            <a:ext cx="2761191" cy="1836000"/>
          </a:xfrm>
          <a:prstGeom prst="rect">
            <a:avLst/>
          </a:prstGeom>
          <a:ln>
            <a:noFill/>
          </a:ln>
          <a:effectLst/>
        </p:spPr>
      </p:pic>
      <p:pic>
        <p:nvPicPr>
          <p:cNvPr id="8" name="Picture 4" descr="E:\E1 美工资源库\21 金智照片\公司照片\DSC_2308.jpg"/>
          <p:cNvPicPr>
            <a:picLocks noChangeAspect="1" noChangeArrowheads="1"/>
          </p:cNvPicPr>
          <p:nvPr/>
        </p:nvPicPr>
        <p:blipFill>
          <a:blip r:embed="rId5" cstate="print"/>
          <a:srcRect/>
          <a:stretch>
            <a:fillRect/>
          </a:stretch>
        </p:blipFill>
        <p:spPr bwMode="auto">
          <a:xfrm>
            <a:off x="6143612" y="4357694"/>
            <a:ext cx="2761191" cy="1836000"/>
          </a:xfrm>
          <a:prstGeom prst="rect">
            <a:avLst/>
          </a:prstGeom>
          <a:ln>
            <a:noFill/>
          </a:ln>
          <a:effectLst/>
        </p:spPr>
      </p:pic>
    </p:spTree>
    <p:extLst>
      <p:ext uri="{BB962C8B-B14F-4D97-AF65-F5344CB8AC3E}">
        <p14:creationId xmlns:p14="http://schemas.microsoft.com/office/powerpoint/2010/main" val="255437781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p:cNvSpPr>
            <a:spLocks noGrp="1"/>
          </p:cNvSpPr>
          <p:nvPr>
            <p:ph type="title"/>
          </p:nvPr>
        </p:nvSpPr>
        <p:spPr>
          <a:xfrm>
            <a:off x="457200" y="488934"/>
            <a:ext cx="8229600" cy="582612"/>
          </a:xfrm>
        </p:spPr>
        <p:txBody>
          <a:bodyPr/>
          <a:lstStyle/>
          <a:p>
            <a:r>
              <a:rPr dirty="0" smtClean="0"/>
              <a:t>第二阶段</a:t>
            </a:r>
            <a:r>
              <a:rPr lang="en-US" altLang="zh-CN" dirty="0" smtClean="0"/>
              <a:t>—</a:t>
            </a:r>
            <a:r>
              <a:rPr dirty="0" smtClean="0"/>
              <a:t>需求调研</a:t>
            </a:r>
            <a:r>
              <a:rPr lang="en-US" altLang="zh-CN" dirty="0" smtClean="0"/>
              <a:t>—</a:t>
            </a:r>
            <a:r>
              <a:rPr dirty="0" smtClean="0"/>
              <a:t>关键活动</a:t>
            </a:r>
          </a:p>
        </p:txBody>
      </p:sp>
      <p:graphicFrame>
        <p:nvGraphicFramePr>
          <p:cNvPr id="8" name="内容占位符 7"/>
          <p:cNvGraphicFramePr>
            <a:graphicFrameLocks noGrp="1"/>
          </p:cNvGraphicFramePr>
          <p:nvPr>
            <p:ph idx="1"/>
          </p:nvPr>
        </p:nvGraphicFramePr>
        <p:xfrm>
          <a:off x="457200" y="1285874"/>
          <a:ext cx="8229600" cy="5000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a:off x="457200" y="1285875"/>
            <a:ext cx="8229600" cy="4000500"/>
          </a:xfrm>
        </p:spPr>
        <p:txBody>
          <a:bodyPr/>
          <a:lstStyle/>
          <a:p>
            <a:r>
              <a:rPr lang="zh-CN" altLang="en-US" sz="2000" b="0" smtClean="0">
                <a:solidFill>
                  <a:schemeClr val="tx2"/>
                </a:solidFill>
              </a:rPr>
              <a:t>系统部署到现场运行环境；</a:t>
            </a:r>
            <a:endParaRPr lang="en-US" altLang="zh-CN" sz="2000" b="0" smtClean="0">
              <a:solidFill>
                <a:schemeClr val="tx2"/>
              </a:solidFill>
            </a:endParaRPr>
          </a:p>
          <a:p>
            <a:r>
              <a:rPr lang="zh-CN" altLang="en-US" sz="2000" b="0" smtClean="0">
                <a:solidFill>
                  <a:schemeClr val="tx2"/>
                </a:solidFill>
              </a:rPr>
              <a:t>实现业务流程初始化配置；</a:t>
            </a:r>
            <a:endParaRPr lang="en-US" altLang="zh-CN" sz="2000" b="0" smtClean="0">
              <a:solidFill>
                <a:schemeClr val="tx2"/>
              </a:solidFill>
            </a:endParaRPr>
          </a:p>
          <a:p>
            <a:r>
              <a:rPr lang="zh-CN" altLang="en-US" sz="2000" b="0" smtClean="0">
                <a:solidFill>
                  <a:schemeClr val="tx2"/>
                </a:solidFill>
              </a:rPr>
              <a:t>实现业务数据字段配置；</a:t>
            </a:r>
            <a:endParaRPr lang="en-US" altLang="zh-CN" sz="2000" b="0" smtClean="0">
              <a:solidFill>
                <a:schemeClr val="tx2"/>
              </a:solidFill>
            </a:endParaRPr>
          </a:p>
          <a:p>
            <a:r>
              <a:rPr lang="zh-CN" altLang="en-US" sz="2000" b="0" smtClean="0">
                <a:solidFill>
                  <a:schemeClr val="tx2"/>
                </a:solidFill>
              </a:rPr>
              <a:t>实现系统角色、用户权限的初始配置；</a:t>
            </a:r>
            <a:endParaRPr lang="en-US" altLang="zh-CN" sz="2000" b="0" smtClean="0">
              <a:solidFill>
                <a:schemeClr val="tx2"/>
              </a:solidFill>
            </a:endParaRPr>
          </a:p>
          <a:p>
            <a:r>
              <a:rPr lang="zh-CN" altLang="en-US" sz="2000" b="0" smtClean="0">
                <a:solidFill>
                  <a:schemeClr val="tx2"/>
                </a:solidFill>
              </a:rPr>
              <a:t>根据用户提供的编码字典表，实现初始代码导入；</a:t>
            </a:r>
            <a:endParaRPr lang="en-US" altLang="zh-CN" sz="2000" b="0" smtClean="0">
              <a:solidFill>
                <a:schemeClr val="tx2"/>
              </a:solidFill>
            </a:endParaRPr>
          </a:p>
          <a:p>
            <a:r>
              <a:rPr lang="zh-CN" altLang="en-US" sz="2000" b="0" smtClean="0">
                <a:solidFill>
                  <a:schemeClr val="tx2"/>
                </a:solidFill>
              </a:rPr>
              <a:t>根据用户提供的原始数据表，实现用户组织机构、人员信息的初始导入；</a:t>
            </a:r>
            <a:endParaRPr lang="en-US" altLang="zh-CN" sz="2800" b="0" smtClean="0">
              <a:solidFill>
                <a:schemeClr val="tx2"/>
              </a:solidFill>
            </a:endParaRPr>
          </a:p>
          <a:p>
            <a:endParaRPr lang="en-US" altLang="zh-CN" sz="2800" smtClean="0">
              <a:solidFill>
                <a:schemeClr val="tx2"/>
              </a:solidFill>
            </a:endParaRPr>
          </a:p>
        </p:txBody>
      </p:sp>
      <p:sp>
        <p:nvSpPr>
          <p:cNvPr id="29699" name="标题 2"/>
          <p:cNvSpPr>
            <a:spLocks noGrp="1"/>
          </p:cNvSpPr>
          <p:nvPr>
            <p:ph type="title"/>
          </p:nvPr>
        </p:nvSpPr>
        <p:spPr>
          <a:xfrm>
            <a:off x="457200" y="488934"/>
            <a:ext cx="8229600" cy="582612"/>
          </a:xfrm>
        </p:spPr>
        <p:txBody>
          <a:bodyPr/>
          <a:lstStyle/>
          <a:p>
            <a:r>
              <a:rPr dirty="0" smtClean="0"/>
              <a:t>第三阶段</a:t>
            </a:r>
            <a:r>
              <a:rPr lang="en-US" altLang="zh-CN" dirty="0" smtClean="0"/>
              <a:t>—</a:t>
            </a:r>
            <a:r>
              <a:rPr dirty="0" smtClean="0"/>
              <a:t>系统上线准备</a:t>
            </a:r>
            <a:r>
              <a:rPr lang="en-US" altLang="zh-CN" dirty="0" smtClean="0"/>
              <a:t>—</a:t>
            </a:r>
            <a:r>
              <a:rPr dirty="0" smtClean="0"/>
              <a:t>阶段工作目标</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p:cNvSpPr>
          <p:nvPr>
            <p:ph type="title"/>
          </p:nvPr>
        </p:nvSpPr>
        <p:spPr>
          <a:xfrm>
            <a:off x="457200" y="488934"/>
            <a:ext cx="8229600" cy="582612"/>
          </a:xfrm>
        </p:spPr>
        <p:txBody>
          <a:bodyPr/>
          <a:lstStyle/>
          <a:p>
            <a:r>
              <a:rPr smtClean="0"/>
              <a:t>第三阶段</a:t>
            </a:r>
            <a:r>
              <a:rPr lang="en-US" altLang="zh-CN" smtClean="0"/>
              <a:t>—</a:t>
            </a:r>
            <a:r>
              <a:rPr smtClean="0"/>
              <a:t>系统上线准备</a:t>
            </a:r>
            <a:r>
              <a:rPr lang="en-US" altLang="zh-CN" smtClean="0"/>
              <a:t>—</a:t>
            </a:r>
            <a:r>
              <a:rPr smtClean="0"/>
              <a:t>实施工作流程</a:t>
            </a:r>
          </a:p>
        </p:txBody>
      </p:sp>
      <p:graphicFrame>
        <p:nvGraphicFramePr>
          <p:cNvPr id="6" name="内容占位符 5"/>
          <p:cNvGraphicFramePr>
            <a:graphicFrameLocks noGrp="1"/>
          </p:cNvGraphicFramePr>
          <p:nvPr>
            <p:ph idx="1"/>
          </p:nvPr>
        </p:nvGraphicFramePr>
        <p:xfrm>
          <a:off x="571472" y="1436702"/>
          <a:ext cx="6357982" cy="135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内容占位符 5"/>
          <p:cNvGraphicFramePr>
            <a:graphicFrameLocks/>
          </p:cNvGraphicFramePr>
          <p:nvPr/>
        </p:nvGraphicFramePr>
        <p:xfrm>
          <a:off x="571472" y="3365528"/>
          <a:ext cx="4714908" cy="1357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30" name="直接箭头连接符 29"/>
          <p:cNvCxnSpPr/>
          <p:nvPr/>
        </p:nvCxnSpPr>
        <p:spPr>
          <a:xfrm>
            <a:off x="1214438" y="2508281"/>
            <a:ext cx="3357562" cy="1071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1" name="图示 30"/>
          <p:cNvGraphicFramePr/>
          <p:nvPr/>
        </p:nvGraphicFramePr>
        <p:xfrm>
          <a:off x="7429520" y="1579578"/>
          <a:ext cx="1000132" cy="4064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34" name="直接箭头连接符 33"/>
          <p:cNvCxnSpPr/>
          <p:nvPr/>
        </p:nvCxnSpPr>
        <p:spPr>
          <a:xfrm>
            <a:off x="5357813" y="4079906"/>
            <a:ext cx="2071687"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929438" y="2151093"/>
            <a:ext cx="50006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title"/>
          </p:nvPr>
        </p:nvSpPr>
        <p:spPr>
          <a:xfrm>
            <a:off x="457200" y="488934"/>
            <a:ext cx="8229600" cy="582612"/>
          </a:xfrm>
        </p:spPr>
        <p:txBody>
          <a:bodyPr/>
          <a:lstStyle/>
          <a:p>
            <a:r>
              <a:rPr dirty="0" smtClean="0"/>
              <a:t>第三阶段</a:t>
            </a:r>
            <a:r>
              <a:rPr lang="en-US" altLang="zh-CN" dirty="0" smtClean="0"/>
              <a:t>—</a:t>
            </a:r>
            <a:r>
              <a:rPr dirty="0" smtClean="0"/>
              <a:t>系统上线准备</a:t>
            </a:r>
            <a:r>
              <a:rPr lang="en-US" altLang="zh-CN" dirty="0" smtClean="0"/>
              <a:t>—</a:t>
            </a:r>
            <a:r>
              <a:rPr dirty="0" smtClean="0"/>
              <a:t>关键活动</a:t>
            </a:r>
          </a:p>
        </p:txBody>
      </p:sp>
      <p:graphicFrame>
        <p:nvGraphicFramePr>
          <p:cNvPr id="8" name="内容占位符 7"/>
          <p:cNvGraphicFramePr>
            <a:graphicFrameLocks noGrp="1"/>
          </p:cNvGraphicFramePr>
          <p:nvPr>
            <p:ph idx="1"/>
          </p:nvPr>
        </p:nvGraphicFramePr>
        <p:xfrm>
          <a:off x="457200" y="1285874"/>
          <a:ext cx="8229600" cy="5000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title"/>
          </p:nvPr>
        </p:nvSpPr>
        <p:spPr>
          <a:xfrm>
            <a:off x="457200" y="560372"/>
            <a:ext cx="8229600" cy="582612"/>
          </a:xfrm>
        </p:spPr>
        <p:txBody>
          <a:bodyPr/>
          <a:lstStyle/>
          <a:p>
            <a:r>
              <a:rPr dirty="0" smtClean="0"/>
              <a:t>第四阶段</a:t>
            </a:r>
            <a:r>
              <a:rPr lang="en-US" altLang="zh-CN" dirty="0" smtClean="0"/>
              <a:t>—</a:t>
            </a:r>
            <a:r>
              <a:rPr dirty="0" smtClean="0"/>
              <a:t>系统培训</a:t>
            </a:r>
            <a:r>
              <a:rPr lang="en-US" altLang="zh-CN" dirty="0" smtClean="0"/>
              <a:t>—</a:t>
            </a:r>
            <a:r>
              <a:rPr dirty="0" smtClean="0"/>
              <a:t>阶段工作目标</a:t>
            </a:r>
          </a:p>
        </p:txBody>
      </p:sp>
      <p:sp>
        <p:nvSpPr>
          <p:cNvPr id="32771" name="矩形 3"/>
          <p:cNvSpPr>
            <a:spLocks noChangeArrowheads="1"/>
          </p:cNvSpPr>
          <p:nvPr/>
        </p:nvSpPr>
        <p:spPr bwMode="auto">
          <a:xfrm>
            <a:off x="2214563" y="1857375"/>
            <a:ext cx="4572000" cy="2400300"/>
          </a:xfrm>
          <a:prstGeom prst="rect">
            <a:avLst/>
          </a:prstGeom>
          <a:noFill/>
          <a:ln w="9525">
            <a:noFill/>
            <a:miter lim="800000"/>
            <a:headEnd/>
            <a:tailEnd/>
          </a:ln>
        </p:spPr>
        <p:txBody>
          <a:bodyPr>
            <a:spAutoFit/>
          </a:bodyPr>
          <a:lstStyle/>
          <a:p>
            <a:pPr eaLnBrk="0" hangingPunct="0">
              <a:spcBef>
                <a:spcPct val="50000"/>
              </a:spcBef>
            </a:pPr>
            <a:r>
              <a:rPr lang="zh-CN" altLang="en-US" sz="6000" b="1">
                <a:solidFill>
                  <a:srgbClr val="FF0000"/>
                </a:solidFill>
                <a:latin typeface="华文隶书" pitchFamily="2" charset="-122"/>
                <a:ea typeface="华文隶书" pitchFamily="2" charset="-122"/>
              </a:rPr>
              <a:t>始于培训！</a:t>
            </a:r>
            <a:endParaRPr lang="en-US" altLang="zh-CN" sz="6000" b="1">
              <a:solidFill>
                <a:srgbClr val="FF0000"/>
              </a:solidFill>
              <a:latin typeface="华文隶书" pitchFamily="2" charset="-122"/>
              <a:ea typeface="华文隶书" pitchFamily="2" charset="-122"/>
            </a:endParaRPr>
          </a:p>
          <a:p>
            <a:pPr eaLnBrk="0" hangingPunct="0">
              <a:spcBef>
                <a:spcPct val="50000"/>
              </a:spcBef>
            </a:pPr>
            <a:r>
              <a:rPr lang="zh-CN" altLang="en-US" sz="6000" b="1">
                <a:solidFill>
                  <a:srgbClr val="FF0000"/>
                </a:solidFill>
                <a:latin typeface="华文隶书" pitchFamily="2" charset="-122"/>
                <a:ea typeface="华文隶书" pitchFamily="2" charset="-122"/>
              </a:rPr>
              <a:t>始终培训！</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title"/>
          </p:nvPr>
        </p:nvSpPr>
        <p:spPr>
          <a:xfrm>
            <a:off x="457200" y="560389"/>
            <a:ext cx="8229600" cy="582612"/>
          </a:xfrm>
        </p:spPr>
        <p:txBody>
          <a:bodyPr/>
          <a:lstStyle/>
          <a:p>
            <a:r>
              <a:rPr smtClean="0"/>
              <a:t>第四阶段</a:t>
            </a:r>
            <a:r>
              <a:rPr lang="en-US" altLang="zh-CN" smtClean="0"/>
              <a:t>—</a:t>
            </a:r>
            <a:r>
              <a:rPr smtClean="0"/>
              <a:t>系统培训</a:t>
            </a:r>
            <a:r>
              <a:rPr lang="en-US" altLang="zh-CN" smtClean="0"/>
              <a:t>—</a:t>
            </a:r>
            <a:r>
              <a:rPr smtClean="0"/>
              <a:t>关键活动</a:t>
            </a:r>
          </a:p>
        </p:txBody>
      </p:sp>
      <p:graphicFrame>
        <p:nvGraphicFramePr>
          <p:cNvPr id="8" name="内容占位符 7"/>
          <p:cNvGraphicFramePr>
            <a:graphicFrameLocks noGrp="1"/>
          </p:cNvGraphicFramePr>
          <p:nvPr>
            <p:ph idx="1"/>
          </p:nvPr>
        </p:nvGraphicFramePr>
        <p:xfrm>
          <a:off x="457200" y="1571626"/>
          <a:ext cx="8229600" cy="3286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457200" y="1571640"/>
            <a:ext cx="8229600" cy="4000500"/>
          </a:xfrm>
        </p:spPr>
        <p:txBody>
          <a:bodyPr/>
          <a:lstStyle/>
          <a:p>
            <a:r>
              <a:rPr lang="zh-CN" altLang="en-US" sz="2000" b="0" dirty="0" smtClean="0">
                <a:solidFill>
                  <a:schemeClr val="tx2"/>
                </a:solidFill>
              </a:rPr>
              <a:t>用户开始试运行系统</a:t>
            </a:r>
            <a:endParaRPr lang="en-US" altLang="zh-CN" sz="2000" b="0" dirty="0" smtClean="0">
              <a:solidFill>
                <a:schemeClr val="tx2"/>
              </a:solidFill>
            </a:endParaRPr>
          </a:p>
          <a:p>
            <a:r>
              <a:rPr lang="zh-CN" altLang="en-US" sz="2000" b="0" dirty="0" smtClean="0">
                <a:solidFill>
                  <a:schemeClr val="tx2"/>
                </a:solidFill>
              </a:rPr>
              <a:t>对初始设置不完善的部份及时发现、及时调整</a:t>
            </a:r>
            <a:endParaRPr lang="en-US" altLang="zh-CN" sz="2000" b="0" dirty="0" smtClean="0">
              <a:solidFill>
                <a:schemeClr val="tx2"/>
              </a:solidFill>
            </a:endParaRPr>
          </a:p>
          <a:p>
            <a:r>
              <a:rPr lang="zh-CN" altLang="en-US" sz="2000" b="0" dirty="0" smtClean="0">
                <a:solidFill>
                  <a:schemeClr val="tx2"/>
                </a:solidFill>
              </a:rPr>
              <a:t>用户在试运行过程中搜集系统意见或建议</a:t>
            </a:r>
            <a:endParaRPr lang="en-US" altLang="zh-CN" sz="2000" b="0" dirty="0" smtClean="0">
              <a:solidFill>
                <a:schemeClr val="tx2"/>
              </a:solidFill>
            </a:endParaRPr>
          </a:p>
          <a:p>
            <a:r>
              <a:rPr lang="zh-CN" altLang="en-US" sz="2000" b="0" dirty="0" smtClean="0">
                <a:solidFill>
                  <a:schemeClr val="tx2"/>
                </a:solidFill>
              </a:rPr>
              <a:t>实施人员定期搜集用户意见或建议，并做出反馈</a:t>
            </a:r>
            <a:endParaRPr lang="en-US" altLang="zh-CN" sz="2000" b="0" dirty="0" smtClean="0">
              <a:solidFill>
                <a:schemeClr val="tx2"/>
              </a:solidFill>
            </a:endParaRPr>
          </a:p>
          <a:p>
            <a:endParaRPr lang="en-US" altLang="zh-CN" sz="2000" b="0" dirty="0" smtClean="0">
              <a:solidFill>
                <a:schemeClr val="tx2"/>
              </a:solidFill>
            </a:endParaRPr>
          </a:p>
        </p:txBody>
      </p:sp>
      <p:sp>
        <p:nvSpPr>
          <p:cNvPr id="35843" name="标题 2"/>
          <p:cNvSpPr>
            <a:spLocks noGrp="1"/>
          </p:cNvSpPr>
          <p:nvPr>
            <p:ph type="title"/>
          </p:nvPr>
        </p:nvSpPr>
        <p:spPr>
          <a:xfrm>
            <a:off x="457200" y="560403"/>
            <a:ext cx="8229600" cy="582612"/>
          </a:xfrm>
        </p:spPr>
        <p:txBody>
          <a:bodyPr/>
          <a:lstStyle/>
          <a:p>
            <a:r>
              <a:rPr smtClean="0"/>
              <a:t>第五阶段</a:t>
            </a:r>
            <a:r>
              <a:rPr lang="en-US" altLang="zh-CN" smtClean="0"/>
              <a:t>—</a:t>
            </a:r>
            <a:r>
              <a:rPr smtClean="0"/>
              <a:t>试运行</a:t>
            </a:r>
            <a:r>
              <a:rPr lang="en-US" altLang="zh-CN" smtClean="0"/>
              <a:t>—</a:t>
            </a:r>
            <a:r>
              <a:rPr smtClean="0"/>
              <a:t>阶段工作目标</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p:nvPr>
        </p:nvSpPr>
        <p:spPr>
          <a:xfrm>
            <a:off x="457200" y="631831"/>
            <a:ext cx="8229600" cy="582612"/>
          </a:xfrm>
        </p:spPr>
        <p:txBody>
          <a:bodyPr/>
          <a:lstStyle/>
          <a:p>
            <a:r>
              <a:rPr smtClean="0"/>
              <a:t>第五阶段</a:t>
            </a:r>
            <a:r>
              <a:rPr lang="en-US" altLang="zh-CN" smtClean="0"/>
              <a:t>—</a:t>
            </a:r>
            <a:r>
              <a:rPr smtClean="0"/>
              <a:t>试运行</a:t>
            </a:r>
            <a:r>
              <a:rPr lang="en-US" altLang="zh-CN" smtClean="0"/>
              <a:t>—</a:t>
            </a:r>
            <a:r>
              <a:rPr smtClean="0"/>
              <a:t>实施工作流程</a:t>
            </a:r>
          </a:p>
        </p:txBody>
      </p:sp>
      <p:graphicFrame>
        <p:nvGraphicFramePr>
          <p:cNvPr id="10" name="内容占位符 9"/>
          <p:cNvGraphicFramePr>
            <a:graphicFrameLocks noGrp="1"/>
          </p:cNvGraphicFramePr>
          <p:nvPr>
            <p:ph idx="1"/>
          </p:nvPr>
        </p:nvGraphicFramePr>
        <p:xfrm>
          <a:off x="457200" y="1643068"/>
          <a:ext cx="8229600"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title"/>
          </p:nvPr>
        </p:nvSpPr>
        <p:spPr>
          <a:xfrm>
            <a:off x="457200" y="488934"/>
            <a:ext cx="8229600" cy="582612"/>
          </a:xfrm>
        </p:spPr>
        <p:txBody>
          <a:bodyPr/>
          <a:lstStyle/>
          <a:p>
            <a:r>
              <a:rPr dirty="0" smtClean="0"/>
              <a:t>第五阶段</a:t>
            </a:r>
            <a:r>
              <a:rPr lang="en-US" altLang="zh-CN" dirty="0" smtClean="0"/>
              <a:t>—</a:t>
            </a:r>
            <a:r>
              <a:rPr dirty="0" smtClean="0"/>
              <a:t>试运行</a:t>
            </a:r>
            <a:r>
              <a:rPr lang="en-US" altLang="zh-CN" dirty="0" smtClean="0"/>
              <a:t>—</a:t>
            </a:r>
            <a:r>
              <a:rPr dirty="0" smtClean="0"/>
              <a:t>关键活动</a:t>
            </a:r>
          </a:p>
        </p:txBody>
      </p:sp>
      <p:graphicFrame>
        <p:nvGraphicFramePr>
          <p:cNvPr id="8" name="内容占位符 7"/>
          <p:cNvGraphicFramePr>
            <a:graphicFrameLocks noGrp="1"/>
          </p:cNvGraphicFramePr>
          <p:nvPr>
            <p:ph idx="1"/>
          </p:nvPr>
        </p:nvGraphicFramePr>
        <p:xfrm>
          <a:off x="457200" y="1285874"/>
          <a:ext cx="8229600" cy="5000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p:cNvSpPr>
            <a:spLocks noGrp="1"/>
          </p:cNvSpPr>
          <p:nvPr>
            <p:ph type="title"/>
          </p:nvPr>
        </p:nvSpPr>
        <p:spPr>
          <a:xfrm>
            <a:off x="457200" y="274638"/>
            <a:ext cx="8229600" cy="582612"/>
          </a:xfrm>
        </p:spPr>
        <p:txBody>
          <a:bodyPr/>
          <a:lstStyle/>
          <a:p>
            <a:pPr>
              <a:defRPr/>
            </a:pPr>
            <a:r>
              <a:rPr smtClean="0">
                <a:solidFill>
                  <a:schemeClr val="accent1">
                    <a:lumMod val="75000"/>
                  </a:schemeClr>
                </a:solidFill>
              </a:rPr>
              <a:t>议程安排</a:t>
            </a:r>
          </a:p>
        </p:txBody>
      </p:sp>
      <p:graphicFrame>
        <p:nvGraphicFramePr>
          <p:cNvPr id="6" name="图示 5"/>
          <p:cNvGraphicFramePr/>
          <p:nvPr/>
        </p:nvGraphicFramePr>
        <p:xfrm>
          <a:off x="285720" y="1428736"/>
          <a:ext cx="8715436" cy="4278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圆角矩形 3"/>
          <p:cNvSpPr/>
          <p:nvPr/>
        </p:nvSpPr>
        <p:spPr>
          <a:xfrm>
            <a:off x="3214688" y="4786313"/>
            <a:ext cx="4857750" cy="714375"/>
          </a:xfrm>
          <a:prstGeom prst="roundRect">
            <a:avLst/>
          </a:prstGeom>
          <a:solidFill>
            <a:srgbClr val="FF000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84213" y="2781300"/>
            <a:ext cx="7864475" cy="2290763"/>
          </a:xfrm>
          <a:prstGeom prst="rect">
            <a:avLst/>
          </a:prstGeom>
          <a:noFill/>
          <a:ln w="9525">
            <a:noFill/>
            <a:miter lim="800000"/>
            <a:headEnd/>
            <a:tailEnd/>
          </a:ln>
        </p:spPr>
        <p:txBody>
          <a:bodyPr lIns="92075" tIns="46038" rIns="92075" bIns="46038"/>
          <a:lstStyle/>
          <a:p>
            <a:pPr marL="742950" lvl="1" indent="-285750">
              <a:lnSpc>
                <a:spcPct val="130000"/>
              </a:lnSpc>
              <a:spcBef>
                <a:spcPct val="20000"/>
              </a:spcBef>
              <a:buClr>
                <a:schemeClr val="hlink"/>
              </a:buClr>
              <a:buSzPct val="60000"/>
              <a:buFont typeface="Wingdings" pitchFamily="2" charset="2"/>
              <a:buNone/>
            </a:pPr>
            <a:r>
              <a:rPr lang="zh-CN" altLang="en-US" sz="4800">
                <a:solidFill>
                  <a:schemeClr val="accent2"/>
                </a:solidFill>
                <a:latin typeface="华文新魏" pitchFamily="2" charset="-122"/>
                <a:ea typeface="华文新魏" pitchFamily="2" charset="-122"/>
              </a:rPr>
              <a:t>实施是将软件产品与学校业务结合的过程。</a:t>
            </a:r>
          </a:p>
        </p:txBody>
      </p:sp>
      <p:sp>
        <p:nvSpPr>
          <p:cNvPr id="11267" name="Rectangle 3"/>
          <p:cNvSpPr>
            <a:spLocks noChangeArrowheads="1"/>
          </p:cNvSpPr>
          <p:nvPr/>
        </p:nvSpPr>
        <p:spPr bwMode="gray">
          <a:xfrm>
            <a:off x="1187450" y="1268413"/>
            <a:ext cx="3860800" cy="823912"/>
          </a:xfrm>
          <a:prstGeom prst="rect">
            <a:avLst/>
          </a:prstGeom>
          <a:solidFill>
            <a:srgbClr val="FF3300"/>
          </a:solidFill>
          <a:ln w="9525">
            <a:noFill/>
            <a:miter lim="800000"/>
            <a:headEnd/>
            <a:tailEnd/>
          </a:ln>
        </p:spPr>
        <p:txBody>
          <a:bodyPr wrap="none">
            <a:spAutoFit/>
          </a:bodyPr>
          <a:lstStyle/>
          <a:p>
            <a:pPr>
              <a:spcBef>
                <a:spcPct val="50000"/>
              </a:spcBef>
            </a:pPr>
            <a:r>
              <a:rPr lang="zh-CN" altLang="en-US" sz="4800" b="1">
                <a:solidFill>
                  <a:srgbClr val="FFFFCC"/>
                </a:solidFill>
                <a:latin typeface="黑体" pitchFamily="2" charset="-122"/>
                <a:ea typeface="黑体" pitchFamily="2" charset="-122"/>
              </a:rPr>
              <a:t>实施是什么？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7188" y="1143000"/>
            <a:ext cx="8229600" cy="5072063"/>
          </a:xfrm>
        </p:spPr>
        <p:txBody>
          <a:bodyPr/>
          <a:lstStyle/>
          <a:p>
            <a:pPr marL="342900" lvl="1" indent="-342900">
              <a:buClr>
                <a:schemeClr val="tx2">
                  <a:lumMod val="60000"/>
                  <a:lumOff val="40000"/>
                </a:schemeClr>
              </a:buClr>
              <a:buFont typeface="Wingdings" pitchFamily="2" charset="2"/>
              <a:buChar char="n"/>
              <a:defRPr/>
            </a:pPr>
            <a:r>
              <a:rPr lang="zh-CN" altLang="en-US" sz="1800" b="1" dirty="0" smtClean="0">
                <a:solidFill>
                  <a:schemeClr val="tx2"/>
                </a:solidFill>
              </a:rPr>
              <a:t>故障反馈途径</a:t>
            </a:r>
            <a:endParaRPr lang="en-US" altLang="zh-CN" sz="1800" b="1" dirty="0" smtClean="0">
              <a:solidFill>
                <a:schemeClr val="tx2"/>
              </a:solidFill>
            </a:endParaRPr>
          </a:p>
          <a:p>
            <a:pPr lvl="1">
              <a:buClr>
                <a:srgbClr val="FF0000"/>
              </a:buClr>
              <a:buFont typeface="Wingdings" pitchFamily="2" charset="2"/>
              <a:buChar char="Ø"/>
              <a:defRPr/>
            </a:pPr>
            <a:r>
              <a:rPr lang="zh-CN" altLang="en-US" b="0" dirty="0" smtClean="0"/>
              <a:t>现场项目经理（紧急、系统级、环境故障）；</a:t>
            </a:r>
            <a:endParaRPr lang="en-US" altLang="zh-CN" b="0" dirty="0" smtClean="0"/>
          </a:p>
          <a:p>
            <a:pPr lvl="1">
              <a:buClr>
                <a:srgbClr val="FF0000"/>
              </a:buClr>
              <a:buFont typeface="Wingdings" pitchFamily="2" charset="2"/>
              <a:buChar char="Ø"/>
              <a:defRPr/>
            </a:pPr>
            <a:r>
              <a:rPr lang="zh-CN" altLang="en-US" b="0" dirty="0" smtClean="0"/>
              <a:t>实施顾问（业务咨询）；</a:t>
            </a:r>
            <a:endParaRPr lang="en-US" altLang="zh-CN" b="0" dirty="0" smtClean="0"/>
          </a:p>
          <a:p>
            <a:pPr lvl="1">
              <a:buClr>
                <a:srgbClr val="FF0000"/>
              </a:buClr>
              <a:buFont typeface="Wingdings" pitchFamily="2" charset="2"/>
              <a:buChar char="Ø"/>
              <a:defRPr/>
            </a:pPr>
            <a:r>
              <a:rPr lang="zh-CN" altLang="en-US" dirty="0" smtClean="0"/>
              <a:t>实施工程师（一般故障、操作咨询）</a:t>
            </a:r>
            <a:r>
              <a:rPr lang="zh-CN" altLang="en-US" b="0" dirty="0" smtClean="0"/>
              <a:t>；</a:t>
            </a:r>
            <a:endParaRPr lang="en-US" altLang="zh-CN" b="0" dirty="0" smtClean="0"/>
          </a:p>
          <a:p>
            <a:pPr>
              <a:defRPr/>
            </a:pPr>
            <a:r>
              <a:rPr lang="zh-CN" altLang="en-US" dirty="0" smtClean="0">
                <a:solidFill>
                  <a:schemeClr val="tx2"/>
                </a:solidFill>
              </a:rPr>
              <a:t>故障服务模式</a:t>
            </a:r>
            <a:endParaRPr lang="en-US" altLang="zh-CN" dirty="0" smtClean="0">
              <a:solidFill>
                <a:schemeClr val="tx2"/>
              </a:solidFill>
            </a:endParaRPr>
          </a:p>
          <a:p>
            <a:pPr lvl="1">
              <a:buClr>
                <a:srgbClr val="FF0000"/>
              </a:buClr>
              <a:buFont typeface="Wingdings" pitchFamily="2" charset="2"/>
              <a:buChar char="Ø"/>
              <a:defRPr/>
            </a:pPr>
            <a:r>
              <a:rPr lang="zh-CN" altLang="en-US" b="0" dirty="0" smtClean="0"/>
              <a:t>现场服务</a:t>
            </a:r>
            <a:endParaRPr lang="en-US" altLang="zh-CN" b="0" dirty="0" smtClean="0"/>
          </a:p>
          <a:p>
            <a:pPr lvl="1">
              <a:buClr>
                <a:srgbClr val="FF0000"/>
              </a:buClr>
              <a:buFont typeface="Wingdings" pitchFamily="2" charset="2"/>
              <a:buChar char="Ø"/>
              <a:defRPr/>
            </a:pPr>
            <a:r>
              <a:rPr lang="zh-CN" altLang="en-US" b="0" dirty="0" smtClean="0"/>
              <a:t>电话指导</a:t>
            </a:r>
            <a:endParaRPr lang="en-US" altLang="zh-CN" b="0" dirty="0" smtClean="0"/>
          </a:p>
          <a:p>
            <a:pPr lvl="1">
              <a:buClr>
                <a:srgbClr val="FF0000"/>
              </a:buClr>
              <a:buFont typeface="Wingdings" pitchFamily="2" charset="2"/>
              <a:buChar char="Ø"/>
              <a:defRPr/>
            </a:pPr>
            <a:r>
              <a:rPr lang="zh-CN" altLang="en-US" b="0" dirty="0" smtClean="0"/>
              <a:t>网络即时通讯指导（</a:t>
            </a:r>
            <a:r>
              <a:rPr lang="en-US" altLang="zh-CN" b="0" dirty="0" smtClean="0"/>
              <a:t>QQ</a:t>
            </a:r>
            <a:r>
              <a:rPr lang="zh-CN" altLang="en-US" b="0" dirty="0" smtClean="0"/>
              <a:t>）</a:t>
            </a:r>
            <a:endParaRPr lang="en-US" altLang="zh-CN" b="0" dirty="0" smtClean="0"/>
          </a:p>
          <a:p>
            <a:pPr lvl="1">
              <a:buClr>
                <a:srgbClr val="FF0000"/>
              </a:buClr>
              <a:buFont typeface="Wingdings" pitchFamily="2" charset="2"/>
              <a:buChar char="Ø"/>
              <a:defRPr/>
            </a:pPr>
            <a:r>
              <a:rPr lang="zh-CN" altLang="en-US" b="0" dirty="0" smtClean="0"/>
              <a:t>远程服务</a:t>
            </a:r>
            <a:endParaRPr lang="en-US" altLang="zh-CN" b="0" dirty="0" smtClean="0"/>
          </a:p>
          <a:p>
            <a:pPr lvl="1">
              <a:buClr>
                <a:srgbClr val="FF0000"/>
              </a:buClr>
              <a:buFont typeface="Wingdings" pitchFamily="2" charset="2"/>
              <a:buChar char="Ø"/>
              <a:defRPr/>
            </a:pPr>
            <a:endParaRPr lang="en-US" altLang="zh-CN" b="0" dirty="0" smtClean="0"/>
          </a:p>
          <a:p>
            <a:pPr lvl="1">
              <a:defRPr/>
            </a:pPr>
            <a:endParaRPr lang="zh-CN" altLang="en-US" b="0" dirty="0"/>
          </a:p>
        </p:txBody>
      </p:sp>
      <p:sp>
        <p:nvSpPr>
          <p:cNvPr id="39939" name="标题 2"/>
          <p:cNvSpPr>
            <a:spLocks noGrp="1"/>
          </p:cNvSpPr>
          <p:nvPr>
            <p:ph type="title"/>
          </p:nvPr>
        </p:nvSpPr>
        <p:spPr>
          <a:xfrm>
            <a:off x="457200" y="488934"/>
            <a:ext cx="8229600" cy="582612"/>
          </a:xfrm>
        </p:spPr>
        <p:txBody>
          <a:bodyPr/>
          <a:lstStyle/>
          <a:p>
            <a:r>
              <a:rPr dirty="0" smtClean="0"/>
              <a:t>系统故障服务方式</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a:xfrm>
            <a:off x="457200" y="1285875"/>
            <a:ext cx="8229600" cy="4786313"/>
          </a:xfrm>
        </p:spPr>
        <p:txBody>
          <a:bodyPr/>
          <a:lstStyle/>
          <a:p>
            <a:r>
              <a:rPr lang="zh-CN" altLang="en-US" dirty="0" smtClean="0">
                <a:solidFill>
                  <a:schemeClr val="tx2"/>
                </a:solidFill>
              </a:rPr>
              <a:t>需求提交</a:t>
            </a:r>
            <a:endParaRPr lang="en-US" altLang="zh-CN" dirty="0" smtClean="0">
              <a:solidFill>
                <a:schemeClr val="tx2"/>
              </a:solidFill>
            </a:endParaRPr>
          </a:p>
          <a:p>
            <a:pPr lvl="1">
              <a:buClr>
                <a:srgbClr val="FF0000"/>
              </a:buClr>
              <a:buFont typeface="Wingdings" pitchFamily="2" charset="2"/>
              <a:buChar char="Ø"/>
            </a:pPr>
            <a:r>
              <a:rPr lang="zh-CN" altLang="en-US" b="0" dirty="0" smtClean="0"/>
              <a:t>现场项目经理</a:t>
            </a:r>
            <a:endParaRPr lang="en-US" altLang="zh-CN" b="0" dirty="0" smtClean="0"/>
          </a:p>
          <a:p>
            <a:pPr lvl="1">
              <a:buClr>
                <a:srgbClr val="FF0000"/>
              </a:buClr>
              <a:buFont typeface="Wingdings" pitchFamily="2" charset="2"/>
              <a:buChar char="Ø"/>
            </a:pPr>
            <a:r>
              <a:rPr lang="zh-CN" altLang="en-US" dirty="0" smtClean="0"/>
              <a:t>实施顾问</a:t>
            </a:r>
            <a:r>
              <a:rPr lang="en-US" altLang="zh-CN" dirty="0" smtClean="0"/>
              <a:t>/</a:t>
            </a:r>
            <a:r>
              <a:rPr lang="zh-CN" altLang="en-US" dirty="0" smtClean="0"/>
              <a:t>人员</a:t>
            </a:r>
            <a:endParaRPr lang="en-US" altLang="zh-CN" b="0" dirty="0" smtClean="0"/>
          </a:p>
          <a:p>
            <a:pPr>
              <a:buClr>
                <a:srgbClr val="FF0000"/>
              </a:buClr>
            </a:pPr>
            <a:r>
              <a:rPr lang="zh-CN" altLang="en-US" dirty="0" smtClean="0">
                <a:solidFill>
                  <a:schemeClr val="tx2"/>
                </a:solidFill>
              </a:rPr>
              <a:t>需求响应</a:t>
            </a:r>
            <a:endParaRPr lang="en-US" altLang="zh-CN" dirty="0" smtClean="0">
              <a:solidFill>
                <a:schemeClr val="tx2"/>
              </a:solidFill>
            </a:endParaRPr>
          </a:p>
          <a:p>
            <a:pPr lvl="1">
              <a:buClr>
                <a:srgbClr val="FF0000"/>
              </a:buClr>
              <a:buFont typeface="Wingdings" pitchFamily="2" charset="2"/>
              <a:buChar char="Ø"/>
            </a:pPr>
            <a:r>
              <a:rPr lang="zh-CN" altLang="en-US" b="0" dirty="0" smtClean="0"/>
              <a:t>由实施人员整理后开成需求确认书，经过项目经理与用户负责人确认需求新增或变更需求后，按二次开发流程响应。</a:t>
            </a:r>
            <a:endParaRPr lang="en-US" altLang="zh-CN" b="0" dirty="0" smtClean="0"/>
          </a:p>
        </p:txBody>
      </p:sp>
      <p:sp>
        <p:nvSpPr>
          <p:cNvPr id="40963" name="标题 2"/>
          <p:cNvSpPr>
            <a:spLocks noGrp="1"/>
          </p:cNvSpPr>
          <p:nvPr>
            <p:ph type="title"/>
          </p:nvPr>
        </p:nvSpPr>
        <p:spPr>
          <a:xfrm>
            <a:off x="457200" y="560372"/>
            <a:ext cx="8229600" cy="582612"/>
          </a:xfrm>
        </p:spPr>
        <p:txBody>
          <a:bodyPr/>
          <a:lstStyle/>
          <a:p>
            <a:r>
              <a:rPr dirty="0" smtClean="0"/>
              <a:t>需求新增、变更管理</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74707"/>
            <a:ext cx="8229600" cy="582612"/>
          </a:xfrm>
        </p:spPr>
        <p:txBody>
          <a:bodyPr/>
          <a:lstStyle/>
          <a:p>
            <a:pPr>
              <a:defRPr/>
            </a:pPr>
            <a:r>
              <a:rPr b="1" smtClean="0">
                <a:solidFill>
                  <a:schemeClr val="tx2"/>
                </a:solidFill>
                <a:effectLst>
                  <a:outerShdw blurRad="38100" dist="38100" dir="2700000" algn="tl">
                    <a:srgbClr val="C0C0C0"/>
                  </a:outerShdw>
                </a:effectLst>
                <a:ea typeface="黑体" pitchFamily="2" charset="-122"/>
              </a:rPr>
              <a:t>实施的价值和作用</a:t>
            </a:r>
            <a:r>
              <a:rPr lang="en-US" altLang="zh-CN" b="1" smtClean="0">
                <a:solidFill>
                  <a:schemeClr val="tx2"/>
                </a:solidFill>
                <a:effectLst>
                  <a:outerShdw blurRad="38100" dist="38100" dir="2700000" algn="tl">
                    <a:srgbClr val="C0C0C0"/>
                  </a:outerShdw>
                </a:effectLst>
                <a:ea typeface="黑体" pitchFamily="2" charset="-122"/>
              </a:rPr>
              <a:t>---- </a:t>
            </a:r>
            <a:r>
              <a:rPr b="1" smtClean="0">
                <a:solidFill>
                  <a:schemeClr val="tx2"/>
                </a:solidFill>
                <a:effectLst>
                  <a:outerShdw blurRad="38100" dist="38100" dir="2700000" algn="tl">
                    <a:srgbClr val="C0C0C0"/>
                  </a:outerShdw>
                </a:effectLst>
                <a:ea typeface="黑体" pitchFamily="2" charset="-122"/>
              </a:rPr>
              <a:t>实施的目标</a:t>
            </a:r>
            <a:endParaRPr>
              <a:solidFill>
                <a:schemeClr val="tx2"/>
              </a:solidFill>
            </a:endParaRPr>
          </a:p>
        </p:txBody>
      </p:sp>
      <p:sp>
        <p:nvSpPr>
          <p:cNvPr id="4" name="Rectangle 2"/>
          <p:cNvSpPr>
            <a:spLocks noGrp="1" noChangeArrowheads="1"/>
          </p:cNvSpPr>
          <p:nvPr>
            <p:ph idx="1"/>
          </p:nvPr>
        </p:nvSpPr>
        <p:spPr>
          <a:xfrm>
            <a:off x="457200" y="1785944"/>
            <a:ext cx="8229600" cy="2571750"/>
          </a:xfrm>
        </p:spPr>
        <p:txBody>
          <a:bodyPr/>
          <a:lstStyle/>
          <a:p>
            <a:pPr lvl="1">
              <a:lnSpc>
                <a:spcPct val="130000"/>
              </a:lnSpc>
              <a:buClr>
                <a:schemeClr val="hlink"/>
              </a:buClr>
              <a:buSzPct val="60000"/>
              <a:buFont typeface="Wingdings" pitchFamily="2" charset="2"/>
              <a:buChar char="n"/>
            </a:pPr>
            <a:r>
              <a:rPr lang="zh-CN" altLang="en-US" sz="2800" smtClean="0">
                <a:solidFill>
                  <a:schemeClr val="accent2"/>
                </a:solidFill>
                <a:latin typeface="Tahoma" pitchFamily="34" charset="0"/>
                <a:ea typeface="黑体" pitchFamily="2" charset="-122"/>
              </a:rPr>
              <a:t>让用户深入了解软件产品的功能和价值</a:t>
            </a:r>
          </a:p>
          <a:p>
            <a:pPr lvl="1">
              <a:lnSpc>
                <a:spcPct val="130000"/>
              </a:lnSpc>
              <a:buClr>
                <a:schemeClr val="hlink"/>
              </a:buClr>
              <a:buSzPct val="60000"/>
              <a:buFont typeface="Wingdings" pitchFamily="2" charset="2"/>
              <a:buChar char="n"/>
            </a:pPr>
            <a:r>
              <a:rPr lang="zh-CN" altLang="en-US" sz="2800" smtClean="0">
                <a:solidFill>
                  <a:schemeClr val="accent2"/>
                </a:solidFill>
                <a:latin typeface="Tahoma" pitchFamily="34" charset="0"/>
                <a:ea typeface="黑体" pitchFamily="2" charset="-122"/>
              </a:rPr>
              <a:t>整理学校业务流程</a:t>
            </a:r>
          </a:p>
          <a:p>
            <a:pPr lvl="1">
              <a:lnSpc>
                <a:spcPct val="130000"/>
              </a:lnSpc>
              <a:buClr>
                <a:schemeClr val="hlink"/>
              </a:buClr>
              <a:buSzPct val="60000"/>
              <a:buFont typeface="Wingdings" pitchFamily="2" charset="2"/>
              <a:buChar char="n"/>
            </a:pPr>
            <a:r>
              <a:rPr lang="zh-CN" altLang="en-US" sz="2800" smtClean="0">
                <a:solidFill>
                  <a:schemeClr val="accent2"/>
                </a:solidFill>
                <a:latin typeface="Tahoma" pitchFamily="34" charset="0"/>
                <a:ea typeface="黑体" pitchFamily="2" charset="-122"/>
              </a:rPr>
              <a:t>实现管理软件与客户业务流程的有机结合</a:t>
            </a:r>
          </a:p>
          <a:p>
            <a:pPr lvl="1">
              <a:lnSpc>
                <a:spcPct val="130000"/>
              </a:lnSpc>
              <a:buClr>
                <a:schemeClr val="hlink"/>
              </a:buClr>
              <a:buSzPct val="60000"/>
              <a:buFont typeface="Wingdings" pitchFamily="2" charset="2"/>
              <a:buChar char="n"/>
            </a:pPr>
            <a:r>
              <a:rPr lang="zh-CN" altLang="en-US" sz="2800" smtClean="0">
                <a:solidFill>
                  <a:schemeClr val="accent2"/>
                </a:solidFill>
                <a:latin typeface="Tahoma" pitchFamily="34" charset="0"/>
                <a:ea typeface="黑体" pitchFamily="2" charset="-122"/>
              </a:rPr>
              <a:t>将优化的业务流程固化在系统中</a:t>
            </a:r>
          </a:p>
          <a:p>
            <a:pPr lvl="1">
              <a:lnSpc>
                <a:spcPct val="130000"/>
              </a:lnSpc>
              <a:buClr>
                <a:schemeClr val="hlink"/>
              </a:buClr>
              <a:buSzPct val="60000"/>
              <a:buFont typeface="Wingdings" pitchFamily="2" charset="2"/>
              <a:buNone/>
            </a:pPr>
            <a:endParaRPr lang="en-US" altLang="zh-CN" sz="2800" smtClean="0">
              <a:solidFill>
                <a:schemeClr val="accent2"/>
              </a:solidFill>
              <a:latin typeface="Tahoma" pitchFamily="34" charset="0"/>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
          <p:cNvSpPr>
            <a:spLocks noGrp="1"/>
          </p:cNvSpPr>
          <p:nvPr>
            <p:ph type="title"/>
          </p:nvPr>
        </p:nvSpPr>
        <p:spPr>
          <a:xfrm>
            <a:off x="457200" y="639794"/>
            <a:ext cx="8229600" cy="582612"/>
          </a:xfrm>
        </p:spPr>
        <p:txBody>
          <a:bodyPr/>
          <a:lstStyle/>
          <a:p>
            <a:pPr>
              <a:defRPr/>
            </a:pPr>
            <a:r>
              <a:rPr smtClean="0">
                <a:solidFill>
                  <a:schemeClr val="accent1">
                    <a:lumMod val="75000"/>
                  </a:schemeClr>
                </a:solidFill>
              </a:rPr>
              <a:t>议程安排</a:t>
            </a:r>
          </a:p>
        </p:txBody>
      </p:sp>
      <p:graphicFrame>
        <p:nvGraphicFramePr>
          <p:cNvPr id="6" name="图示 5"/>
          <p:cNvGraphicFramePr/>
          <p:nvPr/>
        </p:nvGraphicFramePr>
        <p:xfrm>
          <a:off x="285720" y="1793892"/>
          <a:ext cx="8715436" cy="4278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圆角矩形 3"/>
          <p:cNvSpPr/>
          <p:nvPr/>
        </p:nvSpPr>
        <p:spPr>
          <a:xfrm>
            <a:off x="1857375" y="2151094"/>
            <a:ext cx="4857750" cy="714375"/>
          </a:xfrm>
          <a:prstGeom prst="roundRect">
            <a:avLst/>
          </a:prstGeom>
          <a:solidFill>
            <a:srgbClr val="FF000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285861"/>
          <a:ext cx="8229600" cy="5143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339" name="标题 2"/>
          <p:cNvSpPr>
            <a:spLocks noGrp="1"/>
          </p:cNvSpPr>
          <p:nvPr>
            <p:ph type="title"/>
          </p:nvPr>
        </p:nvSpPr>
        <p:spPr>
          <a:xfrm>
            <a:off x="457200" y="488953"/>
            <a:ext cx="8229600" cy="582612"/>
          </a:xfrm>
        </p:spPr>
        <p:txBody>
          <a:bodyPr/>
          <a:lstStyle/>
          <a:p>
            <a:r>
              <a:rPr smtClean="0"/>
              <a:t>项目目标</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p:cNvSpPr>
            <a:spLocks noGrp="1"/>
          </p:cNvSpPr>
          <p:nvPr>
            <p:ph type="title"/>
          </p:nvPr>
        </p:nvSpPr>
        <p:spPr>
          <a:xfrm>
            <a:off x="457200" y="568356"/>
            <a:ext cx="8229600" cy="582612"/>
          </a:xfrm>
        </p:spPr>
        <p:txBody>
          <a:bodyPr/>
          <a:lstStyle/>
          <a:p>
            <a:pPr>
              <a:defRPr/>
            </a:pPr>
            <a:r>
              <a:rPr smtClean="0">
                <a:solidFill>
                  <a:schemeClr val="accent1">
                    <a:lumMod val="75000"/>
                  </a:schemeClr>
                </a:solidFill>
              </a:rPr>
              <a:t>议程安排</a:t>
            </a:r>
          </a:p>
        </p:txBody>
      </p:sp>
      <p:graphicFrame>
        <p:nvGraphicFramePr>
          <p:cNvPr id="6" name="图示 5"/>
          <p:cNvGraphicFramePr/>
          <p:nvPr/>
        </p:nvGraphicFramePr>
        <p:xfrm>
          <a:off x="285720" y="1722454"/>
          <a:ext cx="8715436" cy="4278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圆角矩形 3"/>
          <p:cNvSpPr/>
          <p:nvPr/>
        </p:nvSpPr>
        <p:spPr>
          <a:xfrm>
            <a:off x="2357438" y="3079781"/>
            <a:ext cx="4857750" cy="714375"/>
          </a:xfrm>
          <a:prstGeom prst="roundRect">
            <a:avLst/>
          </a:prstGeom>
          <a:solidFill>
            <a:srgbClr val="FF000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title"/>
          </p:nvPr>
        </p:nvSpPr>
        <p:spPr>
          <a:xfrm>
            <a:off x="457200" y="627058"/>
            <a:ext cx="8229600" cy="582612"/>
          </a:xfrm>
        </p:spPr>
        <p:txBody>
          <a:bodyPr/>
          <a:lstStyle/>
          <a:p>
            <a:pPr>
              <a:defRPr/>
            </a:pPr>
            <a:r>
              <a:rPr smtClean="0">
                <a:solidFill>
                  <a:schemeClr val="accent1">
                    <a:lumMod val="75000"/>
                  </a:schemeClr>
                </a:solidFill>
              </a:rPr>
              <a:t>金智项目组成员</a:t>
            </a:r>
          </a:p>
        </p:txBody>
      </p:sp>
      <p:graphicFrame>
        <p:nvGraphicFramePr>
          <p:cNvPr id="4" name="表格 3"/>
          <p:cNvGraphicFramePr>
            <a:graphicFrameLocks noGrp="1"/>
          </p:cNvGraphicFramePr>
          <p:nvPr/>
        </p:nvGraphicFramePr>
        <p:xfrm>
          <a:off x="500063" y="1643050"/>
          <a:ext cx="8143932" cy="2857520"/>
        </p:xfrm>
        <a:graphic>
          <a:graphicData uri="http://schemas.openxmlformats.org/drawingml/2006/table">
            <a:tbl>
              <a:tblPr firstRow="1">
                <a:tableStyleId>{69012ECD-51FC-41F1-AA8D-1B2483CD663E}</a:tableStyleId>
              </a:tblPr>
              <a:tblGrid>
                <a:gridCol w="760324"/>
                <a:gridCol w="1321493"/>
                <a:gridCol w="1581139"/>
                <a:gridCol w="1710496"/>
                <a:gridCol w="923183"/>
                <a:gridCol w="1847297"/>
              </a:tblGrid>
              <a:tr h="571504">
                <a:tc>
                  <a:txBody>
                    <a:bodyPr/>
                    <a:lstStyle/>
                    <a:p>
                      <a:pPr algn="ctr">
                        <a:spcAft>
                          <a:spcPts val="0"/>
                        </a:spcAft>
                      </a:pPr>
                      <a:r>
                        <a:rPr lang="zh-CN" sz="2000" kern="100" dirty="0"/>
                        <a:t>序号</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100" dirty="0"/>
                        <a:t>姓名</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100" dirty="0"/>
                        <a:t>角色</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100"/>
                        <a:t>手机</a:t>
                      </a:r>
                      <a:endParaRPr lang="zh-CN"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2000" kern="100" dirty="0"/>
                        <a:t>座</a:t>
                      </a:r>
                      <a:r>
                        <a:rPr lang="zh-CN" sz="2000" kern="100" dirty="0" smtClean="0"/>
                        <a:t>机</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100"/>
                        <a:t>邮箱</a:t>
                      </a:r>
                      <a:endParaRPr lang="zh-CN"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4">
                <a:tc>
                  <a:txBody>
                    <a:bodyPr/>
                    <a:lstStyle/>
                    <a:p>
                      <a:pPr algn="ctr">
                        <a:spcAft>
                          <a:spcPts val="0"/>
                        </a:spcAft>
                      </a:pPr>
                      <a:r>
                        <a:rPr lang="en-US" sz="2000" kern="100"/>
                        <a:t>1</a:t>
                      </a:r>
                      <a:endParaRPr lang="zh-CN"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商务负责人</a:t>
                      </a:r>
                      <a:endParaRPr lang="zh-CN" altLang="en-US" sz="2000" dirty="0">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4">
                <a:tc>
                  <a:txBody>
                    <a:bodyPr/>
                    <a:lstStyle/>
                    <a:p>
                      <a:pPr algn="ctr">
                        <a:spcAft>
                          <a:spcPts val="0"/>
                        </a:spcAft>
                      </a:pPr>
                      <a:r>
                        <a:rPr lang="en-US" sz="2000" kern="100"/>
                        <a:t>2</a:t>
                      </a:r>
                      <a:endParaRPr lang="zh-CN"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2000" kern="100" dirty="0"/>
                        <a:t>项目经理</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4">
                <a:tc>
                  <a:txBody>
                    <a:bodyPr/>
                    <a:lstStyle/>
                    <a:p>
                      <a:pPr algn="ctr">
                        <a:spcAft>
                          <a:spcPts val="0"/>
                        </a:spcAft>
                      </a:pPr>
                      <a:r>
                        <a:rPr lang="en-US" sz="2000" kern="100"/>
                        <a:t>3</a:t>
                      </a:r>
                      <a:endParaRPr lang="zh-CN"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2000" kern="100" dirty="0" smtClean="0">
                          <a:latin typeface="Times New Roman"/>
                          <a:ea typeface="宋体"/>
                          <a:cs typeface="Times New Roman"/>
                        </a:rPr>
                        <a:t>实施顾问</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4">
                <a:tc>
                  <a:txBody>
                    <a:bodyPr/>
                    <a:lstStyle/>
                    <a:p>
                      <a:pPr algn="ctr">
                        <a:spcAft>
                          <a:spcPts val="0"/>
                        </a:spcAft>
                      </a:pPr>
                      <a:r>
                        <a:rPr lang="en-US" sz="2000" kern="100"/>
                        <a:t>4</a:t>
                      </a:r>
                      <a:endParaRPr lang="zh-CN" sz="2000" kern="10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altLang="en-US" sz="2000" kern="100" dirty="0" smtClean="0">
                          <a:latin typeface="Times New Roman"/>
                          <a:ea typeface="宋体"/>
                          <a:cs typeface="Times New Roman"/>
                        </a:rPr>
                        <a:t>实施人员</a:t>
                      </a:r>
                      <a:endParaRPr lang="zh-CN"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en-US" sz="2000" kern="100" dirty="0">
                        <a:latin typeface="Times New Roman"/>
                        <a:ea typeface="宋体"/>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a:xfrm>
            <a:off x="457200" y="1214460"/>
            <a:ext cx="8472488" cy="5500688"/>
          </a:xfrm>
        </p:spPr>
        <p:txBody>
          <a:bodyPr>
            <a:normAutofit lnSpcReduction="10000"/>
          </a:bodyPr>
          <a:lstStyle/>
          <a:p>
            <a:pPr>
              <a:buFont typeface="Arial" charset="0"/>
              <a:buNone/>
              <a:defRPr/>
            </a:pPr>
            <a:r>
              <a:rPr lang="zh-CN" altLang="en-US" dirty="0" smtClean="0"/>
              <a:t>（</a:t>
            </a:r>
            <a:r>
              <a:rPr lang="en-US" altLang="zh-CN" dirty="0" smtClean="0"/>
              <a:t>1</a:t>
            </a:r>
            <a:r>
              <a:rPr lang="zh-CN" altLang="en-US" dirty="0" smtClean="0"/>
              <a:t>）项目经理职责：</a:t>
            </a:r>
            <a:endParaRPr lang="en-US" altLang="zh-CN" dirty="0" smtClean="0"/>
          </a:p>
          <a:p>
            <a:pPr lvl="1">
              <a:buClr>
                <a:srgbClr val="FF0000"/>
              </a:buClr>
              <a:buFont typeface="Wingdings" pitchFamily="2" charset="2"/>
              <a:buChar char="Ø"/>
              <a:defRPr/>
            </a:pPr>
            <a:r>
              <a:rPr lang="zh-CN" altLang="en-US" b="0" dirty="0" smtClean="0"/>
              <a:t>与产品经理一起协商 制定项目实施计划；</a:t>
            </a:r>
            <a:endParaRPr lang="en-US" altLang="zh-CN" b="0" dirty="0" smtClean="0"/>
          </a:p>
          <a:p>
            <a:pPr lvl="1">
              <a:buClr>
                <a:srgbClr val="FF0000"/>
              </a:buClr>
              <a:buFont typeface="Wingdings" pitchFamily="2" charset="2"/>
              <a:buChar char="Ø"/>
              <a:defRPr/>
            </a:pPr>
            <a:r>
              <a:rPr lang="zh-CN" altLang="en-US" b="0" dirty="0" smtClean="0"/>
              <a:t>组织项目实施工作；</a:t>
            </a:r>
            <a:endParaRPr lang="en-US" altLang="zh-CN" b="0" dirty="0" smtClean="0"/>
          </a:p>
          <a:p>
            <a:pPr lvl="1">
              <a:buClr>
                <a:srgbClr val="FF0000"/>
              </a:buClr>
              <a:buFont typeface="Wingdings" pitchFamily="2" charset="2"/>
              <a:buChar char="Ø"/>
              <a:defRPr/>
            </a:pPr>
            <a:r>
              <a:rPr lang="zh-CN" altLang="en-US" b="0" dirty="0" smtClean="0"/>
              <a:t>对计划的实施过程和结果 进行监督 和考核 ；</a:t>
            </a:r>
            <a:endParaRPr lang="en-US" altLang="zh-CN" b="0" dirty="0" smtClean="0"/>
          </a:p>
          <a:p>
            <a:pPr lvl="1">
              <a:buClr>
                <a:srgbClr val="FF0000"/>
              </a:buClr>
              <a:buFont typeface="Wingdings" pitchFamily="2" charset="2"/>
              <a:buChar char="Ø"/>
              <a:defRPr/>
            </a:pPr>
            <a:r>
              <a:rPr lang="zh-CN" altLang="en-US" b="0" dirty="0" smtClean="0"/>
              <a:t>负责与产品经理的联系；</a:t>
            </a:r>
            <a:endParaRPr lang="en-US" altLang="zh-CN" b="0" dirty="0" smtClean="0"/>
          </a:p>
          <a:p>
            <a:pPr lvl="1">
              <a:buClr>
                <a:srgbClr val="FF0000"/>
              </a:buClr>
              <a:buFont typeface="Wingdings" pitchFamily="2" charset="2"/>
              <a:buChar char="Ø"/>
              <a:defRPr/>
            </a:pPr>
            <a:r>
              <a:rPr lang="zh-CN" altLang="en-US" b="0" dirty="0" smtClean="0"/>
              <a:t>负责项目实施过程中工作记录；接收和提交各种文档 ；</a:t>
            </a:r>
            <a:endParaRPr lang="en-US" altLang="zh-CN" b="0" dirty="0" smtClean="0"/>
          </a:p>
          <a:p>
            <a:pPr>
              <a:defRPr/>
            </a:pPr>
            <a:endParaRPr lang="en-US" altLang="zh-CN" b="0" dirty="0" smtClean="0"/>
          </a:p>
          <a:p>
            <a:pPr>
              <a:buFont typeface="Arial" charset="0"/>
              <a:buNone/>
              <a:defRPr/>
            </a:pPr>
            <a:r>
              <a:rPr lang="zh-CN" altLang="en-US" dirty="0" smtClean="0"/>
              <a:t>（</a:t>
            </a:r>
            <a:r>
              <a:rPr lang="en-US" altLang="zh-CN" dirty="0" smtClean="0"/>
              <a:t>2</a:t>
            </a:r>
            <a:r>
              <a:rPr lang="zh-CN" altLang="en-US" dirty="0" smtClean="0"/>
              <a:t>）实施顾问</a:t>
            </a:r>
            <a:r>
              <a:rPr lang="en-US" altLang="zh-CN" dirty="0" smtClean="0"/>
              <a:t>/</a:t>
            </a:r>
            <a:r>
              <a:rPr lang="zh-CN" altLang="en-US" dirty="0" smtClean="0"/>
              <a:t>人员职责：</a:t>
            </a:r>
            <a:endParaRPr lang="en-US" altLang="zh-CN" dirty="0" smtClean="0"/>
          </a:p>
          <a:p>
            <a:pPr lvl="1">
              <a:buClr>
                <a:srgbClr val="FF0000"/>
              </a:buClr>
              <a:buFont typeface="Wingdings" pitchFamily="2" charset="2"/>
              <a:buChar char="Ø"/>
              <a:defRPr/>
            </a:pPr>
            <a:r>
              <a:rPr lang="zh-CN" altLang="en-US" b="0" dirty="0" smtClean="0"/>
              <a:t>负责项目分析 与策划， 与项目经理一起协商制定项目实施计划；</a:t>
            </a:r>
            <a:endParaRPr lang="en-US" altLang="zh-CN" b="0" dirty="0" smtClean="0"/>
          </a:p>
          <a:p>
            <a:pPr lvl="1">
              <a:buClr>
                <a:srgbClr val="FF0000"/>
              </a:buClr>
              <a:buFont typeface="Wingdings" pitchFamily="2" charset="2"/>
              <a:buChar char="Ø"/>
              <a:defRPr/>
            </a:pPr>
            <a:r>
              <a:rPr lang="zh-CN" altLang="en-US" b="0" dirty="0" smtClean="0"/>
              <a:t>负责系统需求调研；</a:t>
            </a:r>
            <a:endParaRPr lang="en-US" altLang="zh-CN" b="0" dirty="0" smtClean="0"/>
          </a:p>
          <a:p>
            <a:pPr lvl="1">
              <a:buClr>
                <a:srgbClr val="FF0000"/>
              </a:buClr>
              <a:buFont typeface="Wingdings" pitchFamily="2" charset="2"/>
              <a:buChar char="Ø"/>
              <a:defRPr/>
            </a:pPr>
            <a:r>
              <a:rPr lang="zh-CN" altLang="en-US" b="0" dirty="0" smtClean="0"/>
              <a:t>负责试运行准备工作的指导；</a:t>
            </a:r>
            <a:endParaRPr lang="en-US" altLang="zh-CN" b="0" dirty="0" smtClean="0"/>
          </a:p>
          <a:p>
            <a:pPr lvl="1">
              <a:buClr>
                <a:srgbClr val="FF0000"/>
              </a:buClr>
              <a:buFont typeface="Wingdings" pitchFamily="2" charset="2"/>
              <a:buChar char="Ø"/>
              <a:defRPr/>
            </a:pPr>
            <a:r>
              <a:rPr lang="zh-CN" altLang="en-US" b="0" dirty="0" smtClean="0"/>
              <a:t>负责试运行方案的制定和指导；</a:t>
            </a:r>
            <a:endParaRPr lang="en-US" altLang="zh-CN" b="0" dirty="0" smtClean="0"/>
          </a:p>
          <a:p>
            <a:pPr lvl="1">
              <a:buClr>
                <a:srgbClr val="FF0000"/>
              </a:buClr>
              <a:buFont typeface="Wingdings" pitchFamily="2" charset="2"/>
              <a:buChar char="Ø"/>
              <a:defRPr/>
            </a:pPr>
            <a:r>
              <a:rPr lang="zh-CN" altLang="en-US" b="0" dirty="0" smtClean="0"/>
              <a:t>负责对试运行阶段的阶段分析与汇报，并搜集试运行阶段反馈；</a:t>
            </a:r>
            <a:endParaRPr lang="en-US" altLang="zh-CN" b="0" dirty="0" smtClean="0"/>
          </a:p>
        </p:txBody>
      </p:sp>
      <p:sp>
        <p:nvSpPr>
          <p:cNvPr id="16387" name="标题 2"/>
          <p:cNvSpPr>
            <a:spLocks noGrp="1"/>
          </p:cNvSpPr>
          <p:nvPr>
            <p:ph type="title"/>
          </p:nvPr>
        </p:nvSpPr>
        <p:spPr>
          <a:xfrm>
            <a:off x="457200" y="488973"/>
            <a:ext cx="8229600" cy="582612"/>
          </a:xfrm>
        </p:spPr>
        <p:txBody>
          <a:bodyPr/>
          <a:lstStyle/>
          <a:p>
            <a:pPr>
              <a:defRPr/>
            </a:pPr>
            <a:r>
              <a:rPr smtClean="0">
                <a:solidFill>
                  <a:schemeClr val="accent1">
                    <a:lumMod val="75000"/>
                  </a:schemeClr>
                </a:solidFill>
              </a:rPr>
              <a:t>项目组成员职责分工</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商务洽谈模板1-1</Template>
  <TotalTime>1701</TotalTime>
  <Words>1677</Words>
  <Application>Microsoft Office PowerPoint</Application>
  <PresentationFormat>全屏显示(4:3)</PresentationFormat>
  <Paragraphs>286</Paragraphs>
  <Slides>32</Slides>
  <Notes>3</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1</vt:i4>
      </vt:variant>
      <vt:variant>
        <vt:lpstr>幻灯片标题</vt:lpstr>
      </vt:variant>
      <vt:variant>
        <vt:i4>32</vt:i4>
      </vt:variant>
    </vt:vector>
  </HeadingPairs>
  <TitlesOfParts>
    <vt:vector size="48" baseType="lpstr">
      <vt:lpstr>黑体</vt:lpstr>
      <vt:lpstr>华文行楷</vt:lpstr>
      <vt:lpstr>华文隶书</vt:lpstr>
      <vt:lpstr>华文新魏</vt:lpstr>
      <vt:lpstr>宋体</vt:lpstr>
      <vt:lpstr>微软雅黑</vt:lpstr>
      <vt:lpstr>Arial</vt:lpstr>
      <vt:lpstr>Calibri</vt:lpstr>
      <vt:lpstr>Tahoma</vt:lpstr>
      <vt:lpstr>Times New Roman</vt:lpstr>
      <vt:lpstr>Wingdings</vt:lpstr>
      <vt:lpstr>3_自定义设计方案</vt:lpstr>
      <vt:lpstr>自定义设计方案</vt:lpstr>
      <vt:lpstr>1_自定义设计方案</vt:lpstr>
      <vt:lpstr>2_自定义设计方案</vt:lpstr>
      <vt:lpstr>剪辑</vt:lpstr>
      <vt:lpstr>PowerPoint 演示文稿</vt:lpstr>
      <vt:lpstr>公司简介</vt:lpstr>
      <vt:lpstr>PowerPoint 演示文稿</vt:lpstr>
      <vt:lpstr>实施的价值和作用---- 实施的目标</vt:lpstr>
      <vt:lpstr>议程安排</vt:lpstr>
      <vt:lpstr>项目目标</vt:lpstr>
      <vt:lpstr>议程安排</vt:lpstr>
      <vt:lpstr>金智项目组成员</vt:lpstr>
      <vt:lpstr>项目组成员职责分工</vt:lpstr>
      <vt:lpstr>校方项目组成员</vt:lpstr>
      <vt:lpstr>项目组成员职责分工</vt:lpstr>
      <vt:lpstr>议程安排</vt:lpstr>
      <vt:lpstr>项目实施总体计划</vt:lpstr>
      <vt:lpstr>项目实施总体计划</vt:lpstr>
      <vt:lpstr>第一阶段—项目启动—阶段工作目标</vt:lpstr>
      <vt:lpstr>第一阶段—项目启动—实施工作流程</vt:lpstr>
      <vt:lpstr>第一阶段—项目启动—关键活动</vt:lpstr>
      <vt:lpstr>第二阶段—需求确认—阶段工作目标</vt:lpstr>
      <vt:lpstr>第二阶段—需求调研—实施工作流程</vt:lpstr>
      <vt:lpstr>第二阶段—需求调研—关键活动</vt:lpstr>
      <vt:lpstr>第三阶段—系统上线准备—阶段工作目标</vt:lpstr>
      <vt:lpstr>第三阶段—系统上线准备—实施工作流程</vt:lpstr>
      <vt:lpstr>第三阶段—系统上线准备—关键活动</vt:lpstr>
      <vt:lpstr>第四阶段—系统培训—阶段工作目标</vt:lpstr>
      <vt:lpstr>第四阶段—系统培训—关键活动</vt:lpstr>
      <vt:lpstr>第五阶段—试运行—阶段工作目标</vt:lpstr>
      <vt:lpstr>第五阶段—试运行—实施工作流程</vt:lpstr>
      <vt:lpstr>第五阶段—试运行—关键活动</vt:lpstr>
      <vt:lpstr>议程安排</vt:lpstr>
      <vt:lpstr>系统故障服务方式</vt:lpstr>
      <vt:lpstr>需求新增、变更管理</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05242</cp:lastModifiedBy>
  <cp:revision>149</cp:revision>
  <dcterms:created xsi:type="dcterms:W3CDTF">2011-07-28T06:42:12Z</dcterms:created>
  <dcterms:modified xsi:type="dcterms:W3CDTF">2014-10-25T08:26:10Z</dcterms:modified>
</cp:coreProperties>
</file>