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9973-9460-225B-C181-63A105D6F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B5E66-2100-6D4B-546E-D3525E4AB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2BAF9-3DB8-D571-326D-C16BB7C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1E35-104C-6AD3-FCC0-C22F7C89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234B2-5761-5693-A5B8-CBC34B47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7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3D232-4DB0-5A7A-FD21-592CB6EE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4ECC1-64AD-9D33-985E-8B10770EE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2501C-2CDA-BFA6-97EC-5322AC5A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E6D8D8-34A2-1254-C8A4-A0536B23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D4AE4-FBBC-3303-2D3D-6BD39B4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70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0D68FF-46D7-7DE9-F9F2-6C6DDE4F2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711B48-BCC8-FD4B-2820-D7BBD51FD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34DA4-DB53-FF0D-0123-2E98BD28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B888C-B29F-9261-4586-438D763F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1144B-DAA9-CEEA-E091-EED32624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7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FDEF0-504C-7D3A-957F-8CE41F8B7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35FBB-04B8-49D4-9635-85CCAFEC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1184B-29A0-7DE2-8EF3-0CCDEE9A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3F6E7-3C13-0B09-BE2A-C7C32360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CE169-5E54-5608-55E9-D2B9E319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56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1524E-3EF0-E16C-8E69-7466B25D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40030-17F4-9E68-8F1B-C52D71284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EA986-2B6F-D0D2-1E7F-F2C0C52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EA172-B49F-2BCA-B28E-76CC2CD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A0A30-BB94-BAAD-062D-D6F99B22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7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D5C2E-5161-0A43-F29B-0F52041E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D972FA-3893-96D3-4EB9-BD9D8F50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D9D40-D62F-19EB-A90D-21E641DF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6012-D372-06F7-048D-70759A7E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18040-ECF2-C46A-08C9-FFB1EAD8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BB5003-B747-251C-358F-77B8D91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8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9A4E3-036C-C1F4-F105-C549E7E4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595B4-950F-DEED-467B-B641AA957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421A09-A3BB-C6F2-F3AB-012E6EEC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6B957C-8DCC-8FC2-8495-9F1CA225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BE6E95-54FB-C353-CD5D-B82F34288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00E571-B4D7-0CBD-2D64-159F774F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884847-4D4F-59F5-0376-6D6344B0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D85035-5353-2676-0366-D5FAD930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98398-25EE-1935-584F-376FA204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14E47B-4F81-8CA5-3C92-6236695E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885A06-DE12-992A-405D-A3151077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0D2CB-8101-0BA2-93C4-AC57884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4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0CBA22-F4FB-3ECE-D7D7-6E53E63D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07185-8BA5-C3F3-8C42-492690E0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F40E6-8438-96C6-91F7-84AD0395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54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6DFB4-BA57-F7E3-B47E-EDBA863A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7C57F-A56C-C541-29B1-88F9D5F5E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A8598-FFB5-2749-F177-1CBF51B6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C803E-6BC4-5B08-6EA0-C0C1A74E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AD3B71-721A-1757-46E4-A4FDC02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4497E-EA04-F607-6308-662EE384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2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85E2D-69F2-9D7B-D091-36139CBA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C280B0-7E4C-000E-623F-25E4C2398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1ED9D-4CA1-6D68-19D0-639BC46CD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1B1CB6-BB11-F8AB-FFC6-48CF4E58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F7DD7-26C1-9497-FF0A-D919F0A6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E439F8-095D-5145-3CBB-FF60F43A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DCB372-0799-88A5-4660-F6DEC4B1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5C801E-A468-A9C4-BDDA-CF142E31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09578-6269-96E3-39B7-0EE5FBB4C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04D9-00F0-4A60-AB92-34EC00DACC67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A4F359-EDFF-7B8F-A47C-CF8FEFEA5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07869-DEC7-99A9-AB8E-AB6CB9B24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D92-7C8C-4E94-B8D7-F70B4DF9BC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58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46EFC1-6BA4-4A46-89CF-F42490CB4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72" y="232594"/>
            <a:ext cx="11345056" cy="63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荣旺 张</dc:creator>
  <cp:lastModifiedBy>荣旺 张</cp:lastModifiedBy>
  <cp:revision>1</cp:revision>
  <dcterms:created xsi:type="dcterms:W3CDTF">2024-11-16T11:05:25Z</dcterms:created>
  <dcterms:modified xsi:type="dcterms:W3CDTF">2024-11-16T11:05:46Z</dcterms:modified>
</cp:coreProperties>
</file>