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Average"/>
      <p:regular r:id="rId47"/>
    </p:embeddedFont>
    <p:embeddedFont>
      <p:font typeface="Oswald"/>
      <p:regular r:id="rId48"/>
      <p:bold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swald-regular.fntdata"/><Relationship Id="rId47" Type="http://schemas.openxmlformats.org/officeDocument/2006/relationships/font" Target="fonts/Average-regular.fntdata"/><Relationship Id="rId49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atic.googleusercontent.com/media/research.google.com/en//archive/mapreduce-osdi04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Project 4</a:t>
            </a:r>
            <a:r>
              <a:rPr lang="en"/>
              <a:t> Intro &amp; How To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EECS 485, Web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Worker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Gets a set of input files and a Map or Reduce executable to run on them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Doesn’t need to know if running Map or Reduce job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It's just running an executable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Mapper/Reducer = Worker running a Map or Reduce executable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Map: reads the original input and maps to intermediate (key, value) pairs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Reads data from input directory, writes data to var/job-0/mapper/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Group: sorts the intermediate Map output by key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Reads data from var/job-0/mapper, writes data to var/job-0/grouper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Reduce: gets all values for a specific key and reduces data to a new form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400"/>
              <a:t>Reads data from var/job-0/</a:t>
            </a:r>
            <a:r>
              <a:rPr lang="en"/>
              <a:t>grouper</a:t>
            </a:r>
            <a:r>
              <a:rPr lang="en" sz="1400"/>
              <a:t>, writes data to var/job-0/</a:t>
            </a:r>
            <a:r>
              <a:rPr lang="en"/>
              <a:t>reducer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New form could be new (key, value) pairs or a single value for each key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All stages run sequentially (i.e. group will run after all mappers have finished)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MR programs often implement pipeline of jobs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</a:t>
            </a:r>
            <a:r>
              <a:rPr lang="en"/>
              <a:t>.e. output of one Map/Reduce program could be fed into another Map/Reduce program, and so on</a:t>
            </a:r>
          </a:p>
        </p:txBody>
      </p:sp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Job Stages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Bigly Note about Reduce Stage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/>
              <a:t>In some MapReduce implementations, a reducer will get only one key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In others, such as implementations we use in this class, a reducer will receive the data for multiple keys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b="1" lang="en" u="sng"/>
              <a:t>BUT</a:t>
            </a:r>
            <a:r>
              <a:rPr lang="en"/>
              <a:t>, it will get ALL the values for every key it sees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Once it sees a new key, it can assume it has seen all values for the current key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Note: Reducer input is a list of (key, value) pairs separated by a tab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Not a single key followed a list of values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Heartbeat &amp; Fault Tolerance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Workers will crash mid-jobs because machines fail in the real world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 Master maintains heartbeat communication with each Worker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different ways to implement heartbeat: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Master could ping each worker every 2 seconds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Worker could tell the Master it’s alive every 2 seconds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 failure, create a new Worker and restart the job it was doing (if any)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 Walkthrough: WordCount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WordCount Problem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Given a large input data set, how can we do frequency analysis on the words?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MapReduce!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Input and Output Data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Sample Input File: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Sample </a:t>
            </a:r>
            <a:r>
              <a:rPr lang="en"/>
              <a:t>Final Output of WordCount: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43801" l="0" r="0" t="0"/>
          <a:stretch/>
        </p:blipFill>
        <p:spPr>
          <a:xfrm>
            <a:off x="412375" y="1639550"/>
            <a:ext cx="7229475" cy="104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b="0" l="12010" r="0" t="0"/>
          <a:stretch/>
        </p:blipFill>
        <p:spPr>
          <a:xfrm>
            <a:off x="412373" y="3202325"/>
            <a:ext cx="136612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Abstract WordCount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Divide WordCount into Map and Reduce subproblems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Map: read some input data, output how often it sees each word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Or just output (word, 1) for every word instead of keeping count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Reduce: for each word, count total number of times it was seen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Note how they are independent: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can run multiple mappers with small input sizes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Input of mappers doesn’t matter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Reducers are isolated to only worry about ONE key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So we can run multiple reducers without any issues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Group stage will take care of sorting by key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 Stage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Input: Text file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Output: List of (word, count)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Worker reads input data from file, and pipes it into the mapper executable. The output is piped into another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 every word it sees, our Map will output (word, 1)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way, we don’t have to read the full file first and store it in memory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 you may want to read all the input and emit the final word count instead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Saves work down the pipeline, especially during grouping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 Code: /exec/word_count/map.py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99" y="1204900"/>
            <a:ext cx="5894149" cy="35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This slide deck is necessary for the project. It will give you a holistic view of the MapReduce ecosystem. It will then extend that knowledge into the project 4 spec. You should read this before the spec to improve your understanding of the project requirements.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This is NOT a replacement for the project spec.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/>
              <a:t>You MUST read this. We will not help you in office hours if you have not read this slide deck first.</a:t>
            </a:r>
          </a:p>
        </p:txBody>
      </p:sp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Disclaimer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Reduce Stage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Data: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Input: List of (word, 1) pairs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Output: List of (word, count)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Worker reads input data from file, and pipes it into the reducer executable. The output is piped into another file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Our Reduce will read all pairs for a given word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Then, print out final count for each word before starting count for next word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Remember, Reduce can get multiple keys’ data!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 as soon as it sees a new key, it can assume all values for the current key have been read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Reduce Code: /exec/word_count/reduce.py</a:t>
            </a: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48833" l="0" r="0" t="0"/>
          <a:stretch/>
        </p:blipFill>
        <p:spPr>
          <a:xfrm>
            <a:off x="395875" y="1555125"/>
            <a:ext cx="4189229" cy="285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4150" y="1555125"/>
            <a:ext cx="3958850" cy="28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via Command Line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Print all input to standard in: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cat input/sample1/*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Print some string to standard in: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echo E\\nD\\nC\\nC\\nD</a:t>
            </a:r>
          </a:p>
          <a:p>
            <a:pPr indent="-228600" lvl="2" marL="13716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\\n</a:t>
            </a:r>
            <a:r>
              <a:rPr lang="en"/>
              <a:t> = newline character in bash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the Map executable on some input from standard in: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echo E\\nD\\nC\\nC\\nD | ./exec/word_count/map.py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one Map executable on the entire input folder: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cat input/sample1/* | ./exec/word_count/map.py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via Command Line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Sort some data from standard in: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echo E\\nD\\nC\\nC\\nD | sort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 the Group stage by sorting Mapper output: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cat input/sample1/* | ./exec/word_count/map.py | sort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the Reduce executable on some input from standard in: 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echo c\\t1\\nc\\t1\\nd\\t1 | ./exec/word_count/reduce.py</a:t>
            </a:r>
          </a:p>
          <a:p>
            <a:pPr indent="-228600" lvl="2" marL="13716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\\t</a:t>
            </a:r>
            <a:r>
              <a:rPr lang="en"/>
              <a:t> = tab character in bash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Finally, pipeline the Mapper and Reducer to work together:</a:t>
            </a:r>
          </a:p>
          <a:p>
            <a:pPr indent="-228600" lvl="1" marL="914400" rtl="0">
              <a:spcBef>
                <a:spcPts val="0"/>
              </a:spcBef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cat input/sample1/* | ./exec/word_count/map.py | sort | ./exec/word_count/reduce.py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WWMRSD? What Would MapReduce Server Do?</a:t>
            </a:r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11700" y="1145350"/>
            <a:ext cx="8520600" cy="34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just saw it happen in command line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that to generate ground truth for all input files!!!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do not give you any ground truth so you have to run these commands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MR server would have divided the input file among each Worker instead of sending all input to a single one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will also run Group internally (not a basic sort)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4: Naive MapReduce Server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Goals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311700" y="1145350"/>
            <a:ext cx="8520600" cy="34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Implement a naive MapReduce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writing any Map or Reduce executables for this project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New jobs will actually tell you what executable to run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executables will handle input/output via standard in/out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will write the Master and Worker classes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give you start.py which creates a new Master, which takes over the whole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 the end, we can start your MR server with any number of workers and run any kind of MapReduce job on it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145350"/>
            <a:ext cx="8520600" cy="34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 this project, we use three new things: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Sockets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Processes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Threads</a:t>
            </a:r>
          </a:p>
        </p:txBody>
      </p:sp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Advanced Python Topics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Sockets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45350"/>
            <a:ext cx="8520600" cy="34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/>
              <a:t>Sockets are used to communicate over the web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Used to send data and to listen for data on a SPECIFIC port number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Two types of sockets: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TCP: Reliable, ordered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UDP: Fast, low overhead, unreliable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Project 4 uses UDP sockets for heartbeat communication and TCP sockets for everything else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Master and the Workers will communicate with each other through sockets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Processes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311700" y="1145350"/>
            <a:ext cx="8520600" cy="34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/>
              <a:t>Process = executing program with a dedicated memory space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Running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python app.py</a:t>
            </a:r>
            <a:r>
              <a:rPr lang="en"/>
              <a:t> creates a new process to run your program</a:t>
            </a: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/>
              <a:t>One process cannot access the memory space of another process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In Project 4, your Master will create each new Worker on a different process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MapReduce Introduction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Internal implementation details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Example Walkthrough of WordCount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Running via Command Line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vs. Running on MapReduce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Project 4 Details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Testing &amp; Debugging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Threads</a:t>
            </a: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11700" y="1145350"/>
            <a:ext cx="8520600" cy="34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Threads are similar to processes but are owned by a single Process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If the Process dies, all threads under it die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Multiple threads can access the same memory space and data structures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When you start a new process, a main default thread is created automatically and this thread runs your code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In Project 4,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Master’s and each Worker’s main thread will listen on TCP socket for messages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Master will have 2 other threads: one to listen for UDP heartbeat messages, the other to handle fault tolerance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Each Worker will have 1 other thread to send heartbeat messages to the Master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Master and Workers will also use a temporary thread to do part of the setup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311700" y="1145350"/>
            <a:ext cx="8520600" cy="34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Our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start.py</a:t>
            </a:r>
            <a:r>
              <a:rPr lang="en"/>
              <a:t> creates a new instance of Master which should take over the entire process (and never stop running)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Master will: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 a new TCP socket to listen for and to send data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Listen for new jobs, as well as updates from each Worker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Send new jobs to Workers using this socket as well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 Worker processes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 a UDP socket to listen for heartbeat messages from Workers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Handle fault tolerance by making sure Workers are always alive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Note: the main default thread will never end or return as it will always keep listening for new messages on the TCP socket.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All other work is done in threads</a:t>
            </a: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 Class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Worker Class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1145350"/>
            <a:ext cx="8520600" cy="34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Master will create multiple instances of the Worker class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Worker will: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 a TCP socket to listen for and to send data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Listen for new jobs to run by the Master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Send update to Master when finished with job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Create a UDP socket to send heartbeat messages to the Master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Note, again, that the main default thread will never end or return as it will also keep listening on the TCP socket for new messages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Project Diagram</a:t>
            </a:r>
          </a:p>
        </p:txBody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311700" y="1145350"/>
            <a:ext cx="8520600" cy="34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The next page shows you a holistic view of what you are building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Look at it again after reading the whole spec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give you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start.py</a:t>
            </a:r>
            <a:r>
              <a:rPr lang="en"/>
              <a:t>, which you cannot change, and this will create a new instance of the Master class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Master will then take over execution and its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"/>
              <a:t> function will never return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also give you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send_job.py</a:t>
            </a:r>
            <a:r>
              <a:rPr lang="en"/>
              <a:t> to send a new job to the Master using TCP sockets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Can be used for testing but you will need more thorough test cases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99" y="170424"/>
            <a:ext cx="7456198" cy="48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do Fault Tolerance</a:t>
            </a: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145350"/>
            <a:ext cx="8520600" cy="34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For this project, your Worker’s heartbeat thread will create a UDP socket to send a basic ping to the Master every 2 second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Master also has a UDP socket setup to listen for these heartbeat messages and update internal data structures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The Master also has a fault tolerance thread that will check the status of each Worker every 10 seconds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</a:pPr>
            <a:r>
              <a:rPr lang="en"/>
              <a:t>If a Worker hasn’t been heard from it in 10 seconds, it will assume the Worker is dead and restart it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Job Comes In...</a:t>
            </a:r>
          </a:p>
        </p:txBody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x="311700" y="1145350"/>
            <a:ext cx="8520600" cy="34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does the Master do when a new job comes in (via TCP)?</a:t>
            </a:r>
            <a:br>
              <a:rPr lang="en"/>
            </a:b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Master reads the input directory and divides the file into approximately X parts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X = # of available Workers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Master sends TCP messages to each Worker with its work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Master continues listening on TCP socket for new messages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"/>
              <a:t>Workers get their Map jobs, run them to completion and then update the Master via TCP that they have finished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"/>
              <a:t>Master receives updates on TCP socket as Mappers finish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New Job Comes In...</a:t>
            </a:r>
          </a:p>
        </p:txBody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311700" y="1145350"/>
            <a:ext cx="8520600" cy="34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 startAt="6"/>
            </a:pPr>
            <a:r>
              <a:rPr lang="en"/>
              <a:t>When all Mappers have finished, Master will read the Mapper output directory, group the data and start the Reducers with the new intermediate input files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Reducer jobs again distributed via TCP socket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lphaLcPeriod"/>
            </a:pPr>
            <a:r>
              <a:rPr lang="en"/>
              <a:t>Master will group and start Reducers, then continue listening on TCP socket for messages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 startAt="6"/>
            </a:pPr>
            <a:r>
              <a:rPr lang="en"/>
              <a:t>Reducers will send updates to Master on TCP socket as they finish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 startAt="6"/>
            </a:pPr>
            <a:r>
              <a:rPr lang="en"/>
              <a:t>When all Reducers have finished, Master will read the Reducer output directory and move the output to a final directory defined in the job creation message.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AutoNum type="arabicPeriod" startAt="6"/>
            </a:pPr>
            <a:r>
              <a:rPr lang="en"/>
              <a:t>Master will then check if there are any pending jobs and start this cycle if true, otherwise keep listening on TCP socket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Note that only one job can run at a time so all Workers will always be running one kind of job (either Map or Reduce)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 (important-enough-to-be-in-this-slide-deck) Stuff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Testing Strategies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311700" y="1145350"/>
            <a:ext cx="8520600" cy="34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the command line slides to generate ground truth for given sample data and map/reduce jobs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Master and the Worker instances should be independent of each other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So do not add extra data dependencies except what’s noted in the spec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output of your MR Server will be an output directory so you will still need to sort it in order to compare it with the ground truth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the same command line arguments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Start with a dummy Worker process creation, UDP heartbeat sockets, move them to separate threads, then move to TCP sockets and running full jobs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flow will give you an introduction to Processes, Sockets, Threads in that order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MapReduce (Re) 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will the AG work?</a:t>
            </a:r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45350"/>
            <a:ext cx="8520600" cy="34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will replace your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master.py</a:t>
            </a:r>
            <a:r>
              <a:rPr lang="en"/>
              <a:t> with our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master.py</a:t>
            </a:r>
            <a:r>
              <a:rPr lang="en"/>
              <a:t> in order to test the Worker and vice versa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Hence, be sure that your classes are independent and communicate according to the spec!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will have modular tests as well as full integration tests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 &amp; Tips</a:t>
            </a:r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145350"/>
            <a:ext cx="8520600" cy="3423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This is in Python3!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details for the implementation are in the spec so be sure to read that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must follow our exact specs about the socket, thread and process </a:t>
            </a:r>
            <a:r>
              <a:rPr lang="en"/>
              <a:t>creation because you will fail AG tests otherwise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u="sng"/>
              <a:t>Get started early. This is not an easy project.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 the Spec. Good Luck.</a:t>
            </a:r>
          </a:p>
        </p:txBody>
      </p:sp>
      <p:sp>
        <p:nvSpPr>
          <p:cNvPr id="303" name="Shape 303"/>
          <p:cNvSpPr txBox="1"/>
          <p:nvPr>
            <p:ph idx="1" type="subTitle"/>
          </p:nvPr>
        </p:nvSpPr>
        <p:spPr>
          <a:xfrm>
            <a:off x="671250" y="3174874"/>
            <a:ext cx="7801500" cy="87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big and complicated project, but at the end, you’ll realize how awesome of a system you have built.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MapReduce (MR) Framework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MR used to distribute </a:t>
            </a:r>
            <a:r>
              <a:rPr lang="en"/>
              <a:t>data processing </a:t>
            </a:r>
            <a:r>
              <a:rPr lang="en"/>
              <a:t>across large cluster of machines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 u="sng"/>
              <a:t>BUT</a:t>
            </a:r>
            <a:r>
              <a:rPr lang="en"/>
              <a:t> you must abstract your problem into MR’s programming model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Using “map” and “reduce” programs instead of a normal script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hides the complexity of distributed work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Lets users focus on the Map and Reduce programs only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MR’s Programming Model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 must abstract your original problem into Map and Reduce subproblems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Map: Process some input data and output intermediate (key, value) pairs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Input: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&lt;data&gt;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Output: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list(key, value)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Reduce: Accept all values for a given intermediate key, and reduce the values to a smaller set (key is optional in output data)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Input: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key, list(value)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Output: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key, value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The Reducer can output </a:t>
            </a:r>
            <a:r>
              <a:rPr i="1" lang="en"/>
              <a:t>1 or more</a:t>
            </a:r>
            <a:r>
              <a:rPr lang="en"/>
              <a:t> (key, value) pairs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MapReduce Internal Details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MapReduce Server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MapReduce is a programming model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It’s implemented by a MapReduce Server (e.g. Hadoop, Google’s MapReduce, Apache Spark, your project 4!)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Server consists of: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 Master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Multiple Workers controlled by the Master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new MR job sent to the Server consists of: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Input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Map and Reduce programs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Server runs this new job to completion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Gets a new job, looks at number of workers and input 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Decides which workers should process which files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Internally handles the Group stage of MapReduce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Makes sure that the data for a single key ends up in the same place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Manages the disk space for all Workers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</a:t>
            </a:r>
            <a:r>
              <a:rPr lang="en"/>
              <a:t>.e. copying and moving files across machines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Makes sure each Worker is alive and handles fault tolerance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a lot more!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You can read more in the original MapReduce paper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