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361" r:id="rId2"/>
    <p:sldId id="569" r:id="rId3"/>
    <p:sldId id="577" r:id="rId4"/>
    <p:sldId id="576" r:id="rId5"/>
    <p:sldId id="575" r:id="rId6"/>
    <p:sldId id="578" r:id="rId7"/>
    <p:sldId id="580" r:id="rId8"/>
    <p:sldId id="581" r:id="rId9"/>
    <p:sldId id="582" r:id="rId10"/>
    <p:sldId id="583" r:id="rId11"/>
    <p:sldId id="589" r:id="rId12"/>
    <p:sldId id="588" r:id="rId13"/>
    <p:sldId id="579" r:id="rId14"/>
    <p:sldId id="584" r:id="rId15"/>
    <p:sldId id="585" r:id="rId16"/>
    <p:sldId id="586" r:id="rId17"/>
    <p:sldId id="587" r:id="rId18"/>
    <p:sldId id="359" r:id="rId19"/>
  </p:sldIdLst>
  <p:sldSz cx="12192000" cy="6858000"/>
  <p:notesSz cx="6858000" cy="9144000"/>
  <p:custDataLst>
    <p:tags r:id="rId2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15">
          <p15:clr>
            <a:srgbClr val="A4A3A4"/>
          </p15:clr>
        </p15:guide>
        <p15:guide id="2" pos="2683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C" initials="P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A1735"/>
    <a:srgbClr val="0A225A"/>
    <a:srgbClr val="091E4C"/>
    <a:srgbClr val="2E75B6"/>
    <a:srgbClr val="072766"/>
    <a:srgbClr val="0A2769"/>
    <a:srgbClr val="FFFFFF"/>
    <a:srgbClr val="385723"/>
    <a:srgbClr val="0A296C"/>
    <a:srgbClr val="0B0D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48" autoAdjust="0"/>
    <p:restoredTop sz="94660"/>
  </p:normalViewPr>
  <p:slideViewPr>
    <p:cSldViewPr snapToGrid="0">
      <p:cViewPr varScale="1">
        <p:scale>
          <a:sx n="82" d="100"/>
          <a:sy n="82" d="100"/>
        </p:scale>
        <p:origin x="701" y="72"/>
      </p:cViewPr>
      <p:guideLst>
        <p:guide orient="horz" pos="3115"/>
        <p:guide pos="268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赵 家乐" userId="8949c222875fb683" providerId="LiveId" clId="{BAE8999A-5926-4AC1-8571-2ECBCFB3123E}"/>
    <pc:docChg chg="undo custSel modSld">
      <pc:chgData name="赵 家乐" userId="8949c222875fb683" providerId="LiveId" clId="{BAE8999A-5926-4AC1-8571-2ECBCFB3123E}" dt="2022-11-18T07:19:05.539" v="409" actId="1035"/>
      <pc:docMkLst>
        <pc:docMk/>
      </pc:docMkLst>
      <pc:sldChg chg="addSp delSp modSp mod">
        <pc:chgData name="赵 家乐" userId="8949c222875fb683" providerId="LiveId" clId="{BAE8999A-5926-4AC1-8571-2ECBCFB3123E}" dt="2022-11-18T07:06:02.710" v="58" actId="1076"/>
        <pc:sldMkLst>
          <pc:docMk/>
          <pc:sldMk cId="1870876183" sldId="575"/>
        </pc:sldMkLst>
        <pc:spChg chg="mod">
          <ac:chgData name="赵 家乐" userId="8949c222875fb683" providerId="LiveId" clId="{BAE8999A-5926-4AC1-8571-2ECBCFB3123E}" dt="2022-11-18T07:04:28.526" v="38" actId="14100"/>
          <ac:spMkLst>
            <pc:docMk/>
            <pc:sldMk cId="1870876183" sldId="575"/>
            <ac:spMk id="3" creationId="{554B51FC-8F62-E3D9-6D86-D03D6171BF20}"/>
          </ac:spMkLst>
        </pc:spChg>
        <pc:spChg chg="del mod">
          <ac:chgData name="赵 家乐" userId="8949c222875fb683" providerId="LiveId" clId="{BAE8999A-5926-4AC1-8571-2ECBCFB3123E}" dt="2022-11-18T07:03:52.938" v="2" actId="478"/>
          <ac:spMkLst>
            <pc:docMk/>
            <pc:sldMk cId="1870876183" sldId="575"/>
            <ac:spMk id="5" creationId="{346EC345-9C45-8907-151E-4F164E342A18}"/>
          </ac:spMkLst>
        </pc:spChg>
        <pc:spChg chg="add mod">
          <ac:chgData name="赵 家乐" userId="8949c222875fb683" providerId="LiveId" clId="{BAE8999A-5926-4AC1-8571-2ECBCFB3123E}" dt="2022-11-18T07:04:48.446" v="42" actId="1076"/>
          <ac:spMkLst>
            <pc:docMk/>
            <pc:sldMk cId="1870876183" sldId="575"/>
            <ac:spMk id="6" creationId="{AC1AAC05-5F2E-1921-878F-66E94ED1F3E7}"/>
          </ac:spMkLst>
        </pc:spChg>
        <pc:spChg chg="add mod">
          <ac:chgData name="赵 家乐" userId="8949c222875fb683" providerId="LiveId" clId="{BAE8999A-5926-4AC1-8571-2ECBCFB3123E}" dt="2022-11-18T07:05:52.819" v="56" actId="1076"/>
          <ac:spMkLst>
            <pc:docMk/>
            <pc:sldMk cId="1870876183" sldId="575"/>
            <ac:spMk id="8" creationId="{E33D681A-75E5-9C90-F904-0F5077BDDD16}"/>
          </ac:spMkLst>
        </pc:spChg>
        <pc:spChg chg="add mod">
          <ac:chgData name="赵 家乐" userId="8949c222875fb683" providerId="LiveId" clId="{BAE8999A-5926-4AC1-8571-2ECBCFB3123E}" dt="2022-11-18T07:05:49.476" v="55" actId="1076"/>
          <ac:spMkLst>
            <pc:docMk/>
            <pc:sldMk cId="1870876183" sldId="575"/>
            <ac:spMk id="9" creationId="{1F4DA9F8-904C-7B0F-B3CE-DE6BA99CF3BE}"/>
          </ac:spMkLst>
        </pc:spChg>
        <pc:spChg chg="add mod">
          <ac:chgData name="赵 家乐" userId="8949c222875fb683" providerId="LiveId" clId="{BAE8999A-5926-4AC1-8571-2ECBCFB3123E}" dt="2022-11-18T07:06:02.710" v="58" actId="1076"/>
          <ac:spMkLst>
            <pc:docMk/>
            <pc:sldMk cId="1870876183" sldId="575"/>
            <ac:spMk id="11" creationId="{48AF8BC3-D118-4E62-300D-D9C0DC55AF39}"/>
          </ac:spMkLst>
        </pc:spChg>
      </pc:sldChg>
      <pc:sldChg chg="addSp delSp modSp mod">
        <pc:chgData name="赵 家乐" userId="8949c222875fb683" providerId="LiveId" clId="{BAE8999A-5926-4AC1-8571-2ECBCFB3123E}" dt="2022-11-18T07:11:05.371" v="206" actId="1035"/>
        <pc:sldMkLst>
          <pc:docMk/>
          <pc:sldMk cId="670332031" sldId="579"/>
        </pc:sldMkLst>
        <pc:spChg chg="add mod">
          <ac:chgData name="赵 家乐" userId="8949c222875fb683" providerId="LiveId" clId="{BAE8999A-5926-4AC1-8571-2ECBCFB3123E}" dt="2022-11-18T07:11:05.371" v="206" actId="1035"/>
          <ac:spMkLst>
            <pc:docMk/>
            <pc:sldMk cId="670332031" sldId="579"/>
            <ac:spMk id="7" creationId="{E8B804CD-6A1D-C7F5-CC8E-21B2BAF43A54}"/>
          </ac:spMkLst>
        </pc:spChg>
        <pc:graphicFrameChg chg="add del mod">
          <ac:chgData name="赵 家乐" userId="8949c222875fb683" providerId="LiveId" clId="{BAE8999A-5926-4AC1-8571-2ECBCFB3123E}" dt="2022-11-18T07:09:04.990" v="152"/>
          <ac:graphicFrameMkLst>
            <pc:docMk/>
            <pc:sldMk cId="670332031" sldId="579"/>
            <ac:graphicFrameMk id="4" creationId="{DAE1E9AC-061B-BF8B-A232-2B5D5340EC04}"/>
          </ac:graphicFrameMkLst>
        </pc:graphicFrameChg>
        <pc:picChg chg="del">
          <ac:chgData name="赵 家乐" userId="8949c222875fb683" providerId="LiveId" clId="{BAE8999A-5926-4AC1-8571-2ECBCFB3123E}" dt="2022-11-18T07:08:53.659" v="148" actId="478"/>
          <ac:picMkLst>
            <pc:docMk/>
            <pc:sldMk cId="670332031" sldId="579"/>
            <ac:picMk id="5" creationId="{421682E2-E70D-64EB-3899-92AC59C9A1BE}"/>
          </ac:picMkLst>
        </pc:picChg>
        <pc:picChg chg="add mod modCrop">
          <ac:chgData name="赵 家乐" userId="8949c222875fb683" providerId="LiveId" clId="{BAE8999A-5926-4AC1-8571-2ECBCFB3123E}" dt="2022-11-18T07:11:05.371" v="206" actId="1035"/>
          <ac:picMkLst>
            <pc:docMk/>
            <pc:sldMk cId="670332031" sldId="579"/>
            <ac:picMk id="6" creationId="{DB709025-8F56-D5D8-3291-DBD1AE37D6C4}"/>
          </ac:picMkLst>
        </pc:picChg>
      </pc:sldChg>
      <pc:sldChg chg="addSp modSp mod">
        <pc:chgData name="赵 家乐" userId="8949c222875fb683" providerId="LiveId" clId="{BAE8999A-5926-4AC1-8571-2ECBCFB3123E}" dt="2022-11-18T07:07:00.395" v="100" actId="1036"/>
        <pc:sldMkLst>
          <pc:docMk/>
          <pc:sldMk cId="3566198482" sldId="581"/>
        </pc:sldMkLst>
        <pc:spChg chg="add mod">
          <ac:chgData name="赵 家乐" userId="8949c222875fb683" providerId="LiveId" clId="{BAE8999A-5926-4AC1-8571-2ECBCFB3123E}" dt="2022-11-18T07:06:55.659" v="90" actId="1035"/>
          <ac:spMkLst>
            <pc:docMk/>
            <pc:sldMk cId="3566198482" sldId="581"/>
            <ac:spMk id="5" creationId="{D7E46165-FBD8-CB40-163A-994D34825D6B}"/>
          </ac:spMkLst>
        </pc:spChg>
        <pc:spChg chg="add mod">
          <ac:chgData name="赵 家乐" userId="8949c222875fb683" providerId="LiveId" clId="{BAE8999A-5926-4AC1-8571-2ECBCFB3123E}" dt="2022-11-18T07:06:55.659" v="90" actId="1035"/>
          <ac:spMkLst>
            <pc:docMk/>
            <pc:sldMk cId="3566198482" sldId="581"/>
            <ac:spMk id="7" creationId="{882B924F-474D-C812-8CCE-6802C9722CBD}"/>
          </ac:spMkLst>
        </pc:spChg>
        <pc:spChg chg="mod">
          <ac:chgData name="赵 家乐" userId="8949c222875fb683" providerId="LiveId" clId="{BAE8999A-5926-4AC1-8571-2ECBCFB3123E}" dt="2022-11-18T07:07:00.395" v="100" actId="1036"/>
          <ac:spMkLst>
            <pc:docMk/>
            <pc:sldMk cId="3566198482" sldId="581"/>
            <ac:spMk id="8" creationId="{365E6AFF-BF67-5714-14F8-AB88E13CC147}"/>
          </ac:spMkLst>
        </pc:spChg>
        <pc:spChg chg="add mod">
          <ac:chgData name="赵 家乐" userId="8949c222875fb683" providerId="LiveId" clId="{BAE8999A-5926-4AC1-8571-2ECBCFB3123E}" dt="2022-11-18T07:06:55.659" v="90" actId="1035"/>
          <ac:spMkLst>
            <pc:docMk/>
            <pc:sldMk cId="3566198482" sldId="581"/>
            <ac:spMk id="10" creationId="{F28F6967-5B9A-E305-498E-CECFC2FAD93F}"/>
          </ac:spMkLst>
        </pc:spChg>
      </pc:sldChg>
      <pc:sldChg chg="modSp mod">
        <pc:chgData name="赵 家乐" userId="8949c222875fb683" providerId="LiveId" clId="{BAE8999A-5926-4AC1-8571-2ECBCFB3123E}" dt="2022-11-18T07:08:10.932" v="147" actId="113"/>
        <pc:sldMkLst>
          <pc:docMk/>
          <pc:sldMk cId="965411408" sldId="582"/>
        </pc:sldMkLst>
        <pc:graphicFrameChg chg="mod modGraphic">
          <ac:chgData name="赵 家乐" userId="8949c222875fb683" providerId="LiveId" clId="{BAE8999A-5926-4AC1-8571-2ECBCFB3123E}" dt="2022-11-18T07:08:10.932" v="147" actId="113"/>
          <ac:graphicFrameMkLst>
            <pc:docMk/>
            <pc:sldMk cId="965411408" sldId="582"/>
            <ac:graphicFrameMk id="8" creationId="{25CB8315-09EB-5118-C9CB-710B5401CBCC}"/>
          </ac:graphicFrameMkLst>
        </pc:graphicFrameChg>
        <pc:cxnChg chg="mod">
          <ac:chgData name="赵 家乐" userId="8949c222875fb683" providerId="LiveId" clId="{BAE8999A-5926-4AC1-8571-2ECBCFB3123E}" dt="2022-11-18T07:07:40.923" v="137" actId="1037"/>
          <ac:cxnSpMkLst>
            <pc:docMk/>
            <pc:sldMk cId="965411408" sldId="582"/>
            <ac:cxnSpMk id="10" creationId="{BCCC604A-6DFB-A9E0-7C8E-43505927A07F}"/>
          </ac:cxnSpMkLst>
        </pc:cxnChg>
        <pc:cxnChg chg="mod">
          <ac:chgData name="赵 家乐" userId="8949c222875fb683" providerId="LiveId" clId="{BAE8999A-5926-4AC1-8571-2ECBCFB3123E}" dt="2022-11-18T07:07:29.925" v="133" actId="1076"/>
          <ac:cxnSpMkLst>
            <pc:docMk/>
            <pc:sldMk cId="965411408" sldId="582"/>
            <ac:cxnSpMk id="11" creationId="{66AB2552-3870-BC52-D51A-1CB27D8E20D4}"/>
          </ac:cxnSpMkLst>
        </pc:cxnChg>
        <pc:cxnChg chg="mod">
          <ac:chgData name="赵 家乐" userId="8949c222875fb683" providerId="LiveId" clId="{BAE8999A-5926-4AC1-8571-2ECBCFB3123E}" dt="2022-11-18T07:07:45.812" v="139" actId="1038"/>
          <ac:cxnSpMkLst>
            <pc:docMk/>
            <pc:sldMk cId="965411408" sldId="582"/>
            <ac:cxnSpMk id="12" creationId="{B554BFAC-26A6-6BE2-0E2F-DA3150748723}"/>
          </ac:cxnSpMkLst>
        </pc:cxnChg>
      </pc:sldChg>
      <pc:sldChg chg="addSp delSp modSp mod">
        <pc:chgData name="赵 家乐" userId="8949c222875fb683" providerId="LiveId" clId="{BAE8999A-5926-4AC1-8571-2ECBCFB3123E}" dt="2022-11-18T07:11:42.295" v="217" actId="1076"/>
        <pc:sldMkLst>
          <pc:docMk/>
          <pc:sldMk cId="3287851067" sldId="584"/>
        </pc:sldMkLst>
        <pc:spChg chg="add mod">
          <ac:chgData name="赵 家乐" userId="8949c222875fb683" providerId="LiveId" clId="{BAE8999A-5926-4AC1-8571-2ECBCFB3123E}" dt="2022-11-18T07:11:42.295" v="217" actId="1076"/>
          <ac:spMkLst>
            <pc:docMk/>
            <pc:sldMk cId="3287851067" sldId="584"/>
            <ac:spMk id="6" creationId="{190D41A4-FC08-2AAA-60AF-1E8914A0819B}"/>
          </ac:spMkLst>
        </pc:spChg>
        <pc:graphicFrameChg chg="add del mod">
          <ac:chgData name="赵 家乐" userId="8949c222875fb683" providerId="LiveId" clId="{BAE8999A-5926-4AC1-8571-2ECBCFB3123E}" dt="2022-11-18T07:09:42.620" v="161"/>
          <ac:graphicFrameMkLst>
            <pc:docMk/>
            <pc:sldMk cId="3287851067" sldId="584"/>
            <ac:graphicFrameMk id="4" creationId="{B0EDDE1D-D7ED-CCCE-2479-9046523E8612}"/>
          </ac:graphicFrameMkLst>
        </pc:graphicFrameChg>
        <pc:picChg chg="add mod modCrop">
          <ac:chgData name="赵 家乐" userId="8949c222875fb683" providerId="LiveId" clId="{BAE8999A-5926-4AC1-8571-2ECBCFB3123E}" dt="2022-11-18T07:11:17.236" v="210" actId="1076"/>
          <ac:picMkLst>
            <pc:docMk/>
            <pc:sldMk cId="3287851067" sldId="584"/>
            <ac:picMk id="5" creationId="{B83E09FC-1C65-07E4-B88D-9760D2C81581}"/>
          </ac:picMkLst>
        </pc:picChg>
        <pc:picChg chg="del">
          <ac:chgData name="赵 家乐" userId="8949c222875fb683" providerId="LiveId" clId="{BAE8999A-5926-4AC1-8571-2ECBCFB3123E}" dt="2022-11-18T07:09:32.098" v="159" actId="478"/>
          <ac:picMkLst>
            <pc:docMk/>
            <pc:sldMk cId="3287851067" sldId="584"/>
            <ac:picMk id="7" creationId="{A5389357-89D5-345F-A305-4E2703BD43AF}"/>
          </ac:picMkLst>
        </pc:picChg>
      </pc:sldChg>
      <pc:sldChg chg="addSp delSp modSp mod">
        <pc:chgData name="赵 家乐" userId="8949c222875fb683" providerId="LiveId" clId="{BAE8999A-5926-4AC1-8571-2ECBCFB3123E}" dt="2022-11-18T07:16:49.065" v="303" actId="2711"/>
        <pc:sldMkLst>
          <pc:docMk/>
          <pc:sldMk cId="2341043308" sldId="585"/>
        </pc:sldMkLst>
        <pc:spChg chg="add mod">
          <ac:chgData name="赵 家乐" userId="8949c222875fb683" providerId="LiveId" clId="{BAE8999A-5926-4AC1-8571-2ECBCFB3123E}" dt="2022-11-18T07:16:49.065" v="303" actId="2711"/>
          <ac:spMkLst>
            <pc:docMk/>
            <pc:sldMk cId="2341043308" sldId="585"/>
            <ac:spMk id="10" creationId="{E5105F8D-AA37-9522-2FAE-A7897E04A1DC}"/>
          </ac:spMkLst>
        </pc:spChg>
        <pc:spChg chg="add mod">
          <ac:chgData name="赵 家乐" userId="8949c222875fb683" providerId="LiveId" clId="{BAE8999A-5926-4AC1-8571-2ECBCFB3123E}" dt="2022-11-18T07:16:43.456" v="302" actId="2711"/>
          <ac:spMkLst>
            <pc:docMk/>
            <pc:sldMk cId="2341043308" sldId="585"/>
            <ac:spMk id="11" creationId="{91ED0080-0F54-307C-A76D-78CE4A2851D6}"/>
          </ac:spMkLst>
        </pc:spChg>
        <pc:graphicFrameChg chg="add del mod">
          <ac:chgData name="赵 家乐" userId="8949c222875fb683" providerId="LiveId" clId="{BAE8999A-5926-4AC1-8571-2ECBCFB3123E}" dt="2022-11-18T07:11:58.579" v="220"/>
          <ac:graphicFrameMkLst>
            <pc:docMk/>
            <pc:sldMk cId="2341043308" sldId="585"/>
            <ac:graphicFrameMk id="4" creationId="{D5DEE469-F95F-ADC9-58F9-DDA24DE6E0CF}"/>
          </ac:graphicFrameMkLst>
        </pc:graphicFrameChg>
        <pc:graphicFrameChg chg="add del mod">
          <ac:chgData name="赵 家乐" userId="8949c222875fb683" providerId="LiveId" clId="{BAE8999A-5926-4AC1-8571-2ECBCFB3123E}" dt="2022-11-18T07:12:31.342" v="229"/>
          <ac:graphicFrameMkLst>
            <pc:docMk/>
            <pc:sldMk cId="2341043308" sldId="585"/>
            <ac:graphicFrameMk id="8" creationId="{E34F8527-F5E0-A4A5-C52E-6CAD8194311F}"/>
          </ac:graphicFrameMkLst>
        </pc:graphicFrameChg>
        <pc:picChg chg="del">
          <ac:chgData name="赵 家乐" userId="8949c222875fb683" providerId="LiveId" clId="{BAE8999A-5926-4AC1-8571-2ECBCFB3123E}" dt="2022-11-18T07:11:49.954" v="218" actId="478"/>
          <ac:picMkLst>
            <pc:docMk/>
            <pc:sldMk cId="2341043308" sldId="585"/>
            <ac:picMk id="5" creationId="{213E1E7C-9641-2441-602E-66E05D33A33D}"/>
          </ac:picMkLst>
        </pc:picChg>
        <pc:picChg chg="add mod modCrop">
          <ac:chgData name="赵 家乐" userId="8949c222875fb683" providerId="LiveId" clId="{BAE8999A-5926-4AC1-8571-2ECBCFB3123E}" dt="2022-11-18T07:12:54.937" v="257" actId="1036"/>
          <ac:picMkLst>
            <pc:docMk/>
            <pc:sldMk cId="2341043308" sldId="585"/>
            <ac:picMk id="6" creationId="{FD848B57-A510-2698-A5B4-1579D29695A8}"/>
          </ac:picMkLst>
        </pc:picChg>
        <pc:picChg chg="del">
          <ac:chgData name="赵 家乐" userId="8949c222875fb683" providerId="LiveId" clId="{BAE8999A-5926-4AC1-8571-2ECBCFB3123E}" dt="2022-11-18T07:11:49.954" v="218" actId="478"/>
          <ac:picMkLst>
            <pc:docMk/>
            <pc:sldMk cId="2341043308" sldId="585"/>
            <ac:picMk id="7" creationId="{A4123DC8-676D-240F-476F-D816B13828F6}"/>
          </ac:picMkLst>
        </pc:picChg>
        <pc:picChg chg="add mod modCrop">
          <ac:chgData name="赵 家乐" userId="8949c222875fb683" providerId="LiveId" clId="{BAE8999A-5926-4AC1-8571-2ECBCFB3123E}" dt="2022-11-18T07:12:54.937" v="257" actId="1036"/>
          <ac:picMkLst>
            <pc:docMk/>
            <pc:sldMk cId="2341043308" sldId="585"/>
            <ac:picMk id="9" creationId="{289B9616-168E-92F2-14C5-48BC57034D42}"/>
          </ac:picMkLst>
        </pc:picChg>
      </pc:sldChg>
      <pc:sldChg chg="addSp delSp modSp mod">
        <pc:chgData name="赵 家乐" userId="8949c222875fb683" providerId="LiveId" clId="{BAE8999A-5926-4AC1-8571-2ECBCFB3123E}" dt="2022-11-18T07:17:22.467" v="311" actId="1076"/>
        <pc:sldMkLst>
          <pc:docMk/>
          <pc:sldMk cId="2377434329" sldId="586"/>
        </pc:sldMkLst>
        <pc:spChg chg="add mod">
          <ac:chgData name="赵 家乐" userId="8949c222875fb683" providerId="LiveId" clId="{BAE8999A-5926-4AC1-8571-2ECBCFB3123E}" dt="2022-11-18T07:17:14.227" v="309"/>
          <ac:spMkLst>
            <pc:docMk/>
            <pc:sldMk cId="2377434329" sldId="586"/>
            <ac:spMk id="7" creationId="{C1C5763D-AF5C-FAB6-7AC2-99FCE437757B}"/>
          </ac:spMkLst>
        </pc:spChg>
        <pc:graphicFrameChg chg="add del mod">
          <ac:chgData name="赵 家乐" userId="8949c222875fb683" providerId="LiveId" clId="{BAE8999A-5926-4AC1-8571-2ECBCFB3123E}" dt="2022-11-18T07:15:20.124" v="279"/>
          <ac:graphicFrameMkLst>
            <pc:docMk/>
            <pc:sldMk cId="2377434329" sldId="586"/>
            <ac:graphicFrameMk id="4" creationId="{02C457F6-7839-3496-7B53-6C293AD45ACD}"/>
          </ac:graphicFrameMkLst>
        </pc:graphicFrameChg>
        <pc:picChg chg="del">
          <ac:chgData name="赵 家乐" userId="8949c222875fb683" providerId="LiveId" clId="{BAE8999A-5926-4AC1-8571-2ECBCFB3123E}" dt="2022-11-18T07:15:08.427" v="275" actId="478"/>
          <ac:picMkLst>
            <pc:docMk/>
            <pc:sldMk cId="2377434329" sldId="586"/>
            <ac:picMk id="5" creationId="{03E8279B-9C74-F7C0-75E0-7667E8D57A1B}"/>
          </ac:picMkLst>
        </pc:picChg>
        <pc:picChg chg="add mod modCrop">
          <ac:chgData name="赵 家乐" userId="8949c222875fb683" providerId="LiveId" clId="{BAE8999A-5926-4AC1-8571-2ECBCFB3123E}" dt="2022-11-18T07:17:22.467" v="311" actId="1076"/>
          <ac:picMkLst>
            <pc:docMk/>
            <pc:sldMk cId="2377434329" sldId="586"/>
            <ac:picMk id="6" creationId="{174F617E-78FD-D9D8-6D3D-DCA1EA888291}"/>
          </ac:picMkLst>
        </pc:picChg>
      </pc:sldChg>
      <pc:sldChg chg="addSp delSp modSp mod">
        <pc:chgData name="赵 家乐" userId="8949c222875fb683" providerId="LiveId" clId="{BAE8999A-5926-4AC1-8571-2ECBCFB3123E}" dt="2022-11-18T07:19:05.539" v="409" actId="1035"/>
        <pc:sldMkLst>
          <pc:docMk/>
          <pc:sldMk cId="3381599466" sldId="587"/>
        </pc:sldMkLst>
        <pc:spChg chg="add mod">
          <ac:chgData name="赵 家乐" userId="8949c222875fb683" providerId="LiveId" clId="{BAE8999A-5926-4AC1-8571-2ECBCFB3123E}" dt="2022-11-18T07:19:05.539" v="409" actId="1035"/>
          <ac:spMkLst>
            <pc:docMk/>
            <pc:sldMk cId="3381599466" sldId="587"/>
            <ac:spMk id="7" creationId="{64AB308F-8804-369E-B3F0-B7AA98D64DAB}"/>
          </ac:spMkLst>
        </pc:spChg>
        <pc:graphicFrameChg chg="add del mod">
          <ac:chgData name="赵 家乐" userId="8949c222875fb683" providerId="LiveId" clId="{BAE8999A-5926-4AC1-8571-2ECBCFB3123E}" dt="2022-11-18T07:17:40.360" v="314"/>
          <ac:graphicFrameMkLst>
            <pc:docMk/>
            <pc:sldMk cId="3381599466" sldId="587"/>
            <ac:graphicFrameMk id="4" creationId="{08010567-9B07-3F63-F2DE-E49745B933F6}"/>
          </ac:graphicFrameMkLst>
        </pc:graphicFrameChg>
        <pc:picChg chg="del">
          <ac:chgData name="赵 家乐" userId="8949c222875fb683" providerId="LiveId" clId="{BAE8999A-5926-4AC1-8571-2ECBCFB3123E}" dt="2022-11-18T07:17:26.787" v="312" actId="478"/>
          <ac:picMkLst>
            <pc:docMk/>
            <pc:sldMk cId="3381599466" sldId="587"/>
            <ac:picMk id="5" creationId="{C499AAB4-6A59-85D1-6D15-802D07856ED9}"/>
          </ac:picMkLst>
        </pc:picChg>
        <pc:picChg chg="add mod modCrop">
          <ac:chgData name="赵 家乐" userId="8949c222875fb683" providerId="LiveId" clId="{BAE8999A-5926-4AC1-8571-2ECBCFB3123E}" dt="2022-11-18T07:19:05.539" v="409" actId="1035"/>
          <ac:picMkLst>
            <pc:docMk/>
            <pc:sldMk cId="3381599466" sldId="587"/>
            <ac:picMk id="6" creationId="{B35FA2CE-B2FA-817D-5E99-26D18212D029}"/>
          </ac:picMkLst>
        </pc:picChg>
      </pc:sldChg>
    </pc:docChg>
  </pc:docChgLst>
  <pc:docChgLst>
    <pc:chgData name="赵 家乐" userId="8949c222875fb683" providerId="LiveId" clId="{21D8C394-EFB3-4B9F-AB9B-47478BBE6AE7}"/>
    <pc:docChg chg="undo redo custSel addSld delSld modSld">
      <pc:chgData name="赵 家乐" userId="8949c222875fb683" providerId="LiveId" clId="{21D8C394-EFB3-4B9F-AB9B-47478BBE6AE7}" dt="2022-11-18T02:19:17.594" v="1417" actId="1076"/>
      <pc:docMkLst>
        <pc:docMk/>
      </pc:docMkLst>
      <pc:sldChg chg="modSp mod">
        <pc:chgData name="赵 家乐" userId="8949c222875fb683" providerId="LiveId" clId="{21D8C394-EFB3-4B9F-AB9B-47478BBE6AE7}" dt="2022-11-18T00:11:54.299" v="19"/>
        <pc:sldMkLst>
          <pc:docMk/>
          <pc:sldMk cId="0" sldId="361"/>
        </pc:sldMkLst>
        <pc:spChg chg="mod">
          <ac:chgData name="赵 家乐" userId="8949c222875fb683" providerId="LiveId" clId="{21D8C394-EFB3-4B9F-AB9B-47478BBE6AE7}" dt="2022-11-18T00:11:54.299" v="19"/>
          <ac:spMkLst>
            <pc:docMk/>
            <pc:sldMk cId="0" sldId="361"/>
            <ac:spMk id="5" creationId="{6692D753-A36C-F324-A225-0CBAE5E9B3A0}"/>
          </ac:spMkLst>
        </pc:spChg>
        <pc:spChg chg="mod">
          <ac:chgData name="赵 家乐" userId="8949c222875fb683" providerId="LiveId" clId="{21D8C394-EFB3-4B9F-AB9B-47478BBE6AE7}" dt="2022-11-18T00:11:12.797" v="16" actId="14100"/>
          <ac:spMkLst>
            <pc:docMk/>
            <pc:sldMk cId="0" sldId="361"/>
            <ac:spMk id="7" creationId="{4213C74D-0EE7-9CCE-CEAC-E03AF977E0BE}"/>
          </ac:spMkLst>
        </pc:spChg>
      </pc:sldChg>
      <pc:sldChg chg="addSp delSp modSp mod">
        <pc:chgData name="赵 家乐" userId="8949c222875fb683" providerId="LiveId" clId="{21D8C394-EFB3-4B9F-AB9B-47478BBE6AE7}" dt="2022-11-18T00:40:11.534" v="236" actId="1076"/>
        <pc:sldMkLst>
          <pc:docMk/>
          <pc:sldMk cId="3329002248" sldId="569"/>
        </pc:sldMkLst>
        <pc:spChg chg="add del mod">
          <ac:chgData name="赵 家乐" userId="8949c222875fb683" providerId="LiveId" clId="{21D8C394-EFB3-4B9F-AB9B-47478BBE6AE7}" dt="2022-11-18T00:18:04.114" v="29" actId="478"/>
          <ac:spMkLst>
            <pc:docMk/>
            <pc:sldMk cId="3329002248" sldId="569"/>
            <ac:spMk id="2" creationId="{30D79977-0988-E569-0508-DAC743E0F1E3}"/>
          </ac:spMkLst>
        </pc:spChg>
        <pc:spChg chg="add mod">
          <ac:chgData name="赵 家乐" userId="8949c222875fb683" providerId="LiveId" clId="{21D8C394-EFB3-4B9F-AB9B-47478BBE6AE7}" dt="2022-11-18T00:18:58.705" v="40" actId="255"/>
          <ac:spMkLst>
            <pc:docMk/>
            <pc:sldMk cId="3329002248" sldId="569"/>
            <ac:spMk id="3" creationId="{AAE9BADA-AC2A-AFE3-8041-F04FE665A88A}"/>
          </ac:spMkLst>
        </pc:spChg>
        <pc:spChg chg="add mod">
          <ac:chgData name="赵 家乐" userId="8949c222875fb683" providerId="LiveId" clId="{21D8C394-EFB3-4B9F-AB9B-47478BBE6AE7}" dt="2022-11-18T00:40:11.534" v="236" actId="1076"/>
          <ac:spMkLst>
            <pc:docMk/>
            <pc:sldMk cId="3329002248" sldId="569"/>
            <ac:spMk id="4" creationId="{3205B721-F613-06DE-154A-8DCF297EF1EF}"/>
          </ac:spMkLst>
        </pc:spChg>
        <pc:spChg chg="add mod">
          <ac:chgData name="赵 家乐" userId="8949c222875fb683" providerId="LiveId" clId="{21D8C394-EFB3-4B9F-AB9B-47478BBE6AE7}" dt="2022-11-18T00:21:07.951" v="93" actId="1076"/>
          <ac:spMkLst>
            <pc:docMk/>
            <pc:sldMk cId="3329002248" sldId="569"/>
            <ac:spMk id="5" creationId="{BEEA013A-BB54-745B-0AC5-1396B8EE3DDF}"/>
          </ac:spMkLst>
        </pc:spChg>
        <pc:spChg chg="add mod">
          <ac:chgData name="赵 家乐" userId="8949c222875fb683" providerId="LiveId" clId="{21D8C394-EFB3-4B9F-AB9B-47478BBE6AE7}" dt="2022-11-18T00:21:51.050" v="168" actId="1038"/>
          <ac:spMkLst>
            <pc:docMk/>
            <pc:sldMk cId="3329002248" sldId="569"/>
            <ac:spMk id="6" creationId="{99FEAB74-18DA-CD49-43A1-17D4975A2D87}"/>
          </ac:spMkLst>
        </pc:spChg>
        <pc:spChg chg="add del mod">
          <ac:chgData name="赵 家乐" userId="8949c222875fb683" providerId="LiveId" clId="{21D8C394-EFB3-4B9F-AB9B-47478BBE6AE7}" dt="2022-11-18T00:24:01.954" v="172" actId="478"/>
          <ac:spMkLst>
            <pc:docMk/>
            <pc:sldMk cId="3329002248" sldId="569"/>
            <ac:spMk id="7" creationId="{41592FB4-572D-71C2-6440-4A4DD5F97178}"/>
          </ac:spMkLst>
        </pc:spChg>
        <pc:spChg chg="add mod">
          <ac:chgData name="赵 家乐" userId="8949c222875fb683" providerId="LiveId" clId="{21D8C394-EFB3-4B9F-AB9B-47478BBE6AE7}" dt="2022-11-18T00:24:55.291" v="196" actId="20577"/>
          <ac:spMkLst>
            <pc:docMk/>
            <pc:sldMk cId="3329002248" sldId="569"/>
            <ac:spMk id="8" creationId="{8D8A784B-7A95-4D51-EA85-96A4C5A452BC}"/>
          </ac:spMkLst>
        </pc:spChg>
        <pc:spChg chg="add mod">
          <ac:chgData name="赵 家乐" userId="8949c222875fb683" providerId="LiveId" clId="{21D8C394-EFB3-4B9F-AB9B-47478BBE6AE7}" dt="2022-11-18T00:26:12.304" v="226" actId="20577"/>
          <ac:spMkLst>
            <pc:docMk/>
            <pc:sldMk cId="3329002248" sldId="569"/>
            <ac:spMk id="9" creationId="{972B6C28-3AC5-101D-4CAB-E977CB86C22A}"/>
          </ac:spMkLst>
        </pc:spChg>
      </pc:sldChg>
      <pc:sldChg chg="addSp delSp modSp mod">
        <pc:chgData name="赵 家乐" userId="8949c222875fb683" providerId="LiveId" clId="{21D8C394-EFB3-4B9F-AB9B-47478BBE6AE7}" dt="2022-11-18T02:13:21.934" v="1408" actId="1076"/>
        <pc:sldMkLst>
          <pc:docMk/>
          <pc:sldMk cId="1870876183" sldId="575"/>
        </pc:sldMkLst>
        <pc:spChg chg="add mod">
          <ac:chgData name="赵 家乐" userId="8949c222875fb683" providerId="LiveId" clId="{21D8C394-EFB3-4B9F-AB9B-47478BBE6AE7}" dt="2022-11-18T01:05:49.868" v="634"/>
          <ac:spMkLst>
            <pc:docMk/>
            <pc:sldMk cId="1870876183" sldId="575"/>
            <ac:spMk id="2" creationId="{5167BE38-7F2A-7237-30B7-C5D457BBC1B3}"/>
          </ac:spMkLst>
        </pc:spChg>
        <pc:spChg chg="add mod">
          <ac:chgData name="赵 家乐" userId="8949c222875fb683" providerId="LiveId" clId="{21D8C394-EFB3-4B9F-AB9B-47478BBE6AE7}" dt="2022-11-18T01:31:43.757" v="1173" actId="1035"/>
          <ac:spMkLst>
            <pc:docMk/>
            <pc:sldMk cId="1870876183" sldId="575"/>
            <ac:spMk id="3" creationId="{554B51FC-8F62-E3D9-6D86-D03D6171BF20}"/>
          </ac:spMkLst>
        </pc:spChg>
        <pc:spChg chg="add del mod">
          <ac:chgData name="赵 家乐" userId="8949c222875fb683" providerId="LiveId" clId="{21D8C394-EFB3-4B9F-AB9B-47478BBE6AE7}" dt="2022-11-18T01:14:24.196" v="839" actId="478"/>
          <ac:spMkLst>
            <pc:docMk/>
            <pc:sldMk cId="1870876183" sldId="575"/>
            <ac:spMk id="4" creationId="{9A1D0D14-F9D2-AD7F-1A89-DFEF574B083E}"/>
          </ac:spMkLst>
        </pc:spChg>
        <pc:spChg chg="add mod">
          <ac:chgData name="赵 家乐" userId="8949c222875fb683" providerId="LiveId" clId="{21D8C394-EFB3-4B9F-AB9B-47478BBE6AE7}" dt="2022-11-18T02:13:21.934" v="1408" actId="1076"/>
          <ac:spMkLst>
            <pc:docMk/>
            <pc:sldMk cId="1870876183" sldId="575"/>
            <ac:spMk id="5" creationId="{346EC345-9C45-8907-151E-4F164E342A18}"/>
          </ac:spMkLst>
        </pc:spChg>
      </pc:sldChg>
      <pc:sldChg chg="addSp delSp modSp mod">
        <pc:chgData name="赵 家乐" userId="8949c222875fb683" providerId="LiveId" clId="{21D8C394-EFB3-4B9F-AB9B-47478BBE6AE7}" dt="2022-11-18T01:11:23.188" v="831" actId="1035"/>
        <pc:sldMkLst>
          <pc:docMk/>
          <pc:sldMk cId="2166439943" sldId="576"/>
        </pc:sldMkLst>
        <pc:spChg chg="add mod">
          <ac:chgData name="赵 家乐" userId="8949c222875fb683" providerId="LiveId" clId="{21D8C394-EFB3-4B9F-AB9B-47478BBE6AE7}" dt="2022-11-18T01:05:36.495" v="621"/>
          <ac:spMkLst>
            <pc:docMk/>
            <pc:sldMk cId="2166439943" sldId="576"/>
            <ac:spMk id="2" creationId="{850F7CB7-9207-2332-F32B-88C75912C214}"/>
          </ac:spMkLst>
        </pc:spChg>
        <pc:spChg chg="add mod">
          <ac:chgData name="赵 家乐" userId="8949c222875fb683" providerId="LiveId" clId="{21D8C394-EFB3-4B9F-AB9B-47478BBE6AE7}" dt="2022-11-18T01:10:09.236" v="807" actId="14100"/>
          <ac:spMkLst>
            <pc:docMk/>
            <pc:sldMk cId="2166439943" sldId="576"/>
            <ac:spMk id="3" creationId="{9BE521ED-6341-FDA6-69E1-120D4C8FCF72}"/>
          </ac:spMkLst>
        </pc:spChg>
        <pc:spChg chg="add mod">
          <ac:chgData name="赵 家乐" userId="8949c222875fb683" providerId="LiveId" clId="{21D8C394-EFB3-4B9F-AB9B-47478BBE6AE7}" dt="2022-11-18T01:10:18.864" v="810" actId="14100"/>
          <ac:spMkLst>
            <pc:docMk/>
            <pc:sldMk cId="2166439943" sldId="576"/>
            <ac:spMk id="4" creationId="{87E1BA40-81AD-A909-BA86-592AB30D8235}"/>
          </ac:spMkLst>
        </pc:spChg>
        <pc:spChg chg="add del mod">
          <ac:chgData name="赵 家乐" userId="8949c222875fb683" providerId="LiveId" clId="{21D8C394-EFB3-4B9F-AB9B-47478BBE6AE7}" dt="2022-11-18T01:10:00.465" v="784" actId="478"/>
          <ac:spMkLst>
            <pc:docMk/>
            <pc:sldMk cId="2166439943" sldId="576"/>
            <ac:spMk id="5" creationId="{B79208FA-E6FE-D5D6-0BB3-926CBAB22333}"/>
          </ac:spMkLst>
        </pc:spChg>
        <pc:spChg chg="add del mod">
          <ac:chgData name="赵 家乐" userId="8949c222875fb683" providerId="LiveId" clId="{21D8C394-EFB3-4B9F-AB9B-47478BBE6AE7}" dt="2022-11-18T01:10:00.465" v="784" actId="478"/>
          <ac:spMkLst>
            <pc:docMk/>
            <pc:sldMk cId="2166439943" sldId="576"/>
            <ac:spMk id="6" creationId="{6D70B521-1924-AC1A-EC44-83DDEF335F75}"/>
          </ac:spMkLst>
        </pc:spChg>
        <pc:spChg chg="add mod">
          <ac:chgData name="赵 家乐" userId="8949c222875fb683" providerId="LiveId" clId="{21D8C394-EFB3-4B9F-AB9B-47478BBE6AE7}" dt="2022-11-18T01:11:23.188" v="831" actId="1035"/>
          <ac:spMkLst>
            <pc:docMk/>
            <pc:sldMk cId="2166439943" sldId="576"/>
            <ac:spMk id="7" creationId="{DE2AF645-7EB3-2534-3361-3046715C0556}"/>
          </ac:spMkLst>
        </pc:spChg>
        <pc:spChg chg="add mod">
          <ac:chgData name="赵 家乐" userId="8949c222875fb683" providerId="LiveId" clId="{21D8C394-EFB3-4B9F-AB9B-47478BBE6AE7}" dt="2022-11-18T01:10:26.489" v="826" actId="1036"/>
          <ac:spMkLst>
            <pc:docMk/>
            <pc:sldMk cId="2166439943" sldId="576"/>
            <ac:spMk id="8" creationId="{32C71820-17E1-F834-6CEA-B58B6ABAB5B9}"/>
          </ac:spMkLst>
        </pc:spChg>
        <pc:spChg chg="add del mod">
          <ac:chgData name="赵 家乐" userId="8949c222875fb683" providerId="LiveId" clId="{21D8C394-EFB3-4B9F-AB9B-47478BBE6AE7}" dt="2022-11-18T01:10:00.465" v="784" actId="478"/>
          <ac:spMkLst>
            <pc:docMk/>
            <pc:sldMk cId="2166439943" sldId="576"/>
            <ac:spMk id="9" creationId="{0C833DBF-F31C-0C7F-DF6C-F77B5B183926}"/>
          </ac:spMkLst>
        </pc:spChg>
        <pc:spChg chg="add del mod">
          <ac:chgData name="赵 家乐" userId="8949c222875fb683" providerId="LiveId" clId="{21D8C394-EFB3-4B9F-AB9B-47478BBE6AE7}" dt="2022-11-18T01:10:00.465" v="784" actId="478"/>
          <ac:spMkLst>
            <pc:docMk/>
            <pc:sldMk cId="2166439943" sldId="576"/>
            <ac:spMk id="10" creationId="{2A80ECA4-0350-B9CA-6A1B-E26EC0C68BEB}"/>
          </ac:spMkLst>
        </pc:spChg>
      </pc:sldChg>
      <pc:sldChg chg="addSp modSp mod">
        <pc:chgData name="赵 家乐" userId="8949c222875fb683" providerId="LiveId" clId="{21D8C394-EFB3-4B9F-AB9B-47478BBE6AE7}" dt="2022-11-18T01:02:45.649" v="608" actId="1076"/>
        <pc:sldMkLst>
          <pc:docMk/>
          <pc:sldMk cId="2522435415" sldId="577"/>
        </pc:sldMkLst>
        <pc:spChg chg="add mod">
          <ac:chgData name="赵 家乐" userId="8949c222875fb683" providerId="LiveId" clId="{21D8C394-EFB3-4B9F-AB9B-47478BBE6AE7}" dt="2022-11-18T00:27:19.815" v="235"/>
          <ac:spMkLst>
            <pc:docMk/>
            <pc:sldMk cId="2522435415" sldId="577"/>
            <ac:spMk id="2" creationId="{22588710-60C4-E57B-D732-16C569734A91}"/>
          </ac:spMkLst>
        </pc:spChg>
        <pc:spChg chg="add mod">
          <ac:chgData name="赵 家乐" userId="8949c222875fb683" providerId="LiveId" clId="{21D8C394-EFB3-4B9F-AB9B-47478BBE6AE7}" dt="2022-11-18T00:59:52.614" v="598" actId="255"/>
          <ac:spMkLst>
            <pc:docMk/>
            <pc:sldMk cId="2522435415" sldId="577"/>
            <ac:spMk id="3" creationId="{6DCF0504-7199-4C95-59DB-5E4D916DD649}"/>
          </ac:spMkLst>
        </pc:spChg>
        <pc:spChg chg="add mod">
          <ac:chgData name="赵 家乐" userId="8949c222875fb683" providerId="LiveId" clId="{21D8C394-EFB3-4B9F-AB9B-47478BBE6AE7}" dt="2022-11-18T00:59:57.001" v="600"/>
          <ac:spMkLst>
            <pc:docMk/>
            <pc:sldMk cId="2522435415" sldId="577"/>
            <ac:spMk id="4" creationId="{1BBE9B69-4798-175B-B44F-3375079AB6D8}"/>
          </ac:spMkLst>
        </pc:spChg>
        <pc:spChg chg="add mod">
          <ac:chgData name="赵 家乐" userId="8949c222875fb683" providerId="LiveId" clId="{21D8C394-EFB3-4B9F-AB9B-47478BBE6AE7}" dt="2022-11-18T01:00:06.017" v="605"/>
          <ac:spMkLst>
            <pc:docMk/>
            <pc:sldMk cId="2522435415" sldId="577"/>
            <ac:spMk id="5" creationId="{E6BD4C23-86E7-62B2-C3A0-52EA2C08AE22}"/>
          </ac:spMkLst>
        </pc:spChg>
        <pc:spChg chg="add mod">
          <ac:chgData name="赵 家乐" userId="8949c222875fb683" providerId="LiveId" clId="{21D8C394-EFB3-4B9F-AB9B-47478BBE6AE7}" dt="2022-11-18T01:00:09.348" v="607"/>
          <ac:spMkLst>
            <pc:docMk/>
            <pc:sldMk cId="2522435415" sldId="577"/>
            <ac:spMk id="6" creationId="{CBF09E76-9DC2-FBB3-17D0-DDF49960DAF4}"/>
          </ac:spMkLst>
        </pc:spChg>
        <pc:spChg chg="add mod">
          <ac:chgData name="赵 家乐" userId="8949c222875fb683" providerId="LiveId" clId="{21D8C394-EFB3-4B9F-AB9B-47478BBE6AE7}" dt="2022-11-18T00:59:40.386" v="597" actId="1037"/>
          <ac:spMkLst>
            <pc:docMk/>
            <pc:sldMk cId="2522435415" sldId="577"/>
            <ac:spMk id="7" creationId="{CAE35726-FFCA-EB09-9005-F8FD448C4F88}"/>
          </ac:spMkLst>
        </pc:spChg>
        <pc:spChg chg="add mod">
          <ac:chgData name="赵 家乐" userId="8949c222875fb683" providerId="LiveId" clId="{21D8C394-EFB3-4B9F-AB9B-47478BBE6AE7}" dt="2022-11-18T00:59:40.386" v="597" actId="1037"/>
          <ac:spMkLst>
            <pc:docMk/>
            <pc:sldMk cId="2522435415" sldId="577"/>
            <ac:spMk id="8" creationId="{9031B2B9-D4E3-FB52-86EA-79EBAFB3BB52}"/>
          </ac:spMkLst>
        </pc:spChg>
        <pc:spChg chg="add mod">
          <ac:chgData name="赵 家乐" userId="8949c222875fb683" providerId="LiveId" clId="{21D8C394-EFB3-4B9F-AB9B-47478BBE6AE7}" dt="2022-11-18T00:59:40.386" v="597" actId="1037"/>
          <ac:spMkLst>
            <pc:docMk/>
            <pc:sldMk cId="2522435415" sldId="577"/>
            <ac:spMk id="9" creationId="{6B3815ED-FC15-793A-9C98-DEFFDDA1C9F1}"/>
          </ac:spMkLst>
        </pc:spChg>
        <pc:spChg chg="add mod">
          <ac:chgData name="赵 家乐" userId="8949c222875fb683" providerId="LiveId" clId="{21D8C394-EFB3-4B9F-AB9B-47478BBE6AE7}" dt="2022-11-18T01:02:45.649" v="608" actId="1076"/>
          <ac:spMkLst>
            <pc:docMk/>
            <pc:sldMk cId="2522435415" sldId="577"/>
            <ac:spMk id="10" creationId="{6032349C-C879-D793-5631-E7453526C26F}"/>
          </ac:spMkLst>
        </pc:spChg>
      </pc:sldChg>
      <pc:sldChg chg="addSp delSp modSp add mod">
        <pc:chgData name="赵 家乐" userId="8949c222875fb683" providerId="LiveId" clId="{21D8C394-EFB3-4B9F-AB9B-47478BBE6AE7}" dt="2022-11-18T02:19:17.594" v="1417" actId="1076"/>
        <pc:sldMkLst>
          <pc:docMk/>
          <pc:sldMk cId="3525043020" sldId="578"/>
        </pc:sldMkLst>
        <pc:spChg chg="mod">
          <ac:chgData name="赵 家乐" userId="8949c222875fb683" providerId="LiveId" clId="{21D8C394-EFB3-4B9F-AB9B-47478BBE6AE7}" dt="2022-11-18T01:06:08.005" v="646" actId="20577"/>
          <ac:spMkLst>
            <pc:docMk/>
            <pc:sldMk cId="3525043020" sldId="578"/>
            <ac:spMk id="2" creationId="{5167BE38-7F2A-7237-30B7-C5D457BBC1B3}"/>
          </ac:spMkLst>
        </pc:spChg>
        <pc:spChg chg="add del mod">
          <ac:chgData name="赵 家乐" userId="8949c222875fb683" providerId="LiveId" clId="{21D8C394-EFB3-4B9F-AB9B-47478BBE6AE7}" dt="2022-11-18T01:19:59.708" v="852" actId="21"/>
          <ac:spMkLst>
            <pc:docMk/>
            <pc:sldMk cId="3525043020" sldId="578"/>
            <ac:spMk id="3" creationId="{F7A7AF6F-5D02-6476-6358-F10D6C197353}"/>
          </ac:spMkLst>
        </pc:spChg>
        <pc:spChg chg="add mod">
          <ac:chgData name="赵 家乐" userId="8949c222875fb683" providerId="LiveId" clId="{21D8C394-EFB3-4B9F-AB9B-47478BBE6AE7}" dt="2022-11-18T01:21:59.477" v="890"/>
          <ac:spMkLst>
            <pc:docMk/>
            <pc:sldMk cId="3525043020" sldId="578"/>
            <ac:spMk id="5" creationId="{590F8816-F9F0-E74F-50D7-DF0554F3DCCA}"/>
          </ac:spMkLst>
        </pc:spChg>
        <pc:picChg chg="add mod">
          <ac:chgData name="赵 家乐" userId="8949c222875fb683" providerId="LiveId" clId="{21D8C394-EFB3-4B9F-AB9B-47478BBE6AE7}" dt="2022-11-18T02:19:17.594" v="1417" actId="1076"/>
          <ac:picMkLst>
            <pc:docMk/>
            <pc:sldMk cId="3525043020" sldId="578"/>
            <ac:picMk id="3" creationId="{15A80698-950A-C9D9-7BF2-1FE292DE63FA}"/>
          </ac:picMkLst>
        </pc:picChg>
        <pc:picChg chg="add del mod">
          <ac:chgData name="赵 家乐" userId="8949c222875fb683" providerId="LiveId" clId="{21D8C394-EFB3-4B9F-AB9B-47478BBE6AE7}" dt="2022-11-18T02:19:05.778" v="1409" actId="478"/>
          <ac:picMkLst>
            <pc:docMk/>
            <pc:sldMk cId="3525043020" sldId="578"/>
            <ac:picMk id="4" creationId="{71E962B4-431B-28D0-A741-6E13A4EE57F6}"/>
          </ac:picMkLst>
        </pc:picChg>
      </pc:sldChg>
      <pc:sldChg chg="addSp delSp modSp add mod">
        <pc:chgData name="赵 家乐" userId="8949c222875fb683" providerId="LiveId" clId="{21D8C394-EFB3-4B9F-AB9B-47478BBE6AE7}" dt="2022-11-18T02:07:53.843" v="1299" actId="732"/>
        <pc:sldMkLst>
          <pc:docMk/>
          <pc:sldMk cId="670332031" sldId="579"/>
        </pc:sldMkLst>
        <pc:spChg chg="mod">
          <ac:chgData name="赵 家乐" userId="8949c222875fb683" providerId="LiveId" clId="{21D8C394-EFB3-4B9F-AB9B-47478BBE6AE7}" dt="2022-11-18T01:06:21.071" v="654"/>
          <ac:spMkLst>
            <pc:docMk/>
            <pc:sldMk cId="670332031" sldId="579"/>
            <ac:spMk id="2" creationId="{5167BE38-7F2A-7237-30B7-C5D457BBC1B3}"/>
          </ac:spMkLst>
        </pc:spChg>
        <pc:spChg chg="add mod">
          <ac:chgData name="赵 家乐" userId="8949c222875fb683" providerId="LiveId" clId="{21D8C394-EFB3-4B9F-AB9B-47478BBE6AE7}" dt="2022-11-18T01:54:50.178" v="1234"/>
          <ac:spMkLst>
            <pc:docMk/>
            <pc:sldMk cId="670332031" sldId="579"/>
            <ac:spMk id="3" creationId="{FCF01B2F-BCF2-1DAE-DCD2-34DCA85855E1}"/>
          </ac:spMkLst>
        </pc:spChg>
        <pc:graphicFrameChg chg="add del mod">
          <ac:chgData name="赵 家乐" userId="8949c222875fb683" providerId="LiveId" clId="{21D8C394-EFB3-4B9F-AB9B-47478BBE6AE7}" dt="2022-11-18T02:07:41.530" v="1294"/>
          <ac:graphicFrameMkLst>
            <pc:docMk/>
            <pc:sldMk cId="670332031" sldId="579"/>
            <ac:graphicFrameMk id="4" creationId="{1E5714B4-A1B6-586E-11DB-8CCE0772E0CD}"/>
          </ac:graphicFrameMkLst>
        </pc:graphicFrameChg>
        <pc:picChg chg="add mod modCrop">
          <ac:chgData name="赵 家乐" userId="8949c222875fb683" providerId="LiveId" clId="{21D8C394-EFB3-4B9F-AB9B-47478BBE6AE7}" dt="2022-11-18T02:07:53.843" v="1299" actId="732"/>
          <ac:picMkLst>
            <pc:docMk/>
            <pc:sldMk cId="670332031" sldId="579"/>
            <ac:picMk id="5" creationId="{421682E2-E70D-64EB-3899-92AC59C9A1BE}"/>
          </ac:picMkLst>
        </pc:picChg>
      </pc:sldChg>
      <pc:sldChg chg="add del">
        <pc:chgData name="赵 家乐" userId="8949c222875fb683" providerId="LiveId" clId="{21D8C394-EFB3-4B9F-AB9B-47478BBE6AE7}" dt="2022-11-18T01:06:23.858" v="655" actId="47"/>
        <pc:sldMkLst>
          <pc:docMk/>
          <pc:sldMk cId="2603841882" sldId="580"/>
        </pc:sldMkLst>
      </pc:sldChg>
      <pc:sldChg chg="addSp modSp add mod">
        <pc:chgData name="赵 家乐" userId="8949c222875fb683" providerId="LiveId" clId="{21D8C394-EFB3-4B9F-AB9B-47478BBE6AE7}" dt="2022-11-18T01:25:53.099" v="1068" actId="1036"/>
        <pc:sldMkLst>
          <pc:docMk/>
          <pc:sldMk cId="3423620036" sldId="580"/>
        </pc:sldMkLst>
        <pc:spChg chg="add mod">
          <ac:chgData name="赵 家乐" userId="8949c222875fb683" providerId="LiveId" clId="{21D8C394-EFB3-4B9F-AB9B-47478BBE6AE7}" dt="2022-11-18T01:20:28.693" v="869" actId="120"/>
          <ac:spMkLst>
            <pc:docMk/>
            <pc:sldMk cId="3423620036" sldId="580"/>
            <ac:spMk id="3" creationId="{37AE1630-1383-BD0B-30AB-18E8CF3ADD1A}"/>
          </ac:spMkLst>
        </pc:spChg>
        <pc:spChg chg="add mod">
          <ac:chgData name="赵 家乐" userId="8949c222875fb683" providerId="LiveId" clId="{21D8C394-EFB3-4B9F-AB9B-47478BBE6AE7}" dt="2022-11-18T01:25:53.099" v="1068" actId="1036"/>
          <ac:spMkLst>
            <pc:docMk/>
            <pc:sldMk cId="3423620036" sldId="580"/>
            <ac:spMk id="4" creationId="{F6F56390-F29C-E08F-CA0E-8F5597CE6D81}"/>
          </ac:spMkLst>
        </pc:spChg>
        <pc:spChg chg="add mod">
          <ac:chgData name="赵 家乐" userId="8949c222875fb683" providerId="LiveId" clId="{21D8C394-EFB3-4B9F-AB9B-47478BBE6AE7}" dt="2022-11-18T01:25:53.099" v="1068" actId="1036"/>
          <ac:spMkLst>
            <pc:docMk/>
            <pc:sldMk cId="3423620036" sldId="580"/>
            <ac:spMk id="6" creationId="{0E24A434-6796-B6E4-7230-6D8E5531B91C}"/>
          </ac:spMkLst>
        </pc:spChg>
        <pc:spChg chg="add mod">
          <ac:chgData name="赵 家乐" userId="8949c222875fb683" providerId="LiveId" clId="{21D8C394-EFB3-4B9F-AB9B-47478BBE6AE7}" dt="2022-11-18T01:25:53.099" v="1068" actId="1036"/>
          <ac:spMkLst>
            <pc:docMk/>
            <pc:sldMk cId="3423620036" sldId="580"/>
            <ac:spMk id="7" creationId="{951BB0EE-2486-800D-4736-FD62BC7E33CE}"/>
          </ac:spMkLst>
        </pc:spChg>
        <pc:graphicFrameChg chg="add mod modGraphic">
          <ac:chgData name="赵 家乐" userId="8949c222875fb683" providerId="LiveId" clId="{21D8C394-EFB3-4B9F-AB9B-47478BBE6AE7}" dt="2022-11-18T01:25:53.099" v="1068" actId="1036"/>
          <ac:graphicFrameMkLst>
            <pc:docMk/>
            <pc:sldMk cId="3423620036" sldId="580"/>
            <ac:graphicFrameMk id="5" creationId="{B86ACCEE-E167-55B0-F4C1-74FB738112BF}"/>
          </ac:graphicFrameMkLst>
        </pc:graphicFrameChg>
      </pc:sldChg>
      <pc:sldChg chg="addSp delSp modSp add mod">
        <pc:chgData name="赵 家乐" userId="8949c222875fb683" providerId="LiveId" clId="{21D8C394-EFB3-4B9F-AB9B-47478BBE6AE7}" dt="2022-11-18T01:33:43.563" v="1180" actId="478"/>
        <pc:sldMkLst>
          <pc:docMk/>
          <pc:sldMk cId="3566198482" sldId="581"/>
        </pc:sldMkLst>
        <pc:spChg chg="add del mod">
          <ac:chgData name="赵 家乐" userId="8949c222875fb683" providerId="LiveId" clId="{21D8C394-EFB3-4B9F-AB9B-47478BBE6AE7}" dt="2022-11-18T01:26:30.919" v="1083"/>
          <ac:spMkLst>
            <pc:docMk/>
            <pc:sldMk cId="3566198482" sldId="581"/>
            <ac:spMk id="3" creationId="{37AE1630-1383-BD0B-30AB-18E8CF3ADD1A}"/>
          </ac:spMkLst>
        </pc:spChg>
        <pc:spChg chg="del">
          <ac:chgData name="赵 家乐" userId="8949c222875fb683" providerId="LiveId" clId="{21D8C394-EFB3-4B9F-AB9B-47478BBE6AE7}" dt="2022-11-18T01:26:40.792" v="1084" actId="478"/>
          <ac:spMkLst>
            <pc:docMk/>
            <pc:sldMk cId="3566198482" sldId="581"/>
            <ac:spMk id="4" creationId="{F6F56390-F29C-E08F-CA0E-8F5597CE6D81}"/>
          </ac:spMkLst>
        </pc:spChg>
        <pc:spChg chg="del">
          <ac:chgData name="赵 家乐" userId="8949c222875fb683" providerId="LiveId" clId="{21D8C394-EFB3-4B9F-AB9B-47478BBE6AE7}" dt="2022-11-18T01:26:40.792" v="1084" actId="478"/>
          <ac:spMkLst>
            <pc:docMk/>
            <pc:sldMk cId="3566198482" sldId="581"/>
            <ac:spMk id="6" creationId="{0E24A434-6796-B6E4-7230-6D8E5531B91C}"/>
          </ac:spMkLst>
        </pc:spChg>
        <pc:spChg chg="del">
          <ac:chgData name="赵 家乐" userId="8949c222875fb683" providerId="LiveId" clId="{21D8C394-EFB3-4B9F-AB9B-47478BBE6AE7}" dt="2022-11-18T01:26:40.792" v="1084" actId="478"/>
          <ac:spMkLst>
            <pc:docMk/>
            <pc:sldMk cId="3566198482" sldId="581"/>
            <ac:spMk id="7" creationId="{951BB0EE-2486-800D-4736-FD62BC7E33CE}"/>
          </ac:spMkLst>
        </pc:spChg>
        <pc:spChg chg="add mod">
          <ac:chgData name="赵 家乐" userId="8949c222875fb683" providerId="LiveId" clId="{21D8C394-EFB3-4B9F-AB9B-47478BBE6AE7}" dt="2022-11-18T01:27:08.036" v="1088" actId="1076"/>
          <ac:spMkLst>
            <pc:docMk/>
            <pc:sldMk cId="3566198482" sldId="581"/>
            <ac:spMk id="8" creationId="{365E6AFF-BF67-5714-14F8-AB88E13CC147}"/>
          </ac:spMkLst>
        </pc:spChg>
        <pc:spChg chg="add del mod">
          <ac:chgData name="赵 家乐" userId="8949c222875fb683" providerId="LiveId" clId="{21D8C394-EFB3-4B9F-AB9B-47478BBE6AE7}" dt="2022-11-18T01:33:43.563" v="1180" actId="478"/>
          <ac:spMkLst>
            <pc:docMk/>
            <pc:sldMk cId="3566198482" sldId="581"/>
            <ac:spMk id="9" creationId="{ABD3C442-12A6-6434-3376-1E1688FD3536}"/>
          </ac:spMkLst>
        </pc:spChg>
        <pc:spChg chg="add del mod">
          <ac:chgData name="赵 家乐" userId="8949c222875fb683" providerId="LiveId" clId="{21D8C394-EFB3-4B9F-AB9B-47478BBE6AE7}" dt="2022-11-18T01:33:42.805" v="1179" actId="478"/>
          <ac:spMkLst>
            <pc:docMk/>
            <pc:sldMk cId="3566198482" sldId="581"/>
            <ac:spMk id="10" creationId="{9419B3B1-8C9B-F907-1BD9-DF93A80A5746}"/>
          </ac:spMkLst>
        </pc:spChg>
        <pc:spChg chg="add del mod">
          <ac:chgData name="赵 家乐" userId="8949c222875fb683" providerId="LiveId" clId="{21D8C394-EFB3-4B9F-AB9B-47478BBE6AE7}" dt="2022-11-18T01:33:42.108" v="1178" actId="478"/>
          <ac:spMkLst>
            <pc:docMk/>
            <pc:sldMk cId="3566198482" sldId="581"/>
            <ac:spMk id="11" creationId="{4BEF3D8E-A1FD-B0C9-076A-A267FDA4825B}"/>
          </ac:spMkLst>
        </pc:spChg>
        <pc:spChg chg="add del mod">
          <ac:chgData name="赵 家乐" userId="8949c222875fb683" providerId="LiveId" clId="{21D8C394-EFB3-4B9F-AB9B-47478BBE6AE7}" dt="2022-11-18T01:33:40.991" v="1177" actId="478"/>
          <ac:spMkLst>
            <pc:docMk/>
            <pc:sldMk cId="3566198482" sldId="581"/>
            <ac:spMk id="12" creationId="{AB0E9468-9F59-D03B-D631-3FD0A43B7737}"/>
          </ac:spMkLst>
        </pc:spChg>
        <pc:graphicFrameChg chg="del">
          <ac:chgData name="赵 家乐" userId="8949c222875fb683" providerId="LiveId" clId="{21D8C394-EFB3-4B9F-AB9B-47478BBE6AE7}" dt="2022-11-18T01:26:40.792" v="1084" actId="478"/>
          <ac:graphicFrameMkLst>
            <pc:docMk/>
            <pc:sldMk cId="3566198482" sldId="581"/>
            <ac:graphicFrameMk id="5" creationId="{B86ACCEE-E167-55B0-F4C1-74FB738112BF}"/>
          </ac:graphicFrameMkLst>
        </pc:graphicFrameChg>
      </pc:sldChg>
      <pc:sldChg chg="addSp delSp modSp add mod">
        <pc:chgData name="赵 家乐" userId="8949c222875fb683" providerId="LiveId" clId="{21D8C394-EFB3-4B9F-AB9B-47478BBE6AE7}" dt="2022-11-18T02:13:08.389" v="1407" actId="2711"/>
        <pc:sldMkLst>
          <pc:docMk/>
          <pc:sldMk cId="965411408" sldId="582"/>
        </pc:sldMkLst>
        <pc:spChg chg="mod">
          <ac:chgData name="赵 家乐" userId="8949c222875fb683" providerId="LiveId" clId="{21D8C394-EFB3-4B9F-AB9B-47478BBE6AE7}" dt="2022-11-18T01:27:46.323" v="1106"/>
          <ac:spMkLst>
            <pc:docMk/>
            <pc:sldMk cId="965411408" sldId="582"/>
            <ac:spMk id="3" creationId="{37AE1630-1383-BD0B-30AB-18E8CF3ADD1A}"/>
          </ac:spMkLst>
        </pc:spChg>
        <pc:spChg chg="del">
          <ac:chgData name="赵 家乐" userId="8949c222875fb683" providerId="LiveId" clId="{21D8C394-EFB3-4B9F-AB9B-47478BBE6AE7}" dt="2022-11-18T01:27:55.335" v="1107" actId="478"/>
          <ac:spMkLst>
            <pc:docMk/>
            <pc:sldMk cId="965411408" sldId="582"/>
            <ac:spMk id="4" creationId="{F6F56390-F29C-E08F-CA0E-8F5597CE6D81}"/>
          </ac:spMkLst>
        </pc:spChg>
        <pc:spChg chg="del">
          <ac:chgData name="赵 家乐" userId="8949c222875fb683" providerId="LiveId" clId="{21D8C394-EFB3-4B9F-AB9B-47478BBE6AE7}" dt="2022-11-18T01:27:55.335" v="1107" actId="478"/>
          <ac:spMkLst>
            <pc:docMk/>
            <pc:sldMk cId="965411408" sldId="582"/>
            <ac:spMk id="6" creationId="{0E24A434-6796-B6E4-7230-6D8E5531B91C}"/>
          </ac:spMkLst>
        </pc:spChg>
        <pc:spChg chg="del">
          <ac:chgData name="赵 家乐" userId="8949c222875fb683" providerId="LiveId" clId="{21D8C394-EFB3-4B9F-AB9B-47478BBE6AE7}" dt="2022-11-18T01:27:55.335" v="1107" actId="478"/>
          <ac:spMkLst>
            <pc:docMk/>
            <pc:sldMk cId="965411408" sldId="582"/>
            <ac:spMk id="7" creationId="{951BB0EE-2486-800D-4736-FD62BC7E33CE}"/>
          </ac:spMkLst>
        </pc:spChg>
        <pc:graphicFrameChg chg="del">
          <ac:chgData name="赵 家乐" userId="8949c222875fb683" providerId="LiveId" clId="{21D8C394-EFB3-4B9F-AB9B-47478BBE6AE7}" dt="2022-11-18T01:27:55.335" v="1107" actId="478"/>
          <ac:graphicFrameMkLst>
            <pc:docMk/>
            <pc:sldMk cId="965411408" sldId="582"/>
            <ac:graphicFrameMk id="5" creationId="{B86ACCEE-E167-55B0-F4C1-74FB738112BF}"/>
          </ac:graphicFrameMkLst>
        </pc:graphicFrameChg>
        <pc:graphicFrameChg chg="add mod modGraphic">
          <ac:chgData name="赵 家乐" userId="8949c222875fb683" providerId="LiveId" clId="{21D8C394-EFB3-4B9F-AB9B-47478BBE6AE7}" dt="2022-11-18T02:13:08.389" v="1407" actId="2711"/>
          <ac:graphicFrameMkLst>
            <pc:docMk/>
            <pc:sldMk cId="965411408" sldId="582"/>
            <ac:graphicFrameMk id="8" creationId="{25CB8315-09EB-5118-C9CB-710B5401CBCC}"/>
          </ac:graphicFrameMkLst>
        </pc:graphicFrameChg>
        <pc:cxnChg chg="add mod">
          <ac:chgData name="赵 家乐" userId="8949c222875fb683" providerId="LiveId" clId="{21D8C394-EFB3-4B9F-AB9B-47478BBE6AE7}" dt="2022-11-18T01:44:23.613" v="1214" actId="1036"/>
          <ac:cxnSpMkLst>
            <pc:docMk/>
            <pc:sldMk cId="965411408" sldId="582"/>
            <ac:cxnSpMk id="10" creationId="{BCCC604A-6DFB-A9E0-7C8E-43505927A07F}"/>
          </ac:cxnSpMkLst>
        </pc:cxnChg>
        <pc:cxnChg chg="add mod">
          <ac:chgData name="赵 家乐" userId="8949c222875fb683" providerId="LiveId" clId="{21D8C394-EFB3-4B9F-AB9B-47478BBE6AE7}" dt="2022-11-18T01:44:36.293" v="1218" actId="692"/>
          <ac:cxnSpMkLst>
            <pc:docMk/>
            <pc:sldMk cId="965411408" sldId="582"/>
            <ac:cxnSpMk id="11" creationId="{66AB2552-3870-BC52-D51A-1CB27D8E20D4}"/>
          </ac:cxnSpMkLst>
        </pc:cxnChg>
        <pc:cxnChg chg="add mod">
          <ac:chgData name="赵 家乐" userId="8949c222875fb683" providerId="LiveId" clId="{21D8C394-EFB3-4B9F-AB9B-47478BBE6AE7}" dt="2022-11-18T01:44:49.669" v="1220" actId="1076"/>
          <ac:cxnSpMkLst>
            <pc:docMk/>
            <pc:sldMk cId="965411408" sldId="582"/>
            <ac:cxnSpMk id="12" creationId="{B554BFAC-26A6-6BE2-0E2F-DA3150748723}"/>
          </ac:cxnSpMkLst>
        </pc:cxnChg>
      </pc:sldChg>
      <pc:sldChg chg="addSp delSp modSp add mod">
        <pc:chgData name="赵 家乐" userId="8949c222875fb683" providerId="LiveId" clId="{21D8C394-EFB3-4B9F-AB9B-47478BBE6AE7}" dt="2022-11-18T01:29:19.588" v="1130" actId="1076"/>
        <pc:sldMkLst>
          <pc:docMk/>
          <pc:sldMk cId="1074567601" sldId="583"/>
        </pc:sldMkLst>
        <pc:spChg chg="mod">
          <ac:chgData name="赵 家乐" userId="8949c222875fb683" providerId="LiveId" clId="{21D8C394-EFB3-4B9F-AB9B-47478BBE6AE7}" dt="2022-11-18T01:28:02.262" v="1114"/>
          <ac:spMkLst>
            <pc:docMk/>
            <pc:sldMk cId="1074567601" sldId="583"/>
            <ac:spMk id="3" creationId="{37AE1630-1383-BD0B-30AB-18E8CF3ADD1A}"/>
          </ac:spMkLst>
        </pc:spChg>
        <pc:spChg chg="del">
          <ac:chgData name="赵 家乐" userId="8949c222875fb683" providerId="LiveId" clId="{21D8C394-EFB3-4B9F-AB9B-47478BBE6AE7}" dt="2022-11-18T01:28:11.206" v="1115" actId="478"/>
          <ac:spMkLst>
            <pc:docMk/>
            <pc:sldMk cId="1074567601" sldId="583"/>
            <ac:spMk id="4" creationId="{F6F56390-F29C-E08F-CA0E-8F5597CE6D81}"/>
          </ac:spMkLst>
        </pc:spChg>
        <pc:spChg chg="del">
          <ac:chgData name="赵 家乐" userId="8949c222875fb683" providerId="LiveId" clId="{21D8C394-EFB3-4B9F-AB9B-47478BBE6AE7}" dt="2022-11-18T01:28:11.206" v="1115" actId="478"/>
          <ac:spMkLst>
            <pc:docMk/>
            <pc:sldMk cId="1074567601" sldId="583"/>
            <ac:spMk id="6" creationId="{0E24A434-6796-B6E4-7230-6D8E5531B91C}"/>
          </ac:spMkLst>
        </pc:spChg>
        <pc:spChg chg="del">
          <ac:chgData name="赵 家乐" userId="8949c222875fb683" providerId="LiveId" clId="{21D8C394-EFB3-4B9F-AB9B-47478BBE6AE7}" dt="2022-11-18T01:28:11.206" v="1115" actId="478"/>
          <ac:spMkLst>
            <pc:docMk/>
            <pc:sldMk cId="1074567601" sldId="583"/>
            <ac:spMk id="7" creationId="{951BB0EE-2486-800D-4736-FD62BC7E33CE}"/>
          </ac:spMkLst>
        </pc:spChg>
        <pc:spChg chg="add mod">
          <ac:chgData name="赵 家乐" userId="8949c222875fb683" providerId="LiveId" clId="{21D8C394-EFB3-4B9F-AB9B-47478BBE6AE7}" dt="2022-11-18T01:28:34.889" v="1119" actId="1076"/>
          <ac:spMkLst>
            <pc:docMk/>
            <pc:sldMk cId="1074567601" sldId="583"/>
            <ac:spMk id="8" creationId="{BE275675-688C-5E4B-8CCE-CA90DD96E8CE}"/>
          </ac:spMkLst>
        </pc:spChg>
        <pc:spChg chg="add mod">
          <ac:chgData name="赵 家乐" userId="8949c222875fb683" providerId="LiveId" clId="{21D8C394-EFB3-4B9F-AB9B-47478BBE6AE7}" dt="2022-11-18T01:29:08.646" v="1126" actId="1076"/>
          <ac:spMkLst>
            <pc:docMk/>
            <pc:sldMk cId="1074567601" sldId="583"/>
            <ac:spMk id="9" creationId="{381C0D57-03D1-7314-950A-4834E4CECACE}"/>
          </ac:spMkLst>
        </pc:spChg>
        <pc:spChg chg="add mod">
          <ac:chgData name="赵 家乐" userId="8949c222875fb683" providerId="LiveId" clId="{21D8C394-EFB3-4B9F-AB9B-47478BBE6AE7}" dt="2022-11-18T01:29:12.179" v="1128" actId="1076"/>
          <ac:spMkLst>
            <pc:docMk/>
            <pc:sldMk cId="1074567601" sldId="583"/>
            <ac:spMk id="10" creationId="{437F6623-70D6-7C48-8E9A-08C62D5FEA28}"/>
          </ac:spMkLst>
        </pc:spChg>
        <pc:spChg chg="add mod">
          <ac:chgData name="赵 家乐" userId="8949c222875fb683" providerId="LiveId" clId="{21D8C394-EFB3-4B9F-AB9B-47478BBE6AE7}" dt="2022-11-18T01:29:19.588" v="1130" actId="1076"/>
          <ac:spMkLst>
            <pc:docMk/>
            <pc:sldMk cId="1074567601" sldId="583"/>
            <ac:spMk id="11" creationId="{83FEEA5C-E890-0AB1-7380-00CC8717C3DF}"/>
          </ac:spMkLst>
        </pc:spChg>
        <pc:graphicFrameChg chg="del">
          <ac:chgData name="赵 家乐" userId="8949c222875fb683" providerId="LiveId" clId="{21D8C394-EFB3-4B9F-AB9B-47478BBE6AE7}" dt="2022-11-18T01:28:11.206" v="1115" actId="478"/>
          <ac:graphicFrameMkLst>
            <pc:docMk/>
            <pc:sldMk cId="1074567601" sldId="583"/>
            <ac:graphicFrameMk id="5" creationId="{B86ACCEE-E167-55B0-F4C1-74FB738112BF}"/>
          </ac:graphicFrameMkLst>
        </pc:graphicFrameChg>
      </pc:sldChg>
      <pc:sldChg chg="addSp delSp modSp add mod">
        <pc:chgData name="赵 家乐" userId="8949c222875fb683" providerId="LiveId" clId="{21D8C394-EFB3-4B9F-AB9B-47478BBE6AE7}" dt="2022-11-18T02:09:10.335" v="1318" actId="1076"/>
        <pc:sldMkLst>
          <pc:docMk/>
          <pc:sldMk cId="3287851067" sldId="584"/>
        </pc:sldMkLst>
        <pc:spChg chg="add mod">
          <ac:chgData name="赵 家乐" userId="8949c222875fb683" providerId="LiveId" clId="{21D8C394-EFB3-4B9F-AB9B-47478BBE6AE7}" dt="2022-11-18T01:55:07.638" v="1248"/>
          <ac:spMkLst>
            <pc:docMk/>
            <pc:sldMk cId="3287851067" sldId="584"/>
            <ac:spMk id="3" creationId="{BBC12133-AC56-E3CB-7E6D-97CD4AF8654E}"/>
          </ac:spMkLst>
        </pc:spChg>
        <pc:graphicFrameChg chg="add del mod">
          <ac:chgData name="赵 家乐" userId="8949c222875fb683" providerId="LiveId" clId="{21D8C394-EFB3-4B9F-AB9B-47478BBE6AE7}" dt="2022-11-18T02:08:23.968" v="1301"/>
          <ac:graphicFrameMkLst>
            <pc:docMk/>
            <pc:sldMk cId="3287851067" sldId="584"/>
            <ac:graphicFrameMk id="4" creationId="{7D23BEC3-2DD6-2FE8-0D56-0BE257A168CE}"/>
          </ac:graphicFrameMkLst>
        </pc:graphicFrameChg>
        <pc:graphicFrameChg chg="add del mod">
          <ac:chgData name="赵 家乐" userId="8949c222875fb683" providerId="LiveId" clId="{21D8C394-EFB3-4B9F-AB9B-47478BBE6AE7}" dt="2022-11-18T02:08:53.036" v="1313"/>
          <ac:graphicFrameMkLst>
            <pc:docMk/>
            <pc:sldMk cId="3287851067" sldId="584"/>
            <ac:graphicFrameMk id="6" creationId="{5185C2B2-EF76-4CFB-8732-B71E8539E4C6}"/>
          </ac:graphicFrameMkLst>
        </pc:graphicFrameChg>
        <pc:picChg chg="add del mod modCrop">
          <ac:chgData name="赵 家乐" userId="8949c222875fb683" providerId="LiveId" clId="{21D8C394-EFB3-4B9F-AB9B-47478BBE6AE7}" dt="2022-11-18T02:08:38.999" v="1305"/>
          <ac:picMkLst>
            <pc:docMk/>
            <pc:sldMk cId="3287851067" sldId="584"/>
            <ac:picMk id="5" creationId="{4C31D110-7D1D-B5A0-D699-12A4335E69B7}"/>
          </ac:picMkLst>
        </pc:picChg>
        <pc:picChg chg="add mod modCrop">
          <ac:chgData name="赵 家乐" userId="8949c222875fb683" providerId="LiveId" clId="{21D8C394-EFB3-4B9F-AB9B-47478BBE6AE7}" dt="2022-11-18T02:09:10.335" v="1318" actId="1076"/>
          <ac:picMkLst>
            <pc:docMk/>
            <pc:sldMk cId="3287851067" sldId="584"/>
            <ac:picMk id="7" creationId="{A5389357-89D5-345F-A305-4E2703BD43AF}"/>
          </ac:picMkLst>
        </pc:picChg>
      </pc:sldChg>
      <pc:sldChg chg="addSp delSp modSp add mod">
        <pc:chgData name="赵 家乐" userId="8949c222875fb683" providerId="LiveId" clId="{21D8C394-EFB3-4B9F-AB9B-47478BBE6AE7}" dt="2022-11-18T02:11:09.371" v="1385" actId="1035"/>
        <pc:sldMkLst>
          <pc:docMk/>
          <pc:sldMk cId="2341043308" sldId="585"/>
        </pc:sldMkLst>
        <pc:spChg chg="add mod">
          <ac:chgData name="赵 家乐" userId="8949c222875fb683" providerId="LiveId" clId="{21D8C394-EFB3-4B9F-AB9B-47478BBE6AE7}" dt="2022-11-18T01:55:31.969" v="1262"/>
          <ac:spMkLst>
            <pc:docMk/>
            <pc:sldMk cId="2341043308" sldId="585"/>
            <ac:spMk id="3" creationId="{D33002FB-FD66-A47C-7055-B03F0B27939D}"/>
          </ac:spMkLst>
        </pc:spChg>
        <pc:graphicFrameChg chg="add del mod">
          <ac:chgData name="赵 家乐" userId="8949c222875fb683" providerId="LiveId" clId="{21D8C394-EFB3-4B9F-AB9B-47478BBE6AE7}" dt="2022-11-18T02:10:03.197" v="1320"/>
          <ac:graphicFrameMkLst>
            <pc:docMk/>
            <pc:sldMk cId="2341043308" sldId="585"/>
            <ac:graphicFrameMk id="4" creationId="{3C3BA0F0-13F7-7899-79BF-721FE369B2F2}"/>
          </ac:graphicFrameMkLst>
        </pc:graphicFrameChg>
        <pc:graphicFrameChg chg="add del mod">
          <ac:chgData name="赵 家乐" userId="8949c222875fb683" providerId="LiveId" clId="{21D8C394-EFB3-4B9F-AB9B-47478BBE6AE7}" dt="2022-11-18T02:10:42.412" v="1329"/>
          <ac:graphicFrameMkLst>
            <pc:docMk/>
            <pc:sldMk cId="2341043308" sldId="585"/>
            <ac:graphicFrameMk id="6" creationId="{B1ADCAEC-B17D-C805-3F7A-07223E95E404}"/>
          </ac:graphicFrameMkLst>
        </pc:graphicFrameChg>
        <pc:picChg chg="add mod modCrop">
          <ac:chgData name="赵 家乐" userId="8949c222875fb683" providerId="LiveId" clId="{21D8C394-EFB3-4B9F-AB9B-47478BBE6AE7}" dt="2022-11-18T02:11:06.512" v="1370" actId="1037"/>
          <ac:picMkLst>
            <pc:docMk/>
            <pc:sldMk cId="2341043308" sldId="585"/>
            <ac:picMk id="5" creationId="{213E1E7C-9641-2441-602E-66E05D33A33D}"/>
          </ac:picMkLst>
        </pc:picChg>
        <pc:picChg chg="add mod modCrop">
          <ac:chgData name="赵 家乐" userId="8949c222875fb683" providerId="LiveId" clId="{21D8C394-EFB3-4B9F-AB9B-47478BBE6AE7}" dt="2022-11-18T02:11:09.371" v="1385" actId="1035"/>
          <ac:picMkLst>
            <pc:docMk/>
            <pc:sldMk cId="2341043308" sldId="585"/>
            <ac:picMk id="7" creationId="{A4123DC8-676D-240F-476F-D816B13828F6}"/>
          </ac:picMkLst>
        </pc:picChg>
      </pc:sldChg>
      <pc:sldChg chg="addSp delSp modSp add mod">
        <pc:chgData name="赵 家乐" userId="8949c222875fb683" providerId="LiveId" clId="{21D8C394-EFB3-4B9F-AB9B-47478BBE6AE7}" dt="2022-11-18T02:11:37.959" v="1395" actId="1076"/>
        <pc:sldMkLst>
          <pc:docMk/>
          <pc:sldMk cId="2377434329" sldId="586"/>
        </pc:sldMkLst>
        <pc:spChg chg="add mod">
          <ac:chgData name="赵 家乐" userId="8949c222875fb683" providerId="LiveId" clId="{21D8C394-EFB3-4B9F-AB9B-47478BBE6AE7}" dt="2022-11-18T01:55:55.241" v="1275"/>
          <ac:spMkLst>
            <pc:docMk/>
            <pc:sldMk cId="2377434329" sldId="586"/>
            <ac:spMk id="3" creationId="{C84F2F2E-2665-3F9C-BF17-A2274EEBA9BB}"/>
          </ac:spMkLst>
        </pc:spChg>
        <pc:graphicFrameChg chg="add del mod">
          <ac:chgData name="赵 家乐" userId="8949c222875fb683" providerId="LiveId" clId="{21D8C394-EFB3-4B9F-AB9B-47478BBE6AE7}" dt="2022-11-18T02:11:28.906" v="1391"/>
          <ac:graphicFrameMkLst>
            <pc:docMk/>
            <pc:sldMk cId="2377434329" sldId="586"/>
            <ac:graphicFrameMk id="4" creationId="{51CC2234-197A-EFC9-92B7-7EF2A408D36E}"/>
          </ac:graphicFrameMkLst>
        </pc:graphicFrameChg>
        <pc:picChg chg="add mod modCrop">
          <ac:chgData name="赵 家乐" userId="8949c222875fb683" providerId="LiveId" clId="{21D8C394-EFB3-4B9F-AB9B-47478BBE6AE7}" dt="2022-11-18T02:11:37.959" v="1395" actId="1076"/>
          <ac:picMkLst>
            <pc:docMk/>
            <pc:sldMk cId="2377434329" sldId="586"/>
            <ac:picMk id="5" creationId="{03E8279B-9C74-F7C0-75E0-7667E8D57A1B}"/>
          </ac:picMkLst>
        </pc:picChg>
      </pc:sldChg>
      <pc:sldChg chg="addSp delSp modSp add mod">
        <pc:chgData name="赵 家乐" userId="8949c222875fb683" providerId="LiveId" clId="{21D8C394-EFB3-4B9F-AB9B-47478BBE6AE7}" dt="2022-11-18T02:12:13.605" v="1404" actId="1076"/>
        <pc:sldMkLst>
          <pc:docMk/>
          <pc:sldMk cId="3381599466" sldId="587"/>
        </pc:sldMkLst>
        <pc:spChg chg="add mod">
          <ac:chgData name="赵 家乐" userId="8949c222875fb683" providerId="LiveId" clId="{21D8C394-EFB3-4B9F-AB9B-47478BBE6AE7}" dt="2022-11-18T01:56:18.502" v="1288"/>
          <ac:spMkLst>
            <pc:docMk/>
            <pc:sldMk cId="3381599466" sldId="587"/>
            <ac:spMk id="3" creationId="{E33E12A3-FAFB-205D-1336-B9F7572A0BF0}"/>
          </ac:spMkLst>
        </pc:spChg>
        <pc:graphicFrameChg chg="add del mod">
          <ac:chgData name="赵 家乐" userId="8949c222875fb683" providerId="LiveId" clId="{21D8C394-EFB3-4B9F-AB9B-47478BBE6AE7}" dt="2022-11-18T02:11:56.843" v="1397"/>
          <ac:graphicFrameMkLst>
            <pc:docMk/>
            <pc:sldMk cId="3381599466" sldId="587"/>
            <ac:graphicFrameMk id="4" creationId="{D2F8F053-760C-BDF1-7427-B7727F8D9EAD}"/>
          </ac:graphicFrameMkLst>
        </pc:graphicFrameChg>
        <pc:picChg chg="add mod modCrop">
          <ac:chgData name="赵 家乐" userId="8949c222875fb683" providerId="LiveId" clId="{21D8C394-EFB3-4B9F-AB9B-47478BBE6AE7}" dt="2022-11-18T02:12:13.605" v="1404" actId="1076"/>
          <ac:picMkLst>
            <pc:docMk/>
            <pc:sldMk cId="3381599466" sldId="587"/>
            <ac:picMk id="5" creationId="{C499AAB4-6A59-85D1-6D15-802D07856ED9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2022/11/18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 userDrawn="1"/>
        </p:nvSpPr>
        <p:spPr>
          <a:xfrm>
            <a:off x="1162050" y="2438400"/>
            <a:ext cx="886587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  <a:sym typeface="+mn-ea"/>
              </a:rPr>
              <a:t>《</a:t>
            </a:r>
            <a:r>
              <a:rPr lang="en-US" altLang="zh-CN" sz="360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  <a:sym typeface="+mn-ea"/>
              </a:rPr>
              <a:t>CCF BDCI  </a:t>
            </a:r>
            <a:r>
              <a:rPr lang="zh-CN" altLang="en-US" sz="360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  <a:sym typeface="+mn-ea"/>
              </a:rPr>
              <a:t>大咖说》</a:t>
            </a:r>
            <a:r>
              <a:rPr lang="zh-CN" altLang="en-US" sz="320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  <a:sym typeface="+mn-ea"/>
              </a:rPr>
              <a:t>专题报告</a:t>
            </a:r>
            <a:endParaRPr lang="zh-CN" altLang="en-US" sz="320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CD44084-6F78-5902-C533-74591FFD26F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36162937-8111-F18B-7543-B13B0390C114}"/>
              </a:ext>
            </a:extLst>
          </p:cNvPr>
          <p:cNvSpPr/>
          <p:nvPr userDrawn="1"/>
        </p:nvSpPr>
        <p:spPr>
          <a:xfrm>
            <a:off x="0" y="614047"/>
            <a:ext cx="12192000" cy="58534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 descr="CCF BDCI ">
            <a:extLst>
              <a:ext uri="{FF2B5EF4-FFF2-40B4-BE49-F238E27FC236}">
                <a16:creationId xmlns:a16="http://schemas.microsoft.com/office/drawing/2014/main" id="{C0EC3B4B-3856-3481-DE08-255EACB7CDE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37245" y="154307"/>
            <a:ext cx="3501390" cy="35814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bg>
      <p:bgPr>
        <a:solidFill>
          <a:schemeClr val="bg1">
            <a:alpha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2022/11/18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23A0F5C-6C22-11A2-142E-12AD2779744E}"/>
              </a:ext>
            </a:extLst>
          </p:cNvPr>
          <p:cNvSpPr txBox="1"/>
          <p:nvPr userDrawn="1"/>
        </p:nvSpPr>
        <p:spPr>
          <a:xfrm>
            <a:off x="1162050" y="2438400"/>
            <a:ext cx="886587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  <a:sym typeface="+mn-ea"/>
              </a:rPr>
              <a:t>《</a:t>
            </a:r>
            <a:r>
              <a:rPr lang="en-US" altLang="zh-CN" sz="360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  <a:sym typeface="+mn-ea"/>
              </a:rPr>
              <a:t>CCF BDCI  </a:t>
            </a:r>
            <a:r>
              <a:rPr lang="zh-CN" altLang="en-US" sz="360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  <a:sym typeface="+mn-ea"/>
              </a:rPr>
              <a:t>大咖说》</a:t>
            </a:r>
            <a:r>
              <a:rPr lang="zh-CN" altLang="en-US" sz="320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  <a:sym typeface="+mn-ea"/>
              </a:rPr>
              <a:t>专题报告</a:t>
            </a:r>
            <a:endParaRPr lang="zh-CN" altLang="en-US" sz="320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142779D-FA01-97C6-1458-195C8F4F7D25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52C99F08-83AA-7C2E-F453-3CD2BD6C672B}"/>
              </a:ext>
            </a:extLst>
          </p:cNvPr>
          <p:cNvSpPr/>
          <p:nvPr userDrawn="1"/>
        </p:nvSpPr>
        <p:spPr>
          <a:xfrm>
            <a:off x="0" y="614047"/>
            <a:ext cx="12192000" cy="58534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 descr="CCF BDCI ">
            <a:extLst>
              <a:ext uri="{FF2B5EF4-FFF2-40B4-BE49-F238E27FC236}">
                <a16:creationId xmlns:a16="http://schemas.microsoft.com/office/drawing/2014/main" id="{D572C839-F8FF-9220-49D4-84DC2856F852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8437245" y="154307"/>
            <a:ext cx="3501390" cy="35814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</p:sldLayoutIdLst>
  <p:txStyles>
    <p:titleStyle>
      <a:lvl1pPr algn="l" defTabSz="914400" rtl="0" eaLnBrk="1" latinLnBrk="0" hangingPunct="1">
        <a:lnSpc>
          <a:spcPct val="150000"/>
        </a:lnSpc>
        <a:spcBef>
          <a:spcPct val="0"/>
        </a:spcBef>
        <a:buNone/>
        <a:defRPr sz="3200" b="1" i="0" kern="1200">
          <a:solidFill>
            <a:schemeClr val="bg1"/>
          </a:solidFill>
          <a:latin typeface="思源黑体 CN Bold" panose="020B0800000000000000" charset="-122"/>
          <a:ea typeface="思源黑体 CN Bold" panose="020B0800000000000000" charset="-122"/>
          <a:cs typeface="思源黑体 CN Bold" panose="020B0800000000000000" charset="-122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副标题 17"/>
          <p:cNvSpPr>
            <a:spLocks noGrp="1"/>
          </p:cNvSpPr>
          <p:nvPr>
            <p:ph type="subTitle" idx="4294967295"/>
          </p:nvPr>
        </p:nvSpPr>
        <p:spPr>
          <a:xfrm>
            <a:off x="838200" y="296545"/>
            <a:ext cx="4382135" cy="58547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2468245" y="125158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/>
          </a:p>
        </p:txBody>
      </p:sp>
      <p:pic>
        <p:nvPicPr>
          <p:cNvPr id="2" name="图片 1" descr="C:\Users\PC\Desktop\2.png2">
            <a:extLst>
              <a:ext uri="{FF2B5EF4-FFF2-40B4-BE49-F238E27FC236}">
                <a16:creationId xmlns:a16="http://schemas.microsoft.com/office/drawing/2014/main" id="{4629B658-42D7-007F-7413-A0DE44BA23A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6692D753-A36C-F324-A225-0CBAE5E9B3A0}"/>
              </a:ext>
            </a:extLst>
          </p:cNvPr>
          <p:cNvSpPr txBox="1"/>
          <p:nvPr userDrawn="1"/>
        </p:nvSpPr>
        <p:spPr>
          <a:xfrm>
            <a:off x="1162050" y="2495992"/>
            <a:ext cx="8865870" cy="752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  <a:sym typeface="+mn-ea"/>
              </a:rPr>
              <a:t>小样本数据分类任务</a:t>
            </a:r>
            <a:endParaRPr lang="zh-CN" altLang="en-US" sz="32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213C74D-0EE7-9CCE-CEAC-E03AF977E0BE}"/>
              </a:ext>
            </a:extLst>
          </p:cNvPr>
          <p:cNvSpPr txBox="1"/>
          <p:nvPr userDrawn="1"/>
        </p:nvSpPr>
        <p:spPr>
          <a:xfrm>
            <a:off x="1231549" y="3503135"/>
            <a:ext cx="39887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</a:rPr>
              <a:t>队伍名称：痛，太痛了</a:t>
            </a:r>
            <a:endParaRPr lang="en-US" altLang="zh-CN" sz="2400" dirty="0">
              <a:solidFill>
                <a:schemeClr val="bg1"/>
              </a:solidFill>
              <a:latin typeface="思源黑体 CN Bold" panose="020B0800000000000000" charset="-122"/>
              <a:ea typeface="思源黑体 CN Bold" panose="020B0800000000000000" charset="-122"/>
              <a:cs typeface="思源黑体 CN Bold" panose="020B0800000000000000" charset="-122"/>
            </a:endParaRPr>
          </a:p>
        </p:txBody>
      </p:sp>
      <p:pic>
        <p:nvPicPr>
          <p:cNvPr id="8" name="图片 7" descr="CCF BDCI ">
            <a:extLst>
              <a:ext uri="{FF2B5EF4-FFF2-40B4-BE49-F238E27FC236}">
                <a16:creationId xmlns:a16="http://schemas.microsoft.com/office/drawing/2014/main" id="{4C6AE5EB-678C-A5A0-9118-168F5D58BA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167" y="543288"/>
            <a:ext cx="4310000" cy="44046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8FA6528-1A13-0EC8-44E8-2631CA41563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165" y="1135631"/>
            <a:ext cx="5473835" cy="44046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167BE38-7F2A-7237-30B7-C5D457BBC1B3}"/>
              </a:ext>
            </a:extLst>
          </p:cNvPr>
          <p:cNvSpPr/>
          <p:nvPr/>
        </p:nvSpPr>
        <p:spPr>
          <a:xfrm>
            <a:off x="369723" y="766204"/>
            <a:ext cx="4596509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zh-CN" altLang="en-US" sz="4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解决方案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7AE1630-1383-BD0B-30AB-18E8CF3ADD1A}"/>
              </a:ext>
            </a:extLst>
          </p:cNvPr>
          <p:cNvSpPr/>
          <p:nvPr/>
        </p:nvSpPr>
        <p:spPr>
          <a:xfrm>
            <a:off x="369723" y="1652771"/>
            <a:ext cx="162095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zh-CN" altLang="en-US" sz="28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数据增强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E275675-688C-5E4B-8CCE-CA90DD96E8CE}"/>
              </a:ext>
            </a:extLst>
          </p:cNvPr>
          <p:cNvSpPr txBox="1"/>
          <p:nvPr/>
        </p:nvSpPr>
        <p:spPr>
          <a:xfrm>
            <a:off x="1562100" y="2590800"/>
            <a:ext cx="9817100" cy="3368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228600" algn="just">
              <a:lnSpc>
                <a:spcPct val="110000"/>
              </a:lnSpc>
              <a:spcBef>
                <a:spcPts val="100"/>
              </a:spcBef>
              <a:spcAft>
                <a:spcPts val="600"/>
              </a:spcAft>
            </a:pPr>
            <a:r>
              <a:rPr lang="zh-CN" altLang="zh-CN" sz="1800" dirty="0">
                <a:effectLst/>
                <a:latin typeface="Linux Libertine"/>
                <a:ea typeface="微软雅黑" panose="020B0503020204020204" pitchFamily="34" charset="-122"/>
                <a:cs typeface="微软雅黑" panose="020B0503020204020204" pitchFamily="34" charset="-122"/>
              </a:rPr>
              <a:t>为了缓解类别不平衡的问题，我们对少数类（长尾类别</a:t>
            </a:r>
            <a:r>
              <a:rPr lang="en-US" altLang="zh-CN" sz="1800" dirty="0">
                <a:effectLst/>
                <a:latin typeface="Linux Libertine"/>
                <a:ea typeface="微软雅黑" panose="020B0503020204020204" pitchFamily="34" charset="-122"/>
                <a:cs typeface="微软雅黑" panose="020B0503020204020204" pitchFamily="34" charset="-122"/>
              </a:rPr>
              <a:t>12</a:t>
            </a:r>
            <a:r>
              <a:rPr lang="zh-CN" altLang="zh-CN" sz="1800" dirty="0">
                <a:effectLst/>
                <a:latin typeface="Linux Libertine"/>
                <a:ea typeface="微软雅黑" panose="020B0503020204020204" pitchFamily="34" charset="-122"/>
                <a:cs typeface="微软雅黑" panose="020B0503020204020204" pitchFamily="34" charset="-122"/>
              </a:rPr>
              <a:t>、</a:t>
            </a:r>
            <a:r>
              <a:rPr lang="en-US" altLang="zh-CN" sz="1800" dirty="0">
                <a:effectLst/>
                <a:latin typeface="Linux Libertine"/>
                <a:ea typeface="微软雅黑" panose="020B0503020204020204" pitchFamily="34" charset="-122"/>
                <a:cs typeface="微软雅黑" panose="020B0503020204020204" pitchFamily="34" charset="-122"/>
              </a:rPr>
              <a:t>22</a:t>
            </a:r>
            <a:r>
              <a:rPr lang="zh-CN" altLang="zh-CN" sz="1800" dirty="0">
                <a:effectLst/>
                <a:latin typeface="Linux Libertine"/>
                <a:ea typeface="微软雅黑" panose="020B0503020204020204" pitchFamily="34" charset="-122"/>
                <a:cs typeface="微软雅黑" panose="020B0503020204020204" pitchFamily="34" charset="-122"/>
              </a:rPr>
              <a:t>、</a:t>
            </a:r>
            <a:r>
              <a:rPr lang="en-US" altLang="zh-CN" sz="1800" dirty="0">
                <a:effectLst/>
                <a:latin typeface="Linux Libertine"/>
                <a:ea typeface="微软雅黑" panose="020B0503020204020204" pitchFamily="34" charset="-122"/>
                <a:cs typeface="微软雅黑" panose="020B0503020204020204" pitchFamily="34" charset="-122"/>
              </a:rPr>
              <a:t>32</a:t>
            </a:r>
            <a:r>
              <a:rPr lang="zh-CN" altLang="zh-CN" sz="1800" dirty="0">
                <a:effectLst/>
                <a:latin typeface="Linux Libertine"/>
                <a:ea typeface="微软雅黑" panose="020B0503020204020204" pitchFamily="34" charset="-122"/>
                <a:cs typeface="微软雅黑" panose="020B0503020204020204" pitchFamily="34" charset="-122"/>
              </a:rPr>
              <a:t>、</a:t>
            </a:r>
            <a:r>
              <a:rPr lang="en-US" altLang="zh-CN" sz="1800" dirty="0">
                <a:effectLst/>
                <a:latin typeface="Linux Libertine"/>
                <a:ea typeface="微软雅黑" panose="020B0503020204020204" pitchFamily="34" charset="-122"/>
                <a:cs typeface="微软雅黑" panose="020B0503020204020204" pitchFamily="34" charset="-122"/>
              </a:rPr>
              <a:t>35</a:t>
            </a:r>
            <a:r>
              <a:rPr lang="zh-CN" altLang="zh-CN" sz="1800" dirty="0">
                <a:effectLst/>
                <a:latin typeface="Linux Libertine"/>
                <a:ea typeface="微软雅黑" panose="020B0503020204020204" pitchFamily="34" charset="-122"/>
                <a:cs typeface="微软雅黑" panose="020B0503020204020204" pitchFamily="34" charset="-122"/>
              </a:rPr>
              <a:t>）应用两种数据增强方法：</a:t>
            </a:r>
            <a:endParaRPr lang="zh-CN" altLang="zh-CN" sz="1800" dirty="0">
              <a:effectLst/>
              <a:latin typeface="Linux Libertine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indent="228600" algn="just">
              <a:lnSpc>
                <a:spcPct val="110000"/>
              </a:lnSpc>
              <a:spcBef>
                <a:spcPts val="100"/>
              </a:spcBef>
              <a:spcAft>
                <a:spcPts val="600"/>
              </a:spcAft>
            </a:pPr>
            <a:r>
              <a:rPr lang="zh-CN" altLang="zh-CN" sz="1800" dirty="0">
                <a:effectLst/>
                <a:latin typeface="Linux Libertine"/>
                <a:ea typeface="微软雅黑" panose="020B0503020204020204" pitchFamily="34" charset="-122"/>
                <a:cs typeface="微软雅黑" panose="020B0503020204020204" pitchFamily="34" charset="-122"/>
              </a:rPr>
              <a:t>回译：我们利用谷歌翻译接口，将中文翻译为英法德日韩</a:t>
            </a:r>
            <a:r>
              <a:rPr lang="en-US" altLang="zh-CN" sz="1800" dirty="0">
                <a:effectLst/>
                <a:latin typeface="Linux Libertine"/>
                <a:ea typeface="微软雅黑" panose="020B0503020204020204" pitchFamily="34" charset="-122"/>
                <a:cs typeface="微软雅黑" panose="020B0503020204020204" pitchFamily="34" charset="-122"/>
              </a:rPr>
              <a:t>5</a:t>
            </a:r>
            <a:r>
              <a:rPr lang="zh-CN" altLang="zh-CN" sz="1800" dirty="0">
                <a:effectLst/>
                <a:latin typeface="Linux Libertine"/>
                <a:ea typeface="微软雅黑" panose="020B0503020204020204" pitchFamily="34" charset="-122"/>
                <a:cs typeface="微软雅黑" panose="020B0503020204020204" pitchFamily="34" charset="-122"/>
              </a:rPr>
              <a:t>种语言，再翻译回中文，得到新的样本。</a:t>
            </a:r>
            <a:endParaRPr lang="zh-CN" altLang="zh-CN" sz="1800" dirty="0">
              <a:effectLst/>
              <a:latin typeface="Linux Libertine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indent="228600" algn="just">
              <a:lnSpc>
                <a:spcPct val="110000"/>
              </a:lnSpc>
              <a:spcBef>
                <a:spcPts val="100"/>
              </a:spcBef>
              <a:spcAft>
                <a:spcPts val="600"/>
              </a:spcAft>
            </a:pPr>
            <a:r>
              <a:rPr lang="en-US" altLang="zh-CN" sz="1800" dirty="0">
                <a:effectLst/>
                <a:latin typeface="微软雅黑" panose="020B0503020204020204" pitchFamily="34" charset="-122"/>
                <a:ea typeface="Calibri" panose="020F0502020204030204" pitchFamily="34" charset="0"/>
                <a:cs typeface="微软雅黑" panose="020B0503020204020204" pitchFamily="34" charset="-122"/>
              </a:rPr>
              <a:t>EDA</a:t>
            </a:r>
            <a:r>
              <a:rPr lang="zh-CN" altLang="zh-CN" sz="1800" dirty="0">
                <a:effectLst/>
                <a:latin typeface="Linux Libertine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r>
              <a:rPr lang="en-US" altLang="zh-CN" sz="1800" dirty="0">
                <a:effectLst/>
                <a:latin typeface="Linux Libertine"/>
                <a:ea typeface="微软雅黑" panose="020B0503020204020204" pitchFamily="34" charset="-122"/>
                <a:cs typeface="微软雅黑" panose="020B0503020204020204" pitchFamily="34" charset="-122"/>
              </a:rPr>
              <a:t>Easy Data Augmentation</a:t>
            </a:r>
            <a:r>
              <a:rPr lang="zh-CN" altLang="zh-CN" sz="1800" dirty="0">
                <a:effectLst/>
                <a:latin typeface="Linux Libertine"/>
                <a:ea typeface="微软雅黑" panose="020B0503020204020204" pitchFamily="34" charset="-122"/>
                <a:cs typeface="微软雅黑" panose="020B0503020204020204" pitchFamily="34" charset="-122"/>
              </a:rPr>
              <a:t>，由</a:t>
            </a:r>
            <a:r>
              <a:rPr lang="en-US" altLang="zh-CN" sz="1800" dirty="0">
                <a:effectLst/>
                <a:latin typeface="Linux Libertine"/>
                <a:ea typeface="微软雅黑" panose="020B0503020204020204" pitchFamily="34" charset="-122"/>
                <a:cs typeface="微软雅黑" panose="020B0503020204020204" pitchFamily="34" charset="-122"/>
              </a:rPr>
              <a:t>4</a:t>
            </a:r>
            <a:r>
              <a:rPr lang="zh-CN" altLang="zh-CN" sz="1800" dirty="0">
                <a:effectLst/>
                <a:latin typeface="Linux Libertine"/>
                <a:ea typeface="微软雅黑" panose="020B0503020204020204" pitchFamily="34" charset="-122"/>
                <a:cs typeface="微软雅黑" panose="020B0503020204020204" pitchFamily="34" charset="-122"/>
              </a:rPr>
              <a:t>种不同的方法组成，分别是同义词替换（从句子中随机选择</a:t>
            </a:r>
            <a:r>
              <a:rPr lang="en-US" altLang="zh-CN" sz="1800" dirty="0">
                <a:effectLst/>
                <a:latin typeface="Linux Libertine"/>
                <a:ea typeface="微软雅黑" panose="020B0503020204020204" pitchFamily="34" charset="-122"/>
                <a:cs typeface="微软雅黑" panose="020B0503020204020204" pitchFamily="34" charset="-122"/>
              </a:rPr>
              <a:t>n</a:t>
            </a:r>
            <a:r>
              <a:rPr lang="zh-CN" altLang="zh-CN" sz="1800" dirty="0">
                <a:effectLst/>
                <a:latin typeface="Linux Libertine"/>
                <a:ea typeface="微软雅黑" panose="020B0503020204020204" pitchFamily="34" charset="-122"/>
                <a:cs typeface="微软雅黑" panose="020B0503020204020204" pitchFamily="34" charset="-122"/>
              </a:rPr>
              <a:t>个非停用词，随机选择它们的同义词进行替换）、随机插入（从句子中随机选择一个非停用词的单词，随机选择它的一个近义词并将它插入在句子的任意位置。并将此过程重复</a:t>
            </a:r>
            <a:r>
              <a:rPr lang="en-US" altLang="zh-CN" sz="1800" dirty="0">
                <a:effectLst/>
                <a:latin typeface="Linux Libertine"/>
                <a:ea typeface="微软雅黑" panose="020B0503020204020204" pitchFamily="34" charset="-122"/>
                <a:cs typeface="微软雅黑" panose="020B0503020204020204" pitchFamily="34" charset="-122"/>
              </a:rPr>
              <a:t>n</a:t>
            </a:r>
            <a:r>
              <a:rPr lang="zh-CN" altLang="zh-CN" sz="1800" dirty="0">
                <a:effectLst/>
                <a:latin typeface="Linux Libertine"/>
                <a:ea typeface="微软雅黑" panose="020B0503020204020204" pitchFamily="34" charset="-122"/>
                <a:cs typeface="微软雅黑" panose="020B0503020204020204" pitchFamily="34" charset="-122"/>
              </a:rPr>
              <a:t>次）、随机替换（随机选择句子中的两个单次并将它们交换位置。将此过程重复</a:t>
            </a:r>
            <a:r>
              <a:rPr lang="en-US" altLang="zh-CN" sz="1800" dirty="0">
                <a:effectLst/>
                <a:latin typeface="Linux Libertine"/>
                <a:ea typeface="微软雅黑" panose="020B0503020204020204" pitchFamily="34" charset="-122"/>
                <a:cs typeface="微软雅黑" panose="020B0503020204020204" pitchFamily="34" charset="-122"/>
              </a:rPr>
              <a:t>n</a:t>
            </a:r>
            <a:r>
              <a:rPr lang="zh-CN" altLang="zh-CN" sz="1800" dirty="0">
                <a:effectLst/>
                <a:latin typeface="Linux Libertine"/>
                <a:ea typeface="微软雅黑" panose="020B0503020204020204" pitchFamily="34" charset="-122"/>
                <a:cs typeface="微软雅黑" panose="020B0503020204020204" pitchFamily="34" charset="-122"/>
              </a:rPr>
              <a:t>次）与随机删除（对句子中的每一个单词，都以一给定概率</a:t>
            </a:r>
            <a:r>
              <a:rPr lang="en-US" altLang="zh-CN" sz="1800" dirty="0">
                <a:effectLst/>
                <a:latin typeface="Linux Libertine"/>
                <a:ea typeface="微软雅黑" panose="020B0503020204020204" pitchFamily="34" charset="-122"/>
                <a:cs typeface="微软雅黑" panose="020B0503020204020204" pitchFamily="34" charset="-122"/>
              </a:rPr>
              <a:t>p</a:t>
            </a:r>
            <a:r>
              <a:rPr lang="zh-CN" altLang="zh-CN" sz="1800" dirty="0">
                <a:effectLst/>
                <a:latin typeface="Linux Libertine"/>
                <a:ea typeface="微软雅黑" panose="020B0503020204020204" pitchFamily="34" charset="-122"/>
                <a:cs typeface="微软雅黑" panose="020B0503020204020204" pitchFamily="34" charset="-122"/>
              </a:rPr>
              <a:t>判定此单词是否被删除）。</a:t>
            </a:r>
            <a:endParaRPr lang="zh-CN" altLang="zh-CN" sz="1800" dirty="0">
              <a:effectLst/>
              <a:latin typeface="Linux Libertine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81C0D57-03D1-7314-950A-4834E4CECACE}"/>
              </a:ext>
            </a:extLst>
          </p:cNvPr>
          <p:cNvSpPr/>
          <p:nvPr/>
        </p:nvSpPr>
        <p:spPr>
          <a:xfrm>
            <a:off x="1301288" y="2900959"/>
            <a:ext cx="147063" cy="1524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37F6623-70D6-7C48-8E9A-08C62D5FEA28}"/>
              </a:ext>
            </a:extLst>
          </p:cNvPr>
          <p:cNvSpPr/>
          <p:nvPr/>
        </p:nvSpPr>
        <p:spPr>
          <a:xfrm>
            <a:off x="1310031" y="3625927"/>
            <a:ext cx="147063" cy="1524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3FEEA5C-E890-0AB1-7380-00CC8717C3DF}"/>
              </a:ext>
            </a:extLst>
          </p:cNvPr>
          <p:cNvSpPr/>
          <p:nvPr/>
        </p:nvSpPr>
        <p:spPr>
          <a:xfrm>
            <a:off x="1301288" y="4350895"/>
            <a:ext cx="147063" cy="1524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45676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组合 84">
            <a:extLst>
              <a:ext uri="{FF2B5EF4-FFF2-40B4-BE49-F238E27FC236}">
                <a16:creationId xmlns:a16="http://schemas.microsoft.com/office/drawing/2014/main" id="{300733E1-2C57-BA28-4BA5-DCFF94823B69}"/>
              </a:ext>
            </a:extLst>
          </p:cNvPr>
          <p:cNvGrpSpPr/>
          <p:nvPr/>
        </p:nvGrpSpPr>
        <p:grpSpPr>
          <a:xfrm>
            <a:off x="10238958" y="3498173"/>
            <a:ext cx="1275339" cy="538143"/>
            <a:chOff x="161575" y="231574"/>
            <a:chExt cx="1600202" cy="965106"/>
          </a:xfrm>
        </p:grpSpPr>
        <p:sp>
          <p:nvSpPr>
            <p:cNvPr id="86" name="流程图: 磁盘 85">
              <a:extLst>
                <a:ext uri="{FF2B5EF4-FFF2-40B4-BE49-F238E27FC236}">
                  <a16:creationId xmlns:a16="http://schemas.microsoft.com/office/drawing/2014/main" id="{E4DE9FC1-7BA6-37BF-AE71-08358F80916A}"/>
                </a:ext>
              </a:extLst>
            </p:cNvPr>
            <p:cNvSpPr/>
            <p:nvPr/>
          </p:nvSpPr>
          <p:spPr>
            <a:xfrm>
              <a:off x="161575" y="231574"/>
              <a:ext cx="1600202" cy="965106"/>
            </a:xfrm>
            <a:prstGeom prst="flowChartMagneticDisk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87" name="文本框 86">
              <a:extLst>
                <a:ext uri="{FF2B5EF4-FFF2-40B4-BE49-F238E27FC236}">
                  <a16:creationId xmlns:a16="http://schemas.microsoft.com/office/drawing/2014/main" id="{1338C8C9-11BD-392F-BD7E-90CFAD34184E}"/>
                </a:ext>
              </a:extLst>
            </p:cNvPr>
            <p:cNvSpPr txBox="1"/>
            <p:nvPr/>
          </p:nvSpPr>
          <p:spPr>
            <a:xfrm>
              <a:off x="319307" y="644244"/>
              <a:ext cx="1442470" cy="5519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train_e.json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82" name="文本框 181">
            <a:extLst>
              <a:ext uri="{FF2B5EF4-FFF2-40B4-BE49-F238E27FC236}">
                <a16:creationId xmlns:a16="http://schemas.microsoft.com/office/drawing/2014/main" id="{D2783CC7-C87B-B031-EA76-E6494C3A9788}"/>
              </a:ext>
            </a:extLst>
          </p:cNvPr>
          <p:cNvSpPr txBox="1"/>
          <p:nvPr/>
        </p:nvSpPr>
        <p:spPr>
          <a:xfrm>
            <a:off x="339012" y="88131"/>
            <a:ext cx="51470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</a:rPr>
              <a:t>2 </a:t>
            </a:r>
            <a:r>
              <a:rPr lang="zh-CN" altLang="en-US" sz="2400" dirty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</a:rPr>
              <a:t>解决方案</a:t>
            </a:r>
            <a:r>
              <a:rPr lang="en-US" altLang="zh-CN" sz="2400" dirty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</a:rPr>
              <a:t>——</a:t>
            </a:r>
            <a:r>
              <a:rPr lang="zh-CN" altLang="en-US" sz="2400" dirty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</a:rPr>
              <a:t>伪标签迭代生成流程</a:t>
            </a:r>
            <a:endParaRPr lang="en-US" altLang="zh-CN" sz="2400" dirty="0">
              <a:solidFill>
                <a:schemeClr val="bg1"/>
              </a:solidFill>
              <a:latin typeface="思源黑体 CN Bold" panose="020B0800000000000000" charset="-122"/>
              <a:ea typeface="思源黑体 CN Bold" panose="020B0800000000000000" charset="-122"/>
              <a:cs typeface="思源黑体 CN Bold" panose="020B0800000000000000" charset="-122"/>
            </a:endParaRPr>
          </a:p>
        </p:txBody>
      </p: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B90CEB53-CCF8-7D25-0E77-AB36BE30CC5F}"/>
              </a:ext>
            </a:extLst>
          </p:cNvPr>
          <p:cNvGrpSpPr/>
          <p:nvPr/>
        </p:nvGrpSpPr>
        <p:grpSpPr>
          <a:xfrm>
            <a:off x="591296" y="2086103"/>
            <a:ext cx="1035379" cy="773723"/>
            <a:chOff x="4665695" y="1212887"/>
            <a:chExt cx="1035379" cy="773723"/>
          </a:xfrm>
        </p:grpSpPr>
        <p:sp>
          <p:nvSpPr>
            <p:cNvPr id="8" name="流程图: 磁盘 7">
              <a:extLst>
                <a:ext uri="{FF2B5EF4-FFF2-40B4-BE49-F238E27FC236}">
                  <a16:creationId xmlns:a16="http://schemas.microsoft.com/office/drawing/2014/main" id="{9F9A78AE-0CFE-D690-B8AB-AC0901F14C87}"/>
                </a:ext>
              </a:extLst>
            </p:cNvPr>
            <p:cNvSpPr/>
            <p:nvPr/>
          </p:nvSpPr>
          <p:spPr>
            <a:xfrm>
              <a:off x="4665695" y="1212887"/>
              <a:ext cx="1019908" cy="773723"/>
            </a:xfrm>
            <a:prstGeom prst="flowChartMagneticDisk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F2EDEBB9-BCF4-2F93-CCA0-D74E48ADB414}"/>
                </a:ext>
              </a:extLst>
            </p:cNvPr>
            <p:cNvSpPr txBox="1"/>
            <p:nvPr/>
          </p:nvSpPr>
          <p:spPr>
            <a:xfrm>
              <a:off x="4665696" y="1579224"/>
              <a:ext cx="10353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latin typeface="Consolas" panose="020B0609020204030204" pitchFamily="49" charset="0"/>
                </a:rPr>
                <a:t>train.json</a:t>
              </a:r>
              <a:endParaRPr lang="zh-CN" altLang="en-US" sz="1200" dirty="0">
                <a:latin typeface="Consolas" panose="020B0609020204030204" pitchFamily="49" charset="0"/>
              </a:endParaRPr>
            </a:p>
          </p:txBody>
        </p:sp>
      </p:grpSp>
      <p:sp>
        <p:nvSpPr>
          <p:cNvPr id="9" name="流程图: 磁盘 8">
            <a:extLst>
              <a:ext uri="{FF2B5EF4-FFF2-40B4-BE49-F238E27FC236}">
                <a16:creationId xmlns:a16="http://schemas.microsoft.com/office/drawing/2014/main" id="{864565C4-A776-E938-A157-E2282AB9C59D}"/>
              </a:ext>
            </a:extLst>
          </p:cNvPr>
          <p:cNvSpPr/>
          <p:nvPr/>
        </p:nvSpPr>
        <p:spPr>
          <a:xfrm>
            <a:off x="10220781" y="1137984"/>
            <a:ext cx="1345342" cy="897625"/>
          </a:xfrm>
          <a:prstGeom prst="flowChartMagneticDisk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testA.json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0" name="箭头: 下 49">
            <a:extLst>
              <a:ext uri="{FF2B5EF4-FFF2-40B4-BE49-F238E27FC236}">
                <a16:creationId xmlns:a16="http://schemas.microsoft.com/office/drawing/2014/main" id="{36CE74EE-950A-B282-7616-9A5F32F12470}"/>
              </a:ext>
            </a:extLst>
          </p:cNvPr>
          <p:cNvSpPr/>
          <p:nvPr/>
        </p:nvSpPr>
        <p:spPr>
          <a:xfrm rot="20097933">
            <a:off x="3504273" y="1495483"/>
            <a:ext cx="370659" cy="715583"/>
          </a:xfrm>
          <a:prstGeom prst="downArrow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5EA9C03B-FA29-EC74-C024-E799D0526D19}"/>
              </a:ext>
            </a:extLst>
          </p:cNvPr>
          <p:cNvGrpSpPr/>
          <p:nvPr/>
        </p:nvGrpSpPr>
        <p:grpSpPr>
          <a:xfrm>
            <a:off x="3679955" y="2231242"/>
            <a:ext cx="1275339" cy="538143"/>
            <a:chOff x="161575" y="231574"/>
            <a:chExt cx="1600202" cy="965106"/>
          </a:xfrm>
        </p:grpSpPr>
        <p:sp>
          <p:nvSpPr>
            <p:cNvPr id="56" name="流程图: 磁盘 55">
              <a:extLst>
                <a:ext uri="{FF2B5EF4-FFF2-40B4-BE49-F238E27FC236}">
                  <a16:creationId xmlns:a16="http://schemas.microsoft.com/office/drawing/2014/main" id="{575E8CE2-FF9B-BABD-F33F-DD6EB97E2685}"/>
                </a:ext>
              </a:extLst>
            </p:cNvPr>
            <p:cNvSpPr/>
            <p:nvPr/>
          </p:nvSpPr>
          <p:spPr>
            <a:xfrm>
              <a:off x="161575" y="231574"/>
              <a:ext cx="1600202" cy="965106"/>
            </a:xfrm>
            <a:prstGeom prst="flowChartMagneticDisk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321A4DDF-8C40-5CD9-DA0E-7528EBB6F0C0}"/>
                </a:ext>
              </a:extLst>
            </p:cNvPr>
            <p:cNvSpPr txBox="1"/>
            <p:nvPr/>
          </p:nvSpPr>
          <p:spPr>
            <a:xfrm>
              <a:off x="319307" y="644244"/>
              <a:ext cx="1442470" cy="5519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train_a.json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D697A7F8-464A-9408-820A-0A50CCCFAF38}"/>
              </a:ext>
            </a:extLst>
          </p:cNvPr>
          <p:cNvGrpSpPr/>
          <p:nvPr/>
        </p:nvGrpSpPr>
        <p:grpSpPr>
          <a:xfrm>
            <a:off x="5878329" y="2231242"/>
            <a:ext cx="1275339" cy="538143"/>
            <a:chOff x="161575" y="231574"/>
            <a:chExt cx="1600202" cy="965106"/>
          </a:xfrm>
        </p:grpSpPr>
        <p:sp>
          <p:nvSpPr>
            <p:cNvPr id="59" name="流程图: 磁盘 58">
              <a:extLst>
                <a:ext uri="{FF2B5EF4-FFF2-40B4-BE49-F238E27FC236}">
                  <a16:creationId xmlns:a16="http://schemas.microsoft.com/office/drawing/2014/main" id="{7238F112-471A-173E-A2D7-520ABAE0DE61}"/>
                </a:ext>
              </a:extLst>
            </p:cNvPr>
            <p:cNvSpPr/>
            <p:nvPr/>
          </p:nvSpPr>
          <p:spPr>
            <a:xfrm>
              <a:off x="161575" y="231574"/>
              <a:ext cx="1600202" cy="965106"/>
            </a:xfrm>
            <a:prstGeom prst="flowChartMagneticDisk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D234B791-3B37-0361-96C3-863A58E726B9}"/>
                </a:ext>
              </a:extLst>
            </p:cNvPr>
            <p:cNvSpPr txBox="1"/>
            <p:nvPr/>
          </p:nvSpPr>
          <p:spPr>
            <a:xfrm>
              <a:off x="319307" y="644244"/>
              <a:ext cx="1442470" cy="5519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train_b.json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10FDEAEB-B21F-78E1-FF66-25A491B6E798}"/>
              </a:ext>
            </a:extLst>
          </p:cNvPr>
          <p:cNvGrpSpPr/>
          <p:nvPr/>
        </p:nvGrpSpPr>
        <p:grpSpPr>
          <a:xfrm>
            <a:off x="8141699" y="2673579"/>
            <a:ext cx="1275339" cy="538143"/>
            <a:chOff x="161575" y="231574"/>
            <a:chExt cx="1600202" cy="965106"/>
          </a:xfrm>
        </p:grpSpPr>
        <p:sp>
          <p:nvSpPr>
            <p:cNvPr id="65" name="流程图: 磁盘 64">
              <a:extLst>
                <a:ext uri="{FF2B5EF4-FFF2-40B4-BE49-F238E27FC236}">
                  <a16:creationId xmlns:a16="http://schemas.microsoft.com/office/drawing/2014/main" id="{691CC0AB-6ECC-C3FF-6CF0-253D7371EDB5}"/>
                </a:ext>
              </a:extLst>
            </p:cNvPr>
            <p:cNvSpPr/>
            <p:nvPr/>
          </p:nvSpPr>
          <p:spPr>
            <a:xfrm>
              <a:off x="161575" y="231574"/>
              <a:ext cx="1600202" cy="965106"/>
            </a:xfrm>
            <a:prstGeom prst="flowChartMagneticDisk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0B5D304E-9DE7-EA77-B7C3-1B11F051CD12}"/>
                </a:ext>
              </a:extLst>
            </p:cNvPr>
            <p:cNvSpPr txBox="1"/>
            <p:nvPr/>
          </p:nvSpPr>
          <p:spPr>
            <a:xfrm>
              <a:off x="319307" y="644244"/>
              <a:ext cx="1442470" cy="5519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train_d.json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A34E9931-9187-8EF4-8DE9-B055A3FD5FFB}"/>
              </a:ext>
            </a:extLst>
          </p:cNvPr>
          <p:cNvGrpSpPr/>
          <p:nvPr/>
        </p:nvGrpSpPr>
        <p:grpSpPr>
          <a:xfrm>
            <a:off x="8208956" y="4819906"/>
            <a:ext cx="1275339" cy="538143"/>
            <a:chOff x="161575" y="1455410"/>
            <a:chExt cx="1600202" cy="965106"/>
          </a:xfrm>
        </p:grpSpPr>
        <p:sp>
          <p:nvSpPr>
            <p:cNvPr id="68" name="流程图: 磁盘 67">
              <a:extLst>
                <a:ext uri="{FF2B5EF4-FFF2-40B4-BE49-F238E27FC236}">
                  <a16:creationId xmlns:a16="http://schemas.microsoft.com/office/drawing/2014/main" id="{210427DF-8E63-D8F4-5BA4-B9AAD8FC2F66}"/>
                </a:ext>
              </a:extLst>
            </p:cNvPr>
            <p:cNvSpPr/>
            <p:nvPr/>
          </p:nvSpPr>
          <p:spPr>
            <a:xfrm>
              <a:off x="161575" y="1455410"/>
              <a:ext cx="1600202" cy="965106"/>
            </a:xfrm>
            <a:prstGeom prst="flowChartMagneticDisk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20D8E93C-6D2A-9505-B45B-56B4A1F9EF5D}"/>
                </a:ext>
              </a:extLst>
            </p:cNvPr>
            <p:cNvSpPr txBox="1"/>
            <p:nvPr/>
          </p:nvSpPr>
          <p:spPr>
            <a:xfrm>
              <a:off x="319307" y="1868080"/>
              <a:ext cx="1442470" cy="5519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train_0.json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70" name="矩形: 圆角 69">
            <a:extLst>
              <a:ext uri="{FF2B5EF4-FFF2-40B4-BE49-F238E27FC236}">
                <a16:creationId xmlns:a16="http://schemas.microsoft.com/office/drawing/2014/main" id="{56DD03C2-4846-FD9D-5B16-26BE2382A373}"/>
              </a:ext>
            </a:extLst>
          </p:cNvPr>
          <p:cNvSpPr/>
          <p:nvPr/>
        </p:nvSpPr>
        <p:spPr>
          <a:xfrm>
            <a:off x="2588360" y="900001"/>
            <a:ext cx="1091595" cy="46166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Mengzi</a:t>
            </a:r>
            <a:endParaRPr lang="zh-CN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箭头: 下 78">
            <a:extLst>
              <a:ext uri="{FF2B5EF4-FFF2-40B4-BE49-F238E27FC236}">
                <a16:creationId xmlns:a16="http://schemas.microsoft.com/office/drawing/2014/main" id="{4CB0DA61-53FC-43C5-A532-EDF1DBE195C5}"/>
              </a:ext>
            </a:extLst>
          </p:cNvPr>
          <p:cNvSpPr/>
          <p:nvPr/>
        </p:nvSpPr>
        <p:spPr>
          <a:xfrm rot="16200000">
            <a:off x="2516933" y="1662688"/>
            <a:ext cx="370659" cy="1709598"/>
          </a:xfrm>
          <a:prstGeom prst="downArrow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箭头: 下 79">
            <a:extLst>
              <a:ext uri="{FF2B5EF4-FFF2-40B4-BE49-F238E27FC236}">
                <a16:creationId xmlns:a16="http://schemas.microsoft.com/office/drawing/2014/main" id="{F9C1C7A7-4A06-6E55-B2F5-26DFA7AE442C}"/>
              </a:ext>
            </a:extLst>
          </p:cNvPr>
          <p:cNvSpPr/>
          <p:nvPr/>
        </p:nvSpPr>
        <p:spPr>
          <a:xfrm rot="16200000">
            <a:off x="5248209" y="2172996"/>
            <a:ext cx="370659" cy="699798"/>
          </a:xfrm>
          <a:prstGeom prst="downArrow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1" name="组合 80">
            <a:extLst>
              <a:ext uri="{FF2B5EF4-FFF2-40B4-BE49-F238E27FC236}">
                <a16:creationId xmlns:a16="http://schemas.microsoft.com/office/drawing/2014/main" id="{16B507BB-3FC1-7F06-9EB8-FB03FF8AD147}"/>
              </a:ext>
            </a:extLst>
          </p:cNvPr>
          <p:cNvGrpSpPr/>
          <p:nvPr/>
        </p:nvGrpSpPr>
        <p:grpSpPr>
          <a:xfrm>
            <a:off x="8041339" y="1355886"/>
            <a:ext cx="1275339" cy="538143"/>
            <a:chOff x="161575" y="231574"/>
            <a:chExt cx="1600202" cy="965106"/>
          </a:xfrm>
        </p:grpSpPr>
        <p:sp>
          <p:nvSpPr>
            <p:cNvPr id="82" name="流程图: 磁盘 81">
              <a:extLst>
                <a:ext uri="{FF2B5EF4-FFF2-40B4-BE49-F238E27FC236}">
                  <a16:creationId xmlns:a16="http://schemas.microsoft.com/office/drawing/2014/main" id="{1552CA83-B51D-963A-2009-7CBF7AF27F51}"/>
                </a:ext>
              </a:extLst>
            </p:cNvPr>
            <p:cNvSpPr/>
            <p:nvPr/>
          </p:nvSpPr>
          <p:spPr>
            <a:xfrm>
              <a:off x="161575" y="231574"/>
              <a:ext cx="1600202" cy="965106"/>
            </a:xfrm>
            <a:prstGeom prst="flowChartMagneticDisk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83" name="文本框 82">
              <a:extLst>
                <a:ext uri="{FF2B5EF4-FFF2-40B4-BE49-F238E27FC236}">
                  <a16:creationId xmlns:a16="http://schemas.microsoft.com/office/drawing/2014/main" id="{EB3F21B8-EC27-B96C-90BD-829CDEFF9017}"/>
                </a:ext>
              </a:extLst>
            </p:cNvPr>
            <p:cNvSpPr txBox="1"/>
            <p:nvPr/>
          </p:nvSpPr>
          <p:spPr>
            <a:xfrm>
              <a:off x="319307" y="644244"/>
              <a:ext cx="1442470" cy="5519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train_c.json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66" name="箭头: 下 165">
            <a:extLst>
              <a:ext uri="{FF2B5EF4-FFF2-40B4-BE49-F238E27FC236}">
                <a16:creationId xmlns:a16="http://schemas.microsoft.com/office/drawing/2014/main" id="{545C2514-F845-C232-3421-99F01B98A4A1}"/>
              </a:ext>
            </a:extLst>
          </p:cNvPr>
          <p:cNvSpPr/>
          <p:nvPr/>
        </p:nvSpPr>
        <p:spPr>
          <a:xfrm rot="17137370">
            <a:off x="7466603" y="2382038"/>
            <a:ext cx="370659" cy="812258"/>
          </a:xfrm>
          <a:prstGeom prst="downArrow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7" name="箭头: 下 166">
            <a:extLst>
              <a:ext uri="{FF2B5EF4-FFF2-40B4-BE49-F238E27FC236}">
                <a16:creationId xmlns:a16="http://schemas.microsoft.com/office/drawing/2014/main" id="{8EE13EC3-6CBB-30B9-A816-B0886304462B}"/>
              </a:ext>
            </a:extLst>
          </p:cNvPr>
          <p:cNvSpPr/>
          <p:nvPr/>
        </p:nvSpPr>
        <p:spPr>
          <a:xfrm rot="14386970">
            <a:off x="7439078" y="1679265"/>
            <a:ext cx="370659" cy="813674"/>
          </a:xfrm>
          <a:prstGeom prst="downArrow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8" name="箭头: 下 167">
            <a:extLst>
              <a:ext uri="{FF2B5EF4-FFF2-40B4-BE49-F238E27FC236}">
                <a16:creationId xmlns:a16="http://schemas.microsoft.com/office/drawing/2014/main" id="{11C0CCDF-65B0-0163-DDAE-F74551AF2E00}"/>
              </a:ext>
            </a:extLst>
          </p:cNvPr>
          <p:cNvSpPr/>
          <p:nvPr/>
        </p:nvSpPr>
        <p:spPr>
          <a:xfrm rot="18117834">
            <a:off x="9686119" y="2973558"/>
            <a:ext cx="370659" cy="725071"/>
          </a:xfrm>
          <a:prstGeom prst="downArrow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9" name="箭头: 下 168">
            <a:extLst>
              <a:ext uri="{FF2B5EF4-FFF2-40B4-BE49-F238E27FC236}">
                <a16:creationId xmlns:a16="http://schemas.microsoft.com/office/drawing/2014/main" id="{80E97A1F-8F8B-DD1A-A782-60EBD59A855C}"/>
              </a:ext>
            </a:extLst>
          </p:cNvPr>
          <p:cNvSpPr/>
          <p:nvPr/>
        </p:nvSpPr>
        <p:spPr>
          <a:xfrm rot="3181763">
            <a:off x="9379897" y="3861796"/>
            <a:ext cx="370659" cy="1011663"/>
          </a:xfrm>
          <a:prstGeom prst="downArrow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0" name="箭头: 下 169">
            <a:extLst>
              <a:ext uri="{FF2B5EF4-FFF2-40B4-BE49-F238E27FC236}">
                <a16:creationId xmlns:a16="http://schemas.microsoft.com/office/drawing/2014/main" id="{4CE0C67C-57B5-A5DD-21FC-DD721084D447}"/>
              </a:ext>
            </a:extLst>
          </p:cNvPr>
          <p:cNvSpPr/>
          <p:nvPr/>
        </p:nvSpPr>
        <p:spPr>
          <a:xfrm rot="5400000">
            <a:off x="9735856" y="4774531"/>
            <a:ext cx="370659" cy="622362"/>
          </a:xfrm>
          <a:prstGeom prst="downArrow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1" name="矩形: 圆角 170">
            <a:extLst>
              <a:ext uri="{FF2B5EF4-FFF2-40B4-BE49-F238E27FC236}">
                <a16:creationId xmlns:a16="http://schemas.microsoft.com/office/drawing/2014/main" id="{3F36B670-B170-236E-7B37-CC77CF92C53E}"/>
              </a:ext>
            </a:extLst>
          </p:cNvPr>
          <p:cNvSpPr/>
          <p:nvPr/>
        </p:nvSpPr>
        <p:spPr>
          <a:xfrm>
            <a:off x="10422702" y="4858145"/>
            <a:ext cx="1091595" cy="46166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Macbert</a:t>
            </a:r>
            <a:endParaRPr lang="zh-CN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2" name="矩形: 圆角 171">
            <a:extLst>
              <a:ext uri="{FF2B5EF4-FFF2-40B4-BE49-F238E27FC236}">
                <a16:creationId xmlns:a16="http://schemas.microsoft.com/office/drawing/2014/main" id="{02CFE74B-BCDD-B989-FF09-3BC4351482C1}"/>
              </a:ext>
            </a:extLst>
          </p:cNvPr>
          <p:cNvSpPr/>
          <p:nvPr/>
        </p:nvSpPr>
        <p:spPr>
          <a:xfrm>
            <a:off x="6798863" y="5879319"/>
            <a:ext cx="1371951" cy="46166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Ernie 3.0</a:t>
            </a:r>
            <a:endParaRPr lang="zh-CN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3" name="箭头: 下 172">
            <a:extLst>
              <a:ext uri="{FF2B5EF4-FFF2-40B4-BE49-F238E27FC236}">
                <a16:creationId xmlns:a16="http://schemas.microsoft.com/office/drawing/2014/main" id="{31DC8A51-4327-1905-DA23-F8A3CB8FFC8F}"/>
              </a:ext>
            </a:extLst>
          </p:cNvPr>
          <p:cNvSpPr/>
          <p:nvPr/>
        </p:nvSpPr>
        <p:spPr>
          <a:xfrm rot="6453058">
            <a:off x="7133663" y="3932818"/>
            <a:ext cx="370659" cy="1413355"/>
          </a:xfrm>
          <a:prstGeom prst="downArrow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4" name="组合 173">
            <a:extLst>
              <a:ext uri="{FF2B5EF4-FFF2-40B4-BE49-F238E27FC236}">
                <a16:creationId xmlns:a16="http://schemas.microsoft.com/office/drawing/2014/main" id="{F5CE29FB-4CEF-800A-986B-A86D5CDD3B3A}"/>
              </a:ext>
            </a:extLst>
          </p:cNvPr>
          <p:cNvGrpSpPr/>
          <p:nvPr/>
        </p:nvGrpSpPr>
        <p:grpSpPr>
          <a:xfrm>
            <a:off x="5265527" y="4047771"/>
            <a:ext cx="1275339" cy="538143"/>
            <a:chOff x="161575" y="1455410"/>
            <a:chExt cx="1600202" cy="965106"/>
          </a:xfrm>
        </p:grpSpPr>
        <p:sp>
          <p:nvSpPr>
            <p:cNvPr id="175" name="流程图: 磁盘 174">
              <a:extLst>
                <a:ext uri="{FF2B5EF4-FFF2-40B4-BE49-F238E27FC236}">
                  <a16:creationId xmlns:a16="http://schemas.microsoft.com/office/drawing/2014/main" id="{2D2A583C-DA69-5F7C-3CC8-4EE7216E0F0E}"/>
                </a:ext>
              </a:extLst>
            </p:cNvPr>
            <p:cNvSpPr/>
            <p:nvPr/>
          </p:nvSpPr>
          <p:spPr>
            <a:xfrm>
              <a:off x="161575" y="1455410"/>
              <a:ext cx="1600202" cy="965106"/>
            </a:xfrm>
            <a:prstGeom prst="flowChartMagneticDisk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176" name="文本框 175">
              <a:extLst>
                <a:ext uri="{FF2B5EF4-FFF2-40B4-BE49-F238E27FC236}">
                  <a16:creationId xmlns:a16="http://schemas.microsoft.com/office/drawing/2014/main" id="{9F16B2E6-ADD3-9E09-AF05-5F68F2667050}"/>
                </a:ext>
              </a:extLst>
            </p:cNvPr>
            <p:cNvSpPr txBox="1"/>
            <p:nvPr/>
          </p:nvSpPr>
          <p:spPr>
            <a:xfrm>
              <a:off x="319307" y="1868078"/>
              <a:ext cx="1442470" cy="5519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train_1.json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77" name="组合 176">
            <a:extLst>
              <a:ext uri="{FF2B5EF4-FFF2-40B4-BE49-F238E27FC236}">
                <a16:creationId xmlns:a16="http://schemas.microsoft.com/office/drawing/2014/main" id="{5B94918F-A1D1-779F-4710-0DC731C5FE74}"/>
              </a:ext>
            </a:extLst>
          </p:cNvPr>
          <p:cNvGrpSpPr/>
          <p:nvPr/>
        </p:nvGrpSpPr>
        <p:grpSpPr>
          <a:xfrm>
            <a:off x="5256196" y="5140601"/>
            <a:ext cx="1275339" cy="538143"/>
            <a:chOff x="161575" y="1455410"/>
            <a:chExt cx="1600202" cy="965106"/>
          </a:xfrm>
        </p:grpSpPr>
        <p:sp>
          <p:nvSpPr>
            <p:cNvPr id="178" name="流程图: 磁盘 177">
              <a:extLst>
                <a:ext uri="{FF2B5EF4-FFF2-40B4-BE49-F238E27FC236}">
                  <a16:creationId xmlns:a16="http://schemas.microsoft.com/office/drawing/2014/main" id="{88AAB4EA-C77E-112B-0015-F6D910920A6B}"/>
                </a:ext>
              </a:extLst>
            </p:cNvPr>
            <p:cNvSpPr/>
            <p:nvPr/>
          </p:nvSpPr>
          <p:spPr>
            <a:xfrm>
              <a:off x="161575" y="1455410"/>
              <a:ext cx="1600202" cy="965106"/>
            </a:xfrm>
            <a:prstGeom prst="flowChartMagneticDisk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179" name="文本框 178">
              <a:extLst>
                <a:ext uri="{FF2B5EF4-FFF2-40B4-BE49-F238E27FC236}">
                  <a16:creationId xmlns:a16="http://schemas.microsoft.com/office/drawing/2014/main" id="{08737D34-935F-5450-CFB2-2DFA21B9A92F}"/>
                </a:ext>
              </a:extLst>
            </p:cNvPr>
            <p:cNvSpPr txBox="1"/>
            <p:nvPr/>
          </p:nvSpPr>
          <p:spPr>
            <a:xfrm>
              <a:off x="319307" y="1868078"/>
              <a:ext cx="1442470" cy="5519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train_2.json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80" name="箭头: 下 179">
            <a:extLst>
              <a:ext uri="{FF2B5EF4-FFF2-40B4-BE49-F238E27FC236}">
                <a16:creationId xmlns:a16="http://schemas.microsoft.com/office/drawing/2014/main" id="{FBA56E92-47C5-D0BD-D7DF-B9B5C90BAD9C}"/>
              </a:ext>
            </a:extLst>
          </p:cNvPr>
          <p:cNvSpPr/>
          <p:nvPr/>
        </p:nvSpPr>
        <p:spPr>
          <a:xfrm rot="5034739">
            <a:off x="7133662" y="4597929"/>
            <a:ext cx="370659" cy="1413355"/>
          </a:xfrm>
          <a:prstGeom prst="downArrow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1" name="箭头: 下 180">
            <a:extLst>
              <a:ext uri="{FF2B5EF4-FFF2-40B4-BE49-F238E27FC236}">
                <a16:creationId xmlns:a16="http://schemas.microsoft.com/office/drawing/2014/main" id="{C48E4930-CA88-97B1-05A0-D23E20CB7F38}"/>
              </a:ext>
            </a:extLst>
          </p:cNvPr>
          <p:cNvSpPr/>
          <p:nvPr/>
        </p:nvSpPr>
        <p:spPr>
          <a:xfrm rot="10800000">
            <a:off x="7318991" y="5454017"/>
            <a:ext cx="370659" cy="307778"/>
          </a:xfrm>
          <a:prstGeom prst="downArrow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3" name="组合 182">
            <a:extLst>
              <a:ext uri="{FF2B5EF4-FFF2-40B4-BE49-F238E27FC236}">
                <a16:creationId xmlns:a16="http://schemas.microsoft.com/office/drawing/2014/main" id="{1426F227-C7AC-DC90-3798-10DBC304E9E7}"/>
              </a:ext>
            </a:extLst>
          </p:cNvPr>
          <p:cNvGrpSpPr/>
          <p:nvPr/>
        </p:nvGrpSpPr>
        <p:grpSpPr>
          <a:xfrm>
            <a:off x="3042285" y="4626660"/>
            <a:ext cx="1275339" cy="538143"/>
            <a:chOff x="161575" y="1455410"/>
            <a:chExt cx="1600202" cy="965106"/>
          </a:xfrm>
        </p:grpSpPr>
        <p:sp>
          <p:nvSpPr>
            <p:cNvPr id="184" name="流程图: 磁盘 183">
              <a:extLst>
                <a:ext uri="{FF2B5EF4-FFF2-40B4-BE49-F238E27FC236}">
                  <a16:creationId xmlns:a16="http://schemas.microsoft.com/office/drawing/2014/main" id="{9079C16E-ECA1-F15E-33E7-458E3050555A}"/>
                </a:ext>
              </a:extLst>
            </p:cNvPr>
            <p:cNvSpPr/>
            <p:nvPr/>
          </p:nvSpPr>
          <p:spPr>
            <a:xfrm>
              <a:off x="161575" y="1455410"/>
              <a:ext cx="1600202" cy="965106"/>
            </a:xfrm>
            <a:prstGeom prst="flowChartMagneticDisk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185" name="文本框 184">
              <a:extLst>
                <a:ext uri="{FF2B5EF4-FFF2-40B4-BE49-F238E27FC236}">
                  <a16:creationId xmlns:a16="http://schemas.microsoft.com/office/drawing/2014/main" id="{A7C11288-C1A5-BB43-C560-323CD7E09239}"/>
                </a:ext>
              </a:extLst>
            </p:cNvPr>
            <p:cNvSpPr txBox="1"/>
            <p:nvPr/>
          </p:nvSpPr>
          <p:spPr>
            <a:xfrm>
              <a:off x="319307" y="1868078"/>
              <a:ext cx="1442470" cy="5519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train_3.json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86" name="组合 185">
            <a:extLst>
              <a:ext uri="{FF2B5EF4-FFF2-40B4-BE49-F238E27FC236}">
                <a16:creationId xmlns:a16="http://schemas.microsoft.com/office/drawing/2014/main" id="{1541D841-7D13-0C92-5579-0DEFD7637A8D}"/>
              </a:ext>
            </a:extLst>
          </p:cNvPr>
          <p:cNvGrpSpPr/>
          <p:nvPr/>
        </p:nvGrpSpPr>
        <p:grpSpPr>
          <a:xfrm>
            <a:off x="572124" y="4626398"/>
            <a:ext cx="1275339" cy="538143"/>
            <a:chOff x="161575" y="1455410"/>
            <a:chExt cx="1600202" cy="965106"/>
          </a:xfrm>
        </p:grpSpPr>
        <p:sp>
          <p:nvSpPr>
            <p:cNvPr id="187" name="流程图: 磁盘 186">
              <a:extLst>
                <a:ext uri="{FF2B5EF4-FFF2-40B4-BE49-F238E27FC236}">
                  <a16:creationId xmlns:a16="http://schemas.microsoft.com/office/drawing/2014/main" id="{B12A2956-E624-2BDF-7E0A-C8377818CFD5}"/>
                </a:ext>
              </a:extLst>
            </p:cNvPr>
            <p:cNvSpPr/>
            <p:nvPr/>
          </p:nvSpPr>
          <p:spPr>
            <a:xfrm>
              <a:off x="161575" y="1455410"/>
              <a:ext cx="1600202" cy="965106"/>
            </a:xfrm>
            <a:prstGeom prst="flowChartMagneticDisk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188" name="文本框 187">
              <a:extLst>
                <a:ext uri="{FF2B5EF4-FFF2-40B4-BE49-F238E27FC236}">
                  <a16:creationId xmlns:a16="http://schemas.microsoft.com/office/drawing/2014/main" id="{A4CC6C1E-1824-E481-599D-B40319C1B5F9}"/>
                </a:ext>
              </a:extLst>
            </p:cNvPr>
            <p:cNvSpPr txBox="1"/>
            <p:nvPr/>
          </p:nvSpPr>
          <p:spPr>
            <a:xfrm>
              <a:off x="319307" y="1868078"/>
              <a:ext cx="1442470" cy="5519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train_4.json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89" name="箭头: 下 188">
            <a:extLst>
              <a:ext uri="{FF2B5EF4-FFF2-40B4-BE49-F238E27FC236}">
                <a16:creationId xmlns:a16="http://schemas.microsoft.com/office/drawing/2014/main" id="{FD7C4BDD-87FC-B2D1-F3F3-305AB0225943}"/>
              </a:ext>
            </a:extLst>
          </p:cNvPr>
          <p:cNvSpPr/>
          <p:nvPr/>
        </p:nvSpPr>
        <p:spPr>
          <a:xfrm rot="3985973">
            <a:off x="4561154" y="4215580"/>
            <a:ext cx="370659" cy="621105"/>
          </a:xfrm>
          <a:prstGeom prst="downArrow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0" name="箭头: 下 189">
            <a:extLst>
              <a:ext uri="{FF2B5EF4-FFF2-40B4-BE49-F238E27FC236}">
                <a16:creationId xmlns:a16="http://schemas.microsoft.com/office/drawing/2014/main" id="{34468DE3-0EA8-0D48-BB84-6E74F8A19D3F}"/>
              </a:ext>
            </a:extLst>
          </p:cNvPr>
          <p:cNvSpPr/>
          <p:nvPr/>
        </p:nvSpPr>
        <p:spPr>
          <a:xfrm rot="6305023">
            <a:off x="4599550" y="4898154"/>
            <a:ext cx="370659" cy="613474"/>
          </a:xfrm>
          <a:prstGeom prst="downArrow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1" name="箭头: 下 190">
            <a:extLst>
              <a:ext uri="{FF2B5EF4-FFF2-40B4-BE49-F238E27FC236}">
                <a16:creationId xmlns:a16="http://schemas.microsoft.com/office/drawing/2014/main" id="{D135C382-5B71-C284-3CF3-163D035F8B7F}"/>
              </a:ext>
            </a:extLst>
          </p:cNvPr>
          <p:cNvSpPr/>
          <p:nvPr/>
        </p:nvSpPr>
        <p:spPr>
          <a:xfrm rot="5400000">
            <a:off x="2249206" y="4460179"/>
            <a:ext cx="370659" cy="971892"/>
          </a:xfrm>
          <a:prstGeom prst="downArrow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4" name="文本框 193">
            <a:extLst>
              <a:ext uri="{FF2B5EF4-FFF2-40B4-BE49-F238E27FC236}">
                <a16:creationId xmlns:a16="http://schemas.microsoft.com/office/drawing/2014/main" id="{161236D6-AE08-5449-C2C6-6063615FA519}"/>
              </a:ext>
            </a:extLst>
          </p:cNvPr>
          <p:cNvSpPr txBox="1"/>
          <p:nvPr/>
        </p:nvSpPr>
        <p:spPr>
          <a:xfrm>
            <a:off x="2038359" y="1651132"/>
            <a:ext cx="13453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F1=0.5144</a:t>
            </a:r>
          </a:p>
          <a:p>
            <a:r>
              <a:rPr lang="en-US" altLang="zh-CN" sz="1400" dirty="0"/>
              <a:t>Percentile=0.85</a:t>
            </a:r>
          </a:p>
          <a:p>
            <a:r>
              <a:rPr lang="en-US" altLang="zh-CN" sz="1400" dirty="0" err="1"/>
              <a:t>Fix_thresh</a:t>
            </a:r>
            <a:r>
              <a:rPr lang="en-US" altLang="zh-CN" sz="1400" dirty="0"/>
              <a:t>=0.7</a:t>
            </a:r>
            <a:endParaRPr lang="zh-CN" altLang="en-US" sz="1400" dirty="0"/>
          </a:p>
        </p:txBody>
      </p:sp>
      <p:sp>
        <p:nvSpPr>
          <p:cNvPr id="196" name="文本框 195">
            <a:extLst>
              <a:ext uri="{FF2B5EF4-FFF2-40B4-BE49-F238E27FC236}">
                <a16:creationId xmlns:a16="http://schemas.microsoft.com/office/drawing/2014/main" id="{3BDFBE75-9E55-5579-F626-1527AFAE1154}"/>
              </a:ext>
            </a:extLst>
          </p:cNvPr>
          <p:cNvSpPr txBox="1"/>
          <p:nvPr/>
        </p:nvSpPr>
        <p:spPr>
          <a:xfrm>
            <a:off x="4813346" y="1483849"/>
            <a:ext cx="13453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F1=0.5529</a:t>
            </a:r>
          </a:p>
          <a:p>
            <a:r>
              <a:rPr lang="en-US" altLang="zh-CN" sz="1400" dirty="0"/>
              <a:t>Percentile=0.70</a:t>
            </a:r>
          </a:p>
          <a:p>
            <a:r>
              <a:rPr lang="en-US" altLang="zh-CN" sz="1400" dirty="0" err="1"/>
              <a:t>Fix_thresh</a:t>
            </a:r>
            <a:r>
              <a:rPr lang="en-US" altLang="zh-CN" sz="1400" dirty="0"/>
              <a:t>=0.7</a:t>
            </a:r>
            <a:endParaRPr lang="zh-CN" altLang="en-US" sz="1400" dirty="0"/>
          </a:p>
        </p:txBody>
      </p:sp>
      <p:sp>
        <p:nvSpPr>
          <p:cNvPr id="197" name="文本框 196">
            <a:extLst>
              <a:ext uri="{FF2B5EF4-FFF2-40B4-BE49-F238E27FC236}">
                <a16:creationId xmlns:a16="http://schemas.microsoft.com/office/drawing/2014/main" id="{4FC2D4D4-53E5-9A83-1E1B-05CB29F9D254}"/>
              </a:ext>
            </a:extLst>
          </p:cNvPr>
          <p:cNvSpPr txBox="1"/>
          <p:nvPr/>
        </p:nvSpPr>
        <p:spPr>
          <a:xfrm>
            <a:off x="6598186" y="1067569"/>
            <a:ext cx="13453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F1=0.5682</a:t>
            </a:r>
          </a:p>
          <a:p>
            <a:r>
              <a:rPr lang="en-US" altLang="zh-CN" sz="1400" dirty="0"/>
              <a:t>Percentile=0.50</a:t>
            </a:r>
          </a:p>
          <a:p>
            <a:r>
              <a:rPr lang="en-US" altLang="zh-CN" sz="1400" dirty="0" err="1"/>
              <a:t>Fix_thresh</a:t>
            </a:r>
            <a:r>
              <a:rPr lang="en-US" altLang="zh-CN" sz="1400" dirty="0"/>
              <a:t>=0.7</a:t>
            </a:r>
            <a:endParaRPr lang="zh-CN" altLang="en-US" sz="1400" dirty="0"/>
          </a:p>
        </p:txBody>
      </p:sp>
      <p:sp>
        <p:nvSpPr>
          <p:cNvPr id="198" name="文本框 197">
            <a:extLst>
              <a:ext uri="{FF2B5EF4-FFF2-40B4-BE49-F238E27FC236}">
                <a16:creationId xmlns:a16="http://schemas.microsoft.com/office/drawing/2014/main" id="{36AD2007-1CE0-CE90-1D42-B44B79906360}"/>
              </a:ext>
            </a:extLst>
          </p:cNvPr>
          <p:cNvSpPr txBox="1"/>
          <p:nvPr/>
        </p:nvSpPr>
        <p:spPr>
          <a:xfrm>
            <a:off x="6306590" y="2778114"/>
            <a:ext cx="13453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F1=0.5682</a:t>
            </a:r>
          </a:p>
          <a:p>
            <a:r>
              <a:rPr lang="en-US" altLang="zh-CN" sz="1400" dirty="0"/>
              <a:t>Percentile=0.30</a:t>
            </a:r>
          </a:p>
          <a:p>
            <a:r>
              <a:rPr lang="en-US" altLang="zh-CN" sz="1400" dirty="0" err="1"/>
              <a:t>Fix_thresh</a:t>
            </a:r>
            <a:r>
              <a:rPr lang="en-US" altLang="zh-CN" sz="1400" dirty="0"/>
              <a:t>=0.7</a:t>
            </a:r>
            <a:endParaRPr lang="zh-CN" altLang="en-US" sz="1400" dirty="0"/>
          </a:p>
        </p:txBody>
      </p:sp>
      <p:sp>
        <p:nvSpPr>
          <p:cNvPr id="199" name="文本框 198">
            <a:extLst>
              <a:ext uri="{FF2B5EF4-FFF2-40B4-BE49-F238E27FC236}">
                <a16:creationId xmlns:a16="http://schemas.microsoft.com/office/drawing/2014/main" id="{572A3DFE-7958-BC6F-0399-BAB2172A03D0}"/>
              </a:ext>
            </a:extLst>
          </p:cNvPr>
          <p:cNvSpPr txBox="1"/>
          <p:nvPr/>
        </p:nvSpPr>
        <p:spPr>
          <a:xfrm>
            <a:off x="9863804" y="2333485"/>
            <a:ext cx="13453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F1=0.6029</a:t>
            </a:r>
          </a:p>
          <a:p>
            <a:r>
              <a:rPr lang="en-US" altLang="zh-CN" sz="1400" dirty="0"/>
              <a:t>Percentile=0.25</a:t>
            </a:r>
          </a:p>
          <a:p>
            <a:r>
              <a:rPr lang="en-US" altLang="zh-CN" sz="1400" dirty="0" err="1"/>
              <a:t>Fix_thresh</a:t>
            </a:r>
            <a:r>
              <a:rPr lang="en-US" altLang="zh-CN" sz="1400" dirty="0"/>
              <a:t>=0.7</a:t>
            </a:r>
            <a:endParaRPr lang="zh-CN" altLang="en-US" sz="1400" dirty="0"/>
          </a:p>
        </p:txBody>
      </p:sp>
      <p:sp>
        <p:nvSpPr>
          <p:cNvPr id="200" name="文本框 199">
            <a:extLst>
              <a:ext uri="{FF2B5EF4-FFF2-40B4-BE49-F238E27FC236}">
                <a16:creationId xmlns:a16="http://schemas.microsoft.com/office/drawing/2014/main" id="{6434E0AE-C953-B6AF-C9F5-EDC60A6D91CF}"/>
              </a:ext>
            </a:extLst>
          </p:cNvPr>
          <p:cNvSpPr txBox="1"/>
          <p:nvPr/>
        </p:nvSpPr>
        <p:spPr>
          <a:xfrm>
            <a:off x="10080816" y="4036055"/>
            <a:ext cx="13453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F1=0.5995</a:t>
            </a:r>
          </a:p>
          <a:p>
            <a:r>
              <a:rPr lang="en-US" altLang="zh-CN" sz="1400" dirty="0"/>
              <a:t>Percentile=0.2</a:t>
            </a:r>
          </a:p>
          <a:p>
            <a:r>
              <a:rPr lang="en-US" altLang="zh-CN" sz="1400" dirty="0" err="1"/>
              <a:t>Fix_thresh</a:t>
            </a:r>
            <a:r>
              <a:rPr lang="en-US" altLang="zh-CN" sz="1400" dirty="0"/>
              <a:t>=0.7</a:t>
            </a:r>
            <a:endParaRPr lang="zh-CN" altLang="en-US" sz="1400" dirty="0"/>
          </a:p>
        </p:txBody>
      </p:sp>
      <p:sp>
        <p:nvSpPr>
          <p:cNvPr id="201" name="文本框 200">
            <a:extLst>
              <a:ext uri="{FF2B5EF4-FFF2-40B4-BE49-F238E27FC236}">
                <a16:creationId xmlns:a16="http://schemas.microsoft.com/office/drawing/2014/main" id="{323E8777-1DB6-30B9-76BA-42F0A4A0DB9C}"/>
              </a:ext>
            </a:extLst>
          </p:cNvPr>
          <p:cNvSpPr txBox="1"/>
          <p:nvPr/>
        </p:nvSpPr>
        <p:spPr>
          <a:xfrm>
            <a:off x="7368668" y="3787468"/>
            <a:ext cx="13453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F1=0.6308</a:t>
            </a:r>
          </a:p>
          <a:p>
            <a:r>
              <a:rPr lang="en-US" altLang="zh-CN" sz="1400" dirty="0"/>
              <a:t>Percentile=0.2</a:t>
            </a:r>
          </a:p>
          <a:p>
            <a:r>
              <a:rPr lang="en-US" altLang="zh-CN" sz="1400" dirty="0" err="1"/>
              <a:t>Fix_thresh</a:t>
            </a:r>
            <a:r>
              <a:rPr lang="en-US" altLang="zh-CN" sz="1400" dirty="0"/>
              <a:t>=0.7</a:t>
            </a:r>
            <a:endParaRPr lang="zh-CN" altLang="en-US" sz="1400" dirty="0"/>
          </a:p>
        </p:txBody>
      </p:sp>
      <p:sp>
        <p:nvSpPr>
          <p:cNvPr id="202" name="文本框 201">
            <a:extLst>
              <a:ext uri="{FF2B5EF4-FFF2-40B4-BE49-F238E27FC236}">
                <a16:creationId xmlns:a16="http://schemas.microsoft.com/office/drawing/2014/main" id="{1823C93B-744C-681A-65F7-8B635B414B1F}"/>
              </a:ext>
            </a:extLst>
          </p:cNvPr>
          <p:cNvSpPr txBox="1"/>
          <p:nvPr/>
        </p:nvSpPr>
        <p:spPr>
          <a:xfrm>
            <a:off x="5438619" y="5678482"/>
            <a:ext cx="13453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F1=0.6329</a:t>
            </a:r>
          </a:p>
          <a:p>
            <a:r>
              <a:rPr lang="en-US" altLang="zh-CN" sz="1400" dirty="0"/>
              <a:t>Percentile=0.2</a:t>
            </a:r>
          </a:p>
          <a:p>
            <a:r>
              <a:rPr lang="en-US" altLang="zh-CN" sz="1400" dirty="0" err="1"/>
              <a:t>Fix_thresh</a:t>
            </a:r>
            <a:r>
              <a:rPr lang="en-US" altLang="zh-CN" sz="1400" dirty="0"/>
              <a:t>=0.7</a:t>
            </a:r>
            <a:endParaRPr lang="zh-CN" altLang="en-US" sz="1400" dirty="0"/>
          </a:p>
        </p:txBody>
      </p:sp>
      <p:sp>
        <p:nvSpPr>
          <p:cNvPr id="203" name="文本框 202">
            <a:extLst>
              <a:ext uri="{FF2B5EF4-FFF2-40B4-BE49-F238E27FC236}">
                <a16:creationId xmlns:a16="http://schemas.microsoft.com/office/drawing/2014/main" id="{D787FDA0-77F7-D275-8DD7-F8B5DAA7FC7B}"/>
              </a:ext>
            </a:extLst>
          </p:cNvPr>
          <p:cNvSpPr txBox="1"/>
          <p:nvPr/>
        </p:nvSpPr>
        <p:spPr>
          <a:xfrm>
            <a:off x="3831552" y="3612274"/>
            <a:ext cx="13453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F1=0.6423</a:t>
            </a:r>
          </a:p>
          <a:p>
            <a:r>
              <a:rPr lang="en-US" altLang="zh-CN" sz="1400" dirty="0"/>
              <a:t>Percentile=0.2</a:t>
            </a:r>
          </a:p>
          <a:p>
            <a:r>
              <a:rPr lang="en-US" altLang="zh-CN" sz="1400" dirty="0" err="1"/>
              <a:t>Fix_thresh</a:t>
            </a:r>
            <a:r>
              <a:rPr lang="en-US" altLang="zh-CN" sz="1400" dirty="0"/>
              <a:t>=0.7</a:t>
            </a:r>
            <a:endParaRPr lang="zh-CN" altLang="en-US" sz="1400" dirty="0"/>
          </a:p>
        </p:txBody>
      </p:sp>
      <p:sp>
        <p:nvSpPr>
          <p:cNvPr id="204" name="文本框 203">
            <a:extLst>
              <a:ext uri="{FF2B5EF4-FFF2-40B4-BE49-F238E27FC236}">
                <a16:creationId xmlns:a16="http://schemas.microsoft.com/office/drawing/2014/main" id="{013A23CC-FF8A-6E14-EAFB-FAC4EA255220}"/>
              </a:ext>
            </a:extLst>
          </p:cNvPr>
          <p:cNvSpPr txBox="1"/>
          <p:nvPr/>
        </p:nvSpPr>
        <p:spPr>
          <a:xfrm>
            <a:off x="1711693" y="3767244"/>
            <a:ext cx="13453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F1=0.6393</a:t>
            </a:r>
          </a:p>
          <a:p>
            <a:r>
              <a:rPr lang="en-US" altLang="zh-CN" sz="1400" dirty="0"/>
              <a:t>Percentile=0.2</a:t>
            </a:r>
          </a:p>
          <a:p>
            <a:r>
              <a:rPr lang="en-US" altLang="zh-CN" sz="1400" dirty="0" err="1"/>
              <a:t>Fix_thresh</a:t>
            </a:r>
            <a:r>
              <a:rPr lang="en-US" altLang="zh-CN" sz="1400" dirty="0"/>
              <a:t>=0.7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2145661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对话气泡: 椭圆形 83">
            <a:extLst>
              <a:ext uri="{FF2B5EF4-FFF2-40B4-BE49-F238E27FC236}">
                <a16:creationId xmlns:a16="http://schemas.microsoft.com/office/drawing/2014/main" id="{0A6E3D47-9802-B097-89C1-AD3F0DD87539}"/>
              </a:ext>
            </a:extLst>
          </p:cNvPr>
          <p:cNvSpPr/>
          <p:nvPr/>
        </p:nvSpPr>
        <p:spPr>
          <a:xfrm>
            <a:off x="6096000" y="684207"/>
            <a:ext cx="1269498" cy="612648"/>
          </a:xfrm>
          <a:prstGeom prst="wedgeEllipseCallout">
            <a:avLst>
              <a:gd name="adj1" fmla="val -77427"/>
              <a:gd name="adj2" fmla="val 97529"/>
            </a:avLst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0.6288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85" name="组合 84">
            <a:extLst>
              <a:ext uri="{FF2B5EF4-FFF2-40B4-BE49-F238E27FC236}">
                <a16:creationId xmlns:a16="http://schemas.microsoft.com/office/drawing/2014/main" id="{300733E1-2C57-BA28-4BA5-DCFF94823B69}"/>
              </a:ext>
            </a:extLst>
          </p:cNvPr>
          <p:cNvGrpSpPr/>
          <p:nvPr/>
        </p:nvGrpSpPr>
        <p:grpSpPr>
          <a:xfrm>
            <a:off x="592526" y="1555394"/>
            <a:ext cx="1275339" cy="538143"/>
            <a:chOff x="161575" y="231574"/>
            <a:chExt cx="1600202" cy="965106"/>
          </a:xfrm>
        </p:grpSpPr>
        <p:sp>
          <p:nvSpPr>
            <p:cNvPr id="86" name="流程图: 磁盘 85">
              <a:extLst>
                <a:ext uri="{FF2B5EF4-FFF2-40B4-BE49-F238E27FC236}">
                  <a16:creationId xmlns:a16="http://schemas.microsoft.com/office/drawing/2014/main" id="{E4DE9FC1-7BA6-37BF-AE71-08358F80916A}"/>
                </a:ext>
              </a:extLst>
            </p:cNvPr>
            <p:cNvSpPr/>
            <p:nvPr/>
          </p:nvSpPr>
          <p:spPr>
            <a:xfrm>
              <a:off x="161575" y="231574"/>
              <a:ext cx="1600202" cy="965106"/>
            </a:xfrm>
            <a:prstGeom prst="flowChartMagneticDisk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87" name="文本框 86">
              <a:extLst>
                <a:ext uri="{FF2B5EF4-FFF2-40B4-BE49-F238E27FC236}">
                  <a16:creationId xmlns:a16="http://schemas.microsoft.com/office/drawing/2014/main" id="{1338C8C9-11BD-392F-BD7E-90CFAD34184E}"/>
                </a:ext>
              </a:extLst>
            </p:cNvPr>
            <p:cNvSpPr txBox="1"/>
            <p:nvPr/>
          </p:nvSpPr>
          <p:spPr>
            <a:xfrm>
              <a:off x="319307" y="644244"/>
              <a:ext cx="1442470" cy="365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train_0.json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88" name="左大括号 87">
            <a:extLst>
              <a:ext uri="{FF2B5EF4-FFF2-40B4-BE49-F238E27FC236}">
                <a16:creationId xmlns:a16="http://schemas.microsoft.com/office/drawing/2014/main" id="{551F887A-DF75-A3B4-8BCC-542B24C309A4}"/>
              </a:ext>
            </a:extLst>
          </p:cNvPr>
          <p:cNvSpPr/>
          <p:nvPr/>
        </p:nvSpPr>
        <p:spPr>
          <a:xfrm rot="10800000">
            <a:off x="7505351" y="862669"/>
            <a:ext cx="492369" cy="5110461"/>
          </a:xfrm>
          <a:prstGeom prst="leftBrace">
            <a:avLst>
              <a:gd name="adj1" fmla="val 140986"/>
              <a:gd name="adj2" fmla="val 68441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箭头: 下 88">
            <a:extLst>
              <a:ext uri="{FF2B5EF4-FFF2-40B4-BE49-F238E27FC236}">
                <a16:creationId xmlns:a16="http://schemas.microsoft.com/office/drawing/2014/main" id="{E6428C04-F1A4-F41E-0A33-9B29F7892042}"/>
              </a:ext>
            </a:extLst>
          </p:cNvPr>
          <p:cNvSpPr/>
          <p:nvPr/>
        </p:nvSpPr>
        <p:spPr>
          <a:xfrm>
            <a:off x="9738371" y="3586533"/>
            <a:ext cx="370659" cy="713783"/>
          </a:xfrm>
          <a:prstGeom prst="downArrow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矩形: 圆角 89">
            <a:extLst>
              <a:ext uri="{FF2B5EF4-FFF2-40B4-BE49-F238E27FC236}">
                <a16:creationId xmlns:a16="http://schemas.microsoft.com/office/drawing/2014/main" id="{B9C853F3-B567-C9E1-D0CC-E77459FD262E}"/>
              </a:ext>
            </a:extLst>
          </p:cNvPr>
          <p:cNvSpPr/>
          <p:nvPr/>
        </p:nvSpPr>
        <p:spPr>
          <a:xfrm>
            <a:off x="1947840" y="789689"/>
            <a:ext cx="1582339" cy="55870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Ernie 3.0</a:t>
            </a:r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91" name="组合 90">
            <a:extLst>
              <a:ext uri="{FF2B5EF4-FFF2-40B4-BE49-F238E27FC236}">
                <a16:creationId xmlns:a16="http://schemas.microsoft.com/office/drawing/2014/main" id="{F4E441DC-8A40-0B31-C258-70716A170620}"/>
              </a:ext>
            </a:extLst>
          </p:cNvPr>
          <p:cNvGrpSpPr/>
          <p:nvPr/>
        </p:nvGrpSpPr>
        <p:grpSpPr>
          <a:xfrm>
            <a:off x="3723785" y="1316343"/>
            <a:ext cx="2170261" cy="538143"/>
            <a:chOff x="2941463" y="985994"/>
            <a:chExt cx="3120325" cy="773723"/>
          </a:xfrm>
        </p:grpSpPr>
        <p:sp>
          <p:nvSpPr>
            <p:cNvPr id="92" name="立方体 91">
              <a:extLst>
                <a:ext uri="{FF2B5EF4-FFF2-40B4-BE49-F238E27FC236}">
                  <a16:creationId xmlns:a16="http://schemas.microsoft.com/office/drawing/2014/main" id="{F50EACA1-16F7-1DFA-3D25-E1B9E4E291EC}"/>
                </a:ext>
              </a:extLst>
            </p:cNvPr>
            <p:cNvSpPr/>
            <p:nvPr/>
          </p:nvSpPr>
          <p:spPr>
            <a:xfrm>
              <a:off x="2941463" y="985994"/>
              <a:ext cx="773723" cy="773723"/>
            </a:xfrm>
            <a:prstGeom prst="cub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93" name="立方体 92">
              <a:extLst>
                <a:ext uri="{FF2B5EF4-FFF2-40B4-BE49-F238E27FC236}">
                  <a16:creationId xmlns:a16="http://schemas.microsoft.com/office/drawing/2014/main" id="{2785DB12-5830-5C73-341F-C43D9A651D3F}"/>
                </a:ext>
              </a:extLst>
            </p:cNvPr>
            <p:cNvSpPr/>
            <p:nvPr/>
          </p:nvSpPr>
          <p:spPr>
            <a:xfrm>
              <a:off x="3528114" y="985994"/>
              <a:ext cx="773723" cy="773723"/>
            </a:xfrm>
            <a:prstGeom prst="cub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94" name="立方体 93">
              <a:extLst>
                <a:ext uri="{FF2B5EF4-FFF2-40B4-BE49-F238E27FC236}">
                  <a16:creationId xmlns:a16="http://schemas.microsoft.com/office/drawing/2014/main" id="{C3C21CBB-2A3D-B74E-9E82-F6D392EF378A}"/>
                </a:ext>
              </a:extLst>
            </p:cNvPr>
            <p:cNvSpPr/>
            <p:nvPr/>
          </p:nvSpPr>
          <p:spPr>
            <a:xfrm>
              <a:off x="4114765" y="985994"/>
              <a:ext cx="773723" cy="773723"/>
            </a:xfrm>
            <a:prstGeom prst="cub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95" name="立方体 94">
              <a:extLst>
                <a:ext uri="{FF2B5EF4-FFF2-40B4-BE49-F238E27FC236}">
                  <a16:creationId xmlns:a16="http://schemas.microsoft.com/office/drawing/2014/main" id="{BDA3B01C-9E7F-449F-951C-E977E6547C7E}"/>
                </a:ext>
              </a:extLst>
            </p:cNvPr>
            <p:cNvSpPr/>
            <p:nvPr/>
          </p:nvSpPr>
          <p:spPr>
            <a:xfrm>
              <a:off x="4701416" y="985994"/>
              <a:ext cx="773723" cy="773723"/>
            </a:xfrm>
            <a:prstGeom prst="cub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96" name="立方体 95">
              <a:extLst>
                <a:ext uri="{FF2B5EF4-FFF2-40B4-BE49-F238E27FC236}">
                  <a16:creationId xmlns:a16="http://schemas.microsoft.com/office/drawing/2014/main" id="{80D0311A-BB2D-DB0A-F700-14F8BE44A07F}"/>
                </a:ext>
              </a:extLst>
            </p:cNvPr>
            <p:cNvSpPr/>
            <p:nvPr/>
          </p:nvSpPr>
          <p:spPr>
            <a:xfrm>
              <a:off x="5288065" y="985994"/>
              <a:ext cx="773723" cy="773723"/>
            </a:xfrm>
            <a:prstGeom prst="cub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5</a:t>
              </a:r>
              <a:endParaRPr lang="zh-CN" altLang="en-US" dirty="0"/>
            </a:p>
          </p:txBody>
        </p:sp>
      </p:grpSp>
      <p:grpSp>
        <p:nvGrpSpPr>
          <p:cNvPr id="97" name="组合 96">
            <a:extLst>
              <a:ext uri="{FF2B5EF4-FFF2-40B4-BE49-F238E27FC236}">
                <a16:creationId xmlns:a16="http://schemas.microsoft.com/office/drawing/2014/main" id="{97C2BC5C-8884-E863-E69E-40CB44759466}"/>
              </a:ext>
            </a:extLst>
          </p:cNvPr>
          <p:cNvGrpSpPr/>
          <p:nvPr/>
        </p:nvGrpSpPr>
        <p:grpSpPr>
          <a:xfrm>
            <a:off x="592526" y="2571036"/>
            <a:ext cx="1275339" cy="538143"/>
            <a:chOff x="161575" y="1455410"/>
            <a:chExt cx="1600202" cy="965106"/>
          </a:xfrm>
        </p:grpSpPr>
        <p:sp>
          <p:nvSpPr>
            <p:cNvPr id="98" name="流程图: 磁盘 97">
              <a:extLst>
                <a:ext uri="{FF2B5EF4-FFF2-40B4-BE49-F238E27FC236}">
                  <a16:creationId xmlns:a16="http://schemas.microsoft.com/office/drawing/2014/main" id="{EBFD547E-E2EF-C1FC-395D-D2402B6E3B83}"/>
                </a:ext>
              </a:extLst>
            </p:cNvPr>
            <p:cNvSpPr/>
            <p:nvPr/>
          </p:nvSpPr>
          <p:spPr>
            <a:xfrm>
              <a:off x="161575" y="1455410"/>
              <a:ext cx="1600202" cy="965106"/>
            </a:xfrm>
            <a:prstGeom prst="flowChartMagneticDisk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99" name="文本框 98">
              <a:extLst>
                <a:ext uri="{FF2B5EF4-FFF2-40B4-BE49-F238E27FC236}">
                  <a16:creationId xmlns:a16="http://schemas.microsoft.com/office/drawing/2014/main" id="{C719A236-B735-0AF9-57B1-55151D1F68C1}"/>
                </a:ext>
              </a:extLst>
            </p:cNvPr>
            <p:cNvSpPr txBox="1"/>
            <p:nvPr/>
          </p:nvSpPr>
          <p:spPr>
            <a:xfrm>
              <a:off x="319307" y="1868080"/>
              <a:ext cx="1442470" cy="365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train_1.json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0" name="组合 99">
            <a:extLst>
              <a:ext uri="{FF2B5EF4-FFF2-40B4-BE49-F238E27FC236}">
                <a16:creationId xmlns:a16="http://schemas.microsoft.com/office/drawing/2014/main" id="{CE8F257E-7FA6-04EA-5E42-A2CD24AD959F}"/>
              </a:ext>
            </a:extLst>
          </p:cNvPr>
          <p:cNvGrpSpPr/>
          <p:nvPr/>
        </p:nvGrpSpPr>
        <p:grpSpPr>
          <a:xfrm>
            <a:off x="592525" y="5617963"/>
            <a:ext cx="1275339" cy="538143"/>
            <a:chOff x="161575" y="5588738"/>
            <a:chExt cx="1600202" cy="965106"/>
          </a:xfrm>
        </p:grpSpPr>
        <p:sp>
          <p:nvSpPr>
            <p:cNvPr id="101" name="流程图: 磁盘 100">
              <a:extLst>
                <a:ext uri="{FF2B5EF4-FFF2-40B4-BE49-F238E27FC236}">
                  <a16:creationId xmlns:a16="http://schemas.microsoft.com/office/drawing/2014/main" id="{DB1CC0CE-6CA7-3CF1-AD92-CD44BB36F386}"/>
                </a:ext>
              </a:extLst>
            </p:cNvPr>
            <p:cNvSpPr/>
            <p:nvPr/>
          </p:nvSpPr>
          <p:spPr>
            <a:xfrm>
              <a:off x="161575" y="5588738"/>
              <a:ext cx="1600202" cy="965106"/>
            </a:xfrm>
            <a:prstGeom prst="flowChartMagneticDisk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102" name="文本框 101">
              <a:extLst>
                <a:ext uri="{FF2B5EF4-FFF2-40B4-BE49-F238E27FC236}">
                  <a16:creationId xmlns:a16="http://schemas.microsoft.com/office/drawing/2014/main" id="{1F714E20-4B7F-0D12-C09E-D1FF4639E263}"/>
                </a:ext>
              </a:extLst>
            </p:cNvPr>
            <p:cNvSpPr txBox="1"/>
            <p:nvPr/>
          </p:nvSpPr>
          <p:spPr>
            <a:xfrm>
              <a:off x="319307" y="6001408"/>
              <a:ext cx="1442470" cy="365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train_4.json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3" name="组合 102">
            <a:extLst>
              <a:ext uri="{FF2B5EF4-FFF2-40B4-BE49-F238E27FC236}">
                <a16:creationId xmlns:a16="http://schemas.microsoft.com/office/drawing/2014/main" id="{1C0E7B2D-6407-B19D-C1D3-2A268F894D35}"/>
              </a:ext>
            </a:extLst>
          </p:cNvPr>
          <p:cNvGrpSpPr/>
          <p:nvPr/>
        </p:nvGrpSpPr>
        <p:grpSpPr>
          <a:xfrm>
            <a:off x="592526" y="4602320"/>
            <a:ext cx="1275339" cy="538143"/>
            <a:chOff x="161575" y="4210962"/>
            <a:chExt cx="1600202" cy="965106"/>
          </a:xfrm>
        </p:grpSpPr>
        <p:sp>
          <p:nvSpPr>
            <p:cNvPr id="104" name="流程图: 磁盘 103">
              <a:extLst>
                <a:ext uri="{FF2B5EF4-FFF2-40B4-BE49-F238E27FC236}">
                  <a16:creationId xmlns:a16="http://schemas.microsoft.com/office/drawing/2014/main" id="{473A86AD-C4A8-C580-5629-67E4EB6A6F84}"/>
                </a:ext>
              </a:extLst>
            </p:cNvPr>
            <p:cNvSpPr/>
            <p:nvPr/>
          </p:nvSpPr>
          <p:spPr>
            <a:xfrm>
              <a:off x="161575" y="4210962"/>
              <a:ext cx="1600202" cy="965106"/>
            </a:xfrm>
            <a:prstGeom prst="flowChartMagneticDisk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105" name="文本框 104">
              <a:extLst>
                <a:ext uri="{FF2B5EF4-FFF2-40B4-BE49-F238E27FC236}">
                  <a16:creationId xmlns:a16="http://schemas.microsoft.com/office/drawing/2014/main" id="{CFE7EF78-E183-ED9B-FB41-7DA13EDB1779}"/>
                </a:ext>
              </a:extLst>
            </p:cNvPr>
            <p:cNvSpPr txBox="1"/>
            <p:nvPr/>
          </p:nvSpPr>
          <p:spPr>
            <a:xfrm>
              <a:off x="319307" y="4623632"/>
              <a:ext cx="1442470" cy="365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train_3.json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6" name="组合 105">
            <a:extLst>
              <a:ext uri="{FF2B5EF4-FFF2-40B4-BE49-F238E27FC236}">
                <a16:creationId xmlns:a16="http://schemas.microsoft.com/office/drawing/2014/main" id="{AB40060C-15BE-908E-87BF-BBE2A252D06A}"/>
              </a:ext>
            </a:extLst>
          </p:cNvPr>
          <p:cNvGrpSpPr/>
          <p:nvPr/>
        </p:nvGrpSpPr>
        <p:grpSpPr>
          <a:xfrm>
            <a:off x="592526" y="3586678"/>
            <a:ext cx="1275339" cy="538143"/>
            <a:chOff x="161575" y="2833186"/>
            <a:chExt cx="1600202" cy="965106"/>
          </a:xfrm>
        </p:grpSpPr>
        <p:sp>
          <p:nvSpPr>
            <p:cNvPr id="107" name="流程图: 磁盘 106">
              <a:extLst>
                <a:ext uri="{FF2B5EF4-FFF2-40B4-BE49-F238E27FC236}">
                  <a16:creationId xmlns:a16="http://schemas.microsoft.com/office/drawing/2014/main" id="{85F3AD2D-C533-241B-19A4-447466C13D7F}"/>
                </a:ext>
              </a:extLst>
            </p:cNvPr>
            <p:cNvSpPr/>
            <p:nvPr/>
          </p:nvSpPr>
          <p:spPr>
            <a:xfrm>
              <a:off x="161575" y="2833186"/>
              <a:ext cx="1600202" cy="965106"/>
            </a:xfrm>
            <a:prstGeom prst="flowChartMagneticDisk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108" name="文本框 107">
              <a:extLst>
                <a:ext uri="{FF2B5EF4-FFF2-40B4-BE49-F238E27FC236}">
                  <a16:creationId xmlns:a16="http://schemas.microsoft.com/office/drawing/2014/main" id="{F16148FF-37E3-77A0-B71C-CBD5E3DA14F1}"/>
                </a:ext>
              </a:extLst>
            </p:cNvPr>
            <p:cNvSpPr txBox="1"/>
            <p:nvPr/>
          </p:nvSpPr>
          <p:spPr>
            <a:xfrm>
              <a:off x="319307" y="3245856"/>
              <a:ext cx="1442470" cy="365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train_2.json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9" name="组合 108">
            <a:extLst>
              <a:ext uri="{FF2B5EF4-FFF2-40B4-BE49-F238E27FC236}">
                <a16:creationId xmlns:a16="http://schemas.microsoft.com/office/drawing/2014/main" id="{E9887980-7748-3A9B-BD38-3A147A9E1B45}"/>
              </a:ext>
            </a:extLst>
          </p:cNvPr>
          <p:cNvGrpSpPr/>
          <p:nvPr/>
        </p:nvGrpSpPr>
        <p:grpSpPr>
          <a:xfrm>
            <a:off x="3723785" y="2060516"/>
            <a:ext cx="2170261" cy="538143"/>
            <a:chOff x="2941463" y="985994"/>
            <a:chExt cx="3120325" cy="773723"/>
          </a:xfrm>
        </p:grpSpPr>
        <p:sp>
          <p:nvSpPr>
            <p:cNvPr id="110" name="立方体 109">
              <a:extLst>
                <a:ext uri="{FF2B5EF4-FFF2-40B4-BE49-F238E27FC236}">
                  <a16:creationId xmlns:a16="http://schemas.microsoft.com/office/drawing/2014/main" id="{4D3B48D3-219E-3A00-D286-E3A3042BC0F2}"/>
                </a:ext>
              </a:extLst>
            </p:cNvPr>
            <p:cNvSpPr/>
            <p:nvPr/>
          </p:nvSpPr>
          <p:spPr>
            <a:xfrm>
              <a:off x="2941463" y="985994"/>
              <a:ext cx="773723" cy="773723"/>
            </a:xfrm>
            <a:prstGeom prst="cub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111" name="立方体 110">
              <a:extLst>
                <a:ext uri="{FF2B5EF4-FFF2-40B4-BE49-F238E27FC236}">
                  <a16:creationId xmlns:a16="http://schemas.microsoft.com/office/drawing/2014/main" id="{4BD02398-B5EC-BBB2-4658-2AC65B9D5B3B}"/>
                </a:ext>
              </a:extLst>
            </p:cNvPr>
            <p:cNvSpPr/>
            <p:nvPr/>
          </p:nvSpPr>
          <p:spPr>
            <a:xfrm>
              <a:off x="3528114" y="985994"/>
              <a:ext cx="773723" cy="773723"/>
            </a:xfrm>
            <a:prstGeom prst="cub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112" name="立方体 111">
              <a:extLst>
                <a:ext uri="{FF2B5EF4-FFF2-40B4-BE49-F238E27FC236}">
                  <a16:creationId xmlns:a16="http://schemas.microsoft.com/office/drawing/2014/main" id="{C55182AD-CC93-710C-0C87-72BDF8F92063}"/>
                </a:ext>
              </a:extLst>
            </p:cNvPr>
            <p:cNvSpPr/>
            <p:nvPr/>
          </p:nvSpPr>
          <p:spPr>
            <a:xfrm>
              <a:off x="4114765" y="985994"/>
              <a:ext cx="773723" cy="773723"/>
            </a:xfrm>
            <a:prstGeom prst="cub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113" name="立方体 112">
              <a:extLst>
                <a:ext uri="{FF2B5EF4-FFF2-40B4-BE49-F238E27FC236}">
                  <a16:creationId xmlns:a16="http://schemas.microsoft.com/office/drawing/2014/main" id="{E0711C73-DD75-F700-842E-0B38CBD34CAF}"/>
                </a:ext>
              </a:extLst>
            </p:cNvPr>
            <p:cNvSpPr/>
            <p:nvPr/>
          </p:nvSpPr>
          <p:spPr>
            <a:xfrm>
              <a:off x="4701416" y="985994"/>
              <a:ext cx="773723" cy="773723"/>
            </a:xfrm>
            <a:prstGeom prst="cub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114" name="立方体 113">
              <a:extLst>
                <a:ext uri="{FF2B5EF4-FFF2-40B4-BE49-F238E27FC236}">
                  <a16:creationId xmlns:a16="http://schemas.microsoft.com/office/drawing/2014/main" id="{EDD961C3-52FC-7AE8-22FF-4F12114440D2}"/>
                </a:ext>
              </a:extLst>
            </p:cNvPr>
            <p:cNvSpPr/>
            <p:nvPr/>
          </p:nvSpPr>
          <p:spPr>
            <a:xfrm>
              <a:off x="5288065" y="985994"/>
              <a:ext cx="773723" cy="773723"/>
            </a:xfrm>
            <a:prstGeom prst="cub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5</a:t>
              </a:r>
              <a:endParaRPr lang="zh-CN" altLang="en-US" dirty="0"/>
            </a:p>
          </p:txBody>
        </p:sp>
      </p:grpSp>
      <p:grpSp>
        <p:nvGrpSpPr>
          <p:cNvPr id="115" name="组合 114">
            <a:extLst>
              <a:ext uri="{FF2B5EF4-FFF2-40B4-BE49-F238E27FC236}">
                <a16:creationId xmlns:a16="http://schemas.microsoft.com/office/drawing/2014/main" id="{77045811-6564-4079-18E8-13E687E24DDE}"/>
              </a:ext>
            </a:extLst>
          </p:cNvPr>
          <p:cNvGrpSpPr/>
          <p:nvPr/>
        </p:nvGrpSpPr>
        <p:grpSpPr>
          <a:xfrm>
            <a:off x="3723785" y="2804689"/>
            <a:ext cx="2170261" cy="538143"/>
            <a:chOff x="2941463" y="985994"/>
            <a:chExt cx="3120325" cy="773723"/>
          </a:xfrm>
        </p:grpSpPr>
        <p:sp>
          <p:nvSpPr>
            <p:cNvPr id="116" name="立方体 115">
              <a:extLst>
                <a:ext uri="{FF2B5EF4-FFF2-40B4-BE49-F238E27FC236}">
                  <a16:creationId xmlns:a16="http://schemas.microsoft.com/office/drawing/2014/main" id="{D2A86CC8-3C9A-8852-2D14-30944341F29B}"/>
                </a:ext>
              </a:extLst>
            </p:cNvPr>
            <p:cNvSpPr/>
            <p:nvPr/>
          </p:nvSpPr>
          <p:spPr>
            <a:xfrm>
              <a:off x="2941463" y="985994"/>
              <a:ext cx="773723" cy="773723"/>
            </a:xfrm>
            <a:prstGeom prst="cub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117" name="立方体 116">
              <a:extLst>
                <a:ext uri="{FF2B5EF4-FFF2-40B4-BE49-F238E27FC236}">
                  <a16:creationId xmlns:a16="http://schemas.microsoft.com/office/drawing/2014/main" id="{EE0EA492-B46E-66D7-8B0D-9BEBA2C68528}"/>
                </a:ext>
              </a:extLst>
            </p:cNvPr>
            <p:cNvSpPr/>
            <p:nvPr/>
          </p:nvSpPr>
          <p:spPr>
            <a:xfrm>
              <a:off x="3528114" y="985994"/>
              <a:ext cx="773723" cy="773723"/>
            </a:xfrm>
            <a:prstGeom prst="cub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118" name="立方体 117">
              <a:extLst>
                <a:ext uri="{FF2B5EF4-FFF2-40B4-BE49-F238E27FC236}">
                  <a16:creationId xmlns:a16="http://schemas.microsoft.com/office/drawing/2014/main" id="{A5E88D9D-A11D-ABB9-7F05-1DDC48281D75}"/>
                </a:ext>
              </a:extLst>
            </p:cNvPr>
            <p:cNvSpPr/>
            <p:nvPr/>
          </p:nvSpPr>
          <p:spPr>
            <a:xfrm>
              <a:off x="4114765" y="985994"/>
              <a:ext cx="773723" cy="773723"/>
            </a:xfrm>
            <a:prstGeom prst="cub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119" name="立方体 118">
              <a:extLst>
                <a:ext uri="{FF2B5EF4-FFF2-40B4-BE49-F238E27FC236}">
                  <a16:creationId xmlns:a16="http://schemas.microsoft.com/office/drawing/2014/main" id="{C255811A-85E3-9334-A940-703B65F11B3C}"/>
                </a:ext>
              </a:extLst>
            </p:cNvPr>
            <p:cNvSpPr/>
            <p:nvPr/>
          </p:nvSpPr>
          <p:spPr>
            <a:xfrm>
              <a:off x="4701416" y="985994"/>
              <a:ext cx="773723" cy="773723"/>
            </a:xfrm>
            <a:prstGeom prst="cub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120" name="立方体 119">
              <a:extLst>
                <a:ext uri="{FF2B5EF4-FFF2-40B4-BE49-F238E27FC236}">
                  <a16:creationId xmlns:a16="http://schemas.microsoft.com/office/drawing/2014/main" id="{3F6726F0-EC2E-0D9C-73F8-773593F22DA8}"/>
                </a:ext>
              </a:extLst>
            </p:cNvPr>
            <p:cNvSpPr/>
            <p:nvPr/>
          </p:nvSpPr>
          <p:spPr>
            <a:xfrm>
              <a:off x="5288065" y="985994"/>
              <a:ext cx="773723" cy="773723"/>
            </a:xfrm>
            <a:prstGeom prst="cub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5</a:t>
              </a:r>
              <a:endParaRPr lang="zh-CN" altLang="en-US" dirty="0"/>
            </a:p>
          </p:txBody>
        </p:sp>
      </p:grpSp>
      <p:grpSp>
        <p:nvGrpSpPr>
          <p:cNvPr id="121" name="组合 120">
            <a:extLst>
              <a:ext uri="{FF2B5EF4-FFF2-40B4-BE49-F238E27FC236}">
                <a16:creationId xmlns:a16="http://schemas.microsoft.com/office/drawing/2014/main" id="{2297EE53-4E4F-A089-016E-52A3C143B42C}"/>
              </a:ext>
            </a:extLst>
          </p:cNvPr>
          <p:cNvGrpSpPr/>
          <p:nvPr/>
        </p:nvGrpSpPr>
        <p:grpSpPr>
          <a:xfrm>
            <a:off x="3723786" y="3548862"/>
            <a:ext cx="1762233" cy="538143"/>
            <a:chOff x="2941463" y="985994"/>
            <a:chExt cx="2533676" cy="773723"/>
          </a:xfrm>
        </p:grpSpPr>
        <p:sp>
          <p:nvSpPr>
            <p:cNvPr id="122" name="立方体 121">
              <a:extLst>
                <a:ext uri="{FF2B5EF4-FFF2-40B4-BE49-F238E27FC236}">
                  <a16:creationId xmlns:a16="http://schemas.microsoft.com/office/drawing/2014/main" id="{097DCB62-0B5C-AB62-22F4-0BED10149386}"/>
                </a:ext>
              </a:extLst>
            </p:cNvPr>
            <p:cNvSpPr/>
            <p:nvPr/>
          </p:nvSpPr>
          <p:spPr>
            <a:xfrm>
              <a:off x="2941463" y="985994"/>
              <a:ext cx="773723" cy="773723"/>
            </a:xfrm>
            <a:prstGeom prst="cub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123" name="立方体 122">
              <a:extLst>
                <a:ext uri="{FF2B5EF4-FFF2-40B4-BE49-F238E27FC236}">
                  <a16:creationId xmlns:a16="http://schemas.microsoft.com/office/drawing/2014/main" id="{C460B186-1B2D-9293-104B-4EB750DADB41}"/>
                </a:ext>
              </a:extLst>
            </p:cNvPr>
            <p:cNvSpPr/>
            <p:nvPr/>
          </p:nvSpPr>
          <p:spPr>
            <a:xfrm>
              <a:off x="3528114" y="985994"/>
              <a:ext cx="773723" cy="773723"/>
            </a:xfrm>
            <a:prstGeom prst="cub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124" name="立方体 123">
              <a:extLst>
                <a:ext uri="{FF2B5EF4-FFF2-40B4-BE49-F238E27FC236}">
                  <a16:creationId xmlns:a16="http://schemas.microsoft.com/office/drawing/2014/main" id="{01E9B7D8-3A63-6EDB-4482-A5E874BCDBCE}"/>
                </a:ext>
              </a:extLst>
            </p:cNvPr>
            <p:cNvSpPr/>
            <p:nvPr/>
          </p:nvSpPr>
          <p:spPr>
            <a:xfrm>
              <a:off x="4114765" y="985994"/>
              <a:ext cx="773723" cy="773723"/>
            </a:xfrm>
            <a:prstGeom prst="cub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125" name="立方体 124">
              <a:extLst>
                <a:ext uri="{FF2B5EF4-FFF2-40B4-BE49-F238E27FC236}">
                  <a16:creationId xmlns:a16="http://schemas.microsoft.com/office/drawing/2014/main" id="{F46DA6D7-6D0B-44F3-4E4A-76EFC377CBDD}"/>
                </a:ext>
              </a:extLst>
            </p:cNvPr>
            <p:cNvSpPr/>
            <p:nvPr/>
          </p:nvSpPr>
          <p:spPr>
            <a:xfrm>
              <a:off x="4701416" y="985994"/>
              <a:ext cx="773723" cy="773723"/>
            </a:xfrm>
            <a:prstGeom prst="cub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4</a:t>
              </a:r>
              <a:endParaRPr lang="zh-CN" altLang="en-US" dirty="0"/>
            </a:p>
          </p:txBody>
        </p:sp>
      </p:grpSp>
      <p:sp>
        <p:nvSpPr>
          <p:cNvPr id="126" name="立方体 125">
            <a:extLst>
              <a:ext uri="{FF2B5EF4-FFF2-40B4-BE49-F238E27FC236}">
                <a16:creationId xmlns:a16="http://schemas.microsoft.com/office/drawing/2014/main" id="{BC72DE14-42F3-767D-30DA-D7A437BF4223}"/>
              </a:ext>
            </a:extLst>
          </p:cNvPr>
          <p:cNvSpPr/>
          <p:nvPr/>
        </p:nvSpPr>
        <p:spPr>
          <a:xfrm>
            <a:off x="3723786" y="4293035"/>
            <a:ext cx="538143" cy="538143"/>
          </a:xfrm>
          <a:prstGeom prst="cub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grpSp>
        <p:nvGrpSpPr>
          <p:cNvPr id="127" name="组合 126">
            <a:extLst>
              <a:ext uri="{FF2B5EF4-FFF2-40B4-BE49-F238E27FC236}">
                <a16:creationId xmlns:a16="http://schemas.microsoft.com/office/drawing/2014/main" id="{948F50AE-1141-1EEB-2498-F2BE9A10DDD1}"/>
              </a:ext>
            </a:extLst>
          </p:cNvPr>
          <p:cNvGrpSpPr/>
          <p:nvPr/>
        </p:nvGrpSpPr>
        <p:grpSpPr>
          <a:xfrm>
            <a:off x="3723786" y="5037208"/>
            <a:ext cx="1354203" cy="538143"/>
            <a:chOff x="2941463" y="985994"/>
            <a:chExt cx="1947025" cy="773723"/>
          </a:xfrm>
        </p:grpSpPr>
        <p:sp>
          <p:nvSpPr>
            <p:cNvPr id="128" name="立方体 127">
              <a:extLst>
                <a:ext uri="{FF2B5EF4-FFF2-40B4-BE49-F238E27FC236}">
                  <a16:creationId xmlns:a16="http://schemas.microsoft.com/office/drawing/2014/main" id="{D1E76666-2C09-8A56-CDE7-F9DE888136CA}"/>
                </a:ext>
              </a:extLst>
            </p:cNvPr>
            <p:cNvSpPr/>
            <p:nvPr/>
          </p:nvSpPr>
          <p:spPr>
            <a:xfrm>
              <a:off x="2941463" y="985994"/>
              <a:ext cx="773723" cy="773723"/>
            </a:xfrm>
            <a:prstGeom prst="cub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129" name="立方体 128">
              <a:extLst>
                <a:ext uri="{FF2B5EF4-FFF2-40B4-BE49-F238E27FC236}">
                  <a16:creationId xmlns:a16="http://schemas.microsoft.com/office/drawing/2014/main" id="{9AC05494-6116-7803-333E-BAE4E0A3691A}"/>
                </a:ext>
              </a:extLst>
            </p:cNvPr>
            <p:cNvSpPr/>
            <p:nvPr/>
          </p:nvSpPr>
          <p:spPr>
            <a:xfrm>
              <a:off x="3528114" y="985994"/>
              <a:ext cx="773723" cy="773723"/>
            </a:xfrm>
            <a:prstGeom prst="cub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130" name="立方体 129">
              <a:extLst>
                <a:ext uri="{FF2B5EF4-FFF2-40B4-BE49-F238E27FC236}">
                  <a16:creationId xmlns:a16="http://schemas.microsoft.com/office/drawing/2014/main" id="{ADDA5C4A-EBEF-0C53-8FFA-3F85333BD26C}"/>
                </a:ext>
              </a:extLst>
            </p:cNvPr>
            <p:cNvSpPr/>
            <p:nvPr/>
          </p:nvSpPr>
          <p:spPr>
            <a:xfrm>
              <a:off x="4114765" y="985994"/>
              <a:ext cx="773723" cy="773723"/>
            </a:xfrm>
            <a:prstGeom prst="cub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</p:grpSp>
      <p:grpSp>
        <p:nvGrpSpPr>
          <p:cNvPr id="131" name="组合 130">
            <a:extLst>
              <a:ext uri="{FF2B5EF4-FFF2-40B4-BE49-F238E27FC236}">
                <a16:creationId xmlns:a16="http://schemas.microsoft.com/office/drawing/2014/main" id="{D1D5A5C4-6C99-0EA6-1FC7-E4F4E8AE30F5}"/>
              </a:ext>
            </a:extLst>
          </p:cNvPr>
          <p:cNvGrpSpPr/>
          <p:nvPr/>
        </p:nvGrpSpPr>
        <p:grpSpPr>
          <a:xfrm>
            <a:off x="3723786" y="5781381"/>
            <a:ext cx="1354203" cy="538143"/>
            <a:chOff x="2941463" y="985994"/>
            <a:chExt cx="1947025" cy="773723"/>
          </a:xfrm>
        </p:grpSpPr>
        <p:sp>
          <p:nvSpPr>
            <p:cNvPr id="132" name="立方体 131">
              <a:extLst>
                <a:ext uri="{FF2B5EF4-FFF2-40B4-BE49-F238E27FC236}">
                  <a16:creationId xmlns:a16="http://schemas.microsoft.com/office/drawing/2014/main" id="{D72E6C18-3956-B017-47B3-316A7173937C}"/>
                </a:ext>
              </a:extLst>
            </p:cNvPr>
            <p:cNvSpPr/>
            <p:nvPr/>
          </p:nvSpPr>
          <p:spPr>
            <a:xfrm>
              <a:off x="2941463" y="985994"/>
              <a:ext cx="773723" cy="773723"/>
            </a:xfrm>
            <a:prstGeom prst="cub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133" name="立方体 132">
              <a:extLst>
                <a:ext uri="{FF2B5EF4-FFF2-40B4-BE49-F238E27FC236}">
                  <a16:creationId xmlns:a16="http://schemas.microsoft.com/office/drawing/2014/main" id="{DC97D08C-1D4A-24EC-0D99-34B17B3ECD69}"/>
                </a:ext>
              </a:extLst>
            </p:cNvPr>
            <p:cNvSpPr/>
            <p:nvPr/>
          </p:nvSpPr>
          <p:spPr>
            <a:xfrm>
              <a:off x="3528114" y="985994"/>
              <a:ext cx="773723" cy="773723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134" name="立方体 133">
              <a:extLst>
                <a:ext uri="{FF2B5EF4-FFF2-40B4-BE49-F238E27FC236}">
                  <a16:creationId xmlns:a16="http://schemas.microsoft.com/office/drawing/2014/main" id="{6ED94456-86C2-D179-87E6-D832FDDCAF3A}"/>
                </a:ext>
              </a:extLst>
            </p:cNvPr>
            <p:cNvSpPr/>
            <p:nvPr/>
          </p:nvSpPr>
          <p:spPr>
            <a:xfrm>
              <a:off x="4114765" y="985994"/>
              <a:ext cx="773723" cy="773723"/>
            </a:xfrm>
            <a:prstGeom prst="cub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</p:grpSp>
      <p:cxnSp>
        <p:nvCxnSpPr>
          <p:cNvPr id="135" name="直接箭头连接符 134">
            <a:extLst>
              <a:ext uri="{FF2B5EF4-FFF2-40B4-BE49-F238E27FC236}">
                <a16:creationId xmlns:a16="http://schemas.microsoft.com/office/drawing/2014/main" id="{27C6690D-64F4-3C7A-CE9E-660D789FD771}"/>
              </a:ext>
            </a:extLst>
          </p:cNvPr>
          <p:cNvCxnSpPr>
            <a:cxnSpLocks/>
            <a:stCxn id="87" idx="3"/>
            <a:endCxn id="92" idx="2"/>
          </p:cNvCxnSpPr>
          <p:nvPr/>
        </p:nvCxnSpPr>
        <p:spPr>
          <a:xfrm flipV="1">
            <a:off x="1867865" y="1652682"/>
            <a:ext cx="1855920" cy="234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箭头连接符 135">
            <a:extLst>
              <a:ext uri="{FF2B5EF4-FFF2-40B4-BE49-F238E27FC236}">
                <a16:creationId xmlns:a16="http://schemas.microsoft.com/office/drawing/2014/main" id="{E4F82D98-0FC8-CAB2-5C7A-EE15DAACE465}"/>
              </a:ext>
            </a:extLst>
          </p:cNvPr>
          <p:cNvCxnSpPr>
            <a:stCxn id="87" idx="3"/>
            <a:endCxn id="110" idx="2"/>
          </p:cNvCxnSpPr>
          <p:nvPr/>
        </p:nvCxnSpPr>
        <p:spPr>
          <a:xfrm>
            <a:off x="1867865" y="1887508"/>
            <a:ext cx="1855920" cy="509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箭头连接符 136">
            <a:extLst>
              <a:ext uri="{FF2B5EF4-FFF2-40B4-BE49-F238E27FC236}">
                <a16:creationId xmlns:a16="http://schemas.microsoft.com/office/drawing/2014/main" id="{32FAFB8A-8E67-43D6-CBAB-8532D1AA391D}"/>
              </a:ext>
            </a:extLst>
          </p:cNvPr>
          <p:cNvCxnSpPr>
            <a:cxnSpLocks/>
            <a:stCxn id="98" idx="4"/>
            <a:endCxn id="116" idx="2"/>
          </p:cNvCxnSpPr>
          <p:nvPr/>
        </p:nvCxnSpPr>
        <p:spPr>
          <a:xfrm>
            <a:off x="1867865" y="2840108"/>
            <a:ext cx="1855920" cy="300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箭头连接符 137">
            <a:extLst>
              <a:ext uri="{FF2B5EF4-FFF2-40B4-BE49-F238E27FC236}">
                <a16:creationId xmlns:a16="http://schemas.microsoft.com/office/drawing/2014/main" id="{6775FE9C-9765-4F34-0332-2490D9493EEA}"/>
              </a:ext>
            </a:extLst>
          </p:cNvPr>
          <p:cNvCxnSpPr>
            <a:cxnSpLocks/>
            <a:stCxn id="108" idx="3"/>
            <a:endCxn id="122" idx="2"/>
          </p:cNvCxnSpPr>
          <p:nvPr/>
        </p:nvCxnSpPr>
        <p:spPr>
          <a:xfrm flipV="1">
            <a:off x="1867865" y="3885201"/>
            <a:ext cx="1855921" cy="33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箭头连接符 138">
            <a:extLst>
              <a:ext uri="{FF2B5EF4-FFF2-40B4-BE49-F238E27FC236}">
                <a16:creationId xmlns:a16="http://schemas.microsoft.com/office/drawing/2014/main" id="{A1F94DB9-BD03-6898-68FD-E80736F23932}"/>
              </a:ext>
            </a:extLst>
          </p:cNvPr>
          <p:cNvCxnSpPr>
            <a:cxnSpLocks/>
            <a:stCxn id="105" idx="3"/>
            <a:endCxn id="126" idx="2"/>
          </p:cNvCxnSpPr>
          <p:nvPr/>
        </p:nvCxnSpPr>
        <p:spPr>
          <a:xfrm flipV="1">
            <a:off x="1867865" y="4629374"/>
            <a:ext cx="1855921" cy="305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箭头连接符 139">
            <a:extLst>
              <a:ext uri="{FF2B5EF4-FFF2-40B4-BE49-F238E27FC236}">
                <a16:creationId xmlns:a16="http://schemas.microsoft.com/office/drawing/2014/main" id="{AB095D94-F7BE-51C7-6948-A27CA0C0269A}"/>
              </a:ext>
            </a:extLst>
          </p:cNvPr>
          <p:cNvCxnSpPr>
            <a:cxnSpLocks/>
            <a:stCxn id="105" idx="3"/>
            <a:endCxn id="128" idx="2"/>
          </p:cNvCxnSpPr>
          <p:nvPr/>
        </p:nvCxnSpPr>
        <p:spPr>
          <a:xfrm>
            <a:off x="1867865" y="4934434"/>
            <a:ext cx="1855921" cy="439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箭头连接符 140">
            <a:extLst>
              <a:ext uri="{FF2B5EF4-FFF2-40B4-BE49-F238E27FC236}">
                <a16:creationId xmlns:a16="http://schemas.microsoft.com/office/drawing/2014/main" id="{58D2DBB0-3926-1CB3-985C-A556AC160F4B}"/>
              </a:ext>
            </a:extLst>
          </p:cNvPr>
          <p:cNvCxnSpPr>
            <a:cxnSpLocks/>
            <a:stCxn id="102" idx="3"/>
            <a:endCxn id="132" idx="2"/>
          </p:cNvCxnSpPr>
          <p:nvPr/>
        </p:nvCxnSpPr>
        <p:spPr>
          <a:xfrm>
            <a:off x="1867864" y="5950077"/>
            <a:ext cx="1855922" cy="167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箭头连接符 141">
            <a:extLst>
              <a:ext uri="{FF2B5EF4-FFF2-40B4-BE49-F238E27FC236}">
                <a16:creationId xmlns:a16="http://schemas.microsoft.com/office/drawing/2014/main" id="{F6F7CA80-BBAA-AFD7-960B-408026E543F4}"/>
              </a:ext>
            </a:extLst>
          </p:cNvPr>
          <p:cNvCxnSpPr>
            <a:cxnSpLocks/>
            <a:stCxn id="90" idx="2"/>
            <a:endCxn id="92" idx="2"/>
          </p:cNvCxnSpPr>
          <p:nvPr/>
        </p:nvCxnSpPr>
        <p:spPr>
          <a:xfrm>
            <a:off x="2739010" y="1348395"/>
            <a:ext cx="984775" cy="304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3" name="直接箭头连接符 142">
            <a:extLst>
              <a:ext uri="{FF2B5EF4-FFF2-40B4-BE49-F238E27FC236}">
                <a16:creationId xmlns:a16="http://schemas.microsoft.com/office/drawing/2014/main" id="{94F35F51-3E1C-9FEC-C211-75AAABF7B285}"/>
              </a:ext>
            </a:extLst>
          </p:cNvPr>
          <p:cNvCxnSpPr>
            <a:cxnSpLocks/>
            <a:stCxn id="90" idx="2"/>
            <a:endCxn id="110" idx="2"/>
          </p:cNvCxnSpPr>
          <p:nvPr/>
        </p:nvCxnSpPr>
        <p:spPr>
          <a:xfrm>
            <a:off x="2739010" y="1348395"/>
            <a:ext cx="984775" cy="1048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4" name="直接箭头连接符 143">
            <a:extLst>
              <a:ext uri="{FF2B5EF4-FFF2-40B4-BE49-F238E27FC236}">
                <a16:creationId xmlns:a16="http://schemas.microsoft.com/office/drawing/2014/main" id="{B66CA1EE-981D-8D5D-B17D-0D996CAA02E8}"/>
              </a:ext>
            </a:extLst>
          </p:cNvPr>
          <p:cNvCxnSpPr>
            <a:cxnSpLocks/>
            <a:stCxn id="90" idx="2"/>
            <a:endCxn id="116" idx="2"/>
          </p:cNvCxnSpPr>
          <p:nvPr/>
        </p:nvCxnSpPr>
        <p:spPr>
          <a:xfrm>
            <a:off x="2739010" y="1348395"/>
            <a:ext cx="984775" cy="1792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5" name="直接箭头连接符 144">
            <a:extLst>
              <a:ext uri="{FF2B5EF4-FFF2-40B4-BE49-F238E27FC236}">
                <a16:creationId xmlns:a16="http://schemas.microsoft.com/office/drawing/2014/main" id="{4677250A-6C4B-8B57-94B9-8B973588CA18}"/>
              </a:ext>
            </a:extLst>
          </p:cNvPr>
          <p:cNvCxnSpPr>
            <a:cxnSpLocks/>
            <a:stCxn id="90" idx="2"/>
            <a:endCxn id="122" idx="2"/>
          </p:cNvCxnSpPr>
          <p:nvPr/>
        </p:nvCxnSpPr>
        <p:spPr>
          <a:xfrm>
            <a:off x="2739010" y="1348395"/>
            <a:ext cx="984776" cy="2536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6" name="直接箭头连接符 145">
            <a:extLst>
              <a:ext uri="{FF2B5EF4-FFF2-40B4-BE49-F238E27FC236}">
                <a16:creationId xmlns:a16="http://schemas.microsoft.com/office/drawing/2014/main" id="{741FC177-BB18-90B5-49B5-CD9741932E27}"/>
              </a:ext>
            </a:extLst>
          </p:cNvPr>
          <p:cNvCxnSpPr>
            <a:cxnSpLocks/>
            <a:stCxn id="90" idx="2"/>
            <a:endCxn id="126" idx="2"/>
          </p:cNvCxnSpPr>
          <p:nvPr/>
        </p:nvCxnSpPr>
        <p:spPr>
          <a:xfrm>
            <a:off x="2739010" y="1348395"/>
            <a:ext cx="984776" cy="3280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7" name="直接箭头连接符 146">
            <a:extLst>
              <a:ext uri="{FF2B5EF4-FFF2-40B4-BE49-F238E27FC236}">
                <a16:creationId xmlns:a16="http://schemas.microsoft.com/office/drawing/2014/main" id="{3B90C851-07F0-0704-6376-A76949D3F3E1}"/>
              </a:ext>
            </a:extLst>
          </p:cNvPr>
          <p:cNvCxnSpPr>
            <a:cxnSpLocks/>
            <a:stCxn id="90" idx="2"/>
            <a:endCxn id="128" idx="2"/>
          </p:cNvCxnSpPr>
          <p:nvPr/>
        </p:nvCxnSpPr>
        <p:spPr>
          <a:xfrm>
            <a:off x="2739010" y="1348395"/>
            <a:ext cx="984776" cy="4025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8" name="直接箭头连接符 147">
            <a:extLst>
              <a:ext uri="{FF2B5EF4-FFF2-40B4-BE49-F238E27FC236}">
                <a16:creationId xmlns:a16="http://schemas.microsoft.com/office/drawing/2014/main" id="{EF5572EC-4655-00D9-665A-4012F2E7AD7B}"/>
              </a:ext>
            </a:extLst>
          </p:cNvPr>
          <p:cNvCxnSpPr>
            <a:cxnSpLocks/>
            <a:stCxn id="90" idx="2"/>
            <a:endCxn id="132" idx="2"/>
          </p:cNvCxnSpPr>
          <p:nvPr/>
        </p:nvCxnSpPr>
        <p:spPr>
          <a:xfrm>
            <a:off x="2739010" y="1348395"/>
            <a:ext cx="984776" cy="4769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9" name="对话气泡: 椭圆形 148">
            <a:extLst>
              <a:ext uri="{FF2B5EF4-FFF2-40B4-BE49-F238E27FC236}">
                <a16:creationId xmlns:a16="http://schemas.microsoft.com/office/drawing/2014/main" id="{990F06D9-E05E-3598-FD9C-4D9BC3118884}"/>
              </a:ext>
            </a:extLst>
          </p:cNvPr>
          <p:cNvSpPr/>
          <p:nvPr/>
        </p:nvSpPr>
        <p:spPr>
          <a:xfrm>
            <a:off x="6096000" y="1480889"/>
            <a:ext cx="1269498" cy="612648"/>
          </a:xfrm>
          <a:prstGeom prst="wedgeEllipseCallout">
            <a:avLst>
              <a:gd name="adj1" fmla="val -77427"/>
              <a:gd name="adj2" fmla="val 97529"/>
            </a:avLst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0.6308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0" name="对话气泡: 椭圆形 149">
            <a:extLst>
              <a:ext uri="{FF2B5EF4-FFF2-40B4-BE49-F238E27FC236}">
                <a16:creationId xmlns:a16="http://schemas.microsoft.com/office/drawing/2014/main" id="{491DEB03-CFEF-5CBF-3467-5CC12F49FEE7}"/>
              </a:ext>
            </a:extLst>
          </p:cNvPr>
          <p:cNvSpPr/>
          <p:nvPr/>
        </p:nvSpPr>
        <p:spPr>
          <a:xfrm>
            <a:off x="6096000" y="2277571"/>
            <a:ext cx="1269498" cy="612648"/>
          </a:xfrm>
          <a:prstGeom prst="wedgeEllipseCallout">
            <a:avLst>
              <a:gd name="adj1" fmla="val -77427"/>
              <a:gd name="adj2" fmla="val 97529"/>
            </a:avLst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0.6329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1" name="对话气泡: 椭圆形 150">
            <a:extLst>
              <a:ext uri="{FF2B5EF4-FFF2-40B4-BE49-F238E27FC236}">
                <a16:creationId xmlns:a16="http://schemas.microsoft.com/office/drawing/2014/main" id="{AF2B784B-8EC4-5351-6BB4-D65F44C89B16}"/>
              </a:ext>
            </a:extLst>
          </p:cNvPr>
          <p:cNvSpPr/>
          <p:nvPr/>
        </p:nvSpPr>
        <p:spPr>
          <a:xfrm>
            <a:off x="6096000" y="3074253"/>
            <a:ext cx="1269498" cy="612648"/>
          </a:xfrm>
          <a:prstGeom prst="wedgeEllipseCallout">
            <a:avLst>
              <a:gd name="adj1" fmla="val -98007"/>
              <a:gd name="adj2" fmla="val 73161"/>
            </a:avLst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0.6323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2" name="对话气泡: 椭圆形 151">
            <a:extLst>
              <a:ext uri="{FF2B5EF4-FFF2-40B4-BE49-F238E27FC236}">
                <a16:creationId xmlns:a16="http://schemas.microsoft.com/office/drawing/2014/main" id="{56898591-E92C-D5A0-F110-B0D78DA7CF6B}"/>
              </a:ext>
            </a:extLst>
          </p:cNvPr>
          <p:cNvSpPr/>
          <p:nvPr/>
        </p:nvSpPr>
        <p:spPr>
          <a:xfrm>
            <a:off x="6096000" y="3870935"/>
            <a:ext cx="1269498" cy="612648"/>
          </a:xfrm>
          <a:prstGeom prst="wedgeEllipseCallout">
            <a:avLst>
              <a:gd name="adj1" fmla="val -203109"/>
              <a:gd name="adj2" fmla="val 67069"/>
            </a:avLst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0.6260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3" name="对话气泡: 椭圆形 152">
            <a:extLst>
              <a:ext uri="{FF2B5EF4-FFF2-40B4-BE49-F238E27FC236}">
                <a16:creationId xmlns:a16="http://schemas.microsoft.com/office/drawing/2014/main" id="{740ECD9C-01D4-2D05-DCC8-143C52C406DE}"/>
              </a:ext>
            </a:extLst>
          </p:cNvPr>
          <p:cNvSpPr/>
          <p:nvPr/>
        </p:nvSpPr>
        <p:spPr>
          <a:xfrm>
            <a:off x="6096000" y="4667617"/>
            <a:ext cx="1269498" cy="612648"/>
          </a:xfrm>
          <a:prstGeom prst="wedgeEllipseCallout">
            <a:avLst>
              <a:gd name="adj1" fmla="val -134756"/>
              <a:gd name="adj2" fmla="val 59454"/>
            </a:avLst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0.6207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4" name="对话气泡: 椭圆形 153">
            <a:extLst>
              <a:ext uri="{FF2B5EF4-FFF2-40B4-BE49-F238E27FC236}">
                <a16:creationId xmlns:a16="http://schemas.microsoft.com/office/drawing/2014/main" id="{DDF6F67A-94AE-2EF7-8283-3E6D5DDE6AA5}"/>
              </a:ext>
            </a:extLst>
          </p:cNvPr>
          <p:cNvSpPr/>
          <p:nvPr/>
        </p:nvSpPr>
        <p:spPr>
          <a:xfrm>
            <a:off x="6096000" y="5464298"/>
            <a:ext cx="1269498" cy="612648"/>
          </a:xfrm>
          <a:prstGeom prst="wedgeEllipseCallout">
            <a:avLst>
              <a:gd name="adj1" fmla="val -132551"/>
              <a:gd name="adj2" fmla="val 47270"/>
            </a:avLst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0.6334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5" name="立方体 154">
            <a:extLst>
              <a:ext uri="{FF2B5EF4-FFF2-40B4-BE49-F238E27FC236}">
                <a16:creationId xmlns:a16="http://schemas.microsoft.com/office/drawing/2014/main" id="{915464C5-3F7B-6968-3047-47460C4FE25C}"/>
              </a:ext>
            </a:extLst>
          </p:cNvPr>
          <p:cNvSpPr/>
          <p:nvPr/>
        </p:nvSpPr>
        <p:spPr>
          <a:xfrm>
            <a:off x="8266260" y="2180289"/>
            <a:ext cx="492715" cy="492715"/>
          </a:xfrm>
          <a:prstGeom prst="cub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56" name="立方体 155">
            <a:extLst>
              <a:ext uri="{FF2B5EF4-FFF2-40B4-BE49-F238E27FC236}">
                <a16:creationId xmlns:a16="http://schemas.microsoft.com/office/drawing/2014/main" id="{6AC4F7D2-2529-9999-3A89-71C973E2FE78}"/>
              </a:ext>
            </a:extLst>
          </p:cNvPr>
          <p:cNvSpPr/>
          <p:nvPr/>
        </p:nvSpPr>
        <p:spPr>
          <a:xfrm>
            <a:off x="8630081" y="2180289"/>
            <a:ext cx="492715" cy="492715"/>
          </a:xfrm>
          <a:prstGeom prst="cub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57" name="立方体 156">
            <a:extLst>
              <a:ext uri="{FF2B5EF4-FFF2-40B4-BE49-F238E27FC236}">
                <a16:creationId xmlns:a16="http://schemas.microsoft.com/office/drawing/2014/main" id="{311655AD-FA6A-A0CE-4116-AEE8C8B17B5B}"/>
              </a:ext>
            </a:extLst>
          </p:cNvPr>
          <p:cNvSpPr/>
          <p:nvPr/>
        </p:nvSpPr>
        <p:spPr>
          <a:xfrm>
            <a:off x="8993902" y="2180289"/>
            <a:ext cx="492715" cy="492715"/>
          </a:xfrm>
          <a:prstGeom prst="cub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58" name="立方体 157">
            <a:extLst>
              <a:ext uri="{FF2B5EF4-FFF2-40B4-BE49-F238E27FC236}">
                <a16:creationId xmlns:a16="http://schemas.microsoft.com/office/drawing/2014/main" id="{F1FF4451-9A5A-0463-605B-EE26DB2550DA}"/>
              </a:ext>
            </a:extLst>
          </p:cNvPr>
          <p:cNvSpPr/>
          <p:nvPr/>
        </p:nvSpPr>
        <p:spPr>
          <a:xfrm>
            <a:off x="9357723" y="2180289"/>
            <a:ext cx="492715" cy="492715"/>
          </a:xfrm>
          <a:prstGeom prst="cube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59" name="立方体 158">
            <a:extLst>
              <a:ext uri="{FF2B5EF4-FFF2-40B4-BE49-F238E27FC236}">
                <a16:creationId xmlns:a16="http://schemas.microsoft.com/office/drawing/2014/main" id="{A57D9276-98A7-1533-0AAB-8257605841B6}"/>
              </a:ext>
            </a:extLst>
          </p:cNvPr>
          <p:cNvSpPr/>
          <p:nvPr/>
        </p:nvSpPr>
        <p:spPr>
          <a:xfrm>
            <a:off x="9721544" y="2180289"/>
            <a:ext cx="492715" cy="492715"/>
          </a:xfrm>
          <a:prstGeom prst="cub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60" name="立方体 159">
            <a:extLst>
              <a:ext uri="{FF2B5EF4-FFF2-40B4-BE49-F238E27FC236}">
                <a16:creationId xmlns:a16="http://schemas.microsoft.com/office/drawing/2014/main" id="{3FA72168-27FE-EA2A-EA50-85DBAB1AECC3}"/>
              </a:ext>
            </a:extLst>
          </p:cNvPr>
          <p:cNvSpPr/>
          <p:nvPr/>
        </p:nvSpPr>
        <p:spPr>
          <a:xfrm>
            <a:off x="10085365" y="2180289"/>
            <a:ext cx="492715" cy="492715"/>
          </a:xfrm>
          <a:prstGeom prst="cube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61" name="立方体 160">
            <a:extLst>
              <a:ext uri="{FF2B5EF4-FFF2-40B4-BE49-F238E27FC236}">
                <a16:creationId xmlns:a16="http://schemas.microsoft.com/office/drawing/2014/main" id="{2E0E9A8E-E38F-14EE-98F9-6478669A58D4}"/>
              </a:ext>
            </a:extLst>
          </p:cNvPr>
          <p:cNvSpPr/>
          <p:nvPr/>
        </p:nvSpPr>
        <p:spPr>
          <a:xfrm>
            <a:off x="10449186" y="2180289"/>
            <a:ext cx="492715" cy="492715"/>
          </a:xfrm>
          <a:prstGeom prst="cube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62" name="立方体 161">
            <a:extLst>
              <a:ext uri="{FF2B5EF4-FFF2-40B4-BE49-F238E27FC236}">
                <a16:creationId xmlns:a16="http://schemas.microsoft.com/office/drawing/2014/main" id="{0F442B03-320B-A45D-2E02-AB8879E8BDB3}"/>
              </a:ext>
            </a:extLst>
          </p:cNvPr>
          <p:cNvSpPr/>
          <p:nvPr/>
        </p:nvSpPr>
        <p:spPr>
          <a:xfrm>
            <a:off x="10813007" y="2180289"/>
            <a:ext cx="492715" cy="492715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63" name="立方体 162">
            <a:extLst>
              <a:ext uri="{FF2B5EF4-FFF2-40B4-BE49-F238E27FC236}">
                <a16:creationId xmlns:a16="http://schemas.microsoft.com/office/drawing/2014/main" id="{C77EBC18-E860-CC3B-D283-94C303E01155}"/>
              </a:ext>
            </a:extLst>
          </p:cNvPr>
          <p:cNvSpPr/>
          <p:nvPr/>
        </p:nvSpPr>
        <p:spPr>
          <a:xfrm>
            <a:off x="11176826" y="2180289"/>
            <a:ext cx="492715" cy="492715"/>
          </a:xfrm>
          <a:prstGeom prst="cub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64" name="流程图: 磁盘 163">
            <a:extLst>
              <a:ext uri="{FF2B5EF4-FFF2-40B4-BE49-F238E27FC236}">
                <a16:creationId xmlns:a16="http://schemas.microsoft.com/office/drawing/2014/main" id="{BF4A1A53-831D-02E2-18D5-01B77488A641}"/>
              </a:ext>
            </a:extLst>
          </p:cNvPr>
          <p:cNvSpPr/>
          <p:nvPr/>
        </p:nvSpPr>
        <p:spPr>
          <a:xfrm>
            <a:off x="9337226" y="4506542"/>
            <a:ext cx="1172948" cy="773723"/>
          </a:xfrm>
          <a:prstGeom prst="flowChartMagneticDisk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预测标签</a:t>
            </a:r>
          </a:p>
        </p:txBody>
      </p:sp>
      <p:sp>
        <p:nvSpPr>
          <p:cNvPr id="165" name="文本框 164">
            <a:extLst>
              <a:ext uri="{FF2B5EF4-FFF2-40B4-BE49-F238E27FC236}">
                <a16:creationId xmlns:a16="http://schemas.microsoft.com/office/drawing/2014/main" id="{50422988-80CB-F2A3-10C8-EF86504A14A3}"/>
              </a:ext>
            </a:extLst>
          </p:cNvPr>
          <p:cNvSpPr txBox="1"/>
          <p:nvPr/>
        </p:nvSpPr>
        <p:spPr>
          <a:xfrm>
            <a:off x="8804914" y="2996834"/>
            <a:ext cx="23264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dirty="0" err="1">
                <a:solidFill>
                  <a:schemeClr val="tx1"/>
                </a:solidFill>
              </a:rPr>
              <a:t>Softmax</a:t>
            </a:r>
            <a:r>
              <a:rPr lang="zh-CN" altLang="en-US" sz="1800" dirty="0">
                <a:solidFill>
                  <a:schemeClr val="tx1"/>
                </a:solidFill>
              </a:rPr>
              <a:t>分数相加融合</a:t>
            </a:r>
          </a:p>
        </p:txBody>
      </p:sp>
      <p:sp>
        <p:nvSpPr>
          <p:cNvPr id="182" name="文本框 181">
            <a:extLst>
              <a:ext uri="{FF2B5EF4-FFF2-40B4-BE49-F238E27FC236}">
                <a16:creationId xmlns:a16="http://schemas.microsoft.com/office/drawing/2014/main" id="{D2783CC7-C87B-B031-EA76-E6494C3A9788}"/>
              </a:ext>
            </a:extLst>
          </p:cNvPr>
          <p:cNvSpPr txBox="1"/>
          <p:nvPr/>
        </p:nvSpPr>
        <p:spPr>
          <a:xfrm>
            <a:off x="339013" y="88131"/>
            <a:ext cx="1855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</a:rPr>
              <a:t>3 </a:t>
            </a:r>
            <a:r>
              <a:rPr lang="zh-CN" altLang="en-US" sz="2400" dirty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</a:rPr>
              <a:t>参赛系统</a:t>
            </a:r>
            <a:endParaRPr lang="en-US" altLang="zh-CN" sz="2400" dirty="0">
              <a:solidFill>
                <a:schemeClr val="bg1"/>
              </a:solidFill>
              <a:latin typeface="思源黑体 CN Bold" panose="020B0800000000000000" charset="-122"/>
              <a:ea typeface="思源黑体 CN Bold" panose="020B0800000000000000" charset="-122"/>
              <a:cs typeface="思源黑体 CN Bold" panose="020B080000000000000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668305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167BE38-7F2A-7237-30B7-C5D457BBC1B3}"/>
              </a:ext>
            </a:extLst>
          </p:cNvPr>
          <p:cNvSpPr/>
          <p:nvPr/>
        </p:nvSpPr>
        <p:spPr>
          <a:xfrm>
            <a:off x="369723" y="766204"/>
            <a:ext cx="4596509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zh-CN" altLang="en-US" sz="4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实验结果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CF01B2F-BCF2-1DAE-DCD2-34DCA85855E1}"/>
              </a:ext>
            </a:extLst>
          </p:cNvPr>
          <p:cNvSpPr/>
          <p:nvPr/>
        </p:nvSpPr>
        <p:spPr>
          <a:xfrm>
            <a:off x="369723" y="1544821"/>
            <a:ext cx="198002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zh-CN" altLang="en-US" sz="28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预训练模型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B709025-8F56-D5D8-3291-DBD1AE37D6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000" b="-4089"/>
          <a:stretch/>
        </p:blipFill>
        <p:spPr>
          <a:xfrm>
            <a:off x="2349752" y="2855546"/>
            <a:ext cx="8443810" cy="2970476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E8B804CD-6A1D-C7F5-CC8E-21B2BAF43A54}"/>
              </a:ext>
            </a:extLst>
          </p:cNvPr>
          <p:cNvSpPr txBox="1"/>
          <p:nvPr/>
        </p:nvSpPr>
        <p:spPr>
          <a:xfrm>
            <a:off x="3850105" y="2261595"/>
            <a:ext cx="47484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不同预训练模型之间的对比</a:t>
            </a:r>
          </a:p>
        </p:txBody>
      </p:sp>
    </p:spTree>
    <p:extLst>
      <p:ext uri="{BB962C8B-B14F-4D97-AF65-F5344CB8AC3E}">
        <p14:creationId xmlns:p14="http://schemas.microsoft.com/office/powerpoint/2010/main" val="6703320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167BE38-7F2A-7237-30B7-C5D457BBC1B3}"/>
              </a:ext>
            </a:extLst>
          </p:cNvPr>
          <p:cNvSpPr/>
          <p:nvPr/>
        </p:nvSpPr>
        <p:spPr>
          <a:xfrm>
            <a:off x="369723" y="766204"/>
            <a:ext cx="4596509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zh-CN" altLang="en-US" sz="4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实验结果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BC12133-AC56-E3CB-7E6D-97CD4AF8654E}"/>
              </a:ext>
            </a:extLst>
          </p:cNvPr>
          <p:cNvSpPr/>
          <p:nvPr/>
        </p:nvSpPr>
        <p:spPr>
          <a:xfrm>
            <a:off x="369723" y="1544821"/>
            <a:ext cx="198002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zh-CN" altLang="en-US" sz="28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伪标签技术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83E09FC-1C65-07E4-B88D-9760D2C815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334" b="20803"/>
          <a:stretch/>
        </p:blipFill>
        <p:spPr>
          <a:xfrm>
            <a:off x="2205372" y="3082039"/>
            <a:ext cx="8412349" cy="201935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90D41A4-FC08-2AAA-60AF-1E8914A0819B}"/>
              </a:ext>
            </a:extLst>
          </p:cNvPr>
          <p:cNvSpPr txBox="1"/>
          <p:nvPr/>
        </p:nvSpPr>
        <p:spPr>
          <a:xfrm>
            <a:off x="3467819" y="2488088"/>
            <a:ext cx="58874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表 </a:t>
            </a:r>
            <a:r>
              <a:rPr lang="en-US" altLang="zh-CN" sz="2400" dirty="0"/>
              <a:t>4 	</a:t>
            </a:r>
            <a:r>
              <a:rPr lang="zh-CN" altLang="en-US" sz="2400" dirty="0"/>
              <a:t>不同伪标签产生策略之间的对比</a:t>
            </a:r>
          </a:p>
        </p:txBody>
      </p:sp>
    </p:spTree>
    <p:extLst>
      <p:ext uri="{BB962C8B-B14F-4D97-AF65-F5344CB8AC3E}">
        <p14:creationId xmlns:p14="http://schemas.microsoft.com/office/powerpoint/2010/main" val="32878510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167BE38-7F2A-7237-30B7-C5D457BBC1B3}"/>
              </a:ext>
            </a:extLst>
          </p:cNvPr>
          <p:cNvSpPr/>
          <p:nvPr/>
        </p:nvSpPr>
        <p:spPr>
          <a:xfrm>
            <a:off x="369723" y="766204"/>
            <a:ext cx="4596509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zh-CN" altLang="en-US" sz="4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实验结果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33002FB-FD66-A47C-7055-B03F0B27939D}"/>
              </a:ext>
            </a:extLst>
          </p:cNvPr>
          <p:cNvSpPr/>
          <p:nvPr/>
        </p:nvSpPr>
        <p:spPr>
          <a:xfrm>
            <a:off x="369723" y="1544821"/>
            <a:ext cx="162095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zh-CN" altLang="en-US" sz="28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训练策略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D848B57-A510-2698-A5B4-1579D29695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072" b="38123"/>
          <a:stretch/>
        </p:blipFill>
        <p:spPr>
          <a:xfrm>
            <a:off x="2772770" y="2905726"/>
            <a:ext cx="5834335" cy="71622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89B9616-168E-92F2-14C5-48BC57034D4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2124" b="39661"/>
          <a:stretch/>
        </p:blipFill>
        <p:spPr>
          <a:xfrm>
            <a:off x="2772770" y="4242214"/>
            <a:ext cx="5834335" cy="69918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E5105F8D-AA37-9522-2FAE-A7897E04A1DC}"/>
              </a:ext>
            </a:extLst>
          </p:cNvPr>
          <p:cNvSpPr txBox="1"/>
          <p:nvPr/>
        </p:nvSpPr>
        <p:spPr>
          <a:xfrm>
            <a:off x="3397541" y="3747415"/>
            <a:ext cx="5058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ernie-3.0-base-zh</a:t>
            </a:r>
            <a:r>
              <a:rPr lang="zh-CN" altLang="zh-CN" sz="1800" dirty="0">
                <a:effectLst/>
                <a:latin typeface="+mn-ea"/>
              </a:rPr>
              <a:t>不同训练策略之间的对比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1ED0080-0F54-307C-A76D-78CE4A2851D6}"/>
              </a:ext>
            </a:extLst>
          </p:cNvPr>
          <p:cNvSpPr txBox="1"/>
          <p:nvPr/>
        </p:nvSpPr>
        <p:spPr>
          <a:xfrm>
            <a:off x="3254929" y="2406041"/>
            <a:ext cx="5058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chinese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macbert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-base</a:t>
            </a:r>
            <a:r>
              <a:rPr lang="zh-CN" altLang="zh-CN" sz="1800" dirty="0">
                <a:effectLst/>
                <a:latin typeface="+mn-ea"/>
              </a:rPr>
              <a:t>不同训练策略之间的对比</a:t>
            </a:r>
          </a:p>
        </p:txBody>
      </p:sp>
    </p:spTree>
    <p:extLst>
      <p:ext uri="{BB962C8B-B14F-4D97-AF65-F5344CB8AC3E}">
        <p14:creationId xmlns:p14="http://schemas.microsoft.com/office/powerpoint/2010/main" val="23410433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167BE38-7F2A-7237-30B7-C5D457BBC1B3}"/>
              </a:ext>
            </a:extLst>
          </p:cNvPr>
          <p:cNvSpPr/>
          <p:nvPr/>
        </p:nvSpPr>
        <p:spPr>
          <a:xfrm>
            <a:off x="369723" y="766204"/>
            <a:ext cx="4596509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zh-CN" altLang="en-US" sz="4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实验结果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84F2F2E-2665-3F9C-BF17-A2274EEBA9BB}"/>
              </a:ext>
            </a:extLst>
          </p:cNvPr>
          <p:cNvSpPr/>
          <p:nvPr/>
        </p:nvSpPr>
        <p:spPr>
          <a:xfrm>
            <a:off x="369723" y="1544821"/>
            <a:ext cx="2339102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zh-CN" altLang="en-US" sz="28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尾部数据增强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74F617E-78FD-D9D8-6D3D-DCA1EA8882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1815" b="20802"/>
          <a:stretch/>
        </p:blipFill>
        <p:spPr>
          <a:xfrm>
            <a:off x="2708825" y="3226185"/>
            <a:ext cx="7140168" cy="1695522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C1C5763D-AF5C-FAB6-7AC2-99FCE437757B}"/>
              </a:ext>
            </a:extLst>
          </p:cNvPr>
          <p:cNvSpPr txBox="1"/>
          <p:nvPr/>
        </p:nvSpPr>
        <p:spPr>
          <a:xfrm>
            <a:off x="4605556" y="2632234"/>
            <a:ext cx="43371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尾部数据增强前后对比</a:t>
            </a:r>
          </a:p>
        </p:txBody>
      </p:sp>
    </p:spTree>
    <p:extLst>
      <p:ext uri="{BB962C8B-B14F-4D97-AF65-F5344CB8AC3E}">
        <p14:creationId xmlns:p14="http://schemas.microsoft.com/office/powerpoint/2010/main" val="23774343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图片 183">
            <a:extLst>
              <a:ext uri="{FF2B5EF4-FFF2-40B4-BE49-F238E27FC236}">
                <a16:creationId xmlns:a16="http://schemas.microsoft.com/office/drawing/2014/main" id="{F0C2BB87-68F0-A826-5E24-16C5645668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487" t="54049" r="28401" b="37066"/>
          <a:stretch/>
        </p:blipFill>
        <p:spPr>
          <a:xfrm>
            <a:off x="8532882" y="4145145"/>
            <a:ext cx="806918" cy="182535"/>
          </a:xfrm>
          <a:prstGeom prst="rect">
            <a:avLst/>
          </a:prstGeom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C6B16C6C-6649-E1E4-B17E-B56513AC35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959"/>
          <a:stretch/>
        </p:blipFill>
        <p:spPr bwMode="auto">
          <a:xfrm>
            <a:off x="544287" y="653365"/>
            <a:ext cx="3835737" cy="3275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8E33E9DF-6229-8E35-43D2-4300690D11A2}"/>
              </a:ext>
            </a:extLst>
          </p:cNvPr>
          <p:cNvSpPr txBox="1"/>
          <p:nvPr/>
        </p:nvSpPr>
        <p:spPr>
          <a:xfrm>
            <a:off x="339013" y="88131"/>
            <a:ext cx="75059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</a:rPr>
              <a:t>3.2 </a:t>
            </a:r>
            <a:r>
              <a:rPr lang="zh-CN" altLang="en-US" sz="2400" dirty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</a:rPr>
              <a:t>消融实验</a:t>
            </a:r>
            <a:r>
              <a:rPr lang="en-US" altLang="zh-CN" sz="2400" dirty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</a:rPr>
              <a:t>——</a:t>
            </a:r>
            <a:r>
              <a:rPr lang="zh-CN" altLang="en-US" sz="2400" dirty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</a:rPr>
              <a:t>预测头架构</a:t>
            </a:r>
            <a:endParaRPr lang="en-US" altLang="zh-CN" sz="2400" dirty="0">
              <a:solidFill>
                <a:schemeClr val="bg1"/>
              </a:solidFill>
              <a:latin typeface="思源黑体 CN Bold" panose="020B0800000000000000" charset="-122"/>
              <a:ea typeface="思源黑体 CN Bold" panose="020B0800000000000000" charset="-122"/>
              <a:cs typeface="思源黑体 CN Bold" panose="020B0800000000000000" charset="-122"/>
            </a:endParaRP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87BD67AF-0379-61E3-1B7F-B23FCDE19F0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748" t="15632" r="21265" b="19423"/>
          <a:stretch/>
        </p:blipFill>
        <p:spPr bwMode="auto">
          <a:xfrm>
            <a:off x="4644308" y="733319"/>
            <a:ext cx="834596" cy="3349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连接符: 肘形 15">
            <a:extLst>
              <a:ext uri="{FF2B5EF4-FFF2-40B4-BE49-F238E27FC236}">
                <a16:creationId xmlns:a16="http://schemas.microsoft.com/office/drawing/2014/main" id="{AD27DD09-30BF-6ADF-AF20-300130738807}"/>
              </a:ext>
            </a:extLst>
          </p:cNvPr>
          <p:cNvCxnSpPr>
            <a:cxnSpLocks/>
          </p:cNvCxnSpPr>
          <p:nvPr/>
        </p:nvCxnSpPr>
        <p:spPr>
          <a:xfrm rot="5400000">
            <a:off x="-577677" y="2219949"/>
            <a:ext cx="2500603" cy="785243"/>
          </a:xfrm>
          <a:prstGeom prst="bentConnector3">
            <a:avLst>
              <a:gd name="adj1" fmla="val -25373"/>
            </a:avLst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34" name="图片 33">
            <a:extLst>
              <a:ext uri="{FF2B5EF4-FFF2-40B4-BE49-F238E27FC236}">
                <a16:creationId xmlns:a16="http://schemas.microsoft.com/office/drawing/2014/main" id="{7355CE93-6E50-BF2A-D2CE-18FF159D1D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100918" y="4563022"/>
            <a:ext cx="815411" cy="205758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64A5A05E-9BCD-CEE7-9772-C47AB684D0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100918" y="5694050"/>
            <a:ext cx="815411" cy="205758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id="{4765FAB0-07CA-598D-1EC3-CBFA367E06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0003" y="5136156"/>
            <a:ext cx="457240" cy="190517"/>
          </a:xfrm>
          <a:prstGeom prst="rect">
            <a:avLst/>
          </a:prstGeom>
        </p:spPr>
      </p:pic>
      <p:sp>
        <p:nvSpPr>
          <p:cNvPr id="53" name="Google Shape;5468;p54">
            <a:extLst>
              <a:ext uri="{FF2B5EF4-FFF2-40B4-BE49-F238E27FC236}">
                <a16:creationId xmlns:a16="http://schemas.microsoft.com/office/drawing/2014/main" id="{ED5D2CB5-C331-1A1F-189C-83918F3F84EC}"/>
              </a:ext>
            </a:extLst>
          </p:cNvPr>
          <p:cNvSpPr/>
          <p:nvPr/>
        </p:nvSpPr>
        <p:spPr>
          <a:xfrm>
            <a:off x="2556285" y="4380512"/>
            <a:ext cx="467400" cy="475200"/>
          </a:xfrm>
          <a:prstGeom prst="ellipse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chemeClr val="dk1"/>
              </a:solidFill>
            </a:endParaRPr>
          </a:p>
        </p:txBody>
      </p:sp>
      <p:sp>
        <p:nvSpPr>
          <p:cNvPr id="54" name="Google Shape;5469;p54">
            <a:extLst>
              <a:ext uri="{FF2B5EF4-FFF2-40B4-BE49-F238E27FC236}">
                <a16:creationId xmlns:a16="http://schemas.microsoft.com/office/drawing/2014/main" id="{D05B0E6B-433A-A48A-1B5C-47AFCE2CF2DB}"/>
              </a:ext>
            </a:extLst>
          </p:cNvPr>
          <p:cNvSpPr/>
          <p:nvPr/>
        </p:nvSpPr>
        <p:spPr>
          <a:xfrm>
            <a:off x="2556285" y="5009462"/>
            <a:ext cx="467400" cy="475200"/>
          </a:xfrm>
          <a:prstGeom prst="ellipse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chemeClr val="dk1"/>
              </a:solidFill>
            </a:endParaRPr>
          </a:p>
        </p:txBody>
      </p:sp>
      <p:sp>
        <p:nvSpPr>
          <p:cNvPr id="55" name="Google Shape;5470;p54">
            <a:extLst>
              <a:ext uri="{FF2B5EF4-FFF2-40B4-BE49-F238E27FC236}">
                <a16:creationId xmlns:a16="http://schemas.microsoft.com/office/drawing/2014/main" id="{955FEDA0-63E1-01F6-E252-00052917E89B}"/>
              </a:ext>
            </a:extLst>
          </p:cNvPr>
          <p:cNvSpPr/>
          <p:nvPr/>
        </p:nvSpPr>
        <p:spPr>
          <a:xfrm>
            <a:off x="2557635" y="5638412"/>
            <a:ext cx="467400" cy="475200"/>
          </a:xfrm>
          <a:prstGeom prst="ellipse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chemeClr val="dk1"/>
              </a:solidFill>
            </a:endParaRPr>
          </a:p>
        </p:txBody>
      </p:sp>
      <p:cxnSp>
        <p:nvCxnSpPr>
          <p:cNvPr id="83" name="Google Shape;5498;p54">
            <a:extLst>
              <a:ext uri="{FF2B5EF4-FFF2-40B4-BE49-F238E27FC236}">
                <a16:creationId xmlns:a16="http://schemas.microsoft.com/office/drawing/2014/main" id="{E1E04BAA-EDB6-C598-D659-C066376B5E1C}"/>
              </a:ext>
            </a:extLst>
          </p:cNvPr>
          <p:cNvCxnSpPr/>
          <p:nvPr/>
        </p:nvCxnSpPr>
        <p:spPr>
          <a:xfrm>
            <a:off x="2086085" y="4617962"/>
            <a:ext cx="471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4" name="Google Shape;5499;p54">
            <a:extLst>
              <a:ext uri="{FF2B5EF4-FFF2-40B4-BE49-F238E27FC236}">
                <a16:creationId xmlns:a16="http://schemas.microsoft.com/office/drawing/2014/main" id="{B711DF69-BDED-A835-4544-A6EE6FDF9E98}"/>
              </a:ext>
            </a:extLst>
          </p:cNvPr>
          <p:cNvCxnSpPr/>
          <p:nvPr/>
        </p:nvCxnSpPr>
        <p:spPr>
          <a:xfrm>
            <a:off x="2086085" y="4617962"/>
            <a:ext cx="471000" cy="628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5" name="Google Shape;5500;p54">
            <a:extLst>
              <a:ext uri="{FF2B5EF4-FFF2-40B4-BE49-F238E27FC236}">
                <a16:creationId xmlns:a16="http://schemas.microsoft.com/office/drawing/2014/main" id="{BDC68109-559D-8C58-AD92-998EDDBE5CD9}"/>
              </a:ext>
            </a:extLst>
          </p:cNvPr>
          <p:cNvCxnSpPr/>
          <p:nvPr/>
        </p:nvCxnSpPr>
        <p:spPr>
          <a:xfrm>
            <a:off x="2086154" y="4617962"/>
            <a:ext cx="472200" cy="125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6" name="Google Shape;5501;p54">
            <a:extLst>
              <a:ext uri="{FF2B5EF4-FFF2-40B4-BE49-F238E27FC236}">
                <a16:creationId xmlns:a16="http://schemas.microsoft.com/office/drawing/2014/main" id="{171C4D8C-5C8B-2666-3E5F-75DE74148C6F}"/>
              </a:ext>
            </a:extLst>
          </p:cNvPr>
          <p:cNvCxnSpPr/>
          <p:nvPr/>
        </p:nvCxnSpPr>
        <p:spPr>
          <a:xfrm rot="10800000" flipH="1">
            <a:off x="2086085" y="4618112"/>
            <a:ext cx="471000" cy="628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7" name="Google Shape;5502;p54">
            <a:extLst>
              <a:ext uri="{FF2B5EF4-FFF2-40B4-BE49-F238E27FC236}">
                <a16:creationId xmlns:a16="http://schemas.microsoft.com/office/drawing/2014/main" id="{7D7AD737-F3F9-D46E-7DE0-027A5563842D}"/>
              </a:ext>
            </a:extLst>
          </p:cNvPr>
          <p:cNvCxnSpPr/>
          <p:nvPr/>
        </p:nvCxnSpPr>
        <p:spPr>
          <a:xfrm>
            <a:off x="2086085" y="5246912"/>
            <a:ext cx="471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8" name="Google Shape;5503;p54">
            <a:extLst>
              <a:ext uri="{FF2B5EF4-FFF2-40B4-BE49-F238E27FC236}">
                <a16:creationId xmlns:a16="http://schemas.microsoft.com/office/drawing/2014/main" id="{1E06C8F1-B1DF-62BA-AF9C-B8EA0F023C49}"/>
              </a:ext>
            </a:extLst>
          </p:cNvPr>
          <p:cNvCxnSpPr/>
          <p:nvPr/>
        </p:nvCxnSpPr>
        <p:spPr>
          <a:xfrm>
            <a:off x="2086085" y="5246912"/>
            <a:ext cx="472200" cy="629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9" name="Google Shape;5504;p54">
            <a:extLst>
              <a:ext uri="{FF2B5EF4-FFF2-40B4-BE49-F238E27FC236}">
                <a16:creationId xmlns:a16="http://schemas.microsoft.com/office/drawing/2014/main" id="{5E679612-33B6-6851-A9FB-FEA71333BFAD}"/>
              </a:ext>
            </a:extLst>
          </p:cNvPr>
          <p:cNvCxnSpPr/>
          <p:nvPr/>
        </p:nvCxnSpPr>
        <p:spPr>
          <a:xfrm rot="10800000" flipH="1">
            <a:off x="2087435" y="4617962"/>
            <a:ext cx="469500" cy="125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0" name="Google Shape;5505;p54">
            <a:extLst>
              <a:ext uri="{FF2B5EF4-FFF2-40B4-BE49-F238E27FC236}">
                <a16:creationId xmlns:a16="http://schemas.microsoft.com/office/drawing/2014/main" id="{5227EC0E-0647-F6E1-6320-A469E9D5D5BA}"/>
              </a:ext>
            </a:extLst>
          </p:cNvPr>
          <p:cNvCxnSpPr/>
          <p:nvPr/>
        </p:nvCxnSpPr>
        <p:spPr>
          <a:xfrm rot="10800000" flipH="1">
            <a:off x="2087435" y="5246762"/>
            <a:ext cx="469500" cy="629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1" name="Google Shape;5506;p54">
            <a:extLst>
              <a:ext uri="{FF2B5EF4-FFF2-40B4-BE49-F238E27FC236}">
                <a16:creationId xmlns:a16="http://schemas.microsoft.com/office/drawing/2014/main" id="{3436D391-DD58-92B9-751F-20E37735EB7E}"/>
              </a:ext>
            </a:extLst>
          </p:cNvPr>
          <p:cNvCxnSpPr/>
          <p:nvPr/>
        </p:nvCxnSpPr>
        <p:spPr>
          <a:xfrm>
            <a:off x="2087435" y="5875862"/>
            <a:ext cx="471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1" name="Google Shape;5516;p54">
            <a:extLst>
              <a:ext uri="{FF2B5EF4-FFF2-40B4-BE49-F238E27FC236}">
                <a16:creationId xmlns:a16="http://schemas.microsoft.com/office/drawing/2014/main" id="{417B3569-98DF-2B63-3B74-6DDD5390BCC0}"/>
              </a:ext>
            </a:extLst>
          </p:cNvPr>
          <p:cNvSpPr/>
          <p:nvPr/>
        </p:nvSpPr>
        <p:spPr>
          <a:xfrm>
            <a:off x="3164085" y="5009312"/>
            <a:ext cx="467400" cy="475200"/>
          </a:xfrm>
          <a:prstGeom prst="ellipse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dirty="0">
              <a:solidFill>
                <a:schemeClr val="dk1"/>
              </a:solidFill>
            </a:endParaRPr>
          </a:p>
        </p:txBody>
      </p:sp>
      <p:cxnSp>
        <p:nvCxnSpPr>
          <p:cNvPr id="102" name="Google Shape;5517;p54">
            <a:extLst>
              <a:ext uri="{FF2B5EF4-FFF2-40B4-BE49-F238E27FC236}">
                <a16:creationId xmlns:a16="http://schemas.microsoft.com/office/drawing/2014/main" id="{064140FA-9AEC-144D-F4CF-6FE49EC95EEB}"/>
              </a:ext>
            </a:extLst>
          </p:cNvPr>
          <p:cNvCxnSpPr>
            <a:cxnSpLocks/>
            <a:stCxn id="53" idx="6"/>
            <a:endCxn id="101" idx="1"/>
          </p:cNvCxnSpPr>
          <p:nvPr/>
        </p:nvCxnSpPr>
        <p:spPr>
          <a:xfrm>
            <a:off x="3023685" y="4618112"/>
            <a:ext cx="208849" cy="46079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3" name="Google Shape;5518;p54">
            <a:extLst>
              <a:ext uri="{FF2B5EF4-FFF2-40B4-BE49-F238E27FC236}">
                <a16:creationId xmlns:a16="http://schemas.microsoft.com/office/drawing/2014/main" id="{95621A05-0ED3-1FA0-B912-B60158F5CF41}"/>
              </a:ext>
            </a:extLst>
          </p:cNvPr>
          <p:cNvCxnSpPr>
            <a:cxnSpLocks/>
            <a:stCxn id="54" idx="6"/>
            <a:endCxn id="101" idx="2"/>
          </p:cNvCxnSpPr>
          <p:nvPr/>
        </p:nvCxnSpPr>
        <p:spPr>
          <a:xfrm flipV="1">
            <a:off x="3023685" y="5246912"/>
            <a:ext cx="140400" cy="15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4" name="Google Shape;5519;p54">
            <a:extLst>
              <a:ext uri="{FF2B5EF4-FFF2-40B4-BE49-F238E27FC236}">
                <a16:creationId xmlns:a16="http://schemas.microsoft.com/office/drawing/2014/main" id="{750D2047-AA80-DC31-CF73-DA29008E497E}"/>
              </a:ext>
            </a:extLst>
          </p:cNvPr>
          <p:cNvCxnSpPr>
            <a:cxnSpLocks/>
            <a:stCxn id="55" idx="6"/>
            <a:endCxn id="101" idx="3"/>
          </p:cNvCxnSpPr>
          <p:nvPr/>
        </p:nvCxnSpPr>
        <p:spPr>
          <a:xfrm flipV="1">
            <a:off x="3025035" y="5414921"/>
            <a:ext cx="207499" cy="46109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5" name="Google Shape;5520;p54">
            <a:extLst>
              <a:ext uri="{FF2B5EF4-FFF2-40B4-BE49-F238E27FC236}">
                <a16:creationId xmlns:a16="http://schemas.microsoft.com/office/drawing/2014/main" id="{E4685537-5D36-BB20-67BF-0624340DCE71}"/>
              </a:ext>
            </a:extLst>
          </p:cNvPr>
          <p:cNvCxnSpPr>
            <a:cxnSpLocks/>
            <a:stCxn id="101" idx="6"/>
            <a:endCxn id="166" idx="1"/>
          </p:cNvCxnSpPr>
          <p:nvPr/>
        </p:nvCxnSpPr>
        <p:spPr>
          <a:xfrm>
            <a:off x="3631485" y="5246912"/>
            <a:ext cx="139050" cy="375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4" name="Google Shape;496;p25">
            <a:extLst>
              <a:ext uri="{FF2B5EF4-FFF2-40B4-BE49-F238E27FC236}">
                <a16:creationId xmlns:a16="http://schemas.microsoft.com/office/drawing/2014/main" id="{2B605021-8F6D-20D8-F7E9-28A64F80FF3C}"/>
              </a:ext>
            </a:extLst>
          </p:cNvPr>
          <p:cNvSpPr txBox="1"/>
          <p:nvPr/>
        </p:nvSpPr>
        <p:spPr>
          <a:xfrm>
            <a:off x="771876" y="4911080"/>
            <a:ext cx="1314152" cy="628799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vert="horz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1" dirty="0">
                <a:latin typeface="+mj-lt"/>
                <a:ea typeface="Consolas"/>
                <a:cs typeface="Consolas"/>
                <a:sym typeface="Consolas"/>
              </a:rPr>
              <a:t>Model 3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 err="1">
                <a:effectLst/>
                <a:latin typeface="+mj-lt"/>
              </a:rPr>
              <a:t>pooler_output</a:t>
            </a:r>
            <a:endParaRPr sz="1400" dirty="0">
              <a:latin typeface="+mj-lt"/>
              <a:ea typeface="Consolas"/>
              <a:cs typeface="Consolas"/>
              <a:sym typeface="Consolas"/>
            </a:endParaRPr>
          </a:p>
        </p:txBody>
      </p:sp>
      <p:sp>
        <p:nvSpPr>
          <p:cNvPr id="136" name="Google Shape;5468;p54">
            <a:extLst>
              <a:ext uri="{FF2B5EF4-FFF2-40B4-BE49-F238E27FC236}">
                <a16:creationId xmlns:a16="http://schemas.microsoft.com/office/drawing/2014/main" id="{57499915-C14D-954D-A2C3-86E37061448F}"/>
              </a:ext>
            </a:extLst>
          </p:cNvPr>
          <p:cNvSpPr/>
          <p:nvPr/>
        </p:nvSpPr>
        <p:spPr>
          <a:xfrm>
            <a:off x="7992144" y="733319"/>
            <a:ext cx="467400" cy="475200"/>
          </a:xfrm>
          <a:prstGeom prst="ellipse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chemeClr val="dk1"/>
              </a:solidFill>
            </a:endParaRPr>
          </a:p>
        </p:txBody>
      </p:sp>
      <p:sp>
        <p:nvSpPr>
          <p:cNvPr id="137" name="Google Shape;5469;p54">
            <a:extLst>
              <a:ext uri="{FF2B5EF4-FFF2-40B4-BE49-F238E27FC236}">
                <a16:creationId xmlns:a16="http://schemas.microsoft.com/office/drawing/2014/main" id="{642366DA-8AD1-AE51-535B-2D57A54D5928}"/>
              </a:ext>
            </a:extLst>
          </p:cNvPr>
          <p:cNvSpPr/>
          <p:nvPr/>
        </p:nvSpPr>
        <p:spPr>
          <a:xfrm>
            <a:off x="7992144" y="1362269"/>
            <a:ext cx="467400" cy="475200"/>
          </a:xfrm>
          <a:prstGeom prst="ellipse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chemeClr val="dk1"/>
              </a:solidFill>
            </a:endParaRPr>
          </a:p>
        </p:txBody>
      </p:sp>
      <p:sp>
        <p:nvSpPr>
          <p:cNvPr id="138" name="Google Shape;5470;p54">
            <a:extLst>
              <a:ext uri="{FF2B5EF4-FFF2-40B4-BE49-F238E27FC236}">
                <a16:creationId xmlns:a16="http://schemas.microsoft.com/office/drawing/2014/main" id="{EAFCBBA1-1D77-0B76-AAC5-31B017B0B655}"/>
              </a:ext>
            </a:extLst>
          </p:cNvPr>
          <p:cNvSpPr/>
          <p:nvPr/>
        </p:nvSpPr>
        <p:spPr>
          <a:xfrm>
            <a:off x="7993494" y="1991219"/>
            <a:ext cx="467400" cy="475200"/>
          </a:xfrm>
          <a:prstGeom prst="ellipse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chemeClr val="dk1"/>
              </a:solidFill>
            </a:endParaRPr>
          </a:p>
        </p:txBody>
      </p:sp>
      <p:cxnSp>
        <p:nvCxnSpPr>
          <p:cNvPr id="139" name="Google Shape;5498;p54">
            <a:extLst>
              <a:ext uri="{FF2B5EF4-FFF2-40B4-BE49-F238E27FC236}">
                <a16:creationId xmlns:a16="http://schemas.microsoft.com/office/drawing/2014/main" id="{7AA54712-DDA9-388A-BBB6-DFE4D781A224}"/>
              </a:ext>
            </a:extLst>
          </p:cNvPr>
          <p:cNvCxnSpPr/>
          <p:nvPr/>
        </p:nvCxnSpPr>
        <p:spPr>
          <a:xfrm>
            <a:off x="7521944" y="970769"/>
            <a:ext cx="471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0" name="Google Shape;5499;p54">
            <a:extLst>
              <a:ext uri="{FF2B5EF4-FFF2-40B4-BE49-F238E27FC236}">
                <a16:creationId xmlns:a16="http://schemas.microsoft.com/office/drawing/2014/main" id="{C38516A1-5915-F75D-3854-DC783236DBD8}"/>
              </a:ext>
            </a:extLst>
          </p:cNvPr>
          <p:cNvCxnSpPr/>
          <p:nvPr/>
        </p:nvCxnSpPr>
        <p:spPr>
          <a:xfrm>
            <a:off x="7521944" y="970769"/>
            <a:ext cx="471000" cy="628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1" name="Google Shape;5500;p54">
            <a:extLst>
              <a:ext uri="{FF2B5EF4-FFF2-40B4-BE49-F238E27FC236}">
                <a16:creationId xmlns:a16="http://schemas.microsoft.com/office/drawing/2014/main" id="{895729E5-1E5B-E223-14AB-5E3DEC516E84}"/>
              </a:ext>
            </a:extLst>
          </p:cNvPr>
          <p:cNvCxnSpPr/>
          <p:nvPr/>
        </p:nvCxnSpPr>
        <p:spPr>
          <a:xfrm>
            <a:off x="7522013" y="970769"/>
            <a:ext cx="472200" cy="125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2" name="Google Shape;5501;p54">
            <a:extLst>
              <a:ext uri="{FF2B5EF4-FFF2-40B4-BE49-F238E27FC236}">
                <a16:creationId xmlns:a16="http://schemas.microsoft.com/office/drawing/2014/main" id="{527B3C03-208C-15DA-5C1F-0EB9E854CC00}"/>
              </a:ext>
            </a:extLst>
          </p:cNvPr>
          <p:cNvCxnSpPr/>
          <p:nvPr/>
        </p:nvCxnSpPr>
        <p:spPr>
          <a:xfrm rot="10800000" flipH="1">
            <a:off x="7521944" y="970919"/>
            <a:ext cx="471000" cy="628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3" name="Google Shape;5502;p54">
            <a:extLst>
              <a:ext uri="{FF2B5EF4-FFF2-40B4-BE49-F238E27FC236}">
                <a16:creationId xmlns:a16="http://schemas.microsoft.com/office/drawing/2014/main" id="{32596633-E7C0-39D3-69D3-F3735BED960B}"/>
              </a:ext>
            </a:extLst>
          </p:cNvPr>
          <p:cNvCxnSpPr/>
          <p:nvPr/>
        </p:nvCxnSpPr>
        <p:spPr>
          <a:xfrm>
            <a:off x="7521944" y="1599719"/>
            <a:ext cx="471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4" name="Google Shape;5503;p54">
            <a:extLst>
              <a:ext uri="{FF2B5EF4-FFF2-40B4-BE49-F238E27FC236}">
                <a16:creationId xmlns:a16="http://schemas.microsoft.com/office/drawing/2014/main" id="{F0F4BC20-942A-EFF1-8A33-4BD9C4D241C6}"/>
              </a:ext>
            </a:extLst>
          </p:cNvPr>
          <p:cNvCxnSpPr/>
          <p:nvPr/>
        </p:nvCxnSpPr>
        <p:spPr>
          <a:xfrm>
            <a:off x="7521944" y="1599719"/>
            <a:ext cx="472200" cy="629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5" name="Google Shape;5504;p54">
            <a:extLst>
              <a:ext uri="{FF2B5EF4-FFF2-40B4-BE49-F238E27FC236}">
                <a16:creationId xmlns:a16="http://schemas.microsoft.com/office/drawing/2014/main" id="{9A27449F-DE12-EAED-8E12-F014ECBDB73E}"/>
              </a:ext>
            </a:extLst>
          </p:cNvPr>
          <p:cNvCxnSpPr/>
          <p:nvPr/>
        </p:nvCxnSpPr>
        <p:spPr>
          <a:xfrm rot="10800000" flipH="1">
            <a:off x="7523294" y="970769"/>
            <a:ext cx="469500" cy="125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6" name="Google Shape;5505;p54">
            <a:extLst>
              <a:ext uri="{FF2B5EF4-FFF2-40B4-BE49-F238E27FC236}">
                <a16:creationId xmlns:a16="http://schemas.microsoft.com/office/drawing/2014/main" id="{93C2FE16-8D3E-F6D2-0E49-6CA471681102}"/>
              </a:ext>
            </a:extLst>
          </p:cNvPr>
          <p:cNvCxnSpPr/>
          <p:nvPr/>
        </p:nvCxnSpPr>
        <p:spPr>
          <a:xfrm rot="10800000" flipH="1">
            <a:off x="7523294" y="1599569"/>
            <a:ext cx="469500" cy="629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7" name="Google Shape;5506;p54">
            <a:extLst>
              <a:ext uri="{FF2B5EF4-FFF2-40B4-BE49-F238E27FC236}">
                <a16:creationId xmlns:a16="http://schemas.microsoft.com/office/drawing/2014/main" id="{CABCCD2E-0D6E-E1E2-89E1-05B6C72BAF64}"/>
              </a:ext>
            </a:extLst>
          </p:cNvPr>
          <p:cNvCxnSpPr/>
          <p:nvPr/>
        </p:nvCxnSpPr>
        <p:spPr>
          <a:xfrm>
            <a:off x="7523294" y="2228669"/>
            <a:ext cx="471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8" name="Google Shape;5516;p54">
            <a:extLst>
              <a:ext uri="{FF2B5EF4-FFF2-40B4-BE49-F238E27FC236}">
                <a16:creationId xmlns:a16="http://schemas.microsoft.com/office/drawing/2014/main" id="{AEA2A6E5-6135-1F5F-2CD2-6DC17CB9054C}"/>
              </a:ext>
            </a:extLst>
          </p:cNvPr>
          <p:cNvSpPr/>
          <p:nvPr/>
        </p:nvSpPr>
        <p:spPr>
          <a:xfrm>
            <a:off x="8765244" y="1362119"/>
            <a:ext cx="467400" cy="475200"/>
          </a:xfrm>
          <a:prstGeom prst="ellipse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chemeClr val="dk1"/>
              </a:solidFill>
            </a:endParaRPr>
          </a:p>
        </p:txBody>
      </p:sp>
      <p:cxnSp>
        <p:nvCxnSpPr>
          <p:cNvPr id="149" name="Google Shape;5517;p54">
            <a:extLst>
              <a:ext uri="{FF2B5EF4-FFF2-40B4-BE49-F238E27FC236}">
                <a16:creationId xmlns:a16="http://schemas.microsoft.com/office/drawing/2014/main" id="{18625609-0226-E8FA-C1A1-911FCF8BEE79}"/>
              </a:ext>
            </a:extLst>
          </p:cNvPr>
          <p:cNvCxnSpPr>
            <a:stCxn id="136" idx="6"/>
            <a:endCxn id="148" idx="1"/>
          </p:cNvCxnSpPr>
          <p:nvPr/>
        </p:nvCxnSpPr>
        <p:spPr>
          <a:xfrm>
            <a:off x="8459544" y="970919"/>
            <a:ext cx="374100" cy="460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0" name="Google Shape;5518;p54">
            <a:extLst>
              <a:ext uri="{FF2B5EF4-FFF2-40B4-BE49-F238E27FC236}">
                <a16:creationId xmlns:a16="http://schemas.microsoft.com/office/drawing/2014/main" id="{238F7F78-0CD4-5BE7-7FA7-864A0AC32867}"/>
              </a:ext>
            </a:extLst>
          </p:cNvPr>
          <p:cNvCxnSpPr>
            <a:stCxn id="137" idx="6"/>
            <a:endCxn id="148" idx="2"/>
          </p:cNvCxnSpPr>
          <p:nvPr/>
        </p:nvCxnSpPr>
        <p:spPr>
          <a:xfrm>
            <a:off x="8459544" y="1599869"/>
            <a:ext cx="305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1" name="Google Shape;5519;p54">
            <a:extLst>
              <a:ext uri="{FF2B5EF4-FFF2-40B4-BE49-F238E27FC236}">
                <a16:creationId xmlns:a16="http://schemas.microsoft.com/office/drawing/2014/main" id="{6201CDEF-2D90-409D-DB26-08DDE0EAD302}"/>
              </a:ext>
            </a:extLst>
          </p:cNvPr>
          <p:cNvCxnSpPr>
            <a:stCxn id="138" idx="6"/>
            <a:endCxn id="148" idx="3"/>
          </p:cNvCxnSpPr>
          <p:nvPr/>
        </p:nvCxnSpPr>
        <p:spPr>
          <a:xfrm rot="10800000" flipH="1">
            <a:off x="8460894" y="1767719"/>
            <a:ext cx="372900" cy="461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2" name="Google Shape;5520;p54">
            <a:extLst>
              <a:ext uri="{FF2B5EF4-FFF2-40B4-BE49-F238E27FC236}">
                <a16:creationId xmlns:a16="http://schemas.microsoft.com/office/drawing/2014/main" id="{11A57D0F-5263-96E1-3176-0061285D6807}"/>
              </a:ext>
            </a:extLst>
          </p:cNvPr>
          <p:cNvCxnSpPr>
            <a:cxnSpLocks/>
          </p:cNvCxnSpPr>
          <p:nvPr/>
        </p:nvCxnSpPr>
        <p:spPr>
          <a:xfrm flipV="1">
            <a:off x="9263074" y="1593119"/>
            <a:ext cx="423078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158" name="Picture 2">
            <a:extLst>
              <a:ext uri="{FF2B5EF4-FFF2-40B4-BE49-F238E27FC236}">
                <a16:creationId xmlns:a16="http://schemas.microsoft.com/office/drawing/2014/main" id="{983D869F-C292-F5E2-A8DD-FE1A1DBE2B4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748" t="15632" r="21265" b="76143"/>
          <a:stretch/>
        </p:blipFill>
        <p:spPr bwMode="auto">
          <a:xfrm>
            <a:off x="6013778" y="1139071"/>
            <a:ext cx="1373936" cy="698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87518AF0-09CD-373A-4E3D-C27B1D4546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749" t="90199" r="21884" b="2069"/>
          <a:stretch/>
        </p:blipFill>
        <p:spPr bwMode="auto">
          <a:xfrm>
            <a:off x="6087264" y="2703869"/>
            <a:ext cx="3340360" cy="530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6" name="Google Shape;496;p25">
            <a:extLst>
              <a:ext uri="{FF2B5EF4-FFF2-40B4-BE49-F238E27FC236}">
                <a16:creationId xmlns:a16="http://schemas.microsoft.com/office/drawing/2014/main" id="{B7AE7375-E480-2948-26DF-A7C2104CCC27}"/>
              </a:ext>
            </a:extLst>
          </p:cNvPr>
          <p:cNvSpPr txBox="1"/>
          <p:nvPr/>
        </p:nvSpPr>
        <p:spPr>
          <a:xfrm>
            <a:off x="3770535" y="4855712"/>
            <a:ext cx="1314152" cy="789905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vert="horz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1" dirty="0">
                <a:latin typeface="+mj-lt"/>
                <a:ea typeface="Consolas"/>
                <a:cs typeface="Consolas"/>
                <a:sym typeface="Consolas"/>
              </a:rPr>
              <a:t>Model 4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 err="1">
                <a:effectLst/>
                <a:latin typeface="+mj-lt"/>
              </a:rPr>
              <a:t>pooler_output</a:t>
            </a:r>
            <a:endParaRPr lang="en-US" altLang="zh-CN" sz="1400" dirty="0">
              <a:effectLst/>
              <a:latin typeface="+mj-l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>
                <a:latin typeface="+mj-lt"/>
                <a:ea typeface="Consolas"/>
                <a:cs typeface="Consolas"/>
                <a:sym typeface="Consolas"/>
              </a:rPr>
              <a:t>MLP</a:t>
            </a:r>
            <a:endParaRPr sz="1400" dirty="0">
              <a:latin typeface="+mj-lt"/>
              <a:ea typeface="Consolas"/>
              <a:cs typeface="Consolas"/>
              <a:sym typeface="Consolas"/>
            </a:endParaRPr>
          </a:p>
        </p:txBody>
      </p:sp>
      <p:cxnSp>
        <p:nvCxnSpPr>
          <p:cNvPr id="169" name="Google Shape;5500;p54">
            <a:extLst>
              <a:ext uri="{FF2B5EF4-FFF2-40B4-BE49-F238E27FC236}">
                <a16:creationId xmlns:a16="http://schemas.microsoft.com/office/drawing/2014/main" id="{139B07AF-6FC8-B540-39C6-96F9AAFB9AA4}"/>
              </a:ext>
            </a:extLst>
          </p:cNvPr>
          <p:cNvCxnSpPr>
            <a:cxnSpLocks/>
            <a:stCxn id="34" idx="0"/>
            <a:endCxn id="134" idx="1"/>
          </p:cNvCxnSpPr>
          <p:nvPr/>
        </p:nvCxnSpPr>
        <p:spPr>
          <a:xfrm>
            <a:off x="611503" y="4665902"/>
            <a:ext cx="160373" cy="55957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3" name="Google Shape;5500;p54">
            <a:extLst>
              <a:ext uri="{FF2B5EF4-FFF2-40B4-BE49-F238E27FC236}">
                <a16:creationId xmlns:a16="http://schemas.microsoft.com/office/drawing/2014/main" id="{F9A4C598-E99A-9EFF-5C30-FF26E552198A}"/>
              </a:ext>
            </a:extLst>
          </p:cNvPr>
          <p:cNvCxnSpPr>
            <a:cxnSpLocks/>
            <a:stCxn id="35" idx="0"/>
            <a:endCxn id="134" idx="1"/>
          </p:cNvCxnSpPr>
          <p:nvPr/>
        </p:nvCxnSpPr>
        <p:spPr>
          <a:xfrm flipV="1">
            <a:off x="611503" y="5225480"/>
            <a:ext cx="160373" cy="57145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6" name="Google Shape;5520;p54">
            <a:extLst>
              <a:ext uri="{FF2B5EF4-FFF2-40B4-BE49-F238E27FC236}">
                <a16:creationId xmlns:a16="http://schemas.microsoft.com/office/drawing/2014/main" id="{5D2F19CD-CAD4-8023-1B7D-165483FE2E23}"/>
              </a:ext>
            </a:extLst>
          </p:cNvPr>
          <p:cNvCxnSpPr/>
          <p:nvPr/>
        </p:nvCxnSpPr>
        <p:spPr>
          <a:xfrm rot="10800000" flipH="1">
            <a:off x="9357052" y="3007269"/>
            <a:ext cx="329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9" name="Google Shape;496;p25">
            <a:extLst>
              <a:ext uri="{FF2B5EF4-FFF2-40B4-BE49-F238E27FC236}">
                <a16:creationId xmlns:a16="http://schemas.microsoft.com/office/drawing/2014/main" id="{D2C669B9-1DEC-99E8-C020-889AA3694B20}"/>
              </a:ext>
            </a:extLst>
          </p:cNvPr>
          <p:cNvSpPr txBox="1"/>
          <p:nvPr/>
        </p:nvSpPr>
        <p:spPr>
          <a:xfrm>
            <a:off x="9686152" y="1208519"/>
            <a:ext cx="1314152" cy="789905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vert="horz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1" dirty="0">
                <a:latin typeface="+mj-lt"/>
                <a:ea typeface="Consolas"/>
                <a:cs typeface="Consolas"/>
                <a:sym typeface="Consolas"/>
              </a:rPr>
              <a:t>Model 1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 err="1">
                <a:effectLst/>
              </a:rPr>
              <a:t>last_hidden</a:t>
            </a:r>
            <a:endParaRPr lang="en-US" altLang="zh-CN" sz="1400" dirty="0">
              <a:effectLst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>
                <a:latin typeface="+mj-lt"/>
                <a:ea typeface="Consolas"/>
                <a:cs typeface="Consolas"/>
                <a:sym typeface="Consolas"/>
              </a:rPr>
              <a:t>MLP</a:t>
            </a:r>
            <a:endParaRPr sz="1400" dirty="0">
              <a:latin typeface="+mj-lt"/>
              <a:ea typeface="Consolas"/>
              <a:cs typeface="Consolas"/>
              <a:sym typeface="Consolas"/>
            </a:endParaRPr>
          </a:p>
        </p:txBody>
      </p:sp>
      <p:sp>
        <p:nvSpPr>
          <p:cNvPr id="180" name="Google Shape;496;p25">
            <a:extLst>
              <a:ext uri="{FF2B5EF4-FFF2-40B4-BE49-F238E27FC236}">
                <a16:creationId xmlns:a16="http://schemas.microsoft.com/office/drawing/2014/main" id="{92B26F92-F205-2FDD-C851-0FE5A0601E32}"/>
              </a:ext>
            </a:extLst>
          </p:cNvPr>
          <p:cNvSpPr txBox="1"/>
          <p:nvPr/>
        </p:nvSpPr>
        <p:spPr>
          <a:xfrm>
            <a:off x="9686152" y="2612316"/>
            <a:ext cx="1314152" cy="789905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vert="horz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1" dirty="0">
                <a:latin typeface="+mj-lt"/>
                <a:ea typeface="Consolas"/>
                <a:cs typeface="Consolas"/>
                <a:sym typeface="Consolas"/>
              </a:rPr>
              <a:t>Model 2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 err="1">
                <a:latin typeface="+mj-lt"/>
                <a:ea typeface="Consolas"/>
                <a:cs typeface="Consolas"/>
                <a:sym typeface="Consolas"/>
              </a:rPr>
              <a:t>Concat</a:t>
            </a:r>
            <a:r>
              <a:rPr lang="en-US" altLang="zh-CN" sz="1400" dirty="0">
                <a:latin typeface="+mj-lt"/>
                <a:ea typeface="Consolas"/>
                <a:cs typeface="Consolas"/>
                <a:sym typeface="Consolas"/>
              </a:rPr>
              <a:t> last four hidden </a:t>
            </a:r>
          </a:p>
        </p:txBody>
      </p:sp>
      <p:pic>
        <p:nvPicPr>
          <p:cNvPr id="182" name="图片 181">
            <a:extLst>
              <a:ext uri="{FF2B5EF4-FFF2-40B4-BE49-F238E27FC236}">
                <a16:creationId xmlns:a16="http://schemas.microsoft.com/office/drawing/2014/main" id="{A2F63DF5-D721-38E2-985B-70600F1452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800" t="30967" r="28125" b="60798"/>
          <a:stretch/>
        </p:blipFill>
        <p:spPr>
          <a:xfrm>
            <a:off x="7775872" y="4156532"/>
            <a:ext cx="788670" cy="169176"/>
          </a:xfrm>
          <a:prstGeom prst="rect">
            <a:avLst/>
          </a:prstGeom>
        </p:spPr>
      </p:pic>
      <p:pic>
        <p:nvPicPr>
          <p:cNvPr id="183" name="图片 182">
            <a:extLst>
              <a:ext uri="{FF2B5EF4-FFF2-40B4-BE49-F238E27FC236}">
                <a16:creationId xmlns:a16="http://schemas.microsoft.com/office/drawing/2014/main" id="{DCA4E8D9-2820-DEFE-C283-6B19564DA4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688" t="7485" r="27802" b="84262"/>
          <a:stretch/>
        </p:blipFill>
        <p:spPr>
          <a:xfrm>
            <a:off x="6974502" y="4155305"/>
            <a:ext cx="811948" cy="169545"/>
          </a:xfrm>
          <a:prstGeom prst="rect">
            <a:avLst/>
          </a:prstGeom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4EC5EC3F-B3D3-1475-95DF-E2A6A23DE7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15" t="52611" r="85382" b="44972"/>
          <a:stretch/>
        </p:blipFill>
        <p:spPr bwMode="auto">
          <a:xfrm>
            <a:off x="6210290" y="4158971"/>
            <a:ext cx="785244" cy="165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1" name="Picture 2">
            <a:extLst>
              <a:ext uri="{FF2B5EF4-FFF2-40B4-BE49-F238E27FC236}">
                <a16:creationId xmlns:a16="http://schemas.microsoft.com/office/drawing/2014/main" id="{BE432364-062A-9110-1188-535988ACAE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749" t="90199" r="21884" b="3959"/>
          <a:stretch/>
        </p:blipFill>
        <p:spPr bwMode="auto">
          <a:xfrm>
            <a:off x="6082832" y="3768487"/>
            <a:ext cx="3340360" cy="400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6" name="Google Shape;5520;p54">
            <a:extLst>
              <a:ext uri="{FF2B5EF4-FFF2-40B4-BE49-F238E27FC236}">
                <a16:creationId xmlns:a16="http://schemas.microsoft.com/office/drawing/2014/main" id="{2D665F90-D958-1905-914A-6496D7EF4CBA}"/>
              </a:ext>
            </a:extLst>
          </p:cNvPr>
          <p:cNvCxnSpPr/>
          <p:nvPr/>
        </p:nvCxnSpPr>
        <p:spPr>
          <a:xfrm rot="10800000" flipH="1">
            <a:off x="9357052" y="4144182"/>
            <a:ext cx="329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87" name="Google Shape;496;p25">
            <a:extLst>
              <a:ext uri="{FF2B5EF4-FFF2-40B4-BE49-F238E27FC236}">
                <a16:creationId xmlns:a16="http://schemas.microsoft.com/office/drawing/2014/main" id="{A9902703-5197-58A0-874A-6300824AB337}"/>
              </a:ext>
            </a:extLst>
          </p:cNvPr>
          <p:cNvSpPr txBox="1"/>
          <p:nvPr/>
        </p:nvSpPr>
        <p:spPr>
          <a:xfrm>
            <a:off x="9686152" y="3618600"/>
            <a:ext cx="1467761" cy="1047302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vert="horz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1" dirty="0">
                <a:latin typeface="+mj-lt"/>
                <a:ea typeface="Consolas"/>
                <a:cs typeface="Consolas"/>
                <a:sym typeface="Consolas"/>
              </a:rPr>
              <a:t>Model 5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>
                <a:effectLst/>
              </a:rPr>
              <a:t>Average </a:t>
            </a:r>
            <a:r>
              <a:rPr lang="en-US" altLang="zh-CN" sz="1400" dirty="0" err="1">
                <a:effectLst/>
              </a:rPr>
              <a:t>last_four_hidden</a:t>
            </a:r>
            <a:r>
              <a:rPr lang="en-US" altLang="zh-CN" sz="1400" dirty="0">
                <a:effectLst/>
              </a:rPr>
              <a:t> </a:t>
            </a:r>
            <a:r>
              <a:rPr lang="en-US" altLang="zh-CN" sz="1400" dirty="0" err="1">
                <a:effectLst/>
              </a:rPr>
              <a:t>first_four_hidden</a:t>
            </a:r>
            <a:endParaRPr lang="en-US" altLang="zh-CN" sz="1400" dirty="0">
              <a:latin typeface="+mj-lt"/>
              <a:ea typeface="Consolas"/>
              <a:cs typeface="Consolas"/>
              <a:sym typeface="Consolas"/>
            </a:endParaRPr>
          </a:p>
        </p:txBody>
      </p:sp>
      <p:pic>
        <p:nvPicPr>
          <p:cNvPr id="189" name="图片 188">
            <a:extLst>
              <a:ext uri="{FF2B5EF4-FFF2-40B4-BE49-F238E27FC236}">
                <a16:creationId xmlns:a16="http://schemas.microsoft.com/office/drawing/2014/main" id="{11887628-8B55-DFA9-28C3-165831630B2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31093" y="4357184"/>
            <a:ext cx="143638" cy="165736"/>
          </a:xfrm>
          <a:prstGeom prst="rect">
            <a:avLst/>
          </a:prstGeom>
        </p:spPr>
      </p:pic>
      <p:pic>
        <p:nvPicPr>
          <p:cNvPr id="191" name="图片 190">
            <a:extLst>
              <a:ext uri="{FF2B5EF4-FFF2-40B4-BE49-F238E27FC236}">
                <a16:creationId xmlns:a16="http://schemas.microsoft.com/office/drawing/2014/main" id="{554D7AB7-562B-DD6F-78E1-B5439221539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25737" y="4366234"/>
            <a:ext cx="123954" cy="169028"/>
          </a:xfrm>
          <a:prstGeom prst="rect">
            <a:avLst/>
          </a:prstGeom>
        </p:spPr>
      </p:pic>
      <p:pic>
        <p:nvPicPr>
          <p:cNvPr id="1025" name="图片 1024">
            <a:extLst>
              <a:ext uri="{FF2B5EF4-FFF2-40B4-BE49-F238E27FC236}">
                <a16:creationId xmlns:a16="http://schemas.microsoft.com/office/drawing/2014/main" id="{E7043CBA-8046-A578-6267-75A4949CB51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15512" y="4363904"/>
            <a:ext cx="110332" cy="169176"/>
          </a:xfrm>
          <a:prstGeom prst="rect">
            <a:avLst/>
          </a:prstGeom>
        </p:spPr>
      </p:pic>
      <p:pic>
        <p:nvPicPr>
          <p:cNvPr id="1029" name="图片 1028">
            <a:extLst>
              <a:ext uri="{FF2B5EF4-FFF2-40B4-BE49-F238E27FC236}">
                <a16:creationId xmlns:a16="http://schemas.microsoft.com/office/drawing/2014/main" id="{7795758A-DE2D-EDFF-391A-EF9B8F23457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896268" y="4360347"/>
            <a:ext cx="102676" cy="182535"/>
          </a:xfrm>
          <a:prstGeom prst="rect">
            <a:avLst/>
          </a:prstGeom>
        </p:spPr>
      </p:pic>
      <p:graphicFrame>
        <p:nvGraphicFramePr>
          <p:cNvPr id="1031" name="表格 1030">
            <a:extLst>
              <a:ext uri="{FF2B5EF4-FFF2-40B4-BE49-F238E27FC236}">
                <a16:creationId xmlns:a16="http://schemas.microsoft.com/office/drawing/2014/main" id="{AB1E58BF-CF57-7E40-08E9-7E05EDB586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1469553"/>
              </p:ext>
            </p:extLst>
          </p:nvPr>
        </p:nvGraphicFramePr>
        <p:xfrm>
          <a:off x="5623961" y="4797355"/>
          <a:ext cx="5741385" cy="1571869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510227">
                  <a:extLst>
                    <a:ext uri="{9D8B030D-6E8A-4147-A177-3AD203B41FA5}">
                      <a16:colId xmlns:a16="http://schemas.microsoft.com/office/drawing/2014/main" val="2983036463"/>
                    </a:ext>
                  </a:extLst>
                </a:gridCol>
                <a:gridCol w="2231158">
                  <a:extLst>
                    <a:ext uri="{9D8B030D-6E8A-4147-A177-3AD203B41FA5}">
                      <a16:colId xmlns:a16="http://schemas.microsoft.com/office/drawing/2014/main" val="2172270036"/>
                    </a:ext>
                  </a:extLst>
                </a:gridCol>
              </a:tblGrid>
              <a:tr h="16835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600"/>
                        </a:spcAft>
                      </a:pPr>
                      <a:r>
                        <a:rPr lang="zh-CN" sz="1400" b="0" dirty="0">
                          <a:effectLst/>
                        </a:rPr>
                        <a:t>模型</a:t>
                      </a:r>
                      <a:endParaRPr lang="zh-CN" sz="1400" b="0" dirty="0">
                        <a:effectLst/>
                        <a:latin typeface="Linux Libertine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600"/>
                        </a:spcAft>
                      </a:pPr>
                      <a:r>
                        <a:rPr lang="zh-CN" sz="1400" b="0" dirty="0">
                          <a:effectLst/>
                        </a:rPr>
                        <a:t>线上</a:t>
                      </a:r>
                      <a:r>
                        <a:rPr lang="en-US" sz="1400" b="0" dirty="0">
                          <a:effectLst/>
                        </a:rPr>
                        <a:t>F1</a:t>
                      </a:r>
                      <a:endParaRPr lang="zh-CN" sz="1400" b="0" dirty="0">
                        <a:effectLst/>
                        <a:latin typeface="Linux Libertine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50426154"/>
                  </a:ext>
                </a:extLst>
              </a:tr>
              <a:tr h="168356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1. </a:t>
                      </a:r>
                      <a:r>
                        <a:rPr lang="en-US" sz="1400" dirty="0" err="1">
                          <a:effectLst/>
                        </a:rPr>
                        <a:t>last_hidden+MLP</a:t>
                      </a:r>
                      <a:endParaRPr lang="zh-CN" sz="1400" dirty="0">
                        <a:effectLst/>
                        <a:latin typeface="Linux Libertine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0.6148</a:t>
                      </a:r>
                      <a:endParaRPr lang="zh-CN" sz="1400" b="1" dirty="0">
                        <a:effectLst/>
                        <a:latin typeface="Linux Libertine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27134215"/>
                  </a:ext>
                </a:extLst>
              </a:tr>
              <a:tr h="168356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2. </a:t>
                      </a:r>
                      <a:r>
                        <a:rPr lang="en-US" sz="1400" dirty="0" err="1">
                          <a:effectLst/>
                        </a:rPr>
                        <a:t>Concat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last_four_hidden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endParaRPr lang="zh-CN" sz="1400" dirty="0">
                        <a:effectLst/>
                        <a:latin typeface="Linux Libertine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0.6048</a:t>
                      </a:r>
                      <a:endParaRPr lang="zh-CN" sz="1400" dirty="0">
                        <a:effectLst/>
                        <a:latin typeface="Linux Libertine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95854949"/>
                  </a:ext>
                </a:extLst>
              </a:tr>
              <a:tr h="168356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3. </a:t>
                      </a:r>
                      <a:r>
                        <a:rPr lang="en-US" sz="1400" dirty="0" err="1">
                          <a:effectLst/>
                        </a:rPr>
                        <a:t>pooler_output</a:t>
                      </a:r>
                      <a:endParaRPr lang="zh-CN" sz="1400" dirty="0">
                        <a:effectLst/>
                        <a:latin typeface="Linux Libertine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0.6061</a:t>
                      </a:r>
                      <a:endParaRPr lang="zh-CN" sz="1400" dirty="0">
                        <a:effectLst/>
                        <a:latin typeface="Linux Libertine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89324136"/>
                  </a:ext>
                </a:extLst>
              </a:tr>
              <a:tr h="168356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4. </a:t>
                      </a:r>
                      <a:r>
                        <a:rPr lang="en-US" sz="1400" dirty="0" err="1">
                          <a:effectLst/>
                        </a:rPr>
                        <a:t>pooler_output+MLP</a:t>
                      </a:r>
                      <a:endParaRPr lang="zh-CN" sz="1400" dirty="0">
                        <a:effectLst/>
                        <a:latin typeface="Linux Libertine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0.6143</a:t>
                      </a:r>
                      <a:endParaRPr lang="zh-CN" sz="1400">
                        <a:effectLst/>
                        <a:latin typeface="Linux Libertine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40051128"/>
                  </a:ext>
                </a:extLst>
              </a:tr>
              <a:tr h="505069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5. Average (</a:t>
                      </a:r>
                      <a:r>
                        <a:rPr lang="en-US" sz="1400" dirty="0" err="1">
                          <a:effectLst/>
                        </a:rPr>
                        <a:t>last_four_hidden</a:t>
                      </a:r>
                      <a:r>
                        <a:rPr lang="en-US" sz="1400" dirty="0">
                          <a:effectLst/>
                        </a:rPr>
                        <a:t>, </a:t>
                      </a:r>
                      <a:r>
                        <a:rPr lang="en-US" sz="1400" dirty="0" err="1">
                          <a:effectLst/>
                        </a:rPr>
                        <a:t>first_four_hidden</a:t>
                      </a:r>
                      <a:r>
                        <a:rPr lang="en-US" sz="1400" dirty="0">
                          <a:effectLst/>
                        </a:rPr>
                        <a:t>)</a:t>
                      </a:r>
                      <a:endParaRPr lang="zh-CN" sz="1400" dirty="0">
                        <a:effectLst/>
                        <a:latin typeface="Linux Libertine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0.6018</a:t>
                      </a:r>
                      <a:endParaRPr lang="zh-CN" sz="1400" dirty="0">
                        <a:effectLst/>
                        <a:latin typeface="Linux Libertine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72758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15994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C:\Users\PC\Desktop\2.png2">
            <a:extLst>
              <a:ext uri="{FF2B5EF4-FFF2-40B4-BE49-F238E27FC236}">
                <a16:creationId xmlns:a16="http://schemas.microsoft.com/office/drawing/2014/main" id="{C3E92CBB-B714-0CE8-4E33-CA5B1F859D4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文本框 10"/>
          <p:cNvSpPr txBox="1"/>
          <p:nvPr userDrawn="1"/>
        </p:nvSpPr>
        <p:spPr>
          <a:xfrm>
            <a:off x="1352407" y="2629867"/>
            <a:ext cx="4743593" cy="143635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6600" b="1" dirty="0">
                <a:solidFill>
                  <a:schemeClr val="bg1"/>
                </a:solidFill>
                <a:latin typeface="+mj-ea"/>
                <a:ea typeface="+mj-ea"/>
                <a:cs typeface="思源黑体 CN Bold" panose="020B0800000000000000" charset="-122"/>
                <a:sym typeface="+mn-ea"/>
              </a:rPr>
              <a:t>Thanks</a:t>
            </a:r>
            <a:r>
              <a:rPr lang="zh-CN" altLang="en-US" sz="6600" b="1" dirty="0">
                <a:solidFill>
                  <a:schemeClr val="bg1"/>
                </a:solidFill>
                <a:latin typeface="+mj-ea"/>
                <a:ea typeface="+mj-ea"/>
                <a:cs typeface="思源黑体 CN Bold" panose="020B0800000000000000" charset="-122"/>
                <a:sym typeface="+mn-ea"/>
              </a:rPr>
              <a:t>！</a:t>
            </a:r>
          </a:p>
        </p:txBody>
      </p:sp>
      <p:pic>
        <p:nvPicPr>
          <p:cNvPr id="3" name="图片 2" descr="CCF BDCI ">
            <a:extLst>
              <a:ext uri="{FF2B5EF4-FFF2-40B4-BE49-F238E27FC236}">
                <a16:creationId xmlns:a16="http://schemas.microsoft.com/office/drawing/2014/main" id="{0E46000E-FCC2-9823-A5C6-F721996AFB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680" y="804545"/>
            <a:ext cx="4598035" cy="4699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AAE9BADA-AC2A-AFE3-8041-F04FE665A88A}"/>
              </a:ext>
            </a:extLst>
          </p:cNvPr>
          <p:cNvSpPr/>
          <p:nvPr/>
        </p:nvSpPr>
        <p:spPr>
          <a:xfrm>
            <a:off x="369723" y="766204"/>
            <a:ext cx="4596509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zh-CN" altLang="en-US" sz="4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团队简介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205B721-F613-06DE-154A-8DCF297EF1EF}"/>
              </a:ext>
            </a:extLst>
          </p:cNvPr>
          <p:cNvSpPr/>
          <p:nvPr/>
        </p:nvSpPr>
        <p:spPr>
          <a:xfrm>
            <a:off x="369723" y="1595621"/>
            <a:ext cx="305724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队名</a:t>
            </a:r>
            <a:r>
              <a:rPr lang="zh-CN" alt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：</a:t>
            </a:r>
            <a:r>
              <a:rPr lang="zh-CN" altLang="en-US" sz="28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痛，太痛了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EEA013A-BB54-745B-0AC5-1396B8EE3DDF}"/>
              </a:ext>
            </a:extLst>
          </p:cNvPr>
          <p:cNvSpPr txBox="1"/>
          <p:nvPr/>
        </p:nvSpPr>
        <p:spPr>
          <a:xfrm>
            <a:off x="107950" y="4891467"/>
            <a:ext cx="289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zh-CN" sz="1800" dirty="0">
                <a:effectLst/>
                <a:latin typeface="Linux Libertine"/>
                <a:ea typeface="宋体" panose="02010600030101010101" pitchFamily="2" charset="-122"/>
              </a:rPr>
              <a:t>李一鸣</a:t>
            </a:r>
            <a:br>
              <a:rPr lang="en-US" altLang="zh-CN" sz="1800" dirty="0">
                <a:solidFill>
                  <a:srgbClr val="17365D"/>
                </a:solidFill>
                <a:effectLst/>
                <a:latin typeface="Linux Libertine"/>
                <a:ea typeface="Calibri" panose="020F0502020204030204" pitchFamily="34" charset="0"/>
              </a:rPr>
            </a:br>
            <a:r>
              <a:rPr lang="en-US" altLang="zh-CN" sz="1800" dirty="0">
                <a:solidFill>
                  <a:srgbClr val="17365D"/>
                </a:solidFill>
                <a:effectLst/>
                <a:latin typeface="Linux Libertine"/>
                <a:ea typeface="Calibri" panose="020F0502020204030204" pitchFamily="34" charset="0"/>
              </a:rPr>
              <a:t> </a:t>
            </a:r>
            <a:r>
              <a:rPr lang="zh-CN" altLang="zh-CN" sz="1800" dirty="0">
                <a:solidFill>
                  <a:srgbClr val="17365D"/>
                </a:solidFill>
                <a:effectLst/>
                <a:latin typeface="Linux Libertine"/>
                <a:ea typeface="微软雅黑" panose="020B0503020204020204" pitchFamily="34" charset="-122"/>
                <a:cs typeface="微软雅黑" panose="020B0503020204020204" pitchFamily="34" charset="-122"/>
              </a:rPr>
              <a:t>中国科学院大学</a:t>
            </a:r>
            <a:br>
              <a:rPr lang="en-US" altLang="zh-CN" sz="1800" dirty="0">
                <a:effectLst/>
                <a:latin typeface="Linux Libertine"/>
                <a:ea typeface="Calibri" panose="020F0502020204030204" pitchFamily="34" charset="0"/>
              </a:rPr>
            </a:br>
            <a:r>
              <a:rPr lang="en-US" altLang="zh-CN" sz="1800" dirty="0">
                <a:solidFill>
                  <a:srgbClr val="0808B8"/>
                </a:solidFill>
                <a:effectLst/>
                <a:latin typeface="Linux Libertine"/>
                <a:ea typeface="Calibri" panose="020F0502020204030204" pitchFamily="34" charset="0"/>
              </a:rPr>
              <a:t>liyiming22s1@ict.ac.cn</a:t>
            </a:r>
            <a:endParaRPr lang="zh-CN" altLang="zh-CN" sz="1800" dirty="0">
              <a:effectLst/>
              <a:latin typeface="Linux Libertine"/>
              <a:ea typeface="Calibri" panose="020F0502020204030204" pitchFamily="34" charset="0"/>
            </a:endParaRPr>
          </a:p>
          <a:p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9FEAB74-18DA-CD49-43A1-17D4975A2D87}"/>
              </a:ext>
            </a:extLst>
          </p:cNvPr>
          <p:cNvSpPr txBox="1"/>
          <p:nvPr/>
        </p:nvSpPr>
        <p:spPr>
          <a:xfrm>
            <a:off x="3067050" y="4891467"/>
            <a:ext cx="30035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zh-CN" sz="1800" dirty="0">
                <a:effectLst/>
                <a:latin typeface="Linux Libertine"/>
                <a:ea typeface="宋体" panose="02010600030101010101" pitchFamily="2" charset="-122"/>
              </a:rPr>
              <a:t>张兆</a:t>
            </a:r>
            <a:br>
              <a:rPr lang="en-US" altLang="zh-CN" sz="1800" dirty="0">
                <a:solidFill>
                  <a:srgbClr val="17365D"/>
                </a:solidFill>
                <a:effectLst/>
                <a:latin typeface="Linux Libertine"/>
                <a:ea typeface="Calibri" panose="020F0502020204030204" pitchFamily="34" charset="0"/>
              </a:rPr>
            </a:br>
            <a:r>
              <a:rPr lang="en-US" altLang="zh-CN" sz="1800" dirty="0">
                <a:solidFill>
                  <a:srgbClr val="17365D"/>
                </a:solidFill>
                <a:effectLst/>
                <a:latin typeface="Linux Libertine"/>
                <a:ea typeface="Calibri" panose="020F0502020204030204" pitchFamily="34" charset="0"/>
              </a:rPr>
              <a:t> </a:t>
            </a:r>
            <a:r>
              <a:rPr lang="zh-CN" altLang="zh-CN" sz="1800" dirty="0">
                <a:solidFill>
                  <a:srgbClr val="17365D"/>
                </a:solidFill>
                <a:effectLst/>
                <a:latin typeface="Linux Libertine"/>
                <a:ea typeface="微软雅黑" panose="020B0503020204020204" pitchFamily="34" charset="-122"/>
                <a:cs typeface="微软雅黑" panose="020B0503020204020204" pitchFamily="34" charset="-122"/>
              </a:rPr>
              <a:t>中国科学院大学</a:t>
            </a:r>
            <a:r>
              <a:rPr lang="en-US" altLang="zh-CN" sz="1800" dirty="0">
                <a:solidFill>
                  <a:srgbClr val="0808B8"/>
                </a:solidFill>
                <a:effectLst/>
                <a:latin typeface="Linux Libertine"/>
                <a:ea typeface="Calibri" panose="020F0502020204030204" pitchFamily="34" charset="0"/>
              </a:rPr>
              <a:t>zhaozhao809@163.com</a:t>
            </a:r>
            <a:endParaRPr lang="zh-CN" altLang="zh-CN" sz="1800" dirty="0">
              <a:effectLst/>
              <a:latin typeface="Linux Libertine"/>
              <a:ea typeface="Calibri" panose="020F0502020204030204" pitchFamily="34" charset="0"/>
            </a:endParaRPr>
          </a:p>
          <a:p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D8A784B-7A95-4D51-EA85-96A4C5A452BC}"/>
              </a:ext>
            </a:extLst>
          </p:cNvPr>
          <p:cNvSpPr txBox="1"/>
          <p:nvPr/>
        </p:nvSpPr>
        <p:spPr>
          <a:xfrm>
            <a:off x="6070600" y="4834317"/>
            <a:ext cx="3003550" cy="1302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400"/>
              </a:spcBef>
              <a:spcAft>
                <a:spcPts val="800"/>
              </a:spcAft>
            </a:pPr>
            <a:r>
              <a:rPr lang="zh-CN" altLang="zh-CN" sz="1800" dirty="0">
                <a:solidFill>
                  <a:srgbClr val="17365D"/>
                </a:solidFill>
                <a:effectLst/>
                <a:latin typeface="Linux Libertine"/>
                <a:ea typeface="Calibri" panose="020F0502020204030204" pitchFamily="34" charset="0"/>
              </a:rPr>
              <a:t> </a:t>
            </a:r>
            <a:r>
              <a:rPr lang="zh-CN" altLang="zh-CN" sz="1800" dirty="0">
                <a:effectLst/>
                <a:latin typeface="Linux Libertine"/>
                <a:ea typeface="宋体" panose="02010600030101010101" pitchFamily="2" charset="-122"/>
              </a:rPr>
              <a:t>李想</a:t>
            </a:r>
            <a:br>
              <a:rPr lang="en-US" altLang="zh-CN" sz="1800" dirty="0">
                <a:solidFill>
                  <a:srgbClr val="17365D"/>
                </a:solidFill>
                <a:effectLst/>
                <a:latin typeface="Linux Libertine"/>
                <a:ea typeface="Calibri" panose="020F0502020204030204" pitchFamily="34" charset="0"/>
              </a:rPr>
            </a:br>
            <a:r>
              <a:rPr lang="en-US" altLang="zh-CN" sz="1800" dirty="0">
                <a:solidFill>
                  <a:srgbClr val="17365D"/>
                </a:solidFill>
                <a:effectLst/>
                <a:latin typeface="Linux Libertine"/>
                <a:ea typeface="Calibri" panose="020F0502020204030204" pitchFamily="34" charset="0"/>
              </a:rPr>
              <a:t> </a:t>
            </a:r>
            <a:r>
              <a:rPr lang="zh-CN" altLang="zh-CN" sz="1800" dirty="0">
                <a:solidFill>
                  <a:srgbClr val="17365D"/>
                </a:solidFill>
                <a:effectLst/>
                <a:latin typeface="Linux Libertine"/>
                <a:ea typeface="微软雅黑" panose="020B0503020204020204" pitchFamily="34" charset="-122"/>
                <a:cs typeface="微软雅黑" panose="020B0503020204020204" pitchFamily="34" charset="-122"/>
              </a:rPr>
              <a:t>中国科学院大学</a:t>
            </a:r>
            <a:br>
              <a:rPr lang="en-US" altLang="zh-CN" sz="1800" dirty="0">
                <a:effectLst/>
                <a:latin typeface="Linux Libertine"/>
                <a:ea typeface="Calibri" panose="020F0502020204030204" pitchFamily="34" charset="0"/>
              </a:rPr>
            </a:br>
            <a:r>
              <a:rPr lang="en-US" altLang="zh-CN" sz="1800" dirty="0">
                <a:solidFill>
                  <a:srgbClr val="0808B8"/>
                </a:solidFill>
                <a:effectLst/>
                <a:latin typeface="Linux Libertine"/>
                <a:ea typeface="Calibri" panose="020F0502020204030204" pitchFamily="34" charset="0"/>
              </a:rPr>
              <a:t>2300049883@qq.com</a:t>
            </a:r>
            <a:endParaRPr lang="zh-CN" altLang="zh-CN" sz="1800" dirty="0">
              <a:effectLst/>
              <a:latin typeface="Linux Libertine"/>
              <a:ea typeface="Calibri" panose="020F0502020204030204" pitchFamily="34" charset="0"/>
            </a:endParaRPr>
          </a:p>
          <a:p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72B6C28-3AC5-101D-4CAB-E977CB86C22A}"/>
              </a:ext>
            </a:extLst>
          </p:cNvPr>
          <p:cNvSpPr txBox="1"/>
          <p:nvPr/>
        </p:nvSpPr>
        <p:spPr>
          <a:xfrm>
            <a:off x="9137650" y="4788875"/>
            <a:ext cx="3003550" cy="1302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400"/>
              </a:spcBef>
              <a:spcAft>
                <a:spcPts val="800"/>
              </a:spcAft>
            </a:pPr>
            <a:r>
              <a:rPr lang="zh-CN" altLang="zh-CN" sz="1800" dirty="0">
                <a:effectLst/>
                <a:latin typeface="Linux Libertine"/>
                <a:ea typeface="宋体" panose="02010600030101010101" pitchFamily="2" charset="-122"/>
              </a:rPr>
              <a:t>赵家乐</a:t>
            </a:r>
            <a:br>
              <a:rPr lang="en-US" altLang="zh-CN" sz="1800" dirty="0">
                <a:solidFill>
                  <a:srgbClr val="17365D"/>
                </a:solidFill>
                <a:effectLst/>
                <a:latin typeface="Linux Libertine"/>
                <a:ea typeface="Calibri" panose="020F0502020204030204" pitchFamily="34" charset="0"/>
              </a:rPr>
            </a:br>
            <a:r>
              <a:rPr lang="en-US" altLang="zh-CN" sz="1800" dirty="0">
                <a:solidFill>
                  <a:srgbClr val="17365D"/>
                </a:solidFill>
                <a:effectLst/>
                <a:latin typeface="Linux Libertine"/>
                <a:ea typeface="Calibri" panose="020F0502020204030204" pitchFamily="34" charset="0"/>
              </a:rPr>
              <a:t> </a:t>
            </a:r>
            <a:r>
              <a:rPr lang="zh-CN" altLang="zh-CN" sz="1800" dirty="0">
                <a:solidFill>
                  <a:srgbClr val="17365D"/>
                </a:solidFill>
                <a:effectLst/>
                <a:latin typeface="Linux Libertine"/>
                <a:ea typeface="微软雅黑" panose="020B0503020204020204" pitchFamily="34" charset="-122"/>
                <a:cs typeface="微软雅黑" panose="020B0503020204020204" pitchFamily="34" charset="-122"/>
              </a:rPr>
              <a:t>中国科学院大学</a:t>
            </a:r>
            <a:br>
              <a:rPr lang="en-US" altLang="zh-CN" sz="1800" dirty="0">
                <a:effectLst/>
                <a:latin typeface="Linux Libertine"/>
                <a:ea typeface="Calibri" panose="020F0502020204030204" pitchFamily="34" charset="0"/>
              </a:rPr>
            </a:br>
            <a:r>
              <a:rPr lang="en-US" altLang="zh-CN" sz="1800" dirty="0">
                <a:effectLst/>
                <a:latin typeface="Linux Libertine"/>
                <a:ea typeface="Calibri" panose="020F0502020204030204" pitchFamily="34" charset="0"/>
              </a:rPr>
              <a:t> </a:t>
            </a:r>
            <a:r>
              <a:rPr lang="en-US" altLang="zh-CN" sz="1800" dirty="0">
                <a:solidFill>
                  <a:srgbClr val="0808B8"/>
                </a:solidFill>
                <a:effectLst/>
                <a:latin typeface="Linux Libertine"/>
                <a:ea typeface="Calibri" panose="020F0502020204030204" pitchFamily="34" charset="0"/>
              </a:rPr>
              <a:t>1007613549@qq.com</a:t>
            </a:r>
            <a:endParaRPr lang="zh-CN" altLang="zh-CN" sz="1800" dirty="0">
              <a:effectLst/>
              <a:latin typeface="Linux Libertine"/>
              <a:ea typeface="Calibri" panose="020F0502020204030204" pitchFamily="34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9002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22588710-60C4-E57B-D732-16C569734A91}"/>
              </a:ext>
            </a:extLst>
          </p:cNvPr>
          <p:cNvSpPr/>
          <p:nvPr/>
        </p:nvSpPr>
        <p:spPr>
          <a:xfrm>
            <a:off x="369723" y="766204"/>
            <a:ext cx="4596509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zh-CN" altLang="en-US" sz="4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目录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DCF0504-7199-4C95-59DB-5E4D916DD649}"/>
              </a:ext>
            </a:extLst>
          </p:cNvPr>
          <p:cNvSpPr/>
          <p:nvPr/>
        </p:nvSpPr>
        <p:spPr>
          <a:xfrm>
            <a:off x="4953032" y="2198871"/>
            <a:ext cx="203132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600" b="0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赛题背景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BBE9B69-4798-175B-B44F-3375079AB6D8}"/>
              </a:ext>
            </a:extLst>
          </p:cNvPr>
          <p:cNvSpPr/>
          <p:nvPr/>
        </p:nvSpPr>
        <p:spPr>
          <a:xfrm>
            <a:off x="4953032" y="2981464"/>
            <a:ext cx="203132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6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任务描述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6BD4C23-86E7-62B2-C3A0-52EA2C08AE22}"/>
              </a:ext>
            </a:extLst>
          </p:cNvPr>
          <p:cNvSpPr/>
          <p:nvPr/>
        </p:nvSpPr>
        <p:spPr>
          <a:xfrm>
            <a:off x="4953030" y="3764057"/>
            <a:ext cx="203132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6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解决方案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BF09E76-9DC2-FBB3-17D0-DDF49960DAF4}"/>
              </a:ext>
            </a:extLst>
          </p:cNvPr>
          <p:cNvSpPr/>
          <p:nvPr/>
        </p:nvSpPr>
        <p:spPr>
          <a:xfrm>
            <a:off x="4953029" y="4546650"/>
            <a:ext cx="203132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6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实验结果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AE35726-FFCA-EB09-9005-F8FD448C4F88}"/>
              </a:ext>
            </a:extLst>
          </p:cNvPr>
          <p:cNvSpPr/>
          <p:nvPr/>
        </p:nvSpPr>
        <p:spPr>
          <a:xfrm>
            <a:off x="4706781" y="2443759"/>
            <a:ext cx="147063" cy="1524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031B2B9-D4E3-FB52-86EA-79EBAFB3BB52}"/>
              </a:ext>
            </a:extLst>
          </p:cNvPr>
          <p:cNvSpPr/>
          <p:nvPr/>
        </p:nvSpPr>
        <p:spPr>
          <a:xfrm>
            <a:off x="4696059" y="3204540"/>
            <a:ext cx="147063" cy="1524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B3815ED-FC15-793A-9C98-DEFFDDA1C9F1}"/>
              </a:ext>
            </a:extLst>
          </p:cNvPr>
          <p:cNvSpPr/>
          <p:nvPr/>
        </p:nvSpPr>
        <p:spPr>
          <a:xfrm>
            <a:off x="4703373" y="4081830"/>
            <a:ext cx="147063" cy="1524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032349C-C879-D793-5631-E7453526C26F}"/>
              </a:ext>
            </a:extLst>
          </p:cNvPr>
          <p:cNvSpPr/>
          <p:nvPr/>
        </p:nvSpPr>
        <p:spPr>
          <a:xfrm>
            <a:off x="4703373" y="4842611"/>
            <a:ext cx="147063" cy="1524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2435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50F7CB7-9207-2332-F32B-88C75912C214}"/>
              </a:ext>
            </a:extLst>
          </p:cNvPr>
          <p:cNvSpPr/>
          <p:nvPr/>
        </p:nvSpPr>
        <p:spPr>
          <a:xfrm>
            <a:off x="369723" y="766204"/>
            <a:ext cx="4596509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zh-CN" altLang="en-US" sz="4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赛题背景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BE521ED-6341-FDA6-69E1-120D4C8FCF72}"/>
              </a:ext>
            </a:extLst>
          </p:cNvPr>
          <p:cNvSpPr/>
          <p:nvPr/>
        </p:nvSpPr>
        <p:spPr>
          <a:xfrm>
            <a:off x="1435129" y="2684826"/>
            <a:ext cx="9671021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zh-CN" altLang="zh-CN" sz="2000" dirty="0">
                <a:effectLst/>
                <a:ea typeface="微软雅黑" panose="020B0503020204020204" pitchFamily="34" charset="-122"/>
                <a:cs typeface="微软雅黑" panose="020B0503020204020204" pitchFamily="34" charset="-122"/>
              </a:rPr>
              <a:t>近年来，随着我国科技的进步和创新能力的提升，我国的专利申请量快速增长，专利检索、查新、管理等需求也不断增加。</a:t>
            </a:r>
            <a:endParaRPr lang="zh-CN" altLang="en-US" sz="2000" b="0" cap="none" spc="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7E1BA40-81AD-A909-BA86-592AB30D8235}"/>
              </a:ext>
            </a:extLst>
          </p:cNvPr>
          <p:cNvSpPr/>
          <p:nvPr/>
        </p:nvSpPr>
        <p:spPr>
          <a:xfrm>
            <a:off x="1383365" y="3650533"/>
            <a:ext cx="9722785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zh-CN" altLang="zh-CN" sz="2000" dirty="0">
                <a:ea typeface="微软雅黑" panose="020B0503020204020204" pitchFamily="34" charset="-122"/>
              </a:rPr>
              <a:t>相较于传统的文本，专利文本的数据量较为稀少，因此，小样本学习在专利文本分类中至关重要。</a:t>
            </a:r>
            <a:endParaRPr lang="zh-CN" altLang="en-US" sz="2000" dirty="0">
              <a:ea typeface="微软雅黑" panose="020B0503020204020204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E2AF645-7EB3-2534-3361-3046715C0556}"/>
              </a:ext>
            </a:extLst>
          </p:cNvPr>
          <p:cNvSpPr/>
          <p:nvPr/>
        </p:nvSpPr>
        <p:spPr>
          <a:xfrm>
            <a:off x="1188881" y="2951759"/>
            <a:ext cx="147063" cy="1524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2C71820-17E1-F834-6CEA-B58B6ABAB5B9}"/>
              </a:ext>
            </a:extLst>
          </p:cNvPr>
          <p:cNvSpPr/>
          <p:nvPr/>
        </p:nvSpPr>
        <p:spPr>
          <a:xfrm>
            <a:off x="1178159" y="3903040"/>
            <a:ext cx="147063" cy="1524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6439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167BE38-7F2A-7237-30B7-C5D457BBC1B3}"/>
              </a:ext>
            </a:extLst>
          </p:cNvPr>
          <p:cNvSpPr/>
          <p:nvPr/>
        </p:nvSpPr>
        <p:spPr>
          <a:xfrm>
            <a:off x="369723" y="766204"/>
            <a:ext cx="4596509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zh-CN" altLang="en-US" sz="4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任务描述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54B51FC-8F62-E3D9-6D86-D03D6171BF20}"/>
              </a:ext>
            </a:extLst>
          </p:cNvPr>
          <p:cNvSpPr txBox="1"/>
          <p:nvPr/>
        </p:nvSpPr>
        <p:spPr>
          <a:xfrm>
            <a:off x="2254249" y="1637040"/>
            <a:ext cx="74191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>
                <a:effectLst/>
                <a:latin typeface="Linux Libertine"/>
                <a:ea typeface="微软雅黑" panose="020B0503020204020204" pitchFamily="34" charset="-122"/>
                <a:cs typeface="微软雅黑" panose="020B0503020204020204" pitchFamily="34" charset="-122"/>
              </a:rPr>
              <a:t>        </a:t>
            </a:r>
            <a:r>
              <a:rPr lang="zh-CN" altLang="zh-CN" sz="1800" dirty="0">
                <a:effectLst/>
                <a:latin typeface="Linux Libertine"/>
                <a:ea typeface="微软雅黑" panose="020B0503020204020204" pitchFamily="34" charset="-122"/>
                <a:cs typeface="微软雅黑" panose="020B0503020204020204" pitchFamily="34" charset="-122"/>
              </a:rPr>
              <a:t>本赛题要求对小样本的专利文本数据进行分类，包括</a:t>
            </a:r>
            <a:r>
              <a:rPr lang="en-US" altLang="zh-CN" sz="1800" dirty="0">
                <a:effectLst/>
                <a:latin typeface="Linux Libertine"/>
                <a:ea typeface="微软雅黑" panose="020B0503020204020204" pitchFamily="34" charset="-122"/>
                <a:cs typeface="微软雅黑" panose="020B0503020204020204" pitchFamily="34" charset="-122"/>
              </a:rPr>
              <a:t>958</a:t>
            </a:r>
            <a:r>
              <a:rPr lang="zh-CN" altLang="zh-CN" sz="1800" dirty="0">
                <a:effectLst/>
                <a:latin typeface="Linux Libertine"/>
                <a:ea typeface="微软雅黑" panose="020B0503020204020204" pitchFamily="34" charset="-122"/>
                <a:cs typeface="微软雅黑" panose="020B0503020204020204" pitchFamily="34" charset="-122"/>
              </a:rPr>
              <a:t>条专利数据，包括专利权人、专利标题、专利摘要和分类标签，其中标签经过脱敏处理，共</a:t>
            </a:r>
            <a:r>
              <a:rPr lang="en-US" altLang="zh-CN" sz="1800" dirty="0">
                <a:effectLst/>
                <a:latin typeface="Linux Libertine"/>
                <a:ea typeface="微软雅黑" panose="020B0503020204020204" pitchFamily="34" charset="-122"/>
                <a:cs typeface="微软雅黑" panose="020B0503020204020204" pitchFamily="34" charset="-122"/>
              </a:rPr>
              <a:t>36</a:t>
            </a:r>
            <a:r>
              <a:rPr lang="zh-CN" altLang="zh-CN" sz="1800" dirty="0">
                <a:effectLst/>
                <a:latin typeface="Linux Libertine"/>
                <a:ea typeface="微软雅黑" panose="020B0503020204020204" pitchFamily="34" charset="-122"/>
                <a:cs typeface="微软雅黑" panose="020B0503020204020204" pitchFamily="34" charset="-122"/>
              </a:rPr>
              <a:t>类。</a:t>
            </a:r>
            <a:endParaRPr lang="en-US" altLang="zh-CN" dirty="0">
              <a:latin typeface="Linux Libertine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r>
              <a:rPr lang="en-US" altLang="zh-CN" dirty="0">
                <a:latin typeface="Linux Libertine"/>
                <a:ea typeface="微软雅黑" panose="020B0503020204020204" pitchFamily="34" charset="-122"/>
                <a:cs typeface="Linux Libertine"/>
              </a:rPr>
              <a:t>        </a:t>
            </a:r>
            <a:r>
              <a:rPr lang="zh-CN" altLang="zh-CN" sz="1800" dirty="0">
                <a:effectLst/>
                <a:latin typeface="Linux Libertine"/>
                <a:ea typeface="微软雅黑" panose="020B0503020204020204" pitchFamily="34" charset="-122"/>
                <a:cs typeface="Linux Libertine"/>
              </a:rPr>
              <a:t>赛题采用</a:t>
            </a:r>
            <a:r>
              <a:rPr lang="en-US" altLang="zh-CN" sz="1800" dirty="0">
                <a:effectLst/>
                <a:latin typeface="Linux Libertine"/>
                <a:ea typeface="微软雅黑" panose="020B0503020204020204" pitchFamily="34" charset="-122"/>
                <a:cs typeface="Linux Libertine"/>
              </a:rPr>
              <a:t>Macro-F1</a:t>
            </a:r>
            <a:r>
              <a:rPr lang="zh-CN" altLang="zh-CN" sz="1800" dirty="0">
                <a:effectLst/>
                <a:latin typeface="Linux Libertine"/>
                <a:ea typeface="微软雅黑" panose="020B0503020204020204" pitchFamily="34" charset="-122"/>
                <a:cs typeface="Linux Libertine"/>
              </a:rPr>
              <a:t>指标对于模型性能进行评估，具体定义如下：</a:t>
            </a:r>
            <a:endParaRPr lang="zh-CN" altLang="zh-CN" sz="1800" dirty="0">
              <a:effectLst/>
              <a:latin typeface="Linux Libertine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AC1AAC05-5F2E-1921-878F-66E94ED1F3E7}"/>
                  </a:ext>
                </a:extLst>
              </p:cNvPr>
              <p:cNvSpPr txBox="1"/>
              <p:nvPr/>
            </p:nvSpPr>
            <p:spPr>
              <a:xfrm>
                <a:off x="3048000" y="2837369"/>
                <a:ext cx="6096000" cy="8485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&amp;</m:t>
                          </m:r>
                          <m:d>
                            <m:dPr>
                              <m:begChr m:val="〈"/>
                              <m:endChr m:val="〉"/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nary>
                            <m:naryPr>
                              <m:chr m:val="∑"/>
                              <m:limLoc m:val="undOvr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nary>
                            <m:naryPr>
                              <m:chr m:val="∑"/>
                              <m:limLoc m:val="undOvr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2⋅</m:t>
                                  </m:r>
                                  <m:sSub>
                                    <m:sSubPr>
                                      <m:ctrlPr>
                                        <a:rPr lang="zh-CN" alt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sSub>
                                    <m:sSubPr>
                                      <m:ctrlPr>
                                        <a:rPr lang="zh-CN" alt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zh-CN" alt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zh-CN" alt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nary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#</m:t>
                          </m:r>
                        </m:e>
                      </m:eqAr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AC1AAC05-5F2E-1921-878F-66E94ED1F3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2837369"/>
                <a:ext cx="6096000" cy="84856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E33D681A-75E5-9C90-F904-0F5077BDDD16}"/>
                  </a:ext>
                </a:extLst>
              </p:cNvPr>
              <p:cNvSpPr txBox="1"/>
              <p:nvPr/>
            </p:nvSpPr>
            <p:spPr>
              <a:xfrm>
                <a:off x="2667977" y="4020632"/>
                <a:ext cx="6096000" cy="6577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E33D681A-75E5-9C90-F904-0F5077BDDD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977" y="4020632"/>
                <a:ext cx="6096000" cy="65774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>
            <a:extLst>
              <a:ext uri="{FF2B5EF4-FFF2-40B4-BE49-F238E27FC236}">
                <a16:creationId xmlns:a16="http://schemas.microsoft.com/office/drawing/2014/main" id="{1F4DA9F8-904C-7B0F-B3CE-DE6BA99CF3BE}"/>
              </a:ext>
            </a:extLst>
          </p:cNvPr>
          <p:cNvSpPr txBox="1"/>
          <p:nvPr/>
        </p:nvSpPr>
        <p:spPr>
          <a:xfrm>
            <a:off x="2667977" y="3651300"/>
            <a:ext cx="8124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Linux Libertine"/>
                <a:ea typeface="微软雅黑" panose="020B0503020204020204" pitchFamily="34" charset="-122"/>
              </a:rPr>
              <a:t>其中：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48AF8BC3-D118-4E62-300D-D9C0DC55AF39}"/>
                  </a:ext>
                </a:extLst>
              </p:cNvPr>
              <p:cNvSpPr txBox="1"/>
              <p:nvPr/>
            </p:nvSpPr>
            <p:spPr>
              <a:xfrm>
                <a:off x="2667977" y="4718836"/>
                <a:ext cx="6096000" cy="6577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48AF8BC3-D118-4E62-300D-D9C0DC55AF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977" y="4718836"/>
                <a:ext cx="6096000" cy="65774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0876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磁盘 3">
            <a:extLst>
              <a:ext uri="{FF2B5EF4-FFF2-40B4-BE49-F238E27FC236}">
                <a16:creationId xmlns:a16="http://schemas.microsoft.com/office/drawing/2014/main" id="{8EEA8C04-6426-5A4E-C018-663D97DB9941}"/>
              </a:ext>
            </a:extLst>
          </p:cNvPr>
          <p:cNvSpPr/>
          <p:nvPr/>
        </p:nvSpPr>
        <p:spPr>
          <a:xfrm>
            <a:off x="2555630" y="1020298"/>
            <a:ext cx="1019908" cy="773723"/>
          </a:xfrm>
          <a:prstGeom prst="flowChartMagneticDisk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流程图: 磁盘 5">
            <a:extLst>
              <a:ext uri="{FF2B5EF4-FFF2-40B4-BE49-F238E27FC236}">
                <a16:creationId xmlns:a16="http://schemas.microsoft.com/office/drawing/2014/main" id="{EA5DB378-6C5F-2BD8-1ED9-8862979D44A9}"/>
              </a:ext>
            </a:extLst>
          </p:cNvPr>
          <p:cNvSpPr/>
          <p:nvPr/>
        </p:nvSpPr>
        <p:spPr>
          <a:xfrm>
            <a:off x="6636895" y="1037720"/>
            <a:ext cx="1019908" cy="773723"/>
          </a:xfrm>
          <a:prstGeom prst="flowChartMagneticDisk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2E86857-8A53-B577-A673-8EF500B3DC9B}"/>
              </a:ext>
            </a:extLst>
          </p:cNvPr>
          <p:cNvSpPr txBox="1"/>
          <p:nvPr/>
        </p:nvSpPr>
        <p:spPr>
          <a:xfrm>
            <a:off x="2555630" y="1361775"/>
            <a:ext cx="17877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Consolas" panose="020B0609020204030204" pitchFamily="49" charset="0"/>
              </a:rPr>
              <a:t>train.json</a:t>
            </a:r>
            <a:endParaRPr lang="zh-CN" altLang="en-US" sz="1200" dirty="0">
              <a:latin typeface="Consolas" panose="020B0609020204030204" pitchFamily="49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72DE21F-1529-DFF9-C61E-55ADF043085D}"/>
              </a:ext>
            </a:extLst>
          </p:cNvPr>
          <p:cNvSpPr txBox="1"/>
          <p:nvPr/>
        </p:nvSpPr>
        <p:spPr>
          <a:xfrm>
            <a:off x="6632757" y="1386635"/>
            <a:ext cx="10353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Consolas" panose="020B0609020204030204" pitchFamily="49" charset="0"/>
              </a:rPr>
              <a:t>testA.json</a:t>
            </a:r>
            <a:endParaRPr lang="zh-CN" altLang="en-US" sz="1200" dirty="0">
              <a:latin typeface="Consolas" panose="020B0609020204030204" pitchFamily="49" charset="0"/>
            </a:endParaRPr>
          </a:p>
        </p:txBody>
      </p:sp>
      <p:sp>
        <p:nvSpPr>
          <p:cNvPr id="9" name="箭头: 下 8">
            <a:extLst>
              <a:ext uri="{FF2B5EF4-FFF2-40B4-BE49-F238E27FC236}">
                <a16:creationId xmlns:a16="http://schemas.microsoft.com/office/drawing/2014/main" id="{F56F1ECF-E234-ED2E-71E6-AC8C3EB89130}"/>
              </a:ext>
            </a:extLst>
          </p:cNvPr>
          <p:cNvSpPr/>
          <p:nvPr/>
        </p:nvSpPr>
        <p:spPr>
          <a:xfrm>
            <a:off x="2813539" y="1871729"/>
            <a:ext cx="398584" cy="263769"/>
          </a:xfrm>
          <a:prstGeom prst="downArrow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箭头: 下 9">
            <a:extLst>
              <a:ext uri="{FF2B5EF4-FFF2-40B4-BE49-F238E27FC236}">
                <a16:creationId xmlns:a16="http://schemas.microsoft.com/office/drawing/2014/main" id="{2B980D41-8785-C1BB-8E01-74714ABE6765}"/>
              </a:ext>
            </a:extLst>
          </p:cNvPr>
          <p:cNvSpPr/>
          <p:nvPr/>
        </p:nvSpPr>
        <p:spPr>
          <a:xfrm>
            <a:off x="6947557" y="1889151"/>
            <a:ext cx="398584" cy="263769"/>
          </a:xfrm>
          <a:prstGeom prst="downArrow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双括号 10">
            <a:extLst>
              <a:ext uri="{FF2B5EF4-FFF2-40B4-BE49-F238E27FC236}">
                <a16:creationId xmlns:a16="http://schemas.microsoft.com/office/drawing/2014/main" id="{7820FB6C-E1BD-96EB-1C93-9EF7F842DE9F}"/>
              </a:ext>
            </a:extLst>
          </p:cNvPr>
          <p:cNvSpPr/>
          <p:nvPr/>
        </p:nvSpPr>
        <p:spPr>
          <a:xfrm>
            <a:off x="5868641" y="2560102"/>
            <a:ext cx="1528233" cy="522431"/>
          </a:xfrm>
          <a:prstGeom prst="bracketPair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83E58D4-B2A2-3759-B23A-A1B3D1C72D9B}"/>
              </a:ext>
            </a:extLst>
          </p:cNvPr>
          <p:cNvSpPr txBox="1"/>
          <p:nvPr/>
        </p:nvSpPr>
        <p:spPr>
          <a:xfrm>
            <a:off x="5495456" y="2283103"/>
            <a:ext cx="17994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Consolas" panose="020B0609020204030204" pitchFamily="49" charset="0"/>
              </a:rPr>
              <a:t>Class</a:t>
            </a:r>
            <a:r>
              <a:rPr lang="zh-CN" altLang="en-US" sz="1200" dirty="0"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C00000"/>
                </a:solidFill>
                <a:latin typeface="Consolas" panose="020B0609020204030204" pitchFamily="49" charset="0"/>
              </a:rPr>
              <a:t>0  1  2 </a:t>
            </a:r>
            <a:r>
              <a:rPr lang="en-US" altLang="zh-CN" sz="1200" dirty="0">
                <a:latin typeface="Consolas" panose="020B0609020204030204" pitchFamily="49" charset="0"/>
              </a:rPr>
              <a:t>…  </a:t>
            </a:r>
            <a:r>
              <a:rPr lang="en-US" altLang="zh-CN" sz="1200" dirty="0">
                <a:solidFill>
                  <a:srgbClr val="0070C0"/>
                </a:solidFill>
                <a:latin typeface="Consolas" panose="020B0609020204030204" pitchFamily="49" charset="0"/>
              </a:rPr>
              <a:t>35</a:t>
            </a:r>
            <a:endParaRPr lang="zh-CN" altLang="en-US" sz="1200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7DBF25C-52E7-3D02-CE7B-4957E21A8EF7}"/>
              </a:ext>
            </a:extLst>
          </p:cNvPr>
          <p:cNvSpPr txBox="1"/>
          <p:nvPr/>
        </p:nvSpPr>
        <p:spPr>
          <a:xfrm>
            <a:off x="5932141" y="2499080"/>
            <a:ext cx="17994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>
                <a:latin typeface="Consolas" panose="020B0609020204030204" pitchFamily="49" charset="0"/>
              </a:rPr>
              <a:t>0.95 0.01 0.01 …  0.01</a:t>
            </a:r>
          </a:p>
          <a:p>
            <a:r>
              <a:rPr lang="en-US" altLang="zh-CN" sz="800" dirty="0">
                <a:latin typeface="Consolas" panose="020B0609020204030204" pitchFamily="49" charset="0"/>
              </a:rPr>
              <a:t>0.87 0.01 0.03 …  0.01</a:t>
            </a:r>
          </a:p>
          <a:p>
            <a:r>
              <a:rPr lang="en-US" altLang="zh-CN" sz="800" dirty="0">
                <a:latin typeface="Consolas" panose="020B0609020204030204" pitchFamily="49" charset="0"/>
              </a:rPr>
              <a:t>0.02 0.10 0.10 …  0.78</a:t>
            </a:r>
          </a:p>
          <a:p>
            <a:r>
              <a:rPr lang="en-US" altLang="zh-CN" sz="800" dirty="0">
                <a:latin typeface="Consolas" panose="020B0609020204030204" pitchFamily="49" charset="0"/>
              </a:rPr>
              <a:t>          ...</a:t>
            </a:r>
            <a:endParaRPr lang="zh-CN" altLang="en-US" sz="800" dirty="0">
              <a:latin typeface="Consolas" panose="020B0609020204030204" pitchFamily="49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418C609-65EC-C14A-8F25-5BBF1D26F7B4}"/>
              </a:ext>
            </a:extLst>
          </p:cNvPr>
          <p:cNvSpPr txBox="1"/>
          <p:nvPr/>
        </p:nvSpPr>
        <p:spPr>
          <a:xfrm>
            <a:off x="6034066" y="3065857"/>
            <a:ext cx="17994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Consolas" panose="020B0609020204030204" pitchFamily="49" charset="0"/>
              </a:rPr>
              <a:t>Softmax Score</a:t>
            </a:r>
            <a:endParaRPr lang="zh-CN" altLang="en-US" sz="1000" dirty="0">
              <a:latin typeface="Consolas" panose="020B0609020204030204" pitchFamily="49" charset="0"/>
            </a:endParaRPr>
          </a:p>
        </p:txBody>
      </p:sp>
      <p:sp>
        <p:nvSpPr>
          <p:cNvPr id="15" name="双括号 14">
            <a:extLst>
              <a:ext uri="{FF2B5EF4-FFF2-40B4-BE49-F238E27FC236}">
                <a16:creationId xmlns:a16="http://schemas.microsoft.com/office/drawing/2014/main" id="{C005BE73-986A-D5D1-F334-2B8A63104B5C}"/>
              </a:ext>
            </a:extLst>
          </p:cNvPr>
          <p:cNvSpPr/>
          <p:nvPr/>
        </p:nvSpPr>
        <p:spPr>
          <a:xfrm>
            <a:off x="5868641" y="3556618"/>
            <a:ext cx="1528233" cy="246222"/>
          </a:xfrm>
          <a:prstGeom prst="bracketPair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6BE8CC7-F293-1822-5E9A-A156AA57A835}"/>
              </a:ext>
            </a:extLst>
          </p:cNvPr>
          <p:cNvSpPr txBox="1"/>
          <p:nvPr/>
        </p:nvSpPr>
        <p:spPr>
          <a:xfrm>
            <a:off x="5868641" y="3784841"/>
            <a:ext cx="17994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Consolas" panose="020B0609020204030204" pitchFamily="49" charset="0"/>
              </a:rPr>
              <a:t>Class-wise threshold</a:t>
            </a:r>
            <a:endParaRPr lang="zh-CN" altLang="en-US" sz="1000" dirty="0">
              <a:latin typeface="Consolas" panose="020B0609020204030204" pitchFamily="49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6A3F487-DCEE-06C2-8A29-D4494FB14591}"/>
              </a:ext>
            </a:extLst>
          </p:cNvPr>
          <p:cNvSpPr txBox="1"/>
          <p:nvPr/>
        </p:nvSpPr>
        <p:spPr>
          <a:xfrm>
            <a:off x="5932140" y="3572007"/>
            <a:ext cx="17994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>
                <a:solidFill>
                  <a:srgbClr val="C00000"/>
                </a:solidFill>
                <a:latin typeface="Consolas" panose="020B0609020204030204" pitchFamily="49" charset="0"/>
              </a:rPr>
              <a:t>0.92 0.90 0.90 </a:t>
            </a:r>
            <a:r>
              <a:rPr lang="en-US" altLang="zh-CN" sz="800" dirty="0">
                <a:latin typeface="Consolas" panose="020B0609020204030204" pitchFamily="49" charset="0"/>
              </a:rPr>
              <a:t>…  </a:t>
            </a:r>
            <a:r>
              <a:rPr lang="en-US" altLang="zh-CN" sz="800" dirty="0">
                <a:solidFill>
                  <a:srgbClr val="0070C0"/>
                </a:solidFill>
                <a:latin typeface="Consolas" panose="020B0609020204030204" pitchFamily="49" charset="0"/>
              </a:rPr>
              <a:t>0.75</a:t>
            </a:r>
          </a:p>
        </p:txBody>
      </p:sp>
      <p:sp>
        <p:nvSpPr>
          <p:cNvPr id="18" name="箭头: 下弧形 17">
            <a:extLst>
              <a:ext uri="{FF2B5EF4-FFF2-40B4-BE49-F238E27FC236}">
                <a16:creationId xmlns:a16="http://schemas.microsoft.com/office/drawing/2014/main" id="{0A3E75EF-C380-45DD-FEC3-FA92AE3AF389}"/>
              </a:ext>
            </a:extLst>
          </p:cNvPr>
          <p:cNvSpPr/>
          <p:nvPr/>
        </p:nvSpPr>
        <p:spPr>
          <a:xfrm rot="16464633">
            <a:off x="7287174" y="3197583"/>
            <a:ext cx="760368" cy="274741"/>
          </a:xfrm>
          <a:prstGeom prst="curvedUpArrow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2B2F876A-218D-30B9-D165-3A972D132ED5}"/>
              </a:ext>
            </a:extLst>
          </p:cNvPr>
          <p:cNvSpPr txBox="1"/>
          <p:nvPr/>
        </p:nvSpPr>
        <p:spPr>
          <a:xfrm>
            <a:off x="7782759" y="3205379"/>
            <a:ext cx="17994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Consolas" panose="020B0609020204030204" pitchFamily="49" charset="0"/>
              </a:rPr>
              <a:t>Filtering</a:t>
            </a:r>
            <a:endParaRPr lang="zh-CN" altLang="en-US" sz="1000" dirty="0">
              <a:latin typeface="Consolas" panose="020B0609020204030204" pitchFamily="49" charset="0"/>
            </a:endParaRPr>
          </a:p>
        </p:txBody>
      </p:sp>
      <p:sp>
        <p:nvSpPr>
          <p:cNvPr id="20" name="乘号 19">
            <a:extLst>
              <a:ext uri="{FF2B5EF4-FFF2-40B4-BE49-F238E27FC236}">
                <a16:creationId xmlns:a16="http://schemas.microsoft.com/office/drawing/2014/main" id="{23BFA961-D9AE-14F4-0328-14B10A389AA1}"/>
              </a:ext>
            </a:extLst>
          </p:cNvPr>
          <p:cNvSpPr/>
          <p:nvPr/>
        </p:nvSpPr>
        <p:spPr>
          <a:xfrm>
            <a:off x="7420069" y="2646294"/>
            <a:ext cx="173051" cy="166752"/>
          </a:xfrm>
          <a:prstGeom prst="mathMultiply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L 形 20">
            <a:extLst>
              <a:ext uri="{FF2B5EF4-FFF2-40B4-BE49-F238E27FC236}">
                <a16:creationId xmlns:a16="http://schemas.microsoft.com/office/drawing/2014/main" id="{7746E91E-3E07-2273-D62B-059620515567}"/>
              </a:ext>
            </a:extLst>
          </p:cNvPr>
          <p:cNvSpPr/>
          <p:nvPr/>
        </p:nvSpPr>
        <p:spPr>
          <a:xfrm rot="19202229">
            <a:off x="7445925" y="2522862"/>
            <a:ext cx="145970" cy="95238"/>
          </a:xfrm>
          <a:prstGeom prst="corner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L 形 21">
            <a:extLst>
              <a:ext uri="{FF2B5EF4-FFF2-40B4-BE49-F238E27FC236}">
                <a16:creationId xmlns:a16="http://schemas.microsoft.com/office/drawing/2014/main" id="{0744CC7F-7D5E-40DE-8A97-91459224980F}"/>
              </a:ext>
            </a:extLst>
          </p:cNvPr>
          <p:cNvSpPr/>
          <p:nvPr/>
        </p:nvSpPr>
        <p:spPr>
          <a:xfrm rot="19202229">
            <a:off x="7445925" y="2795340"/>
            <a:ext cx="145970" cy="95238"/>
          </a:xfrm>
          <a:prstGeom prst="corner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650DF270-E2B8-65EA-ACA4-125D967B1B53}"/>
              </a:ext>
            </a:extLst>
          </p:cNvPr>
          <p:cNvSpPr/>
          <p:nvPr/>
        </p:nvSpPr>
        <p:spPr>
          <a:xfrm>
            <a:off x="5450337" y="2217658"/>
            <a:ext cx="3359624" cy="2153996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DE717274-B76C-18CD-10F1-21FFF32BECF1}"/>
              </a:ext>
            </a:extLst>
          </p:cNvPr>
          <p:cNvSpPr txBox="1"/>
          <p:nvPr/>
        </p:nvSpPr>
        <p:spPr>
          <a:xfrm>
            <a:off x="6395203" y="4070554"/>
            <a:ext cx="1681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latin typeface="Consolas" panose="020B0609020204030204" pitchFamily="49" charset="0"/>
              </a:rPr>
              <a:t>类别动态阈值伪标签生成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234320CB-9B55-40FC-1F28-C0B8DC7DDD65}"/>
              </a:ext>
            </a:extLst>
          </p:cNvPr>
          <p:cNvSpPr/>
          <p:nvPr/>
        </p:nvSpPr>
        <p:spPr>
          <a:xfrm>
            <a:off x="8188247" y="4001326"/>
            <a:ext cx="101600" cy="940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AA7D70A9-8D17-4769-711E-764B7284D329}"/>
              </a:ext>
            </a:extLst>
          </p:cNvPr>
          <p:cNvSpPr txBox="1"/>
          <p:nvPr/>
        </p:nvSpPr>
        <p:spPr>
          <a:xfrm>
            <a:off x="8239814" y="3940623"/>
            <a:ext cx="6819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>
                <a:latin typeface="Consolas" panose="020B0609020204030204" pitchFamily="49" charset="0"/>
              </a:rPr>
              <a:t>头部类别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7CEE76FE-6981-7BC5-DAE2-2820CF0DC72B}"/>
              </a:ext>
            </a:extLst>
          </p:cNvPr>
          <p:cNvSpPr/>
          <p:nvPr/>
        </p:nvSpPr>
        <p:spPr>
          <a:xfrm>
            <a:off x="8188247" y="4148540"/>
            <a:ext cx="101600" cy="9403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D64C59DE-4364-1A23-8C16-A8B5BEC4EBD9}"/>
              </a:ext>
            </a:extLst>
          </p:cNvPr>
          <p:cNvSpPr txBox="1"/>
          <p:nvPr/>
        </p:nvSpPr>
        <p:spPr>
          <a:xfrm>
            <a:off x="8239814" y="4087837"/>
            <a:ext cx="6819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>
                <a:latin typeface="Consolas" panose="020B0609020204030204" pitchFamily="49" charset="0"/>
              </a:rPr>
              <a:t>尾部类别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DBCF169F-0371-4FC8-6498-CFDC2BE1BCE8}"/>
              </a:ext>
            </a:extLst>
          </p:cNvPr>
          <p:cNvSpPr/>
          <p:nvPr/>
        </p:nvSpPr>
        <p:spPr>
          <a:xfrm>
            <a:off x="1617689" y="2217658"/>
            <a:ext cx="3359624" cy="2153996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F480D054-009B-BA36-EC3B-2635B8D7AB43}"/>
              </a:ext>
            </a:extLst>
          </p:cNvPr>
          <p:cNvSpPr txBox="1"/>
          <p:nvPr/>
        </p:nvSpPr>
        <p:spPr>
          <a:xfrm>
            <a:off x="2562555" y="4070554"/>
            <a:ext cx="1681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latin typeface="Consolas" panose="020B0609020204030204" pitchFamily="49" charset="0"/>
              </a:rPr>
              <a:t>尾部类别数据增强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79379DA2-5F18-7B67-C0DF-B7C667F0EA24}"/>
              </a:ext>
            </a:extLst>
          </p:cNvPr>
          <p:cNvSpPr txBox="1"/>
          <p:nvPr/>
        </p:nvSpPr>
        <p:spPr>
          <a:xfrm>
            <a:off x="1617689" y="2481857"/>
            <a:ext cx="1681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latin typeface="Consolas" panose="020B0609020204030204" pitchFamily="49" charset="0"/>
              </a:rPr>
              <a:t>一种信息处理方法及装置</a:t>
            </a:r>
          </a:p>
        </p:txBody>
      </p:sp>
      <p:sp>
        <p:nvSpPr>
          <p:cNvPr id="32" name="箭头: 下 31">
            <a:extLst>
              <a:ext uri="{FF2B5EF4-FFF2-40B4-BE49-F238E27FC236}">
                <a16:creationId xmlns:a16="http://schemas.microsoft.com/office/drawing/2014/main" id="{A63F4143-9A92-CCFE-305D-8B0B7703B2F3}"/>
              </a:ext>
            </a:extLst>
          </p:cNvPr>
          <p:cNvSpPr/>
          <p:nvPr/>
        </p:nvSpPr>
        <p:spPr>
          <a:xfrm>
            <a:off x="2177745" y="2748454"/>
            <a:ext cx="266517" cy="196878"/>
          </a:xfrm>
          <a:prstGeom prst="downArrow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74D7EBD1-263E-688E-C580-486B6C8B93F9}"/>
              </a:ext>
            </a:extLst>
          </p:cNvPr>
          <p:cNvSpPr txBox="1"/>
          <p:nvPr/>
        </p:nvSpPr>
        <p:spPr>
          <a:xfrm>
            <a:off x="1594494" y="2727800"/>
            <a:ext cx="4150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>
                <a:latin typeface="Consolas" panose="020B0609020204030204" pitchFamily="49" charset="0"/>
              </a:rPr>
              <a:t>英译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E13D127C-88A5-3D0F-5647-D4C9EC35548D}"/>
              </a:ext>
            </a:extLst>
          </p:cNvPr>
          <p:cNvSpPr txBox="1"/>
          <p:nvPr/>
        </p:nvSpPr>
        <p:spPr>
          <a:xfrm>
            <a:off x="1616217" y="2913339"/>
            <a:ext cx="16812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000" b="0" i="0" dirty="0">
                <a:solidFill>
                  <a:srgbClr val="2A2B2E"/>
                </a:solidFill>
                <a:effectLst/>
                <a:latin typeface="PingFang SC"/>
              </a:rPr>
              <a:t>The invention relates to an information processing method and device</a:t>
            </a:r>
          </a:p>
        </p:txBody>
      </p:sp>
      <p:sp>
        <p:nvSpPr>
          <p:cNvPr id="35" name="箭头: 下 34">
            <a:extLst>
              <a:ext uri="{FF2B5EF4-FFF2-40B4-BE49-F238E27FC236}">
                <a16:creationId xmlns:a16="http://schemas.microsoft.com/office/drawing/2014/main" id="{22036E44-CFAD-A95E-C3A2-97A7B669E927}"/>
              </a:ext>
            </a:extLst>
          </p:cNvPr>
          <p:cNvSpPr/>
          <p:nvPr/>
        </p:nvSpPr>
        <p:spPr>
          <a:xfrm>
            <a:off x="2172102" y="3451600"/>
            <a:ext cx="266517" cy="196878"/>
          </a:xfrm>
          <a:prstGeom prst="downArrow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6C4FBB08-5448-3F18-7D4E-79CD2043FE00}"/>
              </a:ext>
            </a:extLst>
          </p:cNvPr>
          <p:cNvSpPr txBox="1"/>
          <p:nvPr/>
        </p:nvSpPr>
        <p:spPr>
          <a:xfrm>
            <a:off x="1597693" y="3409889"/>
            <a:ext cx="4150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>
                <a:latin typeface="Consolas" panose="020B0609020204030204" pitchFamily="49" charset="0"/>
              </a:rPr>
              <a:t>中译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988EEB38-5EF7-9270-333A-CAFDC5DCCFF9}"/>
              </a:ext>
            </a:extLst>
          </p:cNvPr>
          <p:cNvSpPr txBox="1"/>
          <p:nvPr/>
        </p:nvSpPr>
        <p:spPr>
          <a:xfrm>
            <a:off x="1617940" y="3617589"/>
            <a:ext cx="168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b="0" i="0" dirty="0">
                <a:solidFill>
                  <a:srgbClr val="2A2B2E"/>
                </a:solidFill>
                <a:effectLst/>
                <a:latin typeface="PingFang SC"/>
              </a:rPr>
              <a:t>本发明涉及一种信息处理方法和装置</a:t>
            </a:r>
            <a:endParaRPr lang="zh-CN" altLang="en-US" sz="1000" dirty="0">
              <a:latin typeface="Consolas" panose="020B0609020204030204" pitchFamily="49" charset="0"/>
            </a:endParaRPr>
          </a:p>
        </p:txBody>
      </p:sp>
      <p:sp>
        <p:nvSpPr>
          <p:cNvPr id="38" name="箭头: 下 37">
            <a:extLst>
              <a:ext uri="{FF2B5EF4-FFF2-40B4-BE49-F238E27FC236}">
                <a16:creationId xmlns:a16="http://schemas.microsoft.com/office/drawing/2014/main" id="{67FFEF8A-FB6C-152D-C161-9AC534782C62}"/>
              </a:ext>
            </a:extLst>
          </p:cNvPr>
          <p:cNvSpPr/>
          <p:nvPr/>
        </p:nvSpPr>
        <p:spPr>
          <a:xfrm rot="19178605">
            <a:off x="3227742" y="2746397"/>
            <a:ext cx="266517" cy="196878"/>
          </a:xfrm>
          <a:prstGeom prst="downArrow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1A306AFC-81B8-8C6C-E733-ACA4D55A5903}"/>
              </a:ext>
            </a:extLst>
          </p:cNvPr>
          <p:cNvSpPr txBox="1"/>
          <p:nvPr/>
        </p:nvSpPr>
        <p:spPr>
          <a:xfrm>
            <a:off x="3234248" y="2959422"/>
            <a:ext cx="1681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latin typeface="Consolas" panose="020B0609020204030204" pitchFamily="49" charset="0"/>
              </a:rPr>
              <a:t>一种信息处理</a:t>
            </a:r>
            <a:r>
              <a:rPr lang="zh-CN" altLang="en-US" sz="1000" strike="dblStrike" dirty="0">
                <a:latin typeface="Consolas" panose="020B0609020204030204" pitchFamily="49" charset="0"/>
              </a:rPr>
              <a:t>方法</a:t>
            </a:r>
            <a:r>
              <a:rPr lang="zh-CN" altLang="en-US" sz="1000" dirty="0">
                <a:latin typeface="Consolas" panose="020B0609020204030204" pitchFamily="49" charset="0"/>
              </a:rPr>
              <a:t>及装置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458A2814-7BAB-57CC-AE4B-0E38C066EBC3}"/>
              </a:ext>
            </a:extLst>
          </p:cNvPr>
          <p:cNvSpPr txBox="1"/>
          <p:nvPr/>
        </p:nvSpPr>
        <p:spPr>
          <a:xfrm>
            <a:off x="3536077" y="2716257"/>
            <a:ext cx="10945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>
                <a:latin typeface="Consolas" panose="020B0609020204030204" pitchFamily="49" charset="0"/>
              </a:rPr>
              <a:t>随机文本增强</a:t>
            </a:r>
          </a:p>
        </p:txBody>
      </p:sp>
      <p:sp>
        <p:nvSpPr>
          <p:cNvPr id="41" name="流程图: 磁盘 40">
            <a:extLst>
              <a:ext uri="{FF2B5EF4-FFF2-40B4-BE49-F238E27FC236}">
                <a16:creationId xmlns:a16="http://schemas.microsoft.com/office/drawing/2014/main" id="{976185FA-54B7-9AA6-4092-BC0BE218468F}"/>
              </a:ext>
            </a:extLst>
          </p:cNvPr>
          <p:cNvSpPr/>
          <p:nvPr/>
        </p:nvSpPr>
        <p:spPr>
          <a:xfrm>
            <a:off x="4268439" y="4974871"/>
            <a:ext cx="1600202" cy="965106"/>
          </a:xfrm>
          <a:prstGeom prst="flowChartMagneticDisk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B0C7CC3B-0F02-D06A-438F-0553882472B2}"/>
              </a:ext>
            </a:extLst>
          </p:cNvPr>
          <p:cNvSpPr txBox="1"/>
          <p:nvPr/>
        </p:nvSpPr>
        <p:spPr>
          <a:xfrm>
            <a:off x="4436146" y="5304489"/>
            <a:ext cx="17877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latin typeface="Consolas" panose="020B0609020204030204" pitchFamily="49" charset="0"/>
              </a:rPr>
              <a:t>expand_train</a:t>
            </a:r>
            <a:r>
              <a:rPr lang="en-US" altLang="zh-CN" sz="1200" dirty="0">
                <a:latin typeface="Consolas" panose="020B0609020204030204" pitchFamily="49" charset="0"/>
              </a:rPr>
              <a:t>_</a:t>
            </a:r>
          </a:p>
          <a:p>
            <a:r>
              <a:rPr lang="en-US" altLang="zh-CN" sz="1200" dirty="0" err="1">
                <a:latin typeface="Consolas" panose="020B0609020204030204" pitchFamily="49" charset="0"/>
              </a:rPr>
              <a:t>aug_tail.json</a:t>
            </a:r>
            <a:endParaRPr lang="zh-CN" altLang="en-US" sz="1200" dirty="0">
              <a:latin typeface="Consolas" panose="020B0609020204030204" pitchFamily="49" charset="0"/>
            </a:endParaRPr>
          </a:p>
        </p:txBody>
      </p:sp>
      <p:sp>
        <p:nvSpPr>
          <p:cNvPr id="43" name="左大括号 42">
            <a:extLst>
              <a:ext uri="{FF2B5EF4-FFF2-40B4-BE49-F238E27FC236}">
                <a16:creationId xmlns:a16="http://schemas.microsoft.com/office/drawing/2014/main" id="{55E8A127-704A-288B-9A2D-97677676374E}"/>
              </a:ext>
            </a:extLst>
          </p:cNvPr>
          <p:cNvSpPr/>
          <p:nvPr/>
        </p:nvSpPr>
        <p:spPr>
          <a:xfrm rot="16200000">
            <a:off x="4815256" y="2651391"/>
            <a:ext cx="492369" cy="4097216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箭头: 下 43">
            <a:extLst>
              <a:ext uri="{FF2B5EF4-FFF2-40B4-BE49-F238E27FC236}">
                <a16:creationId xmlns:a16="http://schemas.microsoft.com/office/drawing/2014/main" id="{9A5D4295-3732-68D8-AF9B-DF7978AB1881}"/>
              </a:ext>
            </a:extLst>
          </p:cNvPr>
          <p:cNvSpPr/>
          <p:nvPr/>
        </p:nvSpPr>
        <p:spPr>
          <a:xfrm rot="16200000">
            <a:off x="6364803" y="5175146"/>
            <a:ext cx="370659" cy="713783"/>
          </a:xfrm>
          <a:prstGeom prst="downArrow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C6A33392-0E54-B877-3619-36932E9D7E5F}"/>
              </a:ext>
            </a:extLst>
          </p:cNvPr>
          <p:cNvSpPr txBox="1"/>
          <p:nvPr/>
        </p:nvSpPr>
        <p:spPr>
          <a:xfrm>
            <a:off x="6093034" y="5717367"/>
            <a:ext cx="1681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latin typeface="Consolas" panose="020B0609020204030204" pitchFamily="49" charset="0"/>
              </a:rPr>
              <a:t>数据预处理</a:t>
            </a:r>
          </a:p>
        </p:txBody>
      </p: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2C91A95C-B7FA-E06B-DA03-E4E4DE99E021}"/>
              </a:ext>
            </a:extLst>
          </p:cNvPr>
          <p:cNvSpPr/>
          <p:nvPr/>
        </p:nvSpPr>
        <p:spPr>
          <a:xfrm>
            <a:off x="7182160" y="5087958"/>
            <a:ext cx="1506415" cy="81183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Ernie 3.0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箭头: 下 46">
            <a:extLst>
              <a:ext uri="{FF2B5EF4-FFF2-40B4-BE49-F238E27FC236}">
                <a16:creationId xmlns:a16="http://schemas.microsoft.com/office/drawing/2014/main" id="{772BF913-B5C9-4CA6-5BAA-788110B0BBC5}"/>
              </a:ext>
            </a:extLst>
          </p:cNvPr>
          <p:cNvSpPr/>
          <p:nvPr/>
        </p:nvSpPr>
        <p:spPr>
          <a:xfrm rot="14080639">
            <a:off x="9228287" y="4765461"/>
            <a:ext cx="370659" cy="840168"/>
          </a:xfrm>
          <a:prstGeom prst="downArrow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流程图: 磁盘 47">
            <a:extLst>
              <a:ext uri="{FF2B5EF4-FFF2-40B4-BE49-F238E27FC236}">
                <a16:creationId xmlns:a16="http://schemas.microsoft.com/office/drawing/2014/main" id="{70A5C6B3-C549-38E4-A5B4-A3AEAE911754}"/>
              </a:ext>
            </a:extLst>
          </p:cNvPr>
          <p:cNvSpPr/>
          <p:nvPr/>
        </p:nvSpPr>
        <p:spPr>
          <a:xfrm>
            <a:off x="9493402" y="3840756"/>
            <a:ext cx="1019908" cy="773723"/>
          </a:xfrm>
          <a:prstGeom prst="flowChartMagneticDisk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A5CD75C2-192E-ACF8-7626-19035E1614F0}"/>
              </a:ext>
            </a:extLst>
          </p:cNvPr>
          <p:cNvSpPr txBox="1"/>
          <p:nvPr/>
        </p:nvSpPr>
        <p:spPr>
          <a:xfrm>
            <a:off x="9605163" y="4178275"/>
            <a:ext cx="17877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Consolas" panose="020B0609020204030204" pitchFamily="49" charset="0"/>
              </a:rPr>
              <a:t>预测标签</a:t>
            </a:r>
          </a:p>
        </p:txBody>
      </p:sp>
      <p:sp>
        <p:nvSpPr>
          <p:cNvPr id="50" name="箭头: 下弧形 49">
            <a:extLst>
              <a:ext uri="{FF2B5EF4-FFF2-40B4-BE49-F238E27FC236}">
                <a16:creationId xmlns:a16="http://schemas.microsoft.com/office/drawing/2014/main" id="{B7C50EAE-681F-BBEE-A9CF-EB22C22BC736}"/>
              </a:ext>
            </a:extLst>
          </p:cNvPr>
          <p:cNvSpPr/>
          <p:nvPr/>
        </p:nvSpPr>
        <p:spPr>
          <a:xfrm rot="13396136">
            <a:off x="7882923" y="1886901"/>
            <a:ext cx="2961552" cy="835965"/>
          </a:xfrm>
          <a:prstGeom prst="curvedUpArrow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5043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167BE38-7F2A-7237-30B7-C5D457BBC1B3}"/>
              </a:ext>
            </a:extLst>
          </p:cNvPr>
          <p:cNvSpPr/>
          <p:nvPr/>
        </p:nvSpPr>
        <p:spPr>
          <a:xfrm>
            <a:off x="369723" y="766204"/>
            <a:ext cx="4596509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zh-CN" altLang="en-US" sz="4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解决方案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7AE1630-1383-BD0B-30AB-18E8CF3ADD1A}"/>
              </a:ext>
            </a:extLst>
          </p:cNvPr>
          <p:cNvSpPr/>
          <p:nvPr/>
        </p:nvSpPr>
        <p:spPr>
          <a:xfrm>
            <a:off x="369723" y="1652771"/>
            <a:ext cx="198002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zh-CN" altLang="en-US" sz="28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数据预处理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6F56390-F29C-E08F-CA0E-8F5597CE6D81}"/>
              </a:ext>
            </a:extLst>
          </p:cNvPr>
          <p:cNvSpPr txBox="1"/>
          <p:nvPr/>
        </p:nvSpPr>
        <p:spPr>
          <a:xfrm>
            <a:off x="1911350" y="2653122"/>
            <a:ext cx="8528050" cy="1665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228600" algn="just">
              <a:lnSpc>
                <a:spcPct val="110000"/>
              </a:lnSpc>
              <a:spcBef>
                <a:spcPts val="100"/>
              </a:spcBef>
              <a:spcAft>
                <a:spcPts val="600"/>
              </a:spcAft>
            </a:pPr>
            <a:r>
              <a:rPr lang="zh-CN" altLang="zh-CN" sz="1800" dirty="0">
                <a:effectLst/>
                <a:latin typeface="Linux Libertine"/>
                <a:ea typeface="微软雅黑" panose="020B0503020204020204" pitchFamily="34" charset="-122"/>
                <a:cs typeface="微软雅黑" panose="020B0503020204020204" pitchFamily="34" charset="-122"/>
              </a:rPr>
              <a:t>原数据集的每个样本包含</a:t>
            </a:r>
            <a:r>
              <a:rPr lang="en-US" altLang="zh-CN" sz="1800" dirty="0">
                <a:effectLst/>
                <a:latin typeface="Linux Libertine"/>
                <a:ea typeface="微软雅黑" panose="020B0503020204020204" pitchFamily="34" charset="-122"/>
                <a:cs typeface="微软雅黑" panose="020B0503020204020204" pitchFamily="34" charset="-122"/>
              </a:rPr>
              <a:t>title</a:t>
            </a:r>
            <a:r>
              <a:rPr lang="zh-CN" altLang="zh-CN" sz="1800" dirty="0">
                <a:effectLst/>
                <a:latin typeface="Linux Libertine"/>
                <a:ea typeface="微软雅黑" panose="020B0503020204020204" pitchFamily="34" charset="-122"/>
                <a:cs typeface="微软雅黑" panose="020B0503020204020204" pitchFamily="34" charset="-122"/>
              </a:rPr>
              <a:t>、</a:t>
            </a:r>
            <a:r>
              <a:rPr lang="en-US" altLang="zh-CN" sz="1800" dirty="0">
                <a:effectLst/>
                <a:latin typeface="Linux Libertine"/>
                <a:ea typeface="微软雅黑" panose="020B0503020204020204" pitchFamily="34" charset="-122"/>
                <a:cs typeface="微软雅黑" panose="020B0503020204020204" pitchFamily="34" charset="-122"/>
              </a:rPr>
              <a:t>assignee</a:t>
            </a:r>
            <a:r>
              <a:rPr lang="zh-CN" altLang="zh-CN" sz="1800" dirty="0">
                <a:effectLst/>
                <a:latin typeface="Linux Libertine"/>
                <a:ea typeface="微软雅黑" panose="020B0503020204020204" pitchFamily="34" charset="-122"/>
                <a:cs typeface="微软雅黑" panose="020B0503020204020204" pitchFamily="34" charset="-122"/>
              </a:rPr>
              <a:t>、</a:t>
            </a:r>
            <a:r>
              <a:rPr lang="en-US" altLang="zh-CN" sz="1800" dirty="0">
                <a:effectLst/>
                <a:latin typeface="Linux Libertine"/>
                <a:ea typeface="微软雅黑" panose="020B0503020204020204" pitchFamily="34" charset="-122"/>
                <a:cs typeface="微软雅黑" panose="020B0503020204020204" pitchFamily="34" charset="-122"/>
              </a:rPr>
              <a:t>abstract</a:t>
            </a:r>
            <a:r>
              <a:rPr lang="zh-CN" altLang="zh-CN" sz="1800" dirty="0">
                <a:effectLst/>
                <a:latin typeface="Linux Libertine"/>
                <a:ea typeface="微软雅黑" panose="020B0503020204020204" pitchFamily="34" charset="-122"/>
                <a:cs typeface="微软雅黑" panose="020B0503020204020204" pitchFamily="34" charset="-122"/>
              </a:rPr>
              <a:t>字段，这些信息包含不同粒度的信息，为了更好地将各字段组织起来，用于文本分类，我们受近年在自然语言处理领域中新兴的提示学习启发，将各字段重新组织为一段文本，基于以下模板构造模型的输入。</a:t>
            </a:r>
            <a:endParaRPr lang="zh-CN" altLang="en-US" sz="1800" dirty="0">
              <a:effectLst/>
              <a:latin typeface="Linux Libertine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 dirty="0"/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B86ACCEE-E167-55B0-F4C1-74FB738112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3627801"/>
              </p:ext>
            </p:extLst>
          </p:nvPr>
        </p:nvGraphicFramePr>
        <p:xfrm>
          <a:off x="882651" y="4638906"/>
          <a:ext cx="38734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1166">
                  <a:extLst>
                    <a:ext uri="{9D8B030D-6E8A-4147-A177-3AD203B41FA5}">
                      <a16:colId xmlns:a16="http://schemas.microsoft.com/office/drawing/2014/main" val="1243400003"/>
                    </a:ext>
                  </a:extLst>
                </a:gridCol>
                <a:gridCol w="1291166">
                  <a:extLst>
                    <a:ext uri="{9D8B030D-6E8A-4147-A177-3AD203B41FA5}">
                      <a16:colId xmlns:a16="http://schemas.microsoft.com/office/drawing/2014/main" val="2514867694"/>
                    </a:ext>
                  </a:extLst>
                </a:gridCol>
                <a:gridCol w="1291166">
                  <a:extLst>
                    <a:ext uri="{9D8B030D-6E8A-4147-A177-3AD203B41FA5}">
                      <a16:colId xmlns:a16="http://schemas.microsoft.com/office/drawing/2014/main" val="29343762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title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assignee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abstract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6311931"/>
                  </a:ext>
                </a:extLst>
              </a:tr>
            </a:tbl>
          </a:graphicData>
        </a:graphic>
      </p:graphicFrame>
      <p:sp>
        <p:nvSpPr>
          <p:cNvPr id="6" name="箭头: 右 5">
            <a:extLst>
              <a:ext uri="{FF2B5EF4-FFF2-40B4-BE49-F238E27FC236}">
                <a16:creationId xmlns:a16="http://schemas.microsoft.com/office/drawing/2014/main" id="{0E24A434-6796-B6E4-7230-6D8E5531B91C}"/>
              </a:ext>
            </a:extLst>
          </p:cNvPr>
          <p:cNvSpPr/>
          <p:nvPr/>
        </p:nvSpPr>
        <p:spPr>
          <a:xfrm>
            <a:off x="5048250" y="4552950"/>
            <a:ext cx="1549400" cy="482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51BB0EE-2486-800D-4736-FD62BC7E33CE}"/>
              </a:ext>
            </a:extLst>
          </p:cNvPr>
          <p:cNvSpPr txBox="1"/>
          <p:nvPr/>
        </p:nvSpPr>
        <p:spPr>
          <a:xfrm>
            <a:off x="6889751" y="4449475"/>
            <a:ext cx="4775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800" dirty="0">
                <a:effectLst/>
                <a:latin typeface="Linux Libertine"/>
                <a:ea typeface="微软雅黑" panose="020B0503020204020204" pitchFamily="34" charset="-122"/>
                <a:cs typeface="微软雅黑" panose="020B0503020204020204" pitchFamily="34" charset="-122"/>
              </a:rPr>
              <a:t>“这份专利的标题为《</a:t>
            </a:r>
            <a:r>
              <a:rPr lang="en-US" altLang="zh-CN" sz="1800" dirty="0">
                <a:effectLst/>
                <a:latin typeface="Linux Libertine"/>
                <a:ea typeface="微软雅黑" panose="020B0503020204020204" pitchFamily="34" charset="-122"/>
                <a:cs typeface="微软雅黑" panose="020B0503020204020204" pitchFamily="34" charset="-122"/>
              </a:rPr>
              <a:t>{title}</a:t>
            </a:r>
            <a:r>
              <a:rPr lang="zh-CN" altLang="zh-CN" sz="1800" dirty="0">
                <a:effectLst/>
                <a:latin typeface="Linux Libertine"/>
                <a:ea typeface="微软雅黑" panose="020B0503020204020204" pitchFamily="34" charset="-122"/>
                <a:cs typeface="微软雅黑" panose="020B0503020204020204" pitchFamily="34" charset="-122"/>
              </a:rPr>
              <a:t>》，由</a:t>
            </a:r>
            <a:r>
              <a:rPr lang="en-US" altLang="zh-CN" sz="1800" dirty="0">
                <a:effectLst/>
                <a:latin typeface="Linux Libertine"/>
                <a:ea typeface="微软雅黑" panose="020B0503020204020204" pitchFamily="34" charset="-122"/>
                <a:cs typeface="微软雅黑" panose="020B0503020204020204" pitchFamily="34" charset="-122"/>
              </a:rPr>
              <a:t>{assignee}</a:t>
            </a:r>
            <a:r>
              <a:rPr lang="zh-CN" altLang="zh-CN" sz="1800" dirty="0">
                <a:effectLst/>
                <a:latin typeface="Linux Libertine"/>
                <a:ea typeface="微软雅黑" panose="020B0503020204020204" pitchFamily="34" charset="-122"/>
                <a:cs typeface="微软雅黑" panose="020B0503020204020204" pitchFamily="34" charset="-122"/>
              </a:rPr>
              <a:t>公司申请，详细说明如下：</a:t>
            </a:r>
            <a:r>
              <a:rPr lang="en-US" altLang="zh-CN" sz="1800" dirty="0">
                <a:effectLst/>
                <a:latin typeface="Linux Libertine"/>
                <a:ea typeface="微软雅黑" panose="020B0503020204020204" pitchFamily="34" charset="-122"/>
                <a:cs typeface="微软雅黑" panose="020B0503020204020204" pitchFamily="34" charset="-122"/>
              </a:rPr>
              <a:t>{abstract}</a:t>
            </a:r>
            <a:r>
              <a:rPr lang="zh-CN" altLang="zh-CN" sz="1800" dirty="0">
                <a:effectLst/>
                <a:latin typeface="Linux Libertine"/>
                <a:ea typeface="微软雅黑" panose="020B0503020204020204" pitchFamily="34" charset="-122"/>
                <a:cs typeface="微软雅黑" panose="020B0503020204020204" pitchFamily="34" charset="-122"/>
              </a:rPr>
              <a:t>”</a:t>
            </a:r>
            <a:endParaRPr lang="zh-CN" altLang="zh-CN" sz="1800" dirty="0">
              <a:effectLst/>
              <a:latin typeface="Linux Libertine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23620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167BE38-7F2A-7237-30B7-C5D457BBC1B3}"/>
              </a:ext>
            </a:extLst>
          </p:cNvPr>
          <p:cNvSpPr/>
          <p:nvPr/>
        </p:nvSpPr>
        <p:spPr>
          <a:xfrm>
            <a:off x="369723" y="766204"/>
            <a:ext cx="4596509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zh-CN" altLang="en-US" sz="4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解决方案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7AE1630-1383-BD0B-30AB-18E8CF3ADD1A}"/>
              </a:ext>
            </a:extLst>
          </p:cNvPr>
          <p:cNvSpPr/>
          <p:nvPr/>
        </p:nvSpPr>
        <p:spPr>
          <a:xfrm>
            <a:off x="369723" y="1652771"/>
            <a:ext cx="162095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zh-CN" altLang="en-US" sz="28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对抗训练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365E6AFF-BF67-5714-14F8-AB88E13CC147}"/>
                  </a:ext>
                </a:extLst>
              </p:cNvPr>
              <p:cNvSpPr txBox="1"/>
              <p:nvPr/>
            </p:nvSpPr>
            <p:spPr>
              <a:xfrm>
                <a:off x="1990680" y="2336411"/>
                <a:ext cx="8388350" cy="17548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indent="228600" algn="just">
                  <a:lnSpc>
                    <a:spcPct val="110000"/>
                  </a:lnSpc>
                  <a:spcBef>
                    <a:spcPts val="100"/>
                  </a:spcBef>
                  <a:spcAft>
                    <a:spcPts val="600"/>
                  </a:spcAft>
                </a:pPr>
                <a:r>
                  <a:rPr lang="zh-CN" altLang="zh-CN" sz="1800" dirty="0">
                    <a:effectLst/>
                    <a:latin typeface="Linux Libertine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对抗训练旨在提升模型的鲁棒性，同时也能提高模型的泛化能力。通常是对原始输入样本 </a:t>
                </a:r>
                <a14:m>
                  <m:oMath xmlns:m="http://schemas.openxmlformats.org/officeDocument/2006/math">
                    <m:r>
                      <a:rPr lang="en-US" altLang="zh-CN" sz="1800" i="1">
                        <a:effectLst/>
                        <a:latin typeface="Cambria Math" panose="02040503050406030204" pitchFamily="18" charset="0"/>
                        <a:ea typeface="微软雅黑" panose="020B0503020204020204" pitchFamily="34" charset="-122"/>
                        <a:cs typeface="微软雅黑" panose="020B0503020204020204" pitchFamily="34" charset="-122"/>
                      </a:rPr>
                      <m:t>𝑥</m:t>
                    </m:r>
                  </m:oMath>
                </a14:m>
                <a:r>
                  <a:rPr lang="en-US" altLang="zh-CN" sz="1800" dirty="0">
                    <a:effectLst/>
                    <a:latin typeface="微软雅黑" panose="020B0503020204020204" pitchFamily="34" charset="-122"/>
                    <a:ea typeface="Calibri" panose="020F0502020204030204" pitchFamily="34" charset="0"/>
                    <a:cs typeface="微软雅黑" panose="020B0503020204020204" pitchFamily="34" charset="-122"/>
                  </a:rPr>
                  <a:t> </a:t>
                </a:r>
                <a:r>
                  <a:rPr lang="zh-CN" altLang="zh-CN" sz="1800" dirty="0">
                    <a:effectLst/>
                    <a:latin typeface="Linux Libertine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添加扰动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1800" i="1"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微软雅黑" panose="020B0503020204020204" pitchFamily="34" charset="-122"/>
                          </a:rPr>
                          <m:t>𝑟</m:t>
                        </m:r>
                      </m:e>
                      <m:sub>
                        <m:r>
                          <a:rPr lang="en-US" altLang="zh-CN" sz="1800" i="1"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微软雅黑" panose="020B0503020204020204" pitchFamily="34" charset="-122"/>
                          </a:rPr>
                          <m:t>𝑎𝑑𝑣</m:t>
                        </m:r>
                      </m:sub>
                    </m:sSub>
                  </m:oMath>
                </a14:m>
                <a:r>
                  <a:rPr lang="zh-CN" altLang="zh-CN" sz="1800" dirty="0">
                    <a:effectLst/>
                    <a:latin typeface="Linux Libertine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，得到对抗样本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1800" i="1"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微软雅黑" panose="020B0503020204020204" pitchFamily="34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1800" i="1"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微软雅黑" panose="020B0503020204020204" pitchFamily="34" charset="-122"/>
                          </a:rPr>
                          <m:t>𝑎𝑑𝑣</m:t>
                        </m:r>
                      </m:sub>
                    </m:sSub>
                  </m:oMath>
                </a14:m>
                <a:r>
                  <a:rPr lang="zh-CN" altLang="zh-CN" sz="1800" dirty="0">
                    <a:effectLst/>
                    <a:latin typeface="Linux Libertine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，再将对抗样本输入模型训练。</a:t>
                </a:r>
                <a:endParaRPr lang="zh-CN" altLang="zh-CN" sz="1800" dirty="0">
                  <a:effectLst/>
                  <a:latin typeface="Linux Libertine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indent="228600" algn="just">
                  <a:lnSpc>
                    <a:spcPct val="110000"/>
                  </a:lnSpc>
                  <a:spcBef>
                    <a:spcPts val="100"/>
                  </a:spcBef>
                  <a:spcAft>
                    <a:spcPts val="600"/>
                  </a:spcAft>
                </a:pPr>
                <a:r>
                  <a:rPr lang="zh-CN" altLang="zh-CN" sz="1800" dirty="0">
                    <a:effectLst/>
                    <a:latin typeface="Linux Libertine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具体地，我们采用</a:t>
                </a:r>
                <a:r>
                  <a:rPr lang="en-US" altLang="zh-CN" sz="1800" dirty="0">
                    <a:effectLst/>
                    <a:latin typeface="Linux Libertine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FGM (Fast Gradient Method)</a:t>
                </a:r>
                <a:r>
                  <a:rPr lang="zh-CN" altLang="zh-CN" sz="1800" dirty="0">
                    <a:effectLst/>
                    <a:latin typeface="Linux Libertine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攻击算法，其所施加的扰动与样本的梯度方向相同：</a:t>
                </a:r>
                <a:endParaRPr lang="zh-CN" altLang="zh-CN" sz="1800" dirty="0">
                  <a:effectLst/>
                  <a:latin typeface="Linux Libertine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365E6AFF-BF67-5714-14F8-AB88E13CC1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0680" y="2336411"/>
                <a:ext cx="8388350" cy="1754839"/>
              </a:xfrm>
              <a:prstGeom prst="rect">
                <a:avLst/>
              </a:prstGeom>
              <a:blipFill>
                <a:blip r:embed="rId2"/>
                <a:stretch>
                  <a:fillRect l="-654" t="-1389" r="-5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D7E46165-FBD8-CB40-163A-994D34825D6B}"/>
                  </a:ext>
                </a:extLst>
              </p:cNvPr>
              <p:cNvSpPr txBox="1"/>
              <p:nvPr/>
            </p:nvSpPr>
            <p:spPr>
              <a:xfrm>
                <a:off x="2684019" y="3749840"/>
                <a:ext cx="6096000" cy="7003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b="1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1" i="1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zh-CN" altLang="en-US" b="1" i="1">
                              <a:latin typeface="Cambria Math" panose="02040503050406030204" pitchFamily="18" charset="0"/>
                            </a:rPr>
                            <m:t>𝒂𝒅𝒗</m:t>
                          </m:r>
                        </m:sub>
                      </m:sSub>
                      <m:r>
                        <a:rPr lang="zh-CN" altLang="en-US" b="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b="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b="1" i="1">
                              <a:latin typeface="Cambria Math" panose="02040503050406030204" pitchFamily="18" charset="0"/>
                            </a:rPr>
                            <m:t>𝝐</m:t>
                          </m:r>
                          <m:r>
                            <a:rPr lang="zh-CN" altLang="en-US" b="1" i="1">
                              <a:latin typeface="Cambria Math" panose="02040503050406030204" pitchFamily="18" charset="0"/>
                            </a:rPr>
                            <m:t>𝒈</m:t>
                          </m:r>
                        </m:num>
                        <m:den>
                          <m:sSub>
                            <m:sSubPr>
                              <m:ctrlPr>
                                <a:rPr lang="zh-CN" altLang="en-US" b="1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zh-CN" altLang="en-US" b="1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zh-CN" altLang="en-US" b="1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zh-CN" altLang="en-US" b="1" i="1">
                                          <a:latin typeface="Cambria Math" panose="02040503050406030204" pitchFamily="18" charset="0"/>
                                        </a:rPr>
                                        <m:t>𝒈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b>
                              <m:r>
                                <a:rPr lang="zh-CN" altLang="en-US" b="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D7E46165-FBD8-CB40-163A-994D34825D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4019" y="3749840"/>
                <a:ext cx="6096000" cy="7003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882B924F-474D-C812-8CCE-6802C9722CBD}"/>
                  </a:ext>
                </a:extLst>
              </p:cNvPr>
              <p:cNvSpPr txBox="1"/>
              <p:nvPr/>
            </p:nvSpPr>
            <p:spPr>
              <a:xfrm>
                <a:off x="2807368" y="4555678"/>
                <a:ext cx="6096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b="1" i="1" smtClean="0">
                          <a:latin typeface="Cambria Math" panose="02040503050406030204" pitchFamily="18" charset="0"/>
                        </a:rPr>
                        <m:t>𝒈</m:t>
                      </m:r>
                      <m:r>
                        <a:rPr lang="zh-CN" altLang="en-US" b="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b="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zh-CN" altLang="en-US" b="0" i="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zh-CN" altLang="en-US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sub>
                      </m:sSub>
                      <m:r>
                        <a:rPr lang="zh-CN" altLang="en-US" b="1" i="1">
                          <a:latin typeface="Cambria Math" panose="02040503050406030204" pitchFamily="18" charset="0"/>
                        </a:rPr>
                        <m:t>𝑳</m:t>
                      </m:r>
                      <m:d>
                        <m:dPr>
                          <m:ctrlPr>
                            <a:rPr lang="zh-CN" altLang="en-US" b="1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b="1" i="1">
                              <a:latin typeface="Cambria Math" panose="02040503050406030204" pitchFamily="18" charset="0"/>
                            </a:rPr>
                            <m:t>𝜽</m:t>
                          </m:r>
                          <m:r>
                            <a:rPr lang="zh-CN" altLang="en-US" b="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zh-CN" altLang="en-US" b="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882B924F-474D-C812-8CCE-6802C9722C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7368" y="4555678"/>
                <a:ext cx="6096000" cy="369332"/>
              </a:xfrm>
              <a:prstGeom prst="rect">
                <a:avLst/>
              </a:prstGeom>
              <a:blipFill>
                <a:blip r:embed="rId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F28F6967-5B9A-E305-498E-CECFC2FAD93F}"/>
                  </a:ext>
                </a:extLst>
              </p:cNvPr>
              <p:cNvSpPr txBox="1"/>
              <p:nvPr/>
            </p:nvSpPr>
            <p:spPr>
              <a:xfrm>
                <a:off x="2807368" y="5229018"/>
                <a:ext cx="6096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b="1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zh-CN" altLang="en-US" b="1" i="1">
                              <a:latin typeface="Cambria Math" panose="02040503050406030204" pitchFamily="18" charset="0"/>
                            </a:rPr>
                            <m:t>𝒂𝒅𝒗</m:t>
                          </m:r>
                        </m:sub>
                      </m:sSub>
                      <m:r>
                        <a:rPr lang="zh-CN" altLang="en-US" b="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b="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b="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1" i="1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zh-CN" altLang="en-US" b="1" i="1">
                              <a:latin typeface="Cambria Math" panose="02040503050406030204" pitchFamily="18" charset="0"/>
                            </a:rPr>
                            <m:t>𝒂𝒅𝒗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F28F6967-5B9A-E305-498E-CECFC2FAD9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7368" y="5229018"/>
                <a:ext cx="6096000" cy="369332"/>
              </a:xfrm>
              <a:prstGeom prst="rect">
                <a:avLst/>
              </a:prstGeom>
              <a:blipFill>
                <a:blip r:embed="rId5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6198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167BE38-7F2A-7237-30B7-C5D457BBC1B3}"/>
              </a:ext>
            </a:extLst>
          </p:cNvPr>
          <p:cNvSpPr/>
          <p:nvPr/>
        </p:nvSpPr>
        <p:spPr>
          <a:xfrm>
            <a:off x="369723" y="766204"/>
            <a:ext cx="4596509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zh-CN" altLang="en-US" sz="4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解决方案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7AE1630-1383-BD0B-30AB-18E8CF3ADD1A}"/>
              </a:ext>
            </a:extLst>
          </p:cNvPr>
          <p:cNvSpPr/>
          <p:nvPr/>
        </p:nvSpPr>
        <p:spPr>
          <a:xfrm>
            <a:off x="369723" y="1652771"/>
            <a:ext cx="126188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zh-CN" altLang="en-US" sz="28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伪标签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表格 7">
                <a:extLst>
                  <a:ext uri="{FF2B5EF4-FFF2-40B4-BE49-F238E27FC236}">
                    <a16:creationId xmlns:a16="http://schemas.microsoft.com/office/drawing/2014/main" id="{25CB8315-09EB-5118-C9CB-710B5401CBC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40259186"/>
                  </p:ext>
                </p:extLst>
              </p:nvPr>
            </p:nvGraphicFramePr>
            <p:xfrm>
              <a:off x="3086100" y="2107869"/>
              <a:ext cx="5829300" cy="3952367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5829300">
                      <a:extLst>
                        <a:ext uri="{9D8B030D-6E8A-4147-A177-3AD203B41FA5}">
                          <a16:colId xmlns:a16="http://schemas.microsoft.com/office/drawing/2014/main" val="4207620393"/>
                        </a:ext>
                      </a:extLst>
                    </a:gridCol>
                  </a:tblGrid>
                  <a:tr h="274116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10000"/>
                            </a:lnSpc>
                          </a:pPr>
                          <a:r>
                            <a:rPr lang="zh-CN" altLang="en-US" sz="2400" b="1" dirty="0">
                              <a:solidFill>
                                <a:schemeClr val="tx1"/>
                              </a:solidFill>
                              <a:effectLst/>
                              <a:latin typeface="宋体" panose="02010600030101010101" pitchFamily="2" charset="-122"/>
                              <a:ea typeface="宋体" panose="02010600030101010101" pitchFamily="2" charset="-122"/>
                            </a:rPr>
                            <a:t>算法</a:t>
                          </a:r>
                          <a:r>
                            <a:rPr lang="zh-CN" altLang="en-US" sz="2400" b="0" dirty="0">
                              <a:solidFill>
                                <a:schemeClr val="tx1"/>
                              </a:solidFill>
                              <a:effectLst/>
                              <a:latin typeface="宋体" panose="02010600030101010101" pitchFamily="2" charset="-122"/>
                              <a:ea typeface="宋体" panose="02010600030101010101" pitchFamily="2" charset="-122"/>
                            </a:rPr>
                            <a:t> </a:t>
                          </a:r>
                          <a:r>
                            <a:rPr lang="zh-CN" sz="2400" b="0" dirty="0">
                              <a:solidFill>
                                <a:schemeClr val="tx1"/>
                              </a:solidFill>
                              <a:effectLst/>
                              <a:latin typeface="宋体" panose="02010600030101010101" pitchFamily="2" charset="-122"/>
                              <a:ea typeface="宋体" panose="02010600030101010101" pitchFamily="2" charset="-122"/>
                            </a:rPr>
                            <a:t>伪标签生成流程</a:t>
                          </a:r>
                          <a:endParaRPr lang="zh-CN" sz="2400" b="0" dirty="0">
                            <a:solidFill>
                              <a:schemeClr val="tx1"/>
                            </a:solidFill>
                            <a:effectLst/>
                            <a:latin typeface="宋体" panose="02010600030101010101" pitchFamily="2" charset="-122"/>
                            <a:ea typeface="宋体" panose="02010600030101010101" pitchFamily="2" charset="-122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72214205"/>
                      </a:ext>
                    </a:extLst>
                  </a:tr>
                  <a:tr h="3468179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10000"/>
                            </a:lnSpc>
                          </a:pPr>
                          <a:r>
                            <a:rPr lang="zh-CN" sz="1800" b="1" dirty="0">
                              <a:solidFill>
                                <a:schemeClr val="tx1"/>
                              </a:solidFill>
                              <a:effectLst/>
                              <a:latin typeface="宋体" panose="02010600030101010101" pitchFamily="2" charset="-122"/>
                              <a:ea typeface="宋体" panose="02010600030101010101" pitchFamily="2" charset="-122"/>
                            </a:rPr>
                            <a:t>输入：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sz="1800" b="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</m:oMath>
                          </a14:m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  <a:effectLst/>
                              <a:latin typeface="宋体" panose="02010600030101010101" pitchFamily="2" charset="-122"/>
                              <a:ea typeface="宋体" panose="02010600030101010101" pitchFamily="2" charset="-122"/>
                            </a:rPr>
                            <a:t>: </a:t>
                          </a:r>
                          <a:r>
                            <a:rPr lang="en-US" sz="1800" b="0" dirty="0" err="1">
                              <a:solidFill>
                                <a:schemeClr val="tx1"/>
                              </a:solidFill>
                              <a:effectLst/>
                              <a:latin typeface="宋体" panose="02010600030101010101" pitchFamily="2" charset="-122"/>
                              <a:ea typeface="宋体" panose="02010600030101010101" pitchFamily="2" charset="-122"/>
                            </a:rPr>
                            <a:t>Softmax</a:t>
                          </a:r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  <a:effectLst/>
                              <a:latin typeface="宋体" panose="02010600030101010101" pitchFamily="2" charset="-122"/>
                              <a:ea typeface="宋体" panose="02010600030101010101" pitchFamily="2" charset="-122"/>
                            </a:rPr>
                            <a:t> </a:t>
                          </a:r>
                          <a:r>
                            <a:rPr lang="zh-CN" sz="1800" b="0" dirty="0">
                              <a:solidFill>
                                <a:schemeClr val="tx1"/>
                              </a:solidFill>
                              <a:effectLst/>
                              <a:latin typeface="宋体" panose="02010600030101010101" pitchFamily="2" charset="-122"/>
                              <a:ea typeface="宋体" panose="02010600030101010101" pitchFamily="2" charset="-122"/>
                            </a:rPr>
                            <a:t>分数矩阵，维度为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zh-CN" sz="18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800" b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  <m:r>
                                    <a:rPr lang="en-US" sz="1800" b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1800" b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C</m:t>
                                  </m:r>
                                </m:e>
                              </m:d>
                            </m:oMath>
                          </a14:m>
                          <a:endParaRPr lang="zh-CN" sz="1800" b="0" dirty="0">
                            <a:solidFill>
                              <a:schemeClr val="tx1"/>
                            </a:solidFill>
                            <a:effectLst/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  <a:p>
                          <a:pPr algn="l">
                            <a:lnSpc>
                              <a:spcPct val="110000"/>
                            </a:lnSpc>
                          </a:pPr>
                          <a:r>
                            <a:rPr lang="zh-CN" sz="1800" b="1" dirty="0">
                              <a:solidFill>
                                <a:schemeClr val="tx1"/>
                              </a:solidFill>
                              <a:effectLst/>
                              <a:latin typeface="宋体" panose="02010600030101010101" pitchFamily="2" charset="-122"/>
                              <a:ea typeface="宋体" panose="02010600030101010101" pitchFamily="2" charset="-122"/>
                            </a:rPr>
                            <a:t>输入：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sz="1800" b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α</m:t>
                              </m:r>
                            </m:oMath>
                          </a14:m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  <a:effectLst/>
                              <a:latin typeface="宋体" panose="02010600030101010101" pitchFamily="2" charset="-122"/>
                              <a:ea typeface="宋体" panose="02010600030101010101" pitchFamily="2" charset="-122"/>
                            </a:rPr>
                            <a:t>: </a:t>
                          </a:r>
                          <a:r>
                            <a:rPr lang="zh-CN" sz="1800" b="0" dirty="0">
                              <a:solidFill>
                                <a:schemeClr val="tx1"/>
                              </a:solidFill>
                              <a:effectLst/>
                              <a:latin typeface="宋体" panose="02010600030101010101" pitchFamily="2" charset="-122"/>
                              <a:ea typeface="宋体" panose="02010600030101010101" pitchFamily="2" charset="-122"/>
                            </a:rPr>
                            <a:t>用于阈值筛选的分位数</a:t>
                          </a:r>
                        </a:p>
                        <a:p>
                          <a:pPr algn="l">
                            <a:lnSpc>
                              <a:spcPct val="110000"/>
                            </a:lnSpc>
                          </a:pPr>
                          <a:r>
                            <a:rPr lang="zh-CN" sz="1800" b="1" dirty="0">
                              <a:solidFill>
                                <a:schemeClr val="tx1"/>
                              </a:solidFill>
                              <a:effectLst/>
                              <a:latin typeface="宋体" panose="02010600030101010101" pitchFamily="2" charset="-122"/>
                              <a:ea typeface="宋体" panose="02010600030101010101" pitchFamily="2" charset="-122"/>
                            </a:rPr>
                            <a:t>输入：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sz="1800" b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γ</m:t>
                              </m:r>
                            </m:oMath>
                          </a14:m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  <a:effectLst/>
                              <a:latin typeface="宋体" panose="02010600030101010101" pitchFamily="2" charset="-122"/>
                              <a:ea typeface="宋体" panose="02010600030101010101" pitchFamily="2" charset="-122"/>
                            </a:rPr>
                            <a:t>: </a:t>
                          </a:r>
                          <a:r>
                            <a:rPr lang="zh-CN" sz="1800" b="0" dirty="0">
                              <a:solidFill>
                                <a:schemeClr val="tx1"/>
                              </a:solidFill>
                              <a:effectLst/>
                              <a:latin typeface="宋体" panose="02010600030101010101" pitchFamily="2" charset="-122"/>
                              <a:ea typeface="宋体" panose="02010600030101010101" pitchFamily="2" charset="-122"/>
                            </a:rPr>
                            <a:t>用于阈值筛选的固定阈值</a:t>
                          </a:r>
                        </a:p>
                        <a:p>
                          <a:pPr algn="l">
                            <a:lnSpc>
                              <a:spcPct val="110000"/>
                            </a:lnSpc>
                          </a:pPr>
                          <a:r>
                            <a:rPr lang="zh-CN" sz="1800" b="1" dirty="0">
                              <a:solidFill>
                                <a:schemeClr val="tx1"/>
                              </a:solidFill>
                              <a:effectLst/>
                              <a:latin typeface="宋体" panose="02010600030101010101" pitchFamily="2" charset="-122"/>
                              <a:ea typeface="宋体" panose="02010600030101010101" pitchFamily="2" charset="-122"/>
                            </a:rPr>
                            <a:t>输出：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sz="1800" b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L</m:t>
                              </m:r>
                            </m:oMath>
                          </a14:m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  <a:effectLst/>
                              <a:latin typeface="宋体" panose="02010600030101010101" pitchFamily="2" charset="-122"/>
                              <a:ea typeface="宋体" panose="02010600030101010101" pitchFamily="2" charset="-122"/>
                            </a:rPr>
                            <a:t>: </a:t>
                          </a:r>
                          <a:r>
                            <a:rPr lang="zh-CN" sz="1800" b="0" dirty="0">
                              <a:solidFill>
                                <a:schemeClr val="tx1"/>
                              </a:solidFill>
                              <a:effectLst/>
                              <a:latin typeface="宋体" panose="02010600030101010101" pitchFamily="2" charset="-122"/>
                              <a:ea typeface="宋体" panose="02010600030101010101" pitchFamily="2" charset="-122"/>
                            </a:rPr>
                            <a:t>算法得到的各个类别阈值分数</a:t>
                          </a:r>
                        </a:p>
                        <a:p>
                          <a:pPr algn="l">
                            <a:lnSpc>
                              <a:spcPct val="110000"/>
                            </a:lnSpc>
                          </a:pPr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1:  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sz="1800" b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L</m:t>
                              </m:r>
                              <m:r>
                                <a:rPr lang="en-US" sz="1800" b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lit/>
                                </m:rPr>
                                <a:rPr lang="en-US" sz="1800" b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[]</m:t>
                              </m:r>
                            </m:oMath>
                          </a14:m>
                          <a:endParaRPr lang="zh-CN" sz="1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  <a:p>
                          <a:pPr algn="l">
                            <a:lnSpc>
                              <a:spcPct val="110000"/>
                            </a:lnSpc>
                          </a:pPr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2:   for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sz="1800" b="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  <m:r>
                                <a:rPr lang="en-US" sz="1800" b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 = 0 →</m:t>
                              </m:r>
                              <m:r>
                                <m:rPr>
                                  <m:sty m:val="p"/>
                                </m:rPr>
                                <a:rPr lang="en-US" sz="1800" b="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  <m:r>
                                <a:rPr lang="en-US" sz="1800" b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oMath>
                          </a14:m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 do</a:t>
                          </a:r>
                          <a:endParaRPr lang="zh-CN" sz="1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  <a:p>
                          <a:pPr algn="l">
                            <a:lnSpc>
                              <a:spcPct val="110000"/>
                            </a:lnSpc>
                          </a:pPr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3:      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sz="1800" b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  <m:r>
                                <a:rPr lang="en-US" sz="1800" b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sty m:val="p"/>
                                </m:rPr>
                                <a:rPr lang="en-US" sz="1800" b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  <m:r>
                                <m:rPr>
                                  <m:lit/>
                                </m:rPr>
                                <a:rPr lang="en-US" sz="1800" b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1800" b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𝟙</m:t>
                              </m:r>
                              <m:r>
                                <m:rPr>
                                  <m:lit/>
                                </m:rPr>
                                <a:rPr lang="en-US" sz="1800" b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m:rPr>
                                  <m:sty m:val="p"/>
                                </m:rPr>
                                <a:rPr lang="en-US" sz="1800" b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argmaxM</m:t>
                              </m:r>
                              <m:r>
                                <a:rPr lang="en-US" sz="1800" b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==</m:t>
                              </m:r>
                              <m:r>
                                <m:rPr>
                                  <m:sty m:val="p"/>
                                </m:rPr>
                                <a:rPr lang="en-US" sz="1800" b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  <m:r>
                                <m:rPr>
                                  <m:lit/>
                                </m:rPr>
                                <a:rPr lang="en-US" sz="1800" b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]]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zh-CN" sz="18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800" b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c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 </a:t>
                          </a:r>
                          <a:endParaRPr lang="zh-CN" sz="1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  <a:p>
                          <a:pPr algn="l">
                            <a:lnSpc>
                              <a:spcPct val="110000"/>
                            </a:lnSpc>
                          </a:pPr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4:       Sort P in descending order</a:t>
                          </a:r>
                          <a:endParaRPr lang="zh-CN" sz="1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  <a:p>
                          <a:pPr algn="l">
                            <a:lnSpc>
                              <a:spcPct val="110000"/>
                            </a:lnSpc>
                          </a:pPr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5:     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zh-CN" sz="18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800" b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L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1800" b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c</m:t>
                                  </m:r>
                                </m:sub>
                              </m:sSub>
                              <m:r>
                                <a:rPr lang="en-US" sz="1800" b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sty m:val="p"/>
                                </m:rPr>
                                <a:rPr lang="en-US" sz="1800" b="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Percentile</m:t>
                              </m:r>
                              <m:d>
                                <m:dPr>
                                  <m:ctrlPr>
                                    <a:rPr lang="zh-CN" sz="18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8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P</m:t>
                                  </m:r>
                                  <m:r>
                                    <a:rPr lang="en-US" sz="1800" b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1800" b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α</m:t>
                                  </m:r>
                                </m:e>
                              </m:d>
                            </m:oMath>
                          </a14:m>
                          <a:endParaRPr lang="zh-CN" sz="1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  <a:p>
                          <a:pPr algn="l">
                            <a:lnSpc>
                              <a:spcPct val="110000"/>
                            </a:lnSpc>
                          </a:pPr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6:       if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zh-CN" sz="18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8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L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18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c</m:t>
                                  </m:r>
                                </m:sub>
                              </m:sSub>
                              <m:r>
                                <a:rPr lang="en-US" sz="1800" b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&lt; </m:t>
                              </m:r>
                              <m:r>
                                <m:rPr>
                                  <m:sty m:val="p"/>
                                </m:rPr>
                                <a:rPr lang="en-US" sz="1800" b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β</m:t>
                              </m:r>
                              <m:r>
                                <a:rPr lang="en-US" sz="1800" b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then 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zh-CN" sz="18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8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L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18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c</m:t>
                                  </m:r>
                                </m:sub>
                              </m:sSub>
                              <m:r>
                                <a:rPr lang="en-US" sz="1800" b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  <m:r>
                                <m:rPr>
                                  <m:sty m:val="p"/>
                                </m:rPr>
                                <a:rPr lang="en-US" sz="1800" b="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β</m:t>
                              </m:r>
                            </m:oMath>
                          </a14:m>
                          <a:endParaRPr lang="zh-CN" sz="1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  <a:p>
                          <a:pPr algn="l">
                            <a:lnSpc>
                              <a:spcPct val="110000"/>
                            </a:lnSpc>
                          </a:pPr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7:      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sz="1800" b="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L</m:t>
                              </m:r>
                              <m:r>
                                <a:rPr lang="en-US" sz="1800" b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m:rPr>
                                  <m:sty m:val="p"/>
                                </m:rPr>
                                <a:rPr lang="en-US" sz="1800" b="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append</m:t>
                              </m:r>
                              <m:d>
                                <m:dPr>
                                  <m:ctrlPr>
                                    <a:rPr lang="zh-CN" sz="18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sz="1800" b="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800" b="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L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sz="1800" b="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c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zh-CN" sz="1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  <a:p>
                          <a:pPr algn="l">
                            <a:lnSpc>
                              <a:spcPct val="110000"/>
                            </a:lnSpc>
                          </a:pPr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8:   end for</a:t>
                          </a:r>
                          <a:endParaRPr lang="zh-CN" sz="1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7371042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表格 7">
                <a:extLst>
                  <a:ext uri="{FF2B5EF4-FFF2-40B4-BE49-F238E27FC236}">
                    <a16:creationId xmlns:a16="http://schemas.microsoft.com/office/drawing/2014/main" id="{25CB8315-09EB-5118-C9CB-710B5401CBC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40259186"/>
                  </p:ext>
                </p:extLst>
              </p:nvPr>
            </p:nvGraphicFramePr>
            <p:xfrm>
              <a:off x="3086100" y="2107869"/>
              <a:ext cx="5829300" cy="3952367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5829300">
                      <a:extLst>
                        <a:ext uri="{9D8B030D-6E8A-4147-A177-3AD203B41FA5}">
                          <a16:colId xmlns:a16="http://schemas.microsoft.com/office/drawing/2014/main" val="4207620393"/>
                        </a:ext>
                      </a:extLst>
                    </a:gridCol>
                  </a:tblGrid>
                  <a:tr h="353187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10000"/>
                            </a:lnSpc>
                          </a:pPr>
                          <a:r>
                            <a:rPr lang="zh-CN" altLang="en-US" sz="2400" b="1" dirty="0">
                              <a:solidFill>
                                <a:schemeClr val="tx1"/>
                              </a:solidFill>
                              <a:effectLst/>
                              <a:latin typeface="宋体" panose="02010600030101010101" pitchFamily="2" charset="-122"/>
                              <a:ea typeface="宋体" panose="02010600030101010101" pitchFamily="2" charset="-122"/>
                            </a:rPr>
                            <a:t>算法</a:t>
                          </a:r>
                          <a:r>
                            <a:rPr lang="zh-CN" altLang="en-US" sz="2400" b="0" dirty="0">
                              <a:solidFill>
                                <a:schemeClr val="tx1"/>
                              </a:solidFill>
                              <a:effectLst/>
                              <a:latin typeface="宋体" panose="02010600030101010101" pitchFamily="2" charset="-122"/>
                              <a:ea typeface="宋体" panose="02010600030101010101" pitchFamily="2" charset="-122"/>
                            </a:rPr>
                            <a:t> </a:t>
                          </a:r>
                          <a:r>
                            <a:rPr lang="zh-CN" sz="2400" b="0" dirty="0">
                              <a:solidFill>
                                <a:schemeClr val="tx1"/>
                              </a:solidFill>
                              <a:effectLst/>
                              <a:latin typeface="宋体" panose="02010600030101010101" pitchFamily="2" charset="-122"/>
                              <a:ea typeface="宋体" panose="02010600030101010101" pitchFamily="2" charset="-122"/>
                            </a:rPr>
                            <a:t>伪标签生成流程</a:t>
                          </a:r>
                          <a:endParaRPr lang="zh-CN" sz="2400" b="0" dirty="0">
                            <a:solidFill>
                              <a:schemeClr val="tx1"/>
                            </a:solidFill>
                            <a:effectLst/>
                            <a:latin typeface="宋体" panose="02010600030101010101" pitchFamily="2" charset="-122"/>
                            <a:ea typeface="宋体" panose="02010600030101010101" pitchFamily="2" charset="-122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72214205"/>
                      </a:ext>
                    </a:extLst>
                  </a:tr>
                  <a:tr h="359918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104" t="-12669" r="-418" b="-38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73710422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BCCC604A-6DFB-A9E0-7C8E-43505927A07F}"/>
              </a:ext>
            </a:extLst>
          </p:cNvPr>
          <p:cNvCxnSpPr/>
          <p:nvPr/>
        </p:nvCxnSpPr>
        <p:spPr>
          <a:xfrm>
            <a:off x="3048333" y="2057400"/>
            <a:ext cx="6597650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66AB2552-3870-BC52-D51A-1CB27D8E20D4}"/>
              </a:ext>
            </a:extLst>
          </p:cNvPr>
          <p:cNvCxnSpPr/>
          <p:nvPr/>
        </p:nvCxnSpPr>
        <p:spPr>
          <a:xfrm>
            <a:off x="3064375" y="2453774"/>
            <a:ext cx="6597650" cy="0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B554BFAC-26A6-6BE2-0E2F-DA3150748723}"/>
              </a:ext>
            </a:extLst>
          </p:cNvPr>
          <p:cNvCxnSpPr/>
          <p:nvPr/>
        </p:nvCxnSpPr>
        <p:spPr>
          <a:xfrm>
            <a:off x="3118184" y="6060236"/>
            <a:ext cx="6597650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541140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NDdjM2IwMGIxZDQ4ZDY5MDdhYzUwYzI1NDQxMjI5ZmU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</TotalTime>
  <Words>1202</Words>
  <Application>Microsoft Office PowerPoint</Application>
  <PresentationFormat>宽屏</PresentationFormat>
  <Paragraphs>220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9" baseType="lpstr">
      <vt:lpstr>Linux Libertine</vt:lpstr>
      <vt:lpstr>PingFang SC</vt:lpstr>
      <vt:lpstr>思源黑体 CN Bold</vt:lpstr>
      <vt:lpstr>宋体</vt:lpstr>
      <vt:lpstr>微软雅黑</vt:lpstr>
      <vt:lpstr>Arial</vt:lpstr>
      <vt:lpstr>Calibri</vt:lpstr>
      <vt:lpstr>Cambria Math</vt:lpstr>
      <vt:lpstr>Consolas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zhang zhao</cp:lastModifiedBy>
  <cp:revision>554</cp:revision>
  <dcterms:created xsi:type="dcterms:W3CDTF">2021-08-23T09:57:00Z</dcterms:created>
  <dcterms:modified xsi:type="dcterms:W3CDTF">2022-11-18T09:56:52Z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CAD25F5AE6824B20BC7D2F860EDA2889</vt:lpwstr>
  </property>
  <property fmtid="{D5CDD505-2E9C-101B-9397-08002B2CF9AE}" pid="3" name="KSOProductBuildVer">
    <vt:lpwstr>2052-11.1.0.12358</vt:lpwstr>
  </property>
</Properties>
</file>