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61" r:id="rId2"/>
    <p:sldId id="569" r:id="rId3"/>
    <p:sldId id="577" r:id="rId4"/>
    <p:sldId id="590" r:id="rId5"/>
    <p:sldId id="576" r:id="rId6"/>
    <p:sldId id="591" r:id="rId7"/>
    <p:sldId id="575" r:id="rId8"/>
    <p:sldId id="592" r:id="rId9"/>
    <p:sldId id="594" r:id="rId10"/>
    <p:sldId id="581" r:id="rId11"/>
    <p:sldId id="595" r:id="rId12"/>
    <p:sldId id="589" r:id="rId13"/>
    <p:sldId id="583" r:id="rId14"/>
    <p:sldId id="593" r:id="rId15"/>
    <p:sldId id="597" r:id="rId16"/>
    <p:sldId id="579" r:id="rId17"/>
    <p:sldId id="585" r:id="rId18"/>
    <p:sldId id="586" r:id="rId19"/>
    <p:sldId id="587" r:id="rId20"/>
    <p:sldId id="596" r:id="rId21"/>
    <p:sldId id="359" r:id="rId22"/>
    <p:sldId id="578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6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EDA"/>
    <a:srgbClr val="100560"/>
    <a:srgbClr val="000560"/>
    <a:srgbClr val="DAE3F3"/>
    <a:srgbClr val="0008B0"/>
    <a:srgbClr val="000AC8"/>
    <a:srgbClr val="0009C0"/>
    <a:srgbClr val="0D19FF"/>
    <a:srgbClr val="001460"/>
    <a:srgbClr val="600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89398" autoAdjust="0"/>
  </p:normalViewPr>
  <p:slideViewPr>
    <p:cSldViewPr snapToGrid="0">
      <p:cViewPr varScale="1">
        <p:scale>
          <a:sx n="102" d="100"/>
          <a:sy n="102" d="100"/>
        </p:scale>
        <p:origin x="380" y="72"/>
      </p:cViewPr>
      <p:guideLst>
        <p:guide orient="horz" pos="3115"/>
        <p:guide pos="26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赵 家乐" userId="8949c222875fb683" providerId="LiveId" clId="{BAE8999A-5926-4AC1-8571-2ECBCFB3123E}"/>
    <pc:docChg chg="undo custSel modSld">
      <pc:chgData name="赵 家乐" userId="8949c222875fb683" providerId="LiveId" clId="{BAE8999A-5926-4AC1-8571-2ECBCFB3123E}" dt="2022-11-18T07:19:05.539" v="409" actId="1035"/>
      <pc:docMkLst>
        <pc:docMk/>
      </pc:docMkLst>
      <pc:sldChg chg="addSp delSp modSp mod">
        <pc:chgData name="赵 家乐" userId="8949c222875fb683" providerId="LiveId" clId="{BAE8999A-5926-4AC1-8571-2ECBCFB3123E}" dt="2022-11-18T07:06:02.710" v="58" actId="1076"/>
        <pc:sldMkLst>
          <pc:docMk/>
          <pc:sldMk cId="1870876183" sldId="575"/>
        </pc:sldMkLst>
        <pc:spChg chg="mod">
          <ac:chgData name="赵 家乐" userId="8949c222875fb683" providerId="LiveId" clId="{BAE8999A-5926-4AC1-8571-2ECBCFB3123E}" dt="2022-11-18T07:04:28.526" v="38" actId="14100"/>
          <ac:spMkLst>
            <pc:docMk/>
            <pc:sldMk cId="1870876183" sldId="575"/>
            <ac:spMk id="3" creationId="{554B51FC-8F62-E3D9-6D86-D03D6171BF20}"/>
          </ac:spMkLst>
        </pc:spChg>
        <pc:spChg chg="del mod">
          <ac:chgData name="赵 家乐" userId="8949c222875fb683" providerId="LiveId" clId="{BAE8999A-5926-4AC1-8571-2ECBCFB3123E}" dt="2022-11-18T07:03:52.938" v="2" actId="478"/>
          <ac:spMkLst>
            <pc:docMk/>
            <pc:sldMk cId="1870876183" sldId="575"/>
            <ac:spMk id="5" creationId="{346EC345-9C45-8907-151E-4F164E342A18}"/>
          </ac:spMkLst>
        </pc:spChg>
        <pc:spChg chg="add mod">
          <ac:chgData name="赵 家乐" userId="8949c222875fb683" providerId="LiveId" clId="{BAE8999A-5926-4AC1-8571-2ECBCFB3123E}" dt="2022-11-18T07:04:48.446" v="42" actId="1076"/>
          <ac:spMkLst>
            <pc:docMk/>
            <pc:sldMk cId="1870876183" sldId="575"/>
            <ac:spMk id="6" creationId="{AC1AAC05-5F2E-1921-878F-66E94ED1F3E7}"/>
          </ac:spMkLst>
        </pc:spChg>
        <pc:spChg chg="add mod">
          <ac:chgData name="赵 家乐" userId="8949c222875fb683" providerId="LiveId" clId="{BAE8999A-5926-4AC1-8571-2ECBCFB3123E}" dt="2022-11-18T07:05:52.819" v="56" actId="1076"/>
          <ac:spMkLst>
            <pc:docMk/>
            <pc:sldMk cId="1870876183" sldId="575"/>
            <ac:spMk id="8" creationId="{E33D681A-75E5-9C90-F904-0F5077BDDD16}"/>
          </ac:spMkLst>
        </pc:spChg>
        <pc:spChg chg="add mod">
          <ac:chgData name="赵 家乐" userId="8949c222875fb683" providerId="LiveId" clId="{BAE8999A-5926-4AC1-8571-2ECBCFB3123E}" dt="2022-11-18T07:05:49.476" v="55" actId="1076"/>
          <ac:spMkLst>
            <pc:docMk/>
            <pc:sldMk cId="1870876183" sldId="575"/>
            <ac:spMk id="9" creationId="{1F4DA9F8-904C-7B0F-B3CE-DE6BA99CF3BE}"/>
          </ac:spMkLst>
        </pc:spChg>
        <pc:spChg chg="add mod">
          <ac:chgData name="赵 家乐" userId="8949c222875fb683" providerId="LiveId" clId="{BAE8999A-5926-4AC1-8571-2ECBCFB3123E}" dt="2022-11-18T07:06:02.710" v="58" actId="1076"/>
          <ac:spMkLst>
            <pc:docMk/>
            <pc:sldMk cId="1870876183" sldId="575"/>
            <ac:spMk id="11" creationId="{48AF8BC3-D118-4E62-300D-D9C0DC55AF39}"/>
          </ac:spMkLst>
        </pc:spChg>
      </pc:sldChg>
      <pc:sldChg chg="addSp delSp modSp mod">
        <pc:chgData name="赵 家乐" userId="8949c222875fb683" providerId="LiveId" clId="{BAE8999A-5926-4AC1-8571-2ECBCFB3123E}" dt="2022-11-18T07:11:05.371" v="206" actId="1035"/>
        <pc:sldMkLst>
          <pc:docMk/>
          <pc:sldMk cId="670332031" sldId="579"/>
        </pc:sldMkLst>
        <pc:spChg chg="add mod">
          <ac:chgData name="赵 家乐" userId="8949c222875fb683" providerId="LiveId" clId="{BAE8999A-5926-4AC1-8571-2ECBCFB3123E}" dt="2022-11-18T07:11:05.371" v="206" actId="1035"/>
          <ac:spMkLst>
            <pc:docMk/>
            <pc:sldMk cId="670332031" sldId="579"/>
            <ac:spMk id="7" creationId="{E8B804CD-6A1D-C7F5-CC8E-21B2BAF43A54}"/>
          </ac:spMkLst>
        </pc:spChg>
        <pc:graphicFrameChg chg="add del mod">
          <ac:chgData name="赵 家乐" userId="8949c222875fb683" providerId="LiveId" clId="{BAE8999A-5926-4AC1-8571-2ECBCFB3123E}" dt="2022-11-18T07:09:04.990" v="152"/>
          <ac:graphicFrameMkLst>
            <pc:docMk/>
            <pc:sldMk cId="670332031" sldId="579"/>
            <ac:graphicFrameMk id="4" creationId="{DAE1E9AC-061B-BF8B-A232-2B5D5340EC04}"/>
          </ac:graphicFrameMkLst>
        </pc:graphicFrameChg>
        <pc:picChg chg="del">
          <ac:chgData name="赵 家乐" userId="8949c222875fb683" providerId="LiveId" clId="{BAE8999A-5926-4AC1-8571-2ECBCFB3123E}" dt="2022-11-18T07:08:53.659" v="148" actId="478"/>
          <ac:picMkLst>
            <pc:docMk/>
            <pc:sldMk cId="670332031" sldId="579"/>
            <ac:picMk id="5" creationId="{421682E2-E70D-64EB-3899-92AC59C9A1BE}"/>
          </ac:picMkLst>
        </pc:picChg>
        <pc:picChg chg="add mod modCrop">
          <ac:chgData name="赵 家乐" userId="8949c222875fb683" providerId="LiveId" clId="{BAE8999A-5926-4AC1-8571-2ECBCFB3123E}" dt="2022-11-18T07:11:05.371" v="206" actId="1035"/>
          <ac:picMkLst>
            <pc:docMk/>
            <pc:sldMk cId="670332031" sldId="579"/>
            <ac:picMk id="6" creationId="{DB709025-8F56-D5D8-3291-DBD1AE37D6C4}"/>
          </ac:picMkLst>
        </pc:picChg>
      </pc:sldChg>
      <pc:sldChg chg="addSp modSp mod">
        <pc:chgData name="赵 家乐" userId="8949c222875fb683" providerId="LiveId" clId="{BAE8999A-5926-4AC1-8571-2ECBCFB3123E}" dt="2022-11-18T07:07:00.395" v="100" actId="1036"/>
        <pc:sldMkLst>
          <pc:docMk/>
          <pc:sldMk cId="3566198482" sldId="581"/>
        </pc:sldMkLst>
        <pc:spChg chg="add mod">
          <ac:chgData name="赵 家乐" userId="8949c222875fb683" providerId="LiveId" clId="{BAE8999A-5926-4AC1-8571-2ECBCFB3123E}" dt="2022-11-18T07:06:55.659" v="90" actId="1035"/>
          <ac:spMkLst>
            <pc:docMk/>
            <pc:sldMk cId="3566198482" sldId="581"/>
            <ac:spMk id="5" creationId="{D7E46165-FBD8-CB40-163A-994D34825D6B}"/>
          </ac:spMkLst>
        </pc:spChg>
        <pc:spChg chg="add mod">
          <ac:chgData name="赵 家乐" userId="8949c222875fb683" providerId="LiveId" clId="{BAE8999A-5926-4AC1-8571-2ECBCFB3123E}" dt="2022-11-18T07:06:55.659" v="90" actId="1035"/>
          <ac:spMkLst>
            <pc:docMk/>
            <pc:sldMk cId="3566198482" sldId="581"/>
            <ac:spMk id="7" creationId="{882B924F-474D-C812-8CCE-6802C9722CBD}"/>
          </ac:spMkLst>
        </pc:spChg>
        <pc:spChg chg="mod">
          <ac:chgData name="赵 家乐" userId="8949c222875fb683" providerId="LiveId" clId="{BAE8999A-5926-4AC1-8571-2ECBCFB3123E}" dt="2022-11-18T07:07:00.395" v="100" actId="1036"/>
          <ac:spMkLst>
            <pc:docMk/>
            <pc:sldMk cId="3566198482" sldId="581"/>
            <ac:spMk id="8" creationId="{365E6AFF-BF67-5714-14F8-AB88E13CC147}"/>
          </ac:spMkLst>
        </pc:spChg>
        <pc:spChg chg="add mod">
          <ac:chgData name="赵 家乐" userId="8949c222875fb683" providerId="LiveId" clId="{BAE8999A-5926-4AC1-8571-2ECBCFB3123E}" dt="2022-11-18T07:06:55.659" v="90" actId="1035"/>
          <ac:spMkLst>
            <pc:docMk/>
            <pc:sldMk cId="3566198482" sldId="581"/>
            <ac:spMk id="10" creationId="{F28F6967-5B9A-E305-498E-CECFC2FAD93F}"/>
          </ac:spMkLst>
        </pc:spChg>
      </pc:sldChg>
      <pc:sldChg chg="modSp mod">
        <pc:chgData name="赵 家乐" userId="8949c222875fb683" providerId="LiveId" clId="{BAE8999A-5926-4AC1-8571-2ECBCFB3123E}" dt="2022-11-18T07:08:10.932" v="147" actId="113"/>
        <pc:sldMkLst>
          <pc:docMk/>
          <pc:sldMk cId="965411408" sldId="582"/>
        </pc:sldMkLst>
        <pc:graphicFrameChg chg="mod modGraphic">
          <ac:chgData name="赵 家乐" userId="8949c222875fb683" providerId="LiveId" clId="{BAE8999A-5926-4AC1-8571-2ECBCFB3123E}" dt="2022-11-18T07:08:10.932" v="147" actId="113"/>
          <ac:graphicFrameMkLst>
            <pc:docMk/>
            <pc:sldMk cId="965411408" sldId="582"/>
            <ac:graphicFrameMk id="8" creationId="{25CB8315-09EB-5118-C9CB-710B5401CBCC}"/>
          </ac:graphicFrameMkLst>
        </pc:graphicFrameChg>
        <pc:cxnChg chg="mod">
          <ac:chgData name="赵 家乐" userId="8949c222875fb683" providerId="LiveId" clId="{BAE8999A-5926-4AC1-8571-2ECBCFB3123E}" dt="2022-11-18T07:07:40.923" v="137" actId="1037"/>
          <ac:cxnSpMkLst>
            <pc:docMk/>
            <pc:sldMk cId="965411408" sldId="582"/>
            <ac:cxnSpMk id="10" creationId="{BCCC604A-6DFB-A9E0-7C8E-43505927A07F}"/>
          </ac:cxnSpMkLst>
        </pc:cxnChg>
        <pc:cxnChg chg="mod">
          <ac:chgData name="赵 家乐" userId="8949c222875fb683" providerId="LiveId" clId="{BAE8999A-5926-4AC1-8571-2ECBCFB3123E}" dt="2022-11-18T07:07:29.925" v="133" actId="1076"/>
          <ac:cxnSpMkLst>
            <pc:docMk/>
            <pc:sldMk cId="965411408" sldId="582"/>
            <ac:cxnSpMk id="11" creationId="{66AB2552-3870-BC52-D51A-1CB27D8E20D4}"/>
          </ac:cxnSpMkLst>
        </pc:cxnChg>
        <pc:cxnChg chg="mod">
          <ac:chgData name="赵 家乐" userId="8949c222875fb683" providerId="LiveId" clId="{BAE8999A-5926-4AC1-8571-2ECBCFB3123E}" dt="2022-11-18T07:07:45.812" v="139" actId="1038"/>
          <ac:cxnSpMkLst>
            <pc:docMk/>
            <pc:sldMk cId="965411408" sldId="582"/>
            <ac:cxnSpMk id="12" creationId="{B554BFAC-26A6-6BE2-0E2F-DA3150748723}"/>
          </ac:cxnSpMkLst>
        </pc:cxnChg>
      </pc:sldChg>
      <pc:sldChg chg="addSp delSp modSp mod">
        <pc:chgData name="赵 家乐" userId="8949c222875fb683" providerId="LiveId" clId="{BAE8999A-5926-4AC1-8571-2ECBCFB3123E}" dt="2022-11-18T07:11:42.295" v="217" actId="1076"/>
        <pc:sldMkLst>
          <pc:docMk/>
          <pc:sldMk cId="3287851067" sldId="584"/>
        </pc:sldMkLst>
        <pc:spChg chg="add mod">
          <ac:chgData name="赵 家乐" userId="8949c222875fb683" providerId="LiveId" clId="{BAE8999A-5926-4AC1-8571-2ECBCFB3123E}" dt="2022-11-18T07:11:42.295" v="217" actId="1076"/>
          <ac:spMkLst>
            <pc:docMk/>
            <pc:sldMk cId="3287851067" sldId="584"/>
            <ac:spMk id="6" creationId="{190D41A4-FC08-2AAA-60AF-1E8914A0819B}"/>
          </ac:spMkLst>
        </pc:spChg>
        <pc:graphicFrameChg chg="add del mod">
          <ac:chgData name="赵 家乐" userId="8949c222875fb683" providerId="LiveId" clId="{BAE8999A-5926-4AC1-8571-2ECBCFB3123E}" dt="2022-11-18T07:09:42.620" v="161"/>
          <ac:graphicFrameMkLst>
            <pc:docMk/>
            <pc:sldMk cId="3287851067" sldId="584"/>
            <ac:graphicFrameMk id="4" creationId="{B0EDDE1D-D7ED-CCCE-2479-9046523E8612}"/>
          </ac:graphicFrameMkLst>
        </pc:graphicFrameChg>
        <pc:picChg chg="add mod modCrop">
          <ac:chgData name="赵 家乐" userId="8949c222875fb683" providerId="LiveId" clId="{BAE8999A-5926-4AC1-8571-2ECBCFB3123E}" dt="2022-11-18T07:11:17.236" v="210" actId="1076"/>
          <ac:picMkLst>
            <pc:docMk/>
            <pc:sldMk cId="3287851067" sldId="584"/>
            <ac:picMk id="5" creationId="{B83E09FC-1C65-07E4-B88D-9760D2C81581}"/>
          </ac:picMkLst>
        </pc:picChg>
        <pc:picChg chg="del">
          <ac:chgData name="赵 家乐" userId="8949c222875fb683" providerId="LiveId" clId="{BAE8999A-5926-4AC1-8571-2ECBCFB3123E}" dt="2022-11-18T07:09:32.098" v="159" actId="478"/>
          <ac:picMkLst>
            <pc:docMk/>
            <pc:sldMk cId="3287851067" sldId="584"/>
            <ac:picMk id="7" creationId="{A5389357-89D5-345F-A305-4E2703BD43AF}"/>
          </ac:picMkLst>
        </pc:picChg>
      </pc:sldChg>
      <pc:sldChg chg="addSp delSp modSp mod">
        <pc:chgData name="赵 家乐" userId="8949c222875fb683" providerId="LiveId" clId="{BAE8999A-5926-4AC1-8571-2ECBCFB3123E}" dt="2022-11-18T07:16:49.065" v="303" actId="2711"/>
        <pc:sldMkLst>
          <pc:docMk/>
          <pc:sldMk cId="2341043308" sldId="585"/>
        </pc:sldMkLst>
        <pc:spChg chg="add mod">
          <ac:chgData name="赵 家乐" userId="8949c222875fb683" providerId="LiveId" clId="{BAE8999A-5926-4AC1-8571-2ECBCFB3123E}" dt="2022-11-18T07:16:49.065" v="303" actId="2711"/>
          <ac:spMkLst>
            <pc:docMk/>
            <pc:sldMk cId="2341043308" sldId="585"/>
            <ac:spMk id="10" creationId="{E5105F8D-AA37-9522-2FAE-A7897E04A1DC}"/>
          </ac:spMkLst>
        </pc:spChg>
        <pc:spChg chg="add mod">
          <ac:chgData name="赵 家乐" userId="8949c222875fb683" providerId="LiveId" clId="{BAE8999A-5926-4AC1-8571-2ECBCFB3123E}" dt="2022-11-18T07:16:43.456" v="302" actId="2711"/>
          <ac:spMkLst>
            <pc:docMk/>
            <pc:sldMk cId="2341043308" sldId="585"/>
            <ac:spMk id="11" creationId="{91ED0080-0F54-307C-A76D-78CE4A2851D6}"/>
          </ac:spMkLst>
        </pc:spChg>
        <pc:graphicFrameChg chg="add del mod">
          <ac:chgData name="赵 家乐" userId="8949c222875fb683" providerId="LiveId" clId="{BAE8999A-5926-4AC1-8571-2ECBCFB3123E}" dt="2022-11-18T07:11:58.579" v="220"/>
          <ac:graphicFrameMkLst>
            <pc:docMk/>
            <pc:sldMk cId="2341043308" sldId="585"/>
            <ac:graphicFrameMk id="4" creationId="{D5DEE469-F95F-ADC9-58F9-DDA24DE6E0CF}"/>
          </ac:graphicFrameMkLst>
        </pc:graphicFrameChg>
        <pc:graphicFrameChg chg="add del mod">
          <ac:chgData name="赵 家乐" userId="8949c222875fb683" providerId="LiveId" clId="{BAE8999A-5926-4AC1-8571-2ECBCFB3123E}" dt="2022-11-18T07:12:31.342" v="229"/>
          <ac:graphicFrameMkLst>
            <pc:docMk/>
            <pc:sldMk cId="2341043308" sldId="585"/>
            <ac:graphicFrameMk id="8" creationId="{E34F8527-F5E0-A4A5-C52E-6CAD8194311F}"/>
          </ac:graphicFrameMkLst>
        </pc:graphicFrameChg>
        <pc:picChg chg="del">
          <ac:chgData name="赵 家乐" userId="8949c222875fb683" providerId="LiveId" clId="{BAE8999A-5926-4AC1-8571-2ECBCFB3123E}" dt="2022-11-18T07:11:49.954" v="218" actId="478"/>
          <ac:picMkLst>
            <pc:docMk/>
            <pc:sldMk cId="2341043308" sldId="585"/>
            <ac:picMk id="5" creationId="{213E1E7C-9641-2441-602E-66E05D33A33D}"/>
          </ac:picMkLst>
        </pc:picChg>
        <pc:picChg chg="add mod modCrop">
          <ac:chgData name="赵 家乐" userId="8949c222875fb683" providerId="LiveId" clId="{BAE8999A-5926-4AC1-8571-2ECBCFB3123E}" dt="2022-11-18T07:12:54.937" v="257" actId="1036"/>
          <ac:picMkLst>
            <pc:docMk/>
            <pc:sldMk cId="2341043308" sldId="585"/>
            <ac:picMk id="6" creationId="{FD848B57-A510-2698-A5B4-1579D29695A8}"/>
          </ac:picMkLst>
        </pc:picChg>
        <pc:picChg chg="del">
          <ac:chgData name="赵 家乐" userId="8949c222875fb683" providerId="LiveId" clId="{BAE8999A-5926-4AC1-8571-2ECBCFB3123E}" dt="2022-11-18T07:11:49.954" v="218" actId="478"/>
          <ac:picMkLst>
            <pc:docMk/>
            <pc:sldMk cId="2341043308" sldId="585"/>
            <ac:picMk id="7" creationId="{A4123DC8-676D-240F-476F-D816B13828F6}"/>
          </ac:picMkLst>
        </pc:picChg>
        <pc:picChg chg="add mod modCrop">
          <ac:chgData name="赵 家乐" userId="8949c222875fb683" providerId="LiveId" clId="{BAE8999A-5926-4AC1-8571-2ECBCFB3123E}" dt="2022-11-18T07:12:54.937" v="257" actId="1036"/>
          <ac:picMkLst>
            <pc:docMk/>
            <pc:sldMk cId="2341043308" sldId="585"/>
            <ac:picMk id="9" creationId="{289B9616-168E-92F2-14C5-48BC57034D42}"/>
          </ac:picMkLst>
        </pc:picChg>
      </pc:sldChg>
      <pc:sldChg chg="addSp delSp modSp mod">
        <pc:chgData name="赵 家乐" userId="8949c222875fb683" providerId="LiveId" clId="{BAE8999A-5926-4AC1-8571-2ECBCFB3123E}" dt="2022-11-18T07:17:22.467" v="311" actId="1076"/>
        <pc:sldMkLst>
          <pc:docMk/>
          <pc:sldMk cId="2377434329" sldId="586"/>
        </pc:sldMkLst>
        <pc:spChg chg="add mod">
          <ac:chgData name="赵 家乐" userId="8949c222875fb683" providerId="LiveId" clId="{BAE8999A-5926-4AC1-8571-2ECBCFB3123E}" dt="2022-11-18T07:17:14.227" v="309"/>
          <ac:spMkLst>
            <pc:docMk/>
            <pc:sldMk cId="2377434329" sldId="586"/>
            <ac:spMk id="7" creationId="{C1C5763D-AF5C-FAB6-7AC2-99FCE437757B}"/>
          </ac:spMkLst>
        </pc:spChg>
        <pc:graphicFrameChg chg="add del mod">
          <ac:chgData name="赵 家乐" userId="8949c222875fb683" providerId="LiveId" clId="{BAE8999A-5926-4AC1-8571-2ECBCFB3123E}" dt="2022-11-18T07:15:20.124" v="279"/>
          <ac:graphicFrameMkLst>
            <pc:docMk/>
            <pc:sldMk cId="2377434329" sldId="586"/>
            <ac:graphicFrameMk id="4" creationId="{02C457F6-7839-3496-7B53-6C293AD45ACD}"/>
          </ac:graphicFrameMkLst>
        </pc:graphicFrameChg>
        <pc:picChg chg="del">
          <ac:chgData name="赵 家乐" userId="8949c222875fb683" providerId="LiveId" clId="{BAE8999A-5926-4AC1-8571-2ECBCFB3123E}" dt="2022-11-18T07:15:08.427" v="275" actId="478"/>
          <ac:picMkLst>
            <pc:docMk/>
            <pc:sldMk cId="2377434329" sldId="586"/>
            <ac:picMk id="5" creationId="{03E8279B-9C74-F7C0-75E0-7667E8D57A1B}"/>
          </ac:picMkLst>
        </pc:picChg>
        <pc:picChg chg="add mod modCrop">
          <ac:chgData name="赵 家乐" userId="8949c222875fb683" providerId="LiveId" clId="{BAE8999A-5926-4AC1-8571-2ECBCFB3123E}" dt="2022-11-18T07:17:22.467" v="311" actId="1076"/>
          <ac:picMkLst>
            <pc:docMk/>
            <pc:sldMk cId="2377434329" sldId="586"/>
            <ac:picMk id="6" creationId="{174F617E-78FD-D9D8-6D3D-DCA1EA888291}"/>
          </ac:picMkLst>
        </pc:picChg>
      </pc:sldChg>
      <pc:sldChg chg="addSp delSp modSp mod">
        <pc:chgData name="赵 家乐" userId="8949c222875fb683" providerId="LiveId" clId="{BAE8999A-5926-4AC1-8571-2ECBCFB3123E}" dt="2022-11-18T07:19:05.539" v="409" actId="1035"/>
        <pc:sldMkLst>
          <pc:docMk/>
          <pc:sldMk cId="3381599466" sldId="587"/>
        </pc:sldMkLst>
        <pc:spChg chg="add mod">
          <ac:chgData name="赵 家乐" userId="8949c222875fb683" providerId="LiveId" clId="{BAE8999A-5926-4AC1-8571-2ECBCFB3123E}" dt="2022-11-18T07:19:05.539" v="409" actId="1035"/>
          <ac:spMkLst>
            <pc:docMk/>
            <pc:sldMk cId="3381599466" sldId="587"/>
            <ac:spMk id="7" creationId="{64AB308F-8804-369E-B3F0-B7AA98D64DAB}"/>
          </ac:spMkLst>
        </pc:spChg>
        <pc:graphicFrameChg chg="add del mod">
          <ac:chgData name="赵 家乐" userId="8949c222875fb683" providerId="LiveId" clId="{BAE8999A-5926-4AC1-8571-2ECBCFB3123E}" dt="2022-11-18T07:17:40.360" v="314"/>
          <ac:graphicFrameMkLst>
            <pc:docMk/>
            <pc:sldMk cId="3381599466" sldId="587"/>
            <ac:graphicFrameMk id="4" creationId="{08010567-9B07-3F63-F2DE-E49745B933F6}"/>
          </ac:graphicFrameMkLst>
        </pc:graphicFrameChg>
        <pc:picChg chg="del">
          <ac:chgData name="赵 家乐" userId="8949c222875fb683" providerId="LiveId" clId="{BAE8999A-5926-4AC1-8571-2ECBCFB3123E}" dt="2022-11-18T07:17:26.787" v="312" actId="478"/>
          <ac:picMkLst>
            <pc:docMk/>
            <pc:sldMk cId="3381599466" sldId="587"/>
            <ac:picMk id="5" creationId="{C499AAB4-6A59-85D1-6D15-802D07856ED9}"/>
          </ac:picMkLst>
        </pc:picChg>
        <pc:picChg chg="add mod modCrop">
          <ac:chgData name="赵 家乐" userId="8949c222875fb683" providerId="LiveId" clId="{BAE8999A-5926-4AC1-8571-2ECBCFB3123E}" dt="2022-11-18T07:19:05.539" v="409" actId="1035"/>
          <ac:picMkLst>
            <pc:docMk/>
            <pc:sldMk cId="3381599466" sldId="587"/>
            <ac:picMk id="6" creationId="{B35FA2CE-B2FA-817D-5E99-26D18212D029}"/>
          </ac:picMkLst>
        </pc:picChg>
      </pc:sldChg>
    </pc:docChg>
  </pc:docChgLst>
  <pc:docChgLst>
    <pc:chgData name="赵 家乐" userId="8949c222875fb683" providerId="LiveId" clId="{21D8C394-EFB3-4B9F-AB9B-47478BBE6AE7}"/>
    <pc:docChg chg="undo redo custSel addSld delSld modSld">
      <pc:chgData name="赵 家乐" userId="8949c222875fb683" providerId="LiveId" clId="{21D8C394-EFB3-4B9F-AB9B-47478BBE6AE7}" dt="2022-11-18T02:19:17.594" v="1417" actId="1076"/>
      <pc:docMkLst>
        <pc:docMk/>
      </pc:docMkLst>
      <pc:sldChg chg="modSp mod">
        <pc:chgData name="赵 家乐" userId="8949c222875fb683" providerId="LiveId" clId="{21D8C394-EFB3-4B9F-AB9B-47478BBE6AE7}" dt="2022-11-18T00:11:54.299" v="19"/>
        <pc:sldMkLst>
          <pc:docMk/>
          <pc:sldMk cId="0" sldId="361"/>
        </pc:sldMkLst>
        <pc:spChg chg="mod">
          <ac:chgData name="赵 家乐" userId="8949c222875fb683" providerId="LiveId" clId="{21D8C394-EFB3-4B9F-AB9B-47478BBE6AE7}" dt="2022-11-18T00:11:54.299" v="19"/>
          <ac:spMkLst>
            <pc:docMk/>
            <pc:sldMk cId="0" sldId="361"/>
            <ac:spMk id="5" creationId="{6692D753-A36C-F324-A225-0CBAE5E9B3A0}"/>
          </ac:spMkLst>
        </pc:spChg>
        <pc:spChg chg="mod">
          <ac:chgData name="赵 家乐" userId="8949c222875fb683" providerId="LiveId" clId="{21D8C394-EFB3-4B9F-AB9B-47478BBE6AE7}" dt="2022-11-18T00:11:12.797" v="16" actId="14100"/>
          <ac:spMkLst>
            <pc:docMk/>
            <pc:sldMk cId="0" sldId="361"/>
            <ac:spMk id="7" creationId="{4213C74D-0EE7-9CCE-CEAC-E03AF977E0BE}"/>
          </ac:spMkLst>
        </pc:spChg>
      </pc:sldChg>
      <pc:sldChg chg="addSp delSp modSp mod">
        <pc:chgData name="赵 家乐" userId="8949c222875fb683" providerId="LiveId" clId="{21D8C394-EFB3-4B9F-AB9B-47478BBE6AE7}" dt="2022-11-18T00:40:11.534" v="236" actId="1076"/>
        <pc:sldMkLst>
          <pc:docMk/>
          <pc:sldMk cId="3329002248" sldId="569"/>
        </pc:sldMkLst>
        <pc:spChg chg="add del mod">
          <ac:chgData name="赵 家乐" userId="8949c222875fb683" providerId="LiveId" clId="{21D8C394-EFB3-4B9F-AB9B-47478BBE6AE7}" dt="2022-11-18T00:18:04.114" v="29" actId="478"/>
          <ac:spMkLst>
            <pc:docMk/>
            <pc:sldMk cId="3329002248" sldId="569"/>
            <ac:spMk id="2" creationId="{30D79977-0988-E569-0508-DAC743E0F1E3}"/>
          </ac:spMkLst>
        </pc:spChg>
        <pc:spChg chg="add mod">
          <ac:chgData name="赵 家乐" userId="8949c222875fb683" providerId="LiveId" clId="{21D8C394-EFB3-4B9F-AB9B-47478BBE6AE7}" dt="2022-11-18T00:18:58.705" v="40" actId="255"/>
          <ac:spMkLst>
            <pc:docMk/>
            <pc:sldMk cId="3329002248" sldId="569"/>
            <ac:spMk id="3" creationId="{AAE9BADA-AC2A-AFE3-8041-F04FE665A88A}"/>
          </ac:spMkLst>
        </pc:spChg>
        <pc:spChg chg="add mod">
          <ac:chgData name="赵 家乐" userId="8949c222875fb683" providerId="LiveId" clId="{21D8C394-EFB3-4B9F-AB9B-47478BBE6AE7}" dt="2022-11-18T00:40:11.534" v="236" actId="1076"/>
          <ac:spMkLst>
            <pc:docMk/>
            <pc:sldMk cId="3329002248" sldId="569"/>
            <ac:spMk id="4" creationId="{3205B721-F613-06DE-154A-8DCF297EF1EF}"/>
          </ac:spMkLst>
        </pc:spChg>
        <pc:spChg chg="add mod">
          <ac:chgData name="赵 家乐" userId="8949c222875fb683" providerId="LiveId" clId="{21D8C394-EFB3-4B9F-AB9B-47478BBE6AE7}" dt="2022-11-18T00:21:07.951" v="93" actId="1076"/>
          <ac:spMkLst>
            <pc:docMk/>
            <pc:sldMk cId="3329002248" sldId="569"/>
            <ac:spMk id="5" creationId="{BEEA013A-BB54-745B-0AC5-1396B8EE3DDF}"/>
          </ac:spMkLst>
        </pc:spChg>
        <pc:spChg chg="add mod">
          <ac:chgData name="赵 家乐" userId="8949c222875fb683" providerId="LiveId" clId="{21D8C394-EFB3-4B9F-AB9B-47478BBE6AE7}" dt="2022-11-18T00:21:51.050" v="168" actId="1038"/>
          <ac:spMkLst>
            <pc:docMk/>
            <pc:sldMk cId="3329002248" sldId="569"/>
            <ac:spMk id="6" creationId="{99FEAB74-18DA-CD49-43A1-17D4975A2D87}"/>
          </ac:spMkLst>
        </pc:spChg>
        <pc:spChg chg="add del mod">
          <ac:chgData name="赵 家乐" userId="8949c222875fb683" providerId="LiveId" clId="{21D8C394-EFB3-4B9F-AB9B-47478BBE6AE7}" dt="2022-11-18T00:24:01.954" v="172" actId="478"/>
          <ac:spMkLst>
            <pc:docMk/>
            <pc:sldMk cId="3329002248" sldId="569"/>
            <ac:spMk id="7" creationId="{41592FB4-572D-71C2-6440-4A4DD5F97178}"/>
          </ac:spMkLst>
        </pc:spChg>
        <pc:spChg chg="add mod">
          <ac:chgData name="赵 家乐" userId="8949c222875fb683" providerId="LiveId" clId="{21D8C394-EFB3-4B9F-AB9B-47478BBE6AE7}" dt="2022-11-18T00:24:55.291" v="196" actId="20577"/>
          <ac:spMkLst>
            <pc:docMk/>
            <pc:sldMk cId="3329002248" sldId="569"/>
            <ac:spMk id="8" creationId="{8D8A784B-7A95-4D51-EA85-96A4C5A452BC}"/>
          </ac:spMkLst>
        </pc:spChg>
        <pc:spChg chg="add mod">
          <ac:chgData name="赵 家乐" userId="8949c222875fb683" providerId="LiveId" clId="{21D8C394-EFB3-4B9F-AB9B-47478BBE6AE7}" dt="2022-11-18T00:26:12.304" v="226" actId="20577"/>
          <ac:spMkLst>
            <pc:docMk/>
            <pc:sldMk cId="3329002248" sldId="569"/>
            <ac:spMk id="9" creationId="{972B6C28-3AC5-101D-4CAB-E977CB86C22A}"/>
          </ac:spMkLst>
        </pc:spChg>
      </pc:sldChg>
      <pc:sldChg chg="addSp delSp modSp mod">
        <pc:chgData name="赵 家乐" userId="8949c222875fb683" providerId="LiveId" clId="{21D8C394-EFB3-4B9F-AB9B-47478BBE6AE7}" dt="2022-11-18T02:13:21.934" v="1408" actId="1076"/>
        <pc:sldMkLst>
          <pc:docMk/>
          <pc:sldMk cId="1870876183" sldId="575"/>
        </pc:sldMkLst>
        <pc:spChg chg="add mod">
          <ac:chgData name="赵 家乐" userId="8949c222875fb683" providerId="LiveId" clId="{21D8C394-EFB3-4B9F-AB9B-47478BBE6AE7}" dt="2022-11-18T01:05:49.868" v="634"/>
          <ac:spMkLst>
            <pc:docMk/>
            <pc:sldMk cId="1870876183" sldId="575"/>
            <ac:spMk id="2" creationId="{5167BE38-7F2A-7237-30B7-C5D457BBC1B3}"/>
          </ac:spMkLst>
        </pc:spChg>
        <pc:spChg chg="add mod">
          <ac:chgData name="赵 家乐" userId="8949c222875fb683" providerId="LiveId" clId="{21D8C394-EFB3-4B9F-AB9B-47478BBE6AE7}" dt="2022-11-18T01:31:43.757" v="1173" actId="1035"/>
          <ac:spMkLst>
            <pc:docMk/>
            <pc:sldMk cId="1870876183" sldId="575"/>
            <ac:spMk id="3" creationId="{554B51FC-8F62-E3D9-6D86-D03D6171BF20}"/>
          </ac:spMkLst>
        </pc:spChg>
        <pc:spChg chg="add del mod">
          <ac:chgData name="赵 家乐" userId="8949c222875fb683" providerId="LiveId" clId="{21D8C394-EFB3-4B9F-AB9B-47478BBE6AE7}" dt="2022-11-18T01:14:24.196" v="839" actId="478"/>
          <ac:spMkLst>
            <pc:docMk/>
            <pc:sldMk cId="1870876183" sldId="575"/>
            <ac:spMk id="4" creationId="{9A1D0D14-F9D2-AD7F-1A89-DFEF574B083E}"/>
          </ac:spMkLst>
        </pc:spChg>
        <pc:spChg chg="add mod">
          <ac:chgData name="赵 家乐" userId="8949c222875fb683" providerId="LiveId" clId="{21D8C394-EFB3-4B9F-AB9B-47478BBE6AE7}" dt="2022-11-18T02:13:21.934" v="1408" actId="1076"/>
          <ac:spMkLst>
            <pc:docMk/>
            <pc:sldMk cId="1870876183" sldId="575"/>
            <ac:spMk id="5" creationId="{346EC345-9C45-8907-151E-4F164E342A18}"/>
          </ac:spMkLst>
        </pc:spChg>
      </pc:sldChg>
      <pc:sldChg chg="addSp delSp modSp mod">
        <pc:chgData name="赵 家乐" userId="8949c222875fb683" providerId="LiveId" clId="{21D8C394-EFB3-4B9F-AB9B-47478BBE6AE7}" dt="2022-11-18T01:11:23.188" v="831" actId="1035"/>
        <pc:sldMkLst>
          <pc:docMk/>
          <pc:sldMk cId="2166439943" sldId="576"/>
        </pc:sldMkLst>
        <pc:spChg chg="add mod">
          <ac:chgData name="赵 家乐" userId="8949c222875fb683" providerId="LiveId" clId="{21D8C394-EFB3-4B9F-AB9B-47478BBE6AE7}" dt="2022-11-18T01:05:36.495" v="621"/>
          <ac:spMkLst>
            <pc:docMk/>
            <pc:sldMk cId="2166439943" sldId="576"/>
            <ac:spMk id="2" creationId="{850F7CB7-9207-2332-F32B-88C75912C214}"/>
          </ac:spMkLst>
        </pc:spChg>
        <pc:spChg chg="add mod">
          <ac:chgData name="赵 家乐" userId="8949c222875fb683" providerId="LiveId" clId="{21D8C394-EFB3-4B9F-AB9B-47478BBE6AE7}" dt="2022-11-18T01:10:09.236" v="807" actId="14100"/>
          <ac:spMkLst>
            <pc:docMk/>
            <pc:sldMk cId="2166439943" sldId="576"/>
            <ac:spMk id="3" creationId="{9BE521ED-6341-FDA6-69E1-120D4C8FCF72}"/>
          </ac:spMkLst>
        </pc:spChg>
        <pc:spChg chg="add mod">
          <ac:chgData name="赵 家乐" userId="8949c222875fb683" providerId="LiveId" clId="{21D8C394-EFB3-4B9F-AB9B-47478BBE6AE7}" dt="2022-11-18T01:10:18.864" v="810" actId="14100"/>
          <ac:spMkLst>
            <pc:docMk/>
            <pc:sldMk cId="2166439943" sldId="576"/>
            <ac:spMk id="4" creationId="{87E1BA40-81AD-A909-BA86-592AB30D8235}"/>
          </ac:spMkLst>
        </pc:spChg>
        <pc:spChg chg="add del mod">
          <ac:chgData name="赵 家乐" userId="8949c222875fb683" providerId="LiveId" clId="{21D8C394-EFB3-4B9F-AB9B-47478BBE6AE7}" dt="2022-11-18T01:10:00.465" v="784" actId="478"/>
          <ac:spMkLst>
            <pc:docMk/>
            <pc:sldMk cId="2166439943" sldId="576"/>
            <ac:spMk id="5" creationId="{B79208FA-E6FE-D5D6-0BB3-926CBAB22333}"/>
          </ac:spMkLst>
        </pc:spChg>
        <pc:spChg chg="add del mod">
          <ac:chgData name="赵 家乐" userId="8949c222875fb683" providerId="LiveId" clId="{21D8C394-EFB3-4B9F-AB9B-47478BBE6AE7}" dt="2022-11-18T01:10:00.465" v="784" actId="478"/>
          <ac:spMkLst>
            <pc:docMk/>
            <pc:sldMk cId="2166439943" sldId="576"/>
            <ac:spMk id="6" creationId="{6D70B521-1924-AC1A-EC44-83DDEF335F75}"/>
          </ac:spMkLst>
        </pc:spChg>
        <pc:spChg chg="add mod">
          <ac:chgData name="赵 家乐" userId="8949c222875fb683" providerId="LiveId" clId="{21D8C394-EFB3-4B9F-AB9B-47478BBE6AE7}" dt="2022-11-18T01:11:23.188" v="831" actId="1035"/>
          <ac:spMkLst>
            <pc:docMk/>
            <pc:sldMk cId="2166439943" sldId="576"/>
            <ac:spMk id="7" creationId="{DE2AF645-7EB3-2534-3361-3046715C0556}"/>
          </ac:spMkLst>
        </pc:spChg>
        <pc:spChg chg="add mod">
          <ac:chgData name="赵 家乐" userId="8949c222875fb683" providerId="LiveId" clId="{21D8C394-EFB3-4B9F-AB9B-47478BBE6AE7}" dt="2022-11-18T01:10:26.489" v="826" actId="1036"/>
          <ac:spMkLst>
            <pc:docMk/>
            <pc:sldMk cId="2166439943" sldId="576"/>
            <ac:spMk id="8" creationId="{32C71820-17E1-F834-6CEA-B58B6ABAB5B9}"/>
          </ac:spMkLst>
        </pc:spChg>
        <pc:spChg chg="add del mod">
          <ac:chgData name="赵 家乐" userId="8949c222875fb683" providerId="LiveId" clId="{21D8C394-EFB3-4B9F-AB9B-47478BBE6AE7}" dt="2022-11-18T01:10:00.465" v="784" actId="478"/>
          <ac:spMkLst>
            <pc:docMk/>
            <pc:sldMk cId="2166439943" sldId="576"/>
            <ac:spMk id="9" creationId="{0C833DBF-F31C-0C7F-DF6C-F77B5B183926}"/>
          </ac:spMkLst>
        </pc:spChg>
        <pc:spChg chg="add del mod">
          <ac:chgData name="赵 家乐" userId="8949c222875fb683" providerId="LiveId" clId="{21D8C394-EFB3-4B9F-AB9B-47478BBE6AE7}" dt="2022-11-18T01:10:00.465" v="784" actId="478"/>
          <ac:spMkLst>
            <pc:docMk/>
            <pc:sldMk cId="2166439943" sldId="576"/>
            <ac:spMk id="10" creationId="{2A80ECA4-0350-B9CA-6A1B-E26EC0C68BEB}"/>
          </ac:spMkLst>
        </pc:spChg>
      </pc:sldChg>
      <pc:sldChg chg="addSp modSp mod">
        <pc:chgData name="赵 家乐" userId="8949c222875fb683" providerId="LiveId" clId="{21D8C394-EFB3-4B9F-AB9B-47478BBE6AE7}" dt="2022-11-18T01:02:45.649" v="608" actId="1076"/>
        <pc:sldMkLst>
          <pc:docMk/>
          <pc:sldMk cId="2522435415" sldId="577"/>
        </pc:sldMkLst>
        <pc:spChg chg="add mod">
          <ac:chgData name="赵 家乐" userId="8949c222875fb683" providerId="LiveId" clId="{21D8C394-EFB3-4B9F-AB9B-47478BBE6AE7}" dt="2022-11-18T00:27:19.815" v="235"/>
          <ac:spMkLst>
            <pc:docMk/>
            <pc:sldMk cId="2522435415" sldId="577"/>
            <ac:spMk id="2" creationId="{22588710-60C4-E57B-D732-16C569734A91}"/>
          </ac:spMkLst>
        </pc:spChg>
        <pc:spChg chg="add mod">
          <ac:chgData name="赵 家乐" userId="8949c222875fb683" providerId="LiveId" clId="{21D8C394-EFB3-4B9F-AB9B-47478BBE6AE7}" dt="2022-11-18T00:59:52.614" v="598" actId="255"/>
          <ac:spMkLst>
            <pc:docMk/>
            <pc:sldMk cId="2522435415" sldId="577"/>
            <ac:spMk id="3" creationId="{6DCF0504-7199-4C95-59DB-5E4D916DD649}"/>
          </ac:spMkLst>
        </pc:spChg>
        <pc:spChg chg="add mod">
          <ac:chgData name="赵 家乐" userId="8949c222875fb683" providerId="LiveId" clId="{21D8C394-EFB3-4B9F-AB9B-47478BBE6AE7}" dt="2022-11-18T00:59:57.001" v="600"/>
          <ac:spMkLst>
            <pc:docMk/>
            <pc:sldMk cId="2522435415" sldId="577"/>
            <ac:spMk id="4" creationId="{1BBE9B69-4798-175B-B44F-3375079AB6D8}"/>
          </ac:spMkLst>
        </pc:spChg>
        <pc:spChg chg="add mod">
          <ac:chgData name="赵 家乐" userId="8949c222875fb683" providerId="LiveId" clId="{21D8C394-EFB3-4B9F-AB9B-47478BBE6AE7}" dt="2022-11-18T01:00:06.017" v="605"/>
          <ac:spMkLst>
            <pc:docMk/>
            <pc:sldMk cId="2522435415" sldId="577"/>
            <ac:spMk id="5" creationId="{E6BD4C23-86E7-62B2-C3A0-52EA2C08AE22}"/>
          </ac:spMkLst>
        </pc:spChg>
        <pc:spChg chg="add mod">
          <ac:chgData name="赵 家乐" userId="8949c222875fb683" providerId="LiveId" clId="{21D8C394-EFB3-4B9F-AB9B-47478BBE6AE7}" dt="2022-11-18T01:00:09.348" v="607"/>
          <ac:spMkLst>
            <pc:docMk/>
            <pc:sldMk cId="2522435415" sldId="577"/>
            <ac:spMk id="6" creationId="{CBF09E76-9DC2-FBB3-17D0-DDF49960DAF4}"/>
          </ac:spMkLst>
        </pc:spChg>
        <pc:spChg chg="add mod">
          <ac:chgData name="赵 家乐" userId="8949c222875fb683" providerId="LiveId" clId="{21D8C394-EFB3-4B9F-AB9B-47478BBE6AE7}" dt="2022-11-18T00:59:40.386" v="597" actId="1037"/>
          <ac:spMkLst>
            <pc:docMk/>
            <pc:sldMk cId="2522435415" sldId="577"/>
            <ac:spMk id="7" creationId="{CAE35726-FFCA-EB09-9005-F8FD448C4F88}"/>
          </ac:spMkLst>
        </pc:spChg>
        <pc:spChg chg="add mod">
          <ac:chgData name="赵 家乐" userId="8949c222875fb683" providerId="LiveId" clId="{21D8C394-EFB3-4B9F-AB9B-47478BBE6AE7}" dt="2022-11-18T00:59:40.386" v="597" actId="1037"/>
          <ac:spMkLst>
            <pc:docMk/>
            <pc:sldMk cId="2522435415" sldId="577"/>
            <ac:spMk id="8" creationId="{9031B2B9-D4E3-FB52-86EA-79EBAFB3BB52}"/>
          </ac:spMkLst>
        </pc:spChg>
        <pc:spChg chg="add mod">
          <ac:chgData name="赵 家乐" userId="8949c222875fb683" providerId="LiveId" clId="{21D8C394-EFB3-4B9F-AB9B-47478BBE6AE7}" dt="2022-11-18T00:59:40.386" v="597" actId="1037"/>
          <ac:spMkLst>
            <pc:docMk/>
            <pc:sldMk cId="2522435415" sldId="577"/>
            <ac:spMk id="9" creationId="{6B3815ED-FC15-793A-9C98-DEFFDDA1C9F1}"/>
          </ac:spMkLst>
        </pc:spChg>
        <pc:spChg chg="add mod">
          <ac:chgData name="赵 家乐" userId="8949c222875fb683" providerId="LiveId" clId="{21D8C394-EFB3-4B9F-AB9B-47478BBE6AE7}" dt="2022-11-18T01:02:45.649" v="608" actId="1076"/>
          <ac:spMkLst>
            <pc:docMk/>
            <pc:sldMk cId="2522435415" sldId="577"/>
            <ac:spMk id="10" creationId="{6032349C-C879-D793-5631-E7453526C26F}"/>
          </ac:spMkLst>
        </pc:spChg>
      </pc:sldChg>
      <pc:sldChg chg="addSp delSp modSp add mod">
        <pc:chgData name="赵 家乐" userId="8949c222875fb683" providerId="LiveId" clId="{21D8C394-EFB3-4B9F-AB9B-47478BBE6AE7}" dt="2022-11-18T02:19:17.594" v="1417" actId="1076"/>
        <pc:sldMkLst>
          <pc:docMk/>
          <pc:sldMk cId="3525043020" sldId="578"/>
        </pc:sldMkLst>
        <pc:spChg chg="mod">
          <ac:chgData name="赵 家乐" userId="8949c222875fb683" providerId="LiveId" clId="{21D8C394-EFB3-4B9F-AB9B-47478BBE6AE7}" dt="2022-11-18T01:06:08.005" v="646" actId="20577"/>
          <ac:spMkLst>
            <pc:docMk/>
            <pc:sldMk cId="3525043020" sldId="578"/>
            <ac:spMk id="2" creationId="{5167BE38-7F2A-7237-30B7-C5D457BBC1B3}"/>
          </ac:spMkLst>
        </pc:spChg>
        <pc:spChg chg="add del mod">
          <ac:chgData name="赵 家乐" userId="8949c222875fb683" providerId="LiveId" clId="{21D8C394-EFB3-4B9F-AB9B-47478BBE6AE7}" dt="2022-11-18T01:19:59.708" v="852" actId="21"/>
          <ac:spMkLst>
            <pc:docMk/>
            <pc:sldMk cId="3525043020" sldId="578"/>
            <ac:spMk id="3" creationId="{F7A7AF6F-5D02-6476-6358-F10D6C197353}"/>
          </ac:spMkLst>
        </pc:spChg>
        <pc:spChg chg="add mod">
          <ac:chgData name="赵 家乐" userId="8949c222875fb683" providerId="LiveId" clId="{21D8C394-EFB3-4B9F-AB9B-47478BBE6AE7}" dt="2022-11-18T01:21:59.477" v="890"/>
          <ac:spMkLst>
            <pc:docMk/>
            <pc:sldMk cId="3525043020" sldId="578"/>
            <ac:spMk id="5" creationId="{590F8816-F9F0-E74F-50D7-DF0554F3DCCA}"/>
          </ac:spMkLst>
        </pc:spChg>
        <pc:picChg chg="add mod">
          <ac:chgData name="赵 家乐" userId="8949c222875fb683" providerId="LiveId" clId="{21D8C394-EFB3-4B9F-AB9B-47478BBE6AE7}" dt="2022-11-18T02:19:17.594" v="1417" actId="1076"/>
          <ac:picMkLst>
            <pc:docMk/>
            <pc:sldMk cId="3525043020" sldId="578"/>
            <ac:picMk id="3" creationId="{15A80698-950A-C9D9-7BF2-1FE292DE63FA}"/>
          </ac:picMkLst>
        </pc:picChg>
        <pc:picChg chg="add del mod">
          <ac:chgData name="赵 家乐" userId="8949c222875fb683" providerId="LiveId" clId="{21D8C394-EFB3-4B9F-AB9B-47478BBE6AE7}" dt="2022-11-18T02:19:05.778" v="1409" actId="478"/>
          <ac:picMkLst>
            <pc:docMk/>
            <pc:sldMk cId="3525043020" sldId="578"/>
            <ac:picMk id="4" creationId="{71E962B4-431B-28D0-A741-6E13A4EE57F6}"/>
          </ac:picMkLst>
        </pc:picChg>
      </pc:sldChg>
      <pc:sldChg chg="addSp delSp modSp add mod">
        <pc:chgData name="赵 家乐" userId="8949c222875fb683" providerId="LiveId" clId="{21D8C394-EFB3-4B9F-AB9B-47478BBE6AE7}" dt="2022-11-18T02:07:53.843" v="1299" actId="732"/>
        <pc:sldMkLst>
          <pc:docMk/>
          <pc:sldMk cId="670332031" sldId="579"/>
        </pc:sldMkLst>
        <pc:spChg chg="mod">
          <ac:chgData name="赵 家乐" userId="8949c222875fb683" providerId="LiveId" clId="{21D8C394-EFB3-4B9F-AB9B-47478BBE6AE7}" dt="2022-11-18T01:06:21.071" v="654"/>
          <ac:spMkLst>
            <pc:docMk/>
            <pc:sldMk cId="670332031" sldId="579"/>
            <ac:spMk id="2" creationId="{5167BE38-7F2A-7237-30B7-C5D457BBC1B3}"/>
          </ac:spMkLst>
        </pc:spChg>
        <pc:spChg chg="add mod">
          <ac:chgData name="赵 家乐" userId="8949c222875fb683" providerId="LiveId" clId="{21D8C394-EFB3-4B9F-AB9B-47478BBE6AE7}" dt="2022-11-18T01:54:50.178" v="1234"/>
          <ac:spMkLst>
            <pc:docMk/>
            <pc:sldMk cId="670332031" sldId="579"/>
            <ac:spMk id="3" creationId="{FCF01B2F-BCF2-1DAE-DCD2-34DCA85855E1}"/>
          </ac:spMkLst>
        </pc:spChg>
        <pc:graphicFrameChg chg="add del mod">
          <ac:chgData name="赵 家乐" userId="8949c222875fb683" providerId="LiveId" clId="{21D8C394-EFB3-4B9F-AB9B-47478BBE6AE7}" dt="2022-11-18T02:07:41.530" v="1294"/>
          <ac:graphicFrameMkLst>
            <pc:docMk/>
            <pc:sldMk cId="670332031" sldId="579"/>
            <ac:graphicFrameMk id="4" creationId="{1E5714B4-A1B6-586E-11DB-8CCE0772E0CD}"/>
          </ac:graphicFrameMkLst>
        </pc:graphicFrameChg>
        <pc:picChg chg="add mod modCrop">
          <ac:chgData name="赵 家乐" userId="8949c222875fb683" providerId="LiveId" clId="{21D8C394-EFB3-4B9F-AB9B-47478BBE6AE7}" dt="2022-11-18T02:07:53.843" v="1299" actId="732"/>
          <ac:picMkLst>
            <pc:docMk/>
            <pc:sldMk cId="670332031" sldId="579"/>
            <ac:picMk id="5" creationId="{421682E2-E70D-64EB-3899-92AC59C9A1BE}"/>
          </ac:picMkLst>
        </pc:picChg>
      </pc:sldChg>
      <pc:sldChg chg="add del">
        <pc:chgData name="赵 家乐" userId="8949c222875fb683" providerId="LiveId" clId="{21D8C394-EFB3-4B9F-AB9B-47478BBE6AE7}" dt="2022-11-18T01:06:23.858" v="655" actId="47"/>
        <pc:sldMkLst>
          <pc:docMk/>
          <pc:sldMk cId="2603841882" sldId="580"/>
        </pc:sldMkLst>
      </pc:sldChg>
      <pc:sldChg chg="addSp modSp add mod">
        <pc:chgData name="赵 家乐" userId="8949c222875fb683" providerId="LiveId" clId="{21D8C394-EFB3-4B9F-AB9B-47478BBE6AE7}" dt="2022-11-18T01:25:53.099" v="1068" actId="1036"/>
        <pc:sldMkLst>
          <pc:docMk/>
          <pc:sldMk cId="3423620036" sldId="580"/>
        </pc:sldMkLst>
        <pc:spChg chg="add mod">
          <ac:chgData name="赵 家乐" userId="8949c222875fb683" providerId="LiveId" clId="{21D8C394-EFB3-4B9F-AB9B-47478BBE6AE7}" dt="2022-11-18T01:20:28.693" v="869" actId="120"/>
          <ac:spMkLst>
            <pc:docMk/>
            <pc:sldMk cId="3423620036" sldId="580"/>
            <ac:spMk id="3" creationId="{37AE1630-1383-BD0B-30AB-18E8CF3ADD1A}"/>
          </ac:spMkLst>
        </pc:spChg>
        <pc:spChg chg="add mod">
          <ac:chgData name="赵 家乐" userId="8949c222875fb683" providerId="LiveId" clId="{21D8C394-EFB3-4B9F-AB9B-47478BBE6AE7}" dt="2022-11-18T01:25:53.099" v="1068" actId="1036"/>
          <ac:spMkLst>
            <pc:docMk/>
            <pc:sldMk cId="3423620036" sldId="580"/>
            <ac:spMk id="4" creationId="{F6F56390-F29C-E08F-CA0E-8F5597CE6D81}"/>
          </ac:spMkLst>
        </pc:spChg>
        <pc:spChg chg="add mod">
          <ac:chgData name="赵 家乐" userId="8949c222875fb683" providerId="LiveId" clId="{21D8C394-EFB3-4B9F-AB9B-47478BBE6AE7}" dt="2022-11-18T01:25:53.099" v="1068" actId="1036"/>
          <ac:spMkLst>
            <pc:docMk/>
            <pc:sldMk cId="3423620036" sldId="580"/>
            <ac:spMk id="6" creationId="{0E24A434-6796-B6E4-7230-6D8E5531B91C}"/>
          </ac:spMkLst>
        </pc:spChg>
        <pc:spChg chg="add mod">
          <ac:chgData name="赵 家乐" userId="8949c222875fb683" providerId="LiveId" clId="{21D8C394-EFB3-4B9F-AB9B-47478BBE6AE7}" dt="2022-11-18T01:25:53.099" v="1068" actId="1036"/>
          <ac:spMkLst>
            <pc:docMk/>
            <pc:sldMk cId="3423620036" sldId="580"/>
            <ac:spMk id="7" creationId="{951BB0EE-2486-800D-4736-FD62BC7E33CE}"/>
          </ac:spMkLst>
        </pc:spChg>
        <pc:graphicFrameChg chg="add mod modGraphic">
          <ac:chgData name="赵 家乐" userId="8949c222875fb683" providerId="LiveId" clId="{21D8C394-EFB3-4B9F-AB9B-47478BBE6AE7}" dt="2022-11-18T01:25:53.099" v="1068" actId="1036"/>
          <ac:graphicFrameMkLst>
            <pc:docMk/>
            <pc:sldMk cId="3423620036" sldId="580"/>
            <ac:graphicFrameMk id="5" creationId="{B86ACCEE-E167-55B0-F4C1-74FB738112BF}"/>
          </ac:graphicFrameMkLst>
        </pc:graphicFrameChg>
      </pc:sldChg>
      <pc:sldChg chg="addSp delSp modSp add mod">
        <pc:chgData name="赵 家乐" userId="8949c222875fb683" providerId="LiveId" clId="{21D8C394-EFB3-4B9F-AB9B-47478BBE6AE7}" dt="2022-11-18T01:33:43.563" v="1180" actId="478"/>
        <pc:sldMkLst>
          <pc:docMk/>
          <pc:sldMk cId="3566198482" sldId="581"/>
        </pc:sldMkLst>
        <pc:spChg chg="add del mod">
          <ac:chgData name="赵 家乐" userId="8949c222875fb683" providerId="LiveId" clId="{21D8C394-EFB3-4B9F-AB9B-47478BBE6AE7}" dt="2022-11-18T01:26:30.919" v="1083"/>
          <ac:spMkLst>
            <pc:docMk/>
            <pc:sldMk cId="3566198482" sldId="581"/>
            <ac:spMk id="3" creationId="{37AE1630-1383-BD0B-30AB-18E8CF3ADD1A}"/>
          </ac:spMkLst>
        </pc:spChg>
        <pc:spChg chg="del">
          <ac:chgData name="赵 家乐" userId="8949c222875fb683" providerId="LiveId" clId="{21D8C394-EFB3-4B9F-AB9B-47478BBE6AE7}" dt="2022-11-18T01:26:40.792" v="1084" actId="478"/>
          <ac:spMkLst>
            <pc:docMk/>
            <pc:sldMk cId="3566198482" sldId="581"/>
            <ac:spMk id="4" creationId="{F6F56390-F29C-E08F-CA0E-8F5597CE6D81}"/>
          </ac:spMkLst>
        </pc:spChg>
        <pc:spChg chg="del">
          <ac:chgData name="赵 家乐" userId="8949c222875fb683" providerId="LiveId" clId="{21D8C394-EFB3-4B9F-AB9B-47478BBE6AE7}" dt="2022-11-18T01:26:40.792" v="1084" actId="478"/>
          <ac:spMkLst>
            <pc:docMk/>
            <pc:sldMk cId="3566198482" sldId="581"/>
            <ac:spMk id="6" creationId="{0E24A434-6796-B6E4-7230-6D8E5531B91C}"/>
          </ac:spMkLst>
        </pc:spChg>
        <pc:spChg chg="del">
          <ac:chgData name="赵 家乐" userId="8949c222875fb683" providerId="LiveId" clId="{21D8C394-EFB3-4B9F-AB9B-47478BBE6AE7}" dt="2022-11-18T01:26:40.792" v="1084" actId="478"/>
          <ac:spMkLst>
            <pc:docMk/>
            <pc:sldMk cId="3566198482" sldId="581"/>
            <ac:spMk id="7" creationId="{951BB0EE-2486-800D-4736-FD62BC7E33CE}"/>
          </ac:spMkLst>
        </pc:spChg>
        <pc:spChg chg="add mod">
          <ac:chgData name="赵 家乐" userId="8949c222875fb683" providerId="LiveId" clId="{21D8C394-EFB3-4B9F-AB9B-47478BBE6AE7}" dt="2022-11-18T01:27:08.036" v="1088" actId="1076"/>
          <ac:spMkLst>
            <pc:docMk/>
            <pc:sldMk cId="3566198482" sldId="581"/>
            <ac:spMk id="8" creationId="{365E6AFF-BF67-5714-14F8-AB88E13CC147}"/>
          </ac:spMkLst>
        </pc:spChg>
        <pc:spChg chg="add del mod">
          <ac:chgData name="赵 家乐" userId="8949c222875fb683" providerId="LiveId" clId="{21D8C394-EFB3-4B9F-AB9B-47478BBE6AE7}" dt="2022-11-18T01:33:43.563" v="1180" actId="478"/>
          <ac:spMkLst>
            <pc:docMk/>
            <pc:sldMk cId="3566198482" sldId="581"/>
            <ac:spMk id="9" creationId="{ABD3C442-12A6-6434-3376-1E1688FD3536}"/>
          </ac:spMkLst>
        </pc:spChg>
        <pc:spChg chg="add del mod">
          <ac:chgData name="赵 家乐" userId="8949c222875fb683" providerId="LiveId" clId="{21D8C394-EFB3-4B9F-AB9B-47478BBE6AE7}" dt="2022-11-18T01:33:42.805" v="1179" actId="478"/>
          <ac:spMkLst>
            <pc:docMk/>
            <pc:sldMk cId="3566198482" sldId="581"/>
            <ac:spMk id="10" creationId="{9419B3B1-8C9B-F907-1BD9-DF93A80A5746}"/>
          </ac:spMkLst>
        </pc:spChg>
        <pc:spChg chg="add del mod">
          <ac:chgData name="赵 家乐" userId="8949c222875fb683" providerId="LiveId" clId="{21D8C394-EFB3-4B9F-AB9B-47478BBE6AE7}" dt="2022-11-18T01:33:42.108" v="1178" actId="478"/>
          <ac:spMkLst>
            <pc:docMk/>
            <pc:sldMk cId="3566198482" sldId="581"/>
            <ac:spMk id="11" creationId="{4BEF3D8E-A1FD-B0C9-076A-A267FDA4825B}"/>
          </ac:spMkLst>
        </pc:spChg>
        <pc:spChg chg="add del mod">
          <ac:chgData name="赵 家乐" userId="8949c222875fb683" providerId="LiveId" clId="{21D8C394-EFB3-4B9F-AB9B-47478BBE6AE7}" dt="2022-11-18T01:33:40.991" v="1177" actId="478"/>
          <ac:spMkLst>
            <pc:docMk/>
            <pc:sldMk cId="3566198482" sldId="581"/>
            <ac:spMk id="12" creationId="{AB0E9468-9F59-D03B-D631-3FD0A43B7737}"/>
          </ac:spMkLst>
        </pc:spChg>
        <pc:graphicFrameChg chg="del">
          <ac:chgData name="赵 家乐" userId="8949c222875fb683" providerId="LiveId" clId="{21D8C394-EFB3-4B9F-AB9B-47478BBE6AE7}" dt="2022-11-18T01:26:40.792" v="1084" actId="478"/>
          <ac:graphicFrameMkLst>
            <pc:docMk/>
            <pc:sldMk cId="3566198482" sldId="581"/>
            <ac:graphicFrameMk id="5" creationId="{B86ACCEE-E167-55B0-F4C1-74FB738112BF}"/>
          </ac:graphicFrameMkLst>
        </pc:graphicFrameChg>
      </pc:sldChg>
      <pc:sldChg chg="addSp delSp modSp add mod">
        <pc:chgData name="赵 家乐" userId="8949c222875fb683" providerId="LiveId" clId="{21D8C394-EFB3-4B9F-AB9B-47478BBE6AE7}" dt="2022-11-18T02:13:08.389" v="1407" actId="2711"/>
        <pc:sldMkLst>
          <pc:docMk/>
          <pc:sldMk cId="965411408" sldId="582"/>
        </pc:sldMkLst>
        <pc:spChg chg="mod">
          <ac:chgData name="赵 家乐" userId="8949c222875fb683" providerId="LiveId" clId="{21D8C394-EFB3-4B9F-AB9B-47478BBE6AE7}" dt="2022-11-18T01:27:46.323" v="1106"/>
          <ac:spMkLst>
            <pc:docMk/>
            <pc:sldMk cId="965411408" sldId="582"/>
            <ac:spMk id="3" creationId="{37AE1630-1383-BD0B-30AB-18E8CF3ADD1A}"/>
          </ac:spMkLst>
        </pc:spChg>
        <pc:spChg chg="del">
          <ac:chgData name="赵 家乐" userId="8949c222875fb683" providerId="LiveId" clId="{21D8C394-EFB3-4B9F-AB9B-47478BBE6AE7}" dt="2022-11-18T01:27:55.335" v="1107" actId="478"/>
          <ac:spMkLst>
            <pc:docMk/>
            <pc:sldMk cId="965411408" sldId="582"/>
            <ac:spMk id="4" creationId="{F6F56390-F29C-E08F-CA0E-8F5597CE6D81}"/>
          </ac:spMkLst>
        </pc:spChg>
        <pc:spChg chg="del">
          <ac:chgData name="赵 家乐" userId="8949c222875fb683" providerId="LiveId" clId="{21D8C394-EFB3-4B9F-AB9B-47478BBE6AE7}" dt="2022-11-18T01:27:55.335" v="1107" actId="478"/>
          <ac:spMkLst>
            <pc:docMk/>
            <pc:sldMk cId="965411408" sldId="582"/>
            <ac:spMk id="6" creationId="{0E24A434-6796-B6E4-7230-6D8E5531B91C}"/>
          </ac:spMkLst>
        </pc:spChg>
        <pc:spChg chg="del">
          <ac:chgData name="赵 家乐" userId="8949c222875fb683" providerId="LiveId" clId="{21D8C394-EFB3-4B9F-AB9B-47478BBE6AE7}" dt="2022-11-18T01:27:55.335" v="1107" actId="478"/>
          <ac:spMkLst>
            <pc:docMk/>
            <pc:sldMk cId="965411408" sldId="582"/>
            <ac:spMk id="7" creationId="{951BB0EE-2486-800D-4736-FD62BC7E33CE}"/>
          </ac:spMkLst>
        </pc:spChg>
        <pc:graphicFrameChg chg="del">
          <ac:chgData name="赵 家乐" userId="8949c222875fb683" providerId="LiveId" clId="{21D8C394-EFB3-4B9F-AB9B-47478BBE6AE7}" dt="2022-11-18T01:27:55.335" v="1107" actId="478"/>
          <ac:graphicFrameMkLst>
            <pc:docMk/>
            <pc:sldMk cId="965411408" sldId="582"/>
            <ac:graphicFrameMk id="5" creationId="{B86ACCEE-E167-55B0-F4C1-74FB738112BF}"/>
          </ac:graphicFrameMkLst>
        </pc:graphicFrameChg>
        <pc:graphicFrameChg chg="add mod modGraphic">
          <ac:chgData name="赵 家乐" userId="8949c222875fb683" providerId="LiveId" clId="{21D8C394-EFB3-4B9F-AB9B-47478BBE6AE7}" dt="2022-11-18T02:13:08.389" v="1407" actId="2711"/>
          <ac:graphicFrameMkLst>
            <pc:docMk/>
            <pc:sldMk cId="965411408" sldId="582"/>
            <ac:graphicFrameMk id="8" creationId="{25CB8315-09EB-5118-C9CB-710B5401CBCC}"/>
          </ac:graphicFrameMkLst>
        </pc:graphicFrameChg>
        <pc:cxnChg chg="add mod">
          <ac:chgData name="赵 家乐" userId="8949c222875fb683" providerId="LiveId" clId="{21D8C394-EFB3-4B9F-AB9B-47478BBE6AE7}" dt="2022-11-18T01:44:23.613" v="1214" actId="1036"/>
          <ac:cxnSpMkLst>
            <pc:docMk/>
            <pc:sldMk cId="965411408" sldId="582"/>
            <ac:cxnSpMk id="10" creationId="{BCCC604A-6DFB-A9E0-7C8E-43505927A07F}"/>
          </ac:cxnSpMkLst>
        </pc:cxnChg>
        <pc:cxnChg chg="add mod">
          <ac:chgData name="赵 家乐" userId="8949c222875fb683" providerId="LiveId" clId="{21D8C394-EFB3-4B9F-AB9B-47478BBE6AE7}" dt="2022-11-18T01:44:36.293" v="1218" actId="692"/>
          <ac:cxnSpMkLst>
            <pc:docMk/>
            <pc:sldMk cId="965411408" sldId="582"/>
            <ac:cxnSpMk id="11" creationId="{66AB2552-3870-BC52-D51A-1CB27D8E20D4}"/>
          </ac:cxnSpMkLst>
        </pc:cxnChg>
        <pc:cxnChg chg="add mod">
          <ac:chgData name="赵 家乐" userId="8949c222875fb683" providerId="LiveId" clId="{21D8C394-EFB3-4B9F-AB9B-47478BBE6AE7}" dt="2022-11-18T01:44:49.669" v="1220" actId="1076"/>
          <ac:cxnSpMkLst>
            <pc:docMk/>
            <pc:sldMk cId="965411408" sldId="582"/>
            <ac:cxnSpMk id="12" creationId="{B554BFAC-26A6-6BE2-0E2F-DA3150748723}"/>
          </ac:cxnSpMkLst>
        </pc:cxnChg>
      </pc:sldChg>
      <pc:sldChg chg="addSp delSp modSp add mod">
        <pc:chgData name="赵 家乐" userId="8949c222875fb683" providerId="LiveId" clId="{21D8C394-EFB3-4B9F-AB9B-47478BBE6AE7}" dt="2022-11-18T01:29:19.588" v="1130" actId="1076"/>
        <pc:sldMkLst>
          <pc:docMk/>
          <pc:sldMk cId="1074567601" sldId="583"/>
        </pc:sldMkLst>
        <pc:spChg chg="mod">
          <ac:chgData name="赵 家乐" userId="8949c222875fb683" providerId="LiveId" clId="{21D8C394-EFB3-4B9F-AB9B-47478BBE6AE7}" dt="2022-11-18T01:28:02.262" v="1114"/>
          <ac:spMkLst>
            <pc:docMk/>
            <pc:sldMk cId="1074567601" sldId="583"/>
            <ac:spMk id="3" creationId="{37AE1630-1383-BD0B-30AB-18E8CF3ADD1A}"/>
          </ac:spMkLst>
        </pc:spChg>
        <pc:spChg chg="del">
          <ac:chgData name="赵 家乐" userId="8949c222875fb683" providerId="LiveId" clId="{21D8C394-EFB3-4B9F-AB9B-47478BBE6AE7}" dt="2022-11-18T01:28:11.206" v="1115" actId="478"/>
          <ac:spMkLst>
            <pc:docMk/>
            <pc:sldMk cId="1074567601" sldId="583"/>
            <ac:spMk id="4" creationId="{F6F56390-F29C-E08F-CA0E-8F5597CE6D81}"/>
          </ac:spMkLst>
        </pc:spChg>
        <pc:spChg chg="del">
          <ac:chgData name="赵 家乐" userId="8949c222875fb683" providerId="LiveId" clId="{21D8C394-EFB3-4B9F-AB9B-47478BBE6AE7}" dt="2022-11-18T01:28:11.206" v="1115" actId="478"/>
          <ac:spMkLst>
            <pc:docMk/>
            <pc:sldMk cId="1074567601" sldId="583"/>
            <ac:spMk id="6" creationId="{0E24A434-6796-B6E4-7230-6D8E5531B91C}"/>
          </ac:spMkLst>
        </pc:spChg>
        <pc:spChg chg="del">
          <ac:chgData name="赵 家乐" userId="8949c222875fb683" providerId="LiveId" clId="{21D8C394-EFB3-4B9F-AB9B-47478BBE6AE7}" dt="2022-11-18T01:28:11.206" v="1115" actId="478"/>
          <ac:spMkLst>
            <pc:docMk/>
            <pc:sldMk cId="1074567601" sldId="583"/>
            <ac:spMk id="7" creationId="{951BB0EE-2486-800D-4736-FD62BC7E33CE}"/>
          </ac:spMkLst>
        </pc:spChg>
        <pc:spChg chg="add mod">
          <ac:chgData name="赵 家乐" userId="8949c222875fb683" providerId="LiveId" clId="{21D8C394-EFB3-4B9F-AB9B-47478BBE6AE7}" dt="2022-11-18T01:28:34.889" v="1119" actId="1076"/>
          <ac:spMkLst>
            <pc:docMk/>
            <pc:sldMk cId="1074567601" sldId="583"/>
            <ac:spMk id="8" creationId="{BE275675-688C-5E4B-8CCE-CA90DD96E8CE}"/>
          </ac:spMkLst>
        </pc:spChg>
        <pc:spChg chg="add mod">
          <ac:chgData name="赵 家乐" userId="8949c222875fb683" providerId="LiveId" clId="{21D8C394-EFB3-4B9F-AB9B-47478BBE6AE7}" dt="2022-11-18T01:29:08.646" v="1126" actId="1076"/>
          <ac:spMkLst>
            <pc:docMk/>
            <pc:sldMk cId="1074567601" sldId="583"/>
            <ac:spMk id="9" creationId="{381C0D57-03D1-7314-950A-4834E4CECACE}"/>
          </ac:spMkLst>
        </pc:spChg>
        <pc:spChg chg="add mod">
          <ac:chgData name="赵 家乐" userId="8949c222875fb683" providerId="LiveId" clId="{21D8C394-EFB3-4B9F-AB9B-47478BBE6AE7}" dt="2022-11-18T01:29:12.179" v="1128" actId="1076"/>
          <ac:spMkLst>
            <pc:docMk/>
            <pc:sldMk cId="1074567601" sldId="583"/>
            <ac:spMk id="10" creationId="{437F6623-70D6-7C48-8E9A-08C62D5FEA28}"/>
          </ac:spMkLst>
        </pc:spChg>
        <pc:spChg chg="add mod">
          <ac:chgData name="赵 家乐" userId="8949c222875fb683" providerId="LiveId" clId="{21D8C394-EFB3-4B9F-AB9B-47478BBE6AE7}" dt="2022-11-18T01:29:19.588" v="1130" actId="1076"/>
          <ac:spMkLst>
            <pc:docMk/>
            <pc:sldMk cId="1074567601" sldId="583"/>
            <ac:spMk id="11" creationId="{83FEEA5C-E890-0AB1-7380-00CC8717C3DF}"/>
          </ac:spMkLst>
        </pc:spChg>
        <pc:graphicFrameChg chg="del">
          <ac:chgData name="赵 家乐" userId="8949c222875fb683" providerId="LiveId" clId="{21D8C394-EFB3-4B9F-AB9B-47478BBE6AE7}" dt="2022-11-18T01:28:11.206" v="1115" actId="478"/>
          <ac:graphicFrameMkLst>
            <pc:docMk/>
            <pc:sldMk cId="1074567601" sldId="583"/>
            <ac:graphicFrameMk id="5" creationId="{B86ACCEE-E167-55B0-F4C1-74FB738112BF}"/>
          </ac:graphicFrameMkLst>
        </pc:graphicFrameChg>
      </pc:sldChg>
      <pc:sldChg chg="addSp delSp modSp add mod">
        <pc:chgData name="赵 家乐" userId="8949c222875fb683" providerId="LiveId" clId="{21D8C394-EFB3-4B9F-AB9B-47478BBE6AE7}" dt="2022-11-18T02:09:10.335" v="1318" actId="1076"/>
        <pc:sldMkLst>
          <pc:docMk/>
          <pc:sldMk cId="3287851067" sldId="584"/>
        </pc:sldMkLst>
        <pc:spChg chg="add mod">
          <ac:chgData name="赵 家乐" userId="8949c222875fb683" providerId="LiveId" clId="{21D8C394-EFB3-4B9F-AB9B-47478BBE6AE7}" dt="2022-11-18T01:55:07.638" v="1248"/>
          <ac:spMkLst>
            <pc:docMk/>
            <pc:sldMk cId="3287851067" sldId="584"/>
            <ac:spMk id="3" creationId="{BBC12133-AC56-E3CB-7E6D-97CD4AF8654E}"/>
          </ac:spMkLst>
        </pc:spChg>
        <pc:graphicFrameChg chg="add del mod">
          <ac:chgData name="赵 家乐" userId="8949c222875fb683" providerId="LiveId" clId="{21D8C394-EFB3-4B9F-AB9B-47478BBE6AE7}" dt="2022-11-18T02:08:23.968" v="1301"/>
          <ac:graphicFrameMkLst>
            <pc:docMk/>
            <pc:sldMk cId="3287851067" sldId="584"/>
            <ac:graphicFrameMk id="4" creationId="{7D23BEC3-2DD6-2FE8-0D56-0BE257A168CE}"/>
          </ac:graphicFrameMkLst>
        </pc:graphicFrameChg>
        <pc:graphicFrameChg chg="add del mod">
          <ac:chgData name="赵 家乐" userId="8949c222875fb683" providerId="LiveId" clId="{21D8C394-EFB3-4B9F-AB9B-47478BBE6AE7}" dt="2022-11-18T02:08:53.036" v="1313"/>
          <ac:graphicFrameMkLst>
            <pc:docMk/>
            <pc:sldMk cId="3287851067" sldId="584"/>
            <ac:graphicFrameMk id="6" creationId="{5185C2B2-EF76-4CFB-8732-B71E8539E4C6}"/>
          </ac:graphicFrameMkLst>
        </pc:graphicFrameChg>
        <pc:picChg chg="add del mod modCrop">
          <ac:chgData name="赵 家乐" userId="8949c222875fb683" providerId="LiveId" clId="{21D8C394-EFB3-4B9F-AB9B-47478BBE6AE7}" dt="2022-11-18T02:08:38.999" v="1305"/>
          <ac:picMkLst>
            <pc:docMk/>
            <pc:sldMk cId="3287851067" sldId="584"/>
            <ac:picMk id="5" creationId="{4C31D110-7D1D-B5A0-D699-12A4335E69B7}"/>
          </ac:picMkLst>
        </pc:picChg>
        <pc:picChg chg="add mod modCrop">
          <ac:chgData name="赵 家乐" userId="8949c222875fb683" providerId="LiveId" clId="{21D8C394-EFB3-4B9F-AB9B-47478BBE6AE7}" dt="2022-11-18T02:09:10.335" v="1318" actId="1076"/>
          <ac:picMkLst>
            <pc:docMk/>
            <pc:sldMk cId="3287851067" sldId="584"/>
            <ac:picMk id="7" creationId="{A5389357-89D5-345F-A305-4E2703BD43AF}"/>
          </ac:picMkLst>
        </pc:picChg>
      </pc:sldChg>
      <pc:sldChg chg="addSp delSp modSp add mod">
        <pc:chgData name="赵 家乐" userId="8949c222875fb683" providerId="LiveId" clId="{21D8C394-EFB3-4B9F-AB9B-47478BBE6AE7}" dt="2022-11-18T02:11:09.371" v="1385" actId="1035"/>
        <pc:sldMkLst>
          <pc:docMk/>
          <pc:sldMk cId="2341043308" sldId="585"/>
        </pc:sldMkLst>
        <pc:spChg chg="add mod">
          <ac:chgData name="赵 家乐" userId="8949c222875fb683" providerId="LiveId" clId="{21D8C394-EFB3-4B9F-AB9B-47478BBE6AE7}" dt="2022-11-18T01:55:31.969" v="1262"/>
          <ac:spMkLst>
            <pc:docMk/>
            <pc:sldMk cId="2341043308" sldId="585"/>
            <ac:spMk id="3" creationId="{D33002FB-FD66-A47C-7055-B03F0B27939D}"/>
          </ac:spMkLst>
        </pc:spChg>
        <pc:graphicFrameChg chg="add del mod">
          <ac:chgData name="赵 家乐" userId="8949c222875fb683" providerId="LiveId" clId="{21D8C394-EFB3-4B9F-AB9B-47478BBE6AE7}" dt="2022-11-18T02:10:03.197" v="1320"/>
          <ac:graphicFrameMkLst>
            <pc:docMk/>
            <pc:sldMk cId="2341043308" sldId="585"/>
            <ac:graphicFrameMk id="4" creationId="{3C3BA0F0-13F7-7899-79BF-721FE369B2F2}"/>
          </ac:graphicFrameMkLst>
        </pc:graphicFrameChg>
        <pc:graphicFrameChg chg="add del mod">
          <ac:chgData name="赵 家乐" userId="8949c222875fb683" providerId="LiveId" clId="{21D8C394-EFB3-4B9F-AB9B-47478BBE6AE7}" dt="2022-11-18T02:10:42.412" v="1329"/>
          <ac:graphicFrameMkLst>
            <pc:docMk/>
            <pc:sldMk cId="2341043308" sldId="585"/>
            <ac:graphicFrameMk id="6" creationId="{B1ADCAEC-B17D-C805-3F7A-07223E95E404}"/>
          </ac:graphicFrameMkLst>
        </pc:graphicFrameChg>
        <pc:picChg chg="add mod modCrop">
          <ac:chgData name="赵 家乐" userId="8949c222875fb683" providerId="LiveId" clId="{21D8C394-EFB3-4B9F-AB9B-47478BBE6AE7}" dt="2022-11-18T02:11:06.512" v="1370" actId="1037"/>
          <ac:picMkLst>
            <pc:docMk/>
            <pc:sldMk cId="2341043308" sldId="585"/>
            <ac:picMk id="5" creationId="{213E1E7C-9641-2441-602E-66E05D33A33D}"/>
          </ac:picMkLst>
        </pc:picChg>
        <pc:picChg chg="add mod modCrop">
          <ac:chgData name="赵 家乐" userId="8949c222875fb683" providerId="LiveId" clId="{21D8C394-EFB3-4B9F-AB9B-47478BBE6AE7}" dt="2022-11-18T02:11:09.371" v="1385" actId="1035"/>
          <ac:picMkLst>
            <pc:docMk/>
            <pc:sldMk cId="2341043308" sldId="585"/>
            <ac:picMk id="7" creationId="{A4123DC8-676D-240F-476F-D816B13828F6}"/>
          </ac:picMkLst>
        </pc:picChg>
      </pc:sldChg>
      <pc:sldChg chg="addSp delSp modSp add mod">
        <pc:chgData name="赵 家乐" userId="8949c222875fb683" providerId="LiveId" clId="{21D8C394-EFB3-4B9F-AB9B-47478BBE6AE7}" dt="2022-11-18T02:11:37.959" v="1395" actId="1076"/>
        <pc:sldMkLst>
          <pc:docMk/>
          <pc:sldMk cId="2377434329" sldId="586"/>
        </pc:sldMkLst>
        <pc:spChg chg="add mod">
          <ac:chgData name="赵 家乐" userId="8949c222875fb683" providerId="LiveId" clId="{21D8C394-EFB3-4B9F-AB9B-47478BBE6AE7}" dt="2022-11-18T01:55:55.241" v="1275"/>
          <ac:spMkLst>
            <pc:docMk/>
            <pc:sldMk cId="2377434329" sldId="586"/>
            <ac:spMk id="3" creationId="{C84F2F2E-2665-3F9C-BF17-A2274EEBA9BB}"/>
          </ac:spMkLst>
        </pc:spChg>
        <pc:graphicFrameChg chg="add del mod">
          <ac:chgData name="赵 家乐" userId="8949c222875fb683" providerId="LiveId" clId="{21D8C394-EFB3-4B9F-AB9B-47478BBE6AE7}" dt="2022-11-18T02:11:28.906" v="1391"/>
          <ac:graphicFrameMkLst>
            <pc:docMk/>
            <pc:sldMk cId="2377434329" sldId="586"/>
            <ac:graphicFrameMk id="4" creationId="{51CC2234-197A-EFC9-92B7-7EF2A408D36E}"/>
          </ac:graphicFrameMkLst>
        </pc:graphicFrameChg>
        <pc:picChg chg="add mod modCrop">
          <ac:chgData name="赵 家乐" userId="8949c222875fb683" providerId="LiveId" clId="{21D8C394-EFB3-4B9F-AB9B-47478BBE6AE7}" dt="2022-11-18T02:11:37.959" v="1395" actId="1076"/>
          <ac:picMkLst>
            <pc:docMk/>
            <pc:sldMk cId="2377434329" sldId="586"/>
            <ac:picMk id="5" creationId="{03E8279B-9C74-F7C0-75E0-7667E8D57A1B}"/>
          </ac:picMkLst>
        </pc:picChg>
      </pc:sldChg>
      <pc:sldChg chg="addSp delSp modSp add mod">
        <pc:chgData name="赵 家乐" userId="8949c222875fb683" providerId="LiveId" clId="{21D8C394-EFB3-4B9F-AB9B-47478BBE6AE7}" dt="2022-11-18T02:12:13.605" v="1404" actId="1076"/>
        <pc:sldMkLst>
          <pc:docMk/>
          <pc:sldMk cId="3381599466" sldId="587"/>
        </pc:sldMkLst>
        <pc:spChg chg="add mod">
          <ac:chgData name="赵 家乐" userId="8949c222875fb683" providerId="LiveId" clId="{21D8C394-EFB3-4B9F-AB9B-47478BBE6AE7}" dt="2022-11-18T01:56:18.502" v="1288"/>
          <ac:spMkLst>
            <pc:docMk/>
            <pc:sldMk cId="3381599466" sldId="587"/>
            <ac:spMk id="3" creationId="{E33E12A3-FAFB-205D-1336-B9F7572A0BF0}"/>
          </ac:spMkLst>
        </pc:spChg>
        <pc:graphicFrameChg chg="add del mod">
          <ac:chgData name="赵 家乐" userId="8949c222875fb683" providerId="LiveId" clId="{21D8C394-EFB3-4B9F-AB9B-47478BBE6AE7}" dt="2022-11-18T02:11:56.843" v="1397"/>
          <ac:graphicFrameMkLst>
            <pc:docMk/>
            <pc:sldMk cId="3381599466" sldId="587"/>
            <ac:graphicFrameMk id="4" creationId="{D2F8F053-760C-BDF1-7427-B7727F8D9EAD}"/>
          </ac:graphicFrameMkLst>
        </pc:graphicFrameChg>
        <pc:picChg chg="add mod modCrop">
          <ac:chgData name="赵 家乐" userId="8949c222875fb683" providerId="LiveId" clId="{21D8C394-EFB3-4B9F-AB9B-47478BBE6AE7}" dt="2022-11-18T02:12:13.605" v="1404" actId="1076"/>
          <ac:picMkLst>
            <pc:docMk/>
            <pc:sldMk cId="3381599466" sldId="587"/>
            <ac:picMk id="5" creationId="{C499AAB4-6A59-85D1-6D15-802D07856ED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aoz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/>
              <a:t>尾部类别增强前后标签数量分布</a:t>
            </a:r>
          </a:p>
        </c:rich>
      </c:tx>
      <c:layout>
        <c:manualLayout>
          <c:xMode val="edge"/>
          <c:yMode val="edge"/>
          <c:x val="0.3460025660254365"/>
          <c:y val="1.72821955736713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增强前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  <a:effectLst/>
          </c:spPr>
          <c:invertIfNegative val="0"/>
          <c:cat>
            <c:strRef>
              <c:f>Sheet1!$A$1:$A$7</c:f>
              <c:strCache>
                <c:ptCount val="7"/>
                <c:pt idx="0">
                  <c:v>类别2</c:v>
                </c:pt>
                <c:pt idx="1">
                  <c:v>类别10</c:v>
                </c:pt>
                <c:pt idx="2">
                  <c:v>类别11</c:v>
                </c:pt>
                <c:pt idx="3">
                  <c:v>类别12</c:v>
                </c:pt>
                <c:pt idx="4">
                  <c:v>类别22</c:v>
                </c:pt>
                <c:pt idx="5">
                  <c:v>类别32</c:v>
                </c:pt>
                <c:pt idx="6">
                  <c:v>类别35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3062</c:v>
                </c:pt>
                <c:pt idx="1">
                  <c:v>1589</c:v>
                </c:pt>
                <c:pt idx="2">
                  <c:v>1023</c:v>
                </c:pt>
                <c:pt idx="3">
                  <c:v>49</c:v>
                </c:pt>
                <c:pt idx="4">
                  <c:v>26</c:v>
                </c:pt>
                <c:pt idx="5">
                  <c:v>5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7C-4C21-AAFA-840D768F3DC3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增强后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  <a:effectLst/>
          </c:spPr>
          <c:invertIfNegative val="0"/>
          <c:cat>
            <c:strRef>
              <c:f>Sheet1!$A$1:$A$7</c:f>
              <c:strCache>
                <c:ptCount val="7"/>
                <c:pt idx="0">
                  <c:v>类别2</c:v>
                </c:pt>
                <c:pt idx="1">
                  <c:v>类别10</c:v>
                </c:pt>
                <c:pt idx="2">
                  <c:v>类别11</c:v>
                </c:pt>
                <c:pt idx="3">
                  <c:v>类别12</c:v>
                </c:pt>
                <c:pt idx="4">
                  <c:v>类别22</c:v>
                </c:pt>
                <c:pt idx="5">
                  <c:v>类别32</c:v>
                </c:pt>
                <c:pt idx="6">
                  <c:v>类别35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125</c:v>
                </c:pt>
                <c:pt idx="4">
                  <c:v>125</c:v>
                </c:pt>
                <c:pt idx="5">
                  <c:v>125</c:v>
                </c:pt>
                <c:pt idx="6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7C-4C21-AAFA-840D768F3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3003919"/>
        <c:axId val="394825535"/>
      </c:barChart>
      <c:catAx>
        <c:axId val="115300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94825535"/>
        <c:crosses val="autoZero"/>
        <c:auto val="1"/>
        <c:lblAlgn val="ctr"/>
        <c:lblOffset val="100"/>
        <c:noMultiLvlLbl val="0"/>
      </c:catAx>
      <c:valAx>
        <c:axId val="394825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/>
                  <a:t>标签数量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5300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076941292513273"/>
          <c:y val="0.91645881096428927"/>
          <c:w val="0.24045950595888432"/>
          <c:h val="6.311720363312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实验</a:t>
            </a:r>
            <a:r>
              <a:rPr lang="zh-CN" altLang="en-US" sz="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7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为传统伪标签产生算法（如 </a:t>
            </a:r>
            <a:r>
              <a:rPr lang="en-US" altLang="zh-CN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FixMatch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）等采取的固定阈值策略</a:t>
            </a:r>
            <a:endParaRPr lang="en-US" altLang="zh-CN" sz="12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实验</a:t>
            </a:r>
            <a:r>
              <a:rPr lang="zh-CN" altLang="en-US" sz="7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7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不采用固定阈值对于阈值下限加以限制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2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162050" y="2438400"/>
            <a:ext cx="8865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《</a:t>
            </a:r>
            <a:r>
              <a:rPr lang="en-US" altLang="zh-CN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CCF BDCI  </a:t>
            </a:r>
            <a:r>
              <a:rPr lang="zh-CN" altLang="en-US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大咖说》</a:t>
            </a:r>
            <a:r>
              <a:rPr lang="zh-CN" altLang="en-US" sz="32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专题报告</a:t>
            </a:r>
            <a:endParaRPr lang="zh-CN" altLang="en-US" sz="32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D44084-6F78-5902-C533-74591FFD26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6162937-8111-F18B-7543-B13B0390C114}"/>
              </a:ext>
            </a:extLst>
          </p:cNvPr>
          <p:cNvSpPr/>
          <p:nvPr userDrawn="1"/>
        </p:nvSpPr>
        <p:spPr>
          <a:xfrm>
            <a:off x="0" y="614047"/>
            <a:ext cx="12192000" cy="585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CCF BDCI ">
            <a:extLst>
              <a:ext uri="{FF2B5EF4-FFF2-40B4-BE49-F238E27FC236}">
                <a16:creationId xmlns:a16="http://schemas.microsoft.com/office/drawing/2014/main" id="{C0EC3B4B-3856-3481-DE08-255EACB7CD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7245" y="154307"/>
            <a:ext cx="3501390" cy="3581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0711BC-1CD1-79BB-D486-3B05A5D48A99}"/>
              </a:ext>
            </a:extLst>
          </p:cNvPr>
          <p:cNvSpPr txBox="1"/>
          <p:nvPr userDrawn="1"/>
        </p:nvSpPr>
        <p:spPr>
          <a:xfrm>
            <a:off x="339013" y="88131"/>
            <a:ext cx="7505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小样本数据分类任务</a:t>
            </a:r>
            <a:endParaRPr lang="en-US" altLang="zh-CN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3A0F5C-6C22-11A2-142E-12AD2779744E}"/>
              </a:ext>
            </a:extLst>
          </p:cNvPr>
          <p:cNvSpPr txBox="1"/>
          <p:nvPr userDrawn="1"/>
        </p:nvSpPr>
        <p:spPr>
          <a:xfrm>
            <a:off x="1162050" y="2438400"/>
            <a:ext cx="8865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《</a:t>
            </a:r>
            <a:r>
              <a:rPr lang="en-US" altLang="zh-CN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CCF BDCI  </a:t>
            </a:r>
            <a:r>
              <a:rPr lang="zh-CN" altLang="en-US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大咖说》</a:t>
            </a:r>
            <a:r>
              <a:rPr lang="zh-CN" altLang="en-US" sz="32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专题报告</a:t>
            </a:r>
            <a:endParaRPr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42779D-FA01-97C6-1458-195C8F4F7D2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2C99F08-83AA-7C2E-F453-3CD2BD6C672B}"/>
              </a:ext>
            </a:extLst>
          </p:cNvPr>
          <p:cNvSpPr/>
          <p:nvPr userDrawn="1"/>
        </p:nvSpPr>
        <p:spPr>
          <a:xfrm>
            <a:off x="0" y="614047"/>
            <a:ext cx="12192000" cy="585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CCF BDCI ">
            <a:extLst>
              <a:ext uri="{FF2B5EF4-FFF2-40B4-BE49-F238E27FC236}">
                <a16:creationId xmlns:a16="http://schemas.microsoft.com/office/drawing/2014/main" id="{D572C839-F8FF-9220-49D4-84DC2856F85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37245" y="154307"/>
            <a:ext cx="3501390" cy="3581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思源黑体 CN Bold" panose="020B0800000000000000" charset="-122"/>
          <a:ea typeface="思源黑体 CN Bold" panose="020B0800000000000000" charset="-122"/>
          <a:cs typeface="思源黑体 CN Bold" panose="020B08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4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eg"/><Relationship Id="rId9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副标题 17"/>
          <p:cNvSpPr>
            <a:spLocks noGrp="1"/>
          </p:cNvSpPr>
          <p:nvPr>
            <p:ph type="subTitle" idx="4294967295"/>
          </p:nvPr>
        </p:nvSpPr>
        <p:spPr>
          <a:xfrm>
            <a:off x="838200" y="296545"/>
            <a:ext cx="4382135" cy="58547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468245" y="12515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2" name="图片 1" descr="C:\Users\PC\Desktop\2.png2">
            <a:extLst>
              <a:ext uri="{FF2B5EF4-FFF2-40B4-BE49-F238E27FC236}">
                <a16:creationId xmlns:a16="http://schemas.microsoft.com/office/drawing/2014/main" id="{4629B658-42D7-007F-7413-A0DE44BA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92D753-A36C-F324-A225-0CBAE5E9B3A0}"/>
              </a:ext>
            </a:extLst>
          </p:cNvPr>
          <p:cNvSpPr txBox="1"/>
          <p:nvPr userDrawn="1"/>
        </p:nvSpPr>
        <p:spPr>
          <a:xfrm>
            <a:off x="1162050" y="2495992"/>
            <a:ext cx="8865870" cy="75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小样本数据分类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13C74D-0EE7-9CCE-CEAC-E03AF977E0BE}"/>
              </a:ext>
            </a:extLst>
          </p:cNvPr>
          <p:cNvSpPr txBox="1"/>
          <p:nvPr userDrawn="1"/>
        </p:nvSpPr>
        <p:spPr>
          <a:xfrm>
            <a:off x="1231549" y="3503135"/>
            <a:ext cx="398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队伍名称：痛！太痛了！</a:t>
            </a:r>
            <a:endParaRPr lang="en-US" altLang="zh-CN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pic>
        <p:nvPicPr>
          <p:cNvPr id="8" name="图片 7" descr="CCF BDCI ">
            <a:extLst>
              <a:ext uri="{FF2B5EF4-FFF2-40B4-BE49-F238E27FC236}">
                <a16:creationId xmlns:a16="http://schemas.microsoft.com/office/drawing/2014/main" id="{4C6AE5EB-678C-A5A0-9118-168F5D58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7" y="543288"/>
            <a:ext cx="4310000" cy="4404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FA6528-1A13-0EC8-44E8-2631CA4156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5" y="1135631"/>
            <a:ext cx="5473835" cy="440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5E6AFF-BF67-5714-14F8-AB88E13CC147}"/>
                  </a:ext>
                </a:extLst>
              </p:cNvPr>
              <p:cNvSpPr txBox="1"/>
              <p:nvPr/>
            </p:nvSpPr>
            <p:spPr>
              <a:xfrm>
                <a:off x="1690665" y="2015519"/>
                <a:ext cx="8810670" cy="2434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对抗训练旨在提升模型的鲁棒性，同时也能提高模型的泛化能力。通常是对原始输入样本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en-US" altLang="zh-CN" sz="1800" dirty="0">
                    <a:effectLst/>
                    <a:latin typeface="微软雅黑" panose="020B0503020204020204" pitchFamily="34" charset="-122"/>
                    <a:ea typeface="Calibri" panose="020F0502020204030204" pitchFamily="34" charset="0"/>
                    <a:cs typeface="微软雅黑" panose="020B0503020204020204" pitchFamily="34" charset="-122"/>
                  </a:rPr>
                  <a:t> </a:t>
                </a:r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添加扰动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𝑎𝑑𝑣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，得到对抗样本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𝑎𝑑𝑣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，再将对抗样本输入模型训练</a:t>
                </a:r>
                <a:r>
                  <a:rPr lang="zh-CN" altLang="en-US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</a:t>
                </a:r>
                <a:endParaRPr lang="zh-CN" altLang="zh-CN" sz="1800" dirty="0">
                  <a:effectLst/>
                  <a:latin typeface="Linux Libertine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具体地，我们采用</a:t>
                </a:r>
                <a:r>
                  <a:rPr lang="en-US" altLang="zh-CN" sz="1800" dirty="0">
                    <a:effectLst/>
                    <a:latin typeface="+mj-lt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FGM (Fast Gradient Method) </a:t>
                </a:r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攻击算法，其所施加的扰动与样本的梯度方向相同：</a:t>
                </a:r>
                <a:endParaRPr lang="zh-CN" altLang="zh-CN" sz="1800" dirty="0">
                  <a:effectLst/>
                  <a:latin typeface="Linux Libertine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5E6AFF-BF67-5714-14F8-AB88E13C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665" y="2015519"/>
                <a:ext cx="8810670" cy="2434641"/>
              </a:xfrm>
              <a:prstGeom prst="rect">
                <a:avLst/>
              </a:prstGeom>
              <a:blipFill>
                <a:blip r:embed="rId2"/>
                <a:stretch>
                  <a:fillRect l="-415" r="-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E46165-FBD8-CB40-163A-994D34825D6B}"/>
                  </a:ext>
                </a:extLst>
              </p:cNvPr>
              <p:cNvSpPr txBox="1"/>
              <p:nvPr/>
            </p:nvSpPr>
            <p:spPr>
              <a:xfrm>
                <a:off x="2534729" y="3749840"/>
                <a:ext cx="6096000" cy="700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E46165-FBD8-CB40-163A-994D3482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729" y="3749840"/>
                <a:ext cx="6096000" cy="700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2B924F-474D-C812-8CCE-6802C9722CBD}"/>
                  </a:ext>
                </a:extLst>
              </p:cNvPr>
              <p:cNvSpPr txBox="1"/>
              <p:nvPr/>
            </p:nvSpPr>
            <p:spPr>
              <a:xfrm>
                <a:off x="2658078" y="465492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b="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2B924F-474D-C812-8CCE-6802C9722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078" y="4654923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8F6967-5B9A-E305-498E-CECFC2FAD93F}"/>
                  </a:ext>
                </a:extLst>
              </p:cNvPr>
              <p:cNvSpPr txBox="1"/>
              <p:nvPr/>
            </p:nvSpPr>
            <p:spPr>
              <a:xfrm>
                <a:off x="2658078" y="522901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8F6967-5B9A-E305-498E-CECFC2FA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078" y="5229018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69CFB0B4-80C7-A70A-AB05-1572D04D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7ACD4B-1F42-A44E-D434-F8A4760AC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03557A-849A-C3E0-ED60-0B44DA15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D0A1E6-C5C5-1558-B595-553438218C93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对抗训练</a:t>
            </a:r>
          </a:p>
        </p:txBody>
      </p:sp>
    </p:spTree>
    <p:extLst>
      <p:ext uri="{BB962C8B-B14F-4D97-AF65-F5344CB8AC3E}">
        <p14:creationId xmlns:p14="http://schemas.microsoft.com/office/powerpoint/2010/main" val="356619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F28E34-811A-083B-C56F-9739F37B9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1BB665-7CF6-3CFF-5F71-2ECEA7DB9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86A51A-7891-6DBB-6C03-E1CD5B78F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615478-7DEE-5439-A78C-15C5B96DE176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伪标签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423764-0AC9-FFBE-74C5-C30043909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2"/>
          <a:stretch/>
        </p:blipFill>
        <p:spPr>
          <a:xfrm>
            <a:off x="6292979" y="1080026"/>
            <a:ext cx="5297848" cy="4697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4B2DF-F96C-175C-B903-038DA2EBF0F0}"/>
                  </a:ext>
                </a:extLst>
              </p:cNvPr>
              <p:cNvSpPr txBox="1"/>
              <p:nvPr/>
            </p:nvSpPr>
            <p:spPr>
              <a:xfrm>
                <a:off x="966557" y="3254658"/>
                <a:ext cx="4708484" cy="2475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对于每一类别</a:t>
                </a:r>
                <a:r>
                  <a:rPr lang="zh-CN" altLang="en-US" sz="2400" dirty="0"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，</a:t>
                </a:r>
                <a:endParaRPr lang="en-US" altLang="zh-CN" sz="2400" dirty="0">
                  <a:latin typeface="Linux Libertine"/>
                  <a:ea typeface="微软雅黑" panose="020B0503020204020204" pitchFamily="34" charset="-122"/>
                  <a:cs typeface="Linux Libertine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inux Libertine"/>
                    <a:ea typeface="微软雅黑" panose="020B0503020204020204" pitchFamily="34" charset="-122"/>
                    <a:cs typeface="Linux Libertine"/>
                  </a:rPr>
                  <a:t>1.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inux Libertine"/>
                    <a:ea typeface="微软雅黑" panose="020B0503020204020204" pitchFamily="34" charset="-122"/>
                    <a:cs typeface="Linux Libertine"/>
                  </a:rPr>
                  <a:t>  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得到预测标签为该类的所有记录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Linux Libertine"/>
                  <a:ea typeface="微软雅黑" panose="020B0503020204020204" pitchFamily="34" charset="-122"/>
                  <a:cs typeface="Linux Libertine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2.  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按照对于该类预测概率由大到小进行排序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Linux Libertine"/>
                  <a:ea typeface="微软雅黑" panose="020B0503020204020204" pitchFamily="34" charset="-122"/>
                  <a:cs typeface="Linux Libertine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inux Libertine"/>
                    <a:ea typeface="微软雅黑" panose="020B0503020204020204" pitchFamily="34" charset="-122"/>
                  </a:rPr>
                  <a:t>3.  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求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ea typeface="Linux Libertine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α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</a:rPr>
                  <a:t> 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分位数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作为类别的阈值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4.  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若求得的阈值小于一个预先给定的固定阈值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ea typeface="Linux Libertine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γ</m:t>
                    </m:r>
                  </m:oMath>
                </a14:m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，则将其重新置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inux Libertine"/>
                    <a:ea typeface="微软雅黑" panose="020B0503020204020204" pitchFamily="34" charset="-122"/>
                    <a:cs typeface="Linux Libertine"/>
                  </a:rPr>
                  <a:t>设置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4B2DF-F96C-175C-B903-038DA2EBF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57" y="3254658"/>
                <a:ext cx="4708484" cy="2475678"/>
              </a:xfrm>
              <a:prstGeom prst="rect">
                <a:avLst/>
              </a:prstGeom>
              <a:blipFill>
                <a:blip r:embed="rId3"/>
                <a:stretch>
                  <a:fillRect l="-2073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下 24">
            <a:extLst>
              <a:ext uri="{FF2B5EF4-FFF2-40B4-BE49-F238E27FC236}">
                <a16:creationId xmlns:a16="http://schemas.microsoft.com/office/drawing/2014/main" id="{9B2F18F2-885B-1D63-BFEC-0B170F502C6D}"/>
              </a:ext>
            </a:extLst>
          </p:cNvPr>
          <p:cNvSpPr/>
          <p:nvPr/>
        </p:nvSpPr>
        <p:spPr>
          <a:xfrm rot="16200000">
            <a:off x="5640969" y="4265615"/>
            <a:ext cx="456299" cy="45376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CF280D-F0AC-F46E-231F-CE94B4D4C886}"/>
              </a:ext>
            </a:extLst>
          </p:cNvPr>
          <p:cNvGrpSpPr/>
          <p:nvPr/>
        </p:nvGrpSpPr>
        <p:grpSpPr>
          <a:xfrm>
            <a:off x="738085" y="1544183"/>
            <a:ext cx="5160937" cy="1369606"/>
            <a:chOff x="212681" y="1965283"/>
            <a:chExt cx="5160937" cy="136960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1120292-AEA0-663C-AC2C-C4E170449179}"/>
                </a:ext>
              </a:extLst>
            </p:cNvPr>
            <p:cNvSpPr txBox="1"/>
            <p:nvPr/>
          </p:nvSpPr>
          <p:spPr>
            <a:xfrm>
              <a:off x="441153" y="1965283"/>
              <a:ext cx="4932465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effectLst/>
                  <a:latin typeface="Linux Libertine"/>
                  <a:ea typeface="微软雅黑" panose="020B0503020204020204" pitchFamily="34" charset="-122"/>
                  <a:cs typeface="Linux Libertine"/>
                </a:rPr>
                <a:t>头部类别</a:t>
              </a:r>
              <a:endParaRPr lang="en-US" altLang="zh-CN" dirty="0">
                <a:effectLst/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endParaRPr lang="en-US" altLang="zh-CN" sz="500" dirty="0"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r>
                <a:rPr lang="zh-CN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Linux Libertine"/>
                  <a:ea typeface="微软雅黑" panose="020B0503020204020204" pitchFamily="34" charset="-122"/>
                  <a:cs typeface="Linux Libertine"/>
                </a:rPr>
                <a:t>学习情况较好，设置较高阈值，保证其精确度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endParaRPr lang="en-US" altLang="zh-CN" sz="5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r>
                <a:rPr lang="zh-CN" altLang="zh-CN" dirty="0">
                  <a:effectLst/>
                  <a:latin typeface="Linux Libertine"/>
                  <a:ea typeface="微软雅黑" panose="020B0503020204020204" pitchFamily="34" charset="-122"/>
                  <a:cs typeface="Linux Libertine"/>
                </a:rPr>
                <a:t>尾部类别</a:t>
              </a:r>
              <a:endParaRPr lang="en-US" altLang="zh-CN" dirty="0">
                <a:effectLst/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endParaRPr lang="en-US" altLang="zh-CN" sz="500" dirty="0"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r>
                <a:rPr lang="zh-CN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Linux Libertine"/>
                  <a:ea typeface="微软雅黑" panose="020B0503020204020204" pitchFamily="34" charset="-122"/>
                  <a:cs typeface="Linux Libertine"/>
                </a:rPr>
                <a:t>学习情况较差，设置较低阈值，获得较高的召回率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641A858-7E57-7AD1-6301-9AC2C4A6C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24" y="2020861"/>
              <a:ext cx="298465" cy="30481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827A85F-3513-9710-BED5-A9029618D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81" y="2686070"/>
              <a:ext cx="298465" cy="304816"/>
            </a:xfrm>
            <a:prstGeom prst="rect">
              <a:avLst/>
            </a:prstGeom>
          </p:spPr>
        </p:pic>
      </p:grpSp>
      <p:sp>
        <p:nvSpPr>
          <p:cNvPr id="3" name="箭头: 下 2">
            <a:extLst>
              <a:ext uri="{FF2B5EF4-FFF2-40B4-BE49-F238E27FC236}">
                <a16:creationId xmlns:a16="http://schemas.microsoft.com/office/drawing/2014/main" id="{0FE21BF8-338A-44EE-6E58-7D331AC8D872}"/>
              </a:ext>
            </a:extLst>
          </p:cNvPr>
          <p:cNvSpPr/>
          <p:nvPr/>
        </p:nvSpPr>
        <p:spPr>
          <a:xfrm>
            <a:off x="3204639" y="3027776"/>
            <a:ext cx="456299" cy="45376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05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文本框 199">
            <a:extLst>
              <a:ext uri="{FF2B5EF4-FFF2-40B4-BE49-F238E27FC236}">
                <a16:creationId xmlns:a16="http://schemas.microsoft.com/office/drawing/2014/main" id="{6434E0AE-C953-B6AF-C9F5-EDC60A6D91CF}"/>
              </a:ext>
            </a:extLst>
          </p:cNvPr>
          <p:cNvSpPr txBox="1"/>
          <p:nvPr/>
        </p:nvSpPr>
        <p:spPr>
          <a:xfrm>
            <a:off x="10213910" y="4030020"/>
            <a:ext cx="15670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0.5995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0.8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565BCC-A413-EFAE-47DE-D024A0E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8A09F1-B112-3FB5-6507-F568E4106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5C5532-7F48-105A-528D-1A01A90B9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7505B3-FB33-8C3F-1F52-87A6CDBA33F8}"/>
              </a:ext>
            </a:extLst>
          </p:cNvPr>
          <p:cNvSpPr/>
          <p:nvPr/>
        </p:nvSpPr>
        <p:spPr>
          <a:xfrm>
            <a:off x="768307" y="815443"/>
            <a:ext cx="23585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伪标签迭代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0733E1-2C57-BA28-4BA5-DCFF94823B69}"/>
              </a:ext>
            </a:extLst>
          </p:cNvPr>
          <p:cNvGrpSpPr/>
          <p:nvPr/>
        </p:nvGrpSpPr>
        <p:grpSpPr>
          <a:xfrm>
            <a:off x="9931166" y="3490575"/>
            <a:ext cx="1246260" cy="457313"/>
            <a:chOff x="161575" y="231574"/>
            <a:chExt cx="1600202" cy="965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6" name="流程图: 磁盘 85">
              <a:extLst>
                <a:ext uri="{FF2B5EF4-FFF2-40B4-BE49-F238E27FC236}">
                  <a16:creationId xmlns:a16="http://schemas.microsoft.com/office/drawing/2014/main" id="{E4DE9FC1-7BA6-37BF-AE71-08358F80916A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338C8C9-11BD-392F-BD7E-90CFAD34184E}"/>
                </a:ext>
              </a:extLst>
            </p:cNvPr>
            <p:cNvSpPr txBox="1"/>
            <p:nvPr/>
          </p:nvSpPr>
          <p:spPr>
            <a:xfrm>
              <a:off x="260767" y="610776"/>
              <a:ext cx="1442470" cy="4691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train_e.json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90CEB53-CCF8-7D25-0E77-AB36BE30CC5F}"/>
              </a:ext>
            </a:extLst>
          </p:cNvPr>
          <p:cNvGrpSpPr/>
          <p:nvPr/>
        </p:nvGrpSpPr>
        <p:grpSpPr>
          <a:xfrm>
            <a:off x="1033806" y="2651207"/>
            <a:ext cx="1073229" cy="657509"/>
            <a:chOff x="4665695" y="1212887"/>
            <a:chExt cx="1098271" cy="773723"/>
          </a:xfrm>
        </p:grpSpPr>
        <p:sp>
          <p:nvSpPr>
            <p:cNvPr id="8" name="流程图: 磁盘 7">
              <a:extLst>
                <a:ext uri="{FF2B5EF4-FFF2-40B4-BE49-F238E27FC236}">
                  <a16:creationId xmlns:a16="http://schemas.microsoft.com/office/drawing/2014/main" id="{9F9A78AE-0CFE-D690-B8AB-AC0901F14C87}"/>
                </a:ext>
              </a:extLst>
            </p:cNvPr>
            <p:cNvSpPr/>
            <p:nvPr/>
          </p:nvSpPr>
          <p:spPr>
            <a:xfrm>
              <a:off x="4665695" y="1212887"/>
              <a:ext cx="1019908" cy="773723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2EDEBB9-BCF4-2F93-CCA0-D74E48ADB414}"/>
                </a:ext>
              </a:extLst>
            </p:cNvPr>
            <p:cNvSpPr txBox="1"/>
            <p:nvPr/>
          </p:nvSpPr>
          <p:spPr>
            <a:xfrm>
              <a:off x="4728588" y="1575294"/>
              <a:ext cx="10353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Consolas" panose="020B0609020204030204" pitchFamily="49" charset="0"/>
                </a:rPr>
                <a:t>train.json</a:t>
              </a:r>
              <a:endParaRPr lang="zh-CN" altLang="en-US" sz="105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EA9C03B-FA29-EC74-C024-E799D0526D19}"/>
              </a:ext>
            </a:extLst>
          </p:cNvPr>
          <p:cNvGrpSpPr/>
          <p:nvPr/>
        </p:nvGrpSpPr>
        <p:grpSpPr>
          <a:xfrm>
            <a:off x="3425890" y="2800277"/>
            <a:ext cx="1246260" cy="457313"/>
            <a:chOff x="161575" y="231574"/>
            <a:chExt cx="1600202" cy="965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6" name="流程图: 磁盘 55">
              <a:extLst>
                <a:ext uri="{FF2B5EF4-FFF2-40B4-BE49-F238E27FC236}">
                  <a16:creationId xmlns:a16="http://schemas.microsoft.com/office/drawing/2014/main" id="{575E8CE2-FF9B-BABD-F33F-DD6EB97E2685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21A4DDF-8C40-5CD9-DA0E-7528EBB6F0C0}"/>
                </a:ext>
              </a:extLst>
            </p:cNvPr>
            <p:cNvSpPr txBox="1"/>
            <p:nvPr/>
          </p:nvSpPr>
          <p:spPr>
            <a:xfrm>
              <a:off x="260767" y="610776"/>
              <a:ext cx="1442470" cy="4691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train_a.json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697A7F8-464A-9408-820A-0A50CCCFAF38}"/>
              </a:ext>
            </a:extLst>
          </p:cNvPr>
          <p:cNvGrpSpPr/>
          <p:nvPr/>
        </p:nvGrpSpPr>
        <p:grpSpPr>
          <a:xfrm>
            <a:off x="5633112" y="2651207"/>
            <a:ext cx="1246260" cy="457313"/>
            <a:chOff x="161575" y="231574"/>
            <a:chExt cx="1600202" cy="965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9" name="流程图: 磁盘 58">
              <a:extLst>
                <a:ext uri="{FF2B5EF4-FFF2-40B4-BE49-F238E27FC236}">
                  <a16:creationId xmlns:a16="http://schemas.microsoft.com/office/drawing/2014/main" id="{7238F112-471A-173E-A2D7-520ABAE0DE61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234B791-3B37-0361-96C3-863A58E726B9}"/>
                </a:ext>
              </a:extLst>
            </p:cNvPr>
            <p:cNvSpPr txBox="1"/>
            <p:nvPr/>
          </p:nvSpPr>
          <p:spPr>
            <a:xfrm>
              <a:off x="260767" y="610776"/>
              <a:ext cx="1442470" cy="4691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train_b.json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0FDEAEB-B21F-78E1-FF66-25A491B6E798}"/>
              </a:ext>
            </a:extLst>
          </p:cNvPr>
          <p:cNvGrpSpPr/>
          <p:nvPr/>
        </p:nvGrpSpPr>
        <p:grpSpPr>
          <a:xfrm>
            <a:off x="8367028" y="2620812"/>
            <a:ext cx="1246260" cy="457313"/>
            <a:chOff x="161575" y="231574"/>
            <a:chExt cx="1600202" cy="965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5" name="流程图: 磁盘 64">
              <a:extLst>
                <a:ext uri="{FF2B5EF4-FFF2-40B4-BE49-F238E27FC236}">
                  <a16:creationId xmlns:a16="http://schemas.microsoft.com/office/drawing/2014/main" id="{691CC0AB-6ECC-C3FF-6CF0-253D7371EDB5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B5D304E-9DE7-EA77-B7C3-1B11F051CD12}"/>
                </a:ext>
              </a:extLst>
            </p:cNvPr>
            <p:cNvSpPr txBox="1"/>
            <p:nvPr/>
          </p:nvSpPr>
          <p:spPr>
            <a:xfrm>
              <a:off x="260767" y="610776"/>
              <a:ext cx="1442470" cy="4691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train_d.json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34E9931-9187-8EF4-8DE9-B055A3FD5FFB}"/>
              </a:ext>
            </a:extLst>
          </p:cNvPr>
          <p:cNvGrpSpPr/>
          <p:nvPr/>
        </p:nvGrpSpPr>
        <p:grpSpPr>
          <a:xfrm>
            <a:off x="8281326" y="4803977"/>
            <a:ext cx="1246260" cy="457313"/>
            <a:chOff x="161575" y="1455410"/>
            <a:chExt cx="1600202" cy="965106"/>
          </a:xfrm>
        </p:grpSpPr>
        <p:sp>
          <p:nvSpPr>
            <p:cNvPr id="68" name="流程图: 磁盘 67">
              <a:extLst>
                <a:ext uri="{FF2B5EF4-FFF2-40B4-BE49-F238E27FC236}">
                  <a16:creationId xmlns:a16="http://schemas.microsoft.com/office/drawing/2014/main" id="{210427DF-8E63-D8F4-5BA4-B9AAD8FC2F66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0D8E93C-6D2A-9505-B45B-56B4A1F9EF5D}"/>
                </a:ext>
              </a:extLst>
            </p:cNvPr>
            <p:cNvSpPr txBox="1"/>
            <p:nvPr/>
          </p:nvSpPr>
          <p:spPr>
            <a:xfrm>
              <a:off x="260767" y="1834612"/>
              <a:ext cx="1442470" cy="46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train_0.json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6DD03C2-4846-FD9D-5B16-26BE2382A373}"/>
              </a:ext>
            </a:extLst>
          </p:cNvPr>
          <p:cNvSpPr/>
          <p:nvPr/>
        </p:nvSpPr>
        <p:spPr>
          <a:xfrm>
            <a:off x="3439065" y="1751619"/>
            <a:ext cx="1066706" cy="3923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Mengzi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6B507BB-3FC1-7F06-9EB8-FB03FF8AD147}"/>
              </a:ext>
            </a:extLst>
          </p:cNvPr>
          <p:cNvGrpSpPr/>
          <p:nvPr/>
        </p:nvGrpSpPr>
        <p:grpSpPr>
          <a:xfrm>
            <a:off x="7806098" y="1606759"/>
            <a:ext cx="1246260" cy="457313"/>
            <a:chOff x="161575" y="231574"/>
            <a:chExt cx="1600202" cy="965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2" name="流程图: 磁盘 81">
              <a:extLst>
                <a:ext uri="{FF2B5EF4-FFF2-40B4-BE49-F238E27FC236}">
                  <a16:creationId xmlns:a16="http://schemas.microsoft.com/office/drawing/2014/main" id="{1552CA83-B51D-963A-2009-7CBF7AF27F51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B3F21B8-EC27-B96C-90BD-829CDEFF9017}"/>
                </a:ext>
              </a:extLst>
            </p:cNvPr>
            <p:cNvSpPr txBox="1"/>
            <p:nvPr/>
          </p:nvSpPr>
          <p:spPr>
            <a:xfrm>
              <a:off x="260767" y="610776"/>
              <a:ext cx="1442470" cy="4691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train_c.json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3F36B670-B170-236E-7B37-CC77CF92C53E}"/>
              </a:ext>
            </a:extLst>
          </p:cNvPr>
          <p:cNvSpPr/>
          <p:nvPr/>
        </p:nvSpPr>
        <p:spPr>
          <a:xfrm>
            <a:off x="10153450" y="4848607"/>
            <a:ext cx="1066706" cy="3923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Macbert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02CFE74B-BCDD-B989-FF09-3BC4351482C1}"/>
              </a:ext>
            </a:extLst>
          </p:cNvPr>
          <p:cNvSpPr/>
          <p:nvPr/>
        </p:nvSpPr>
        <p:spPr>
          <a:xfrm>
            <a:off x="8249951" y="5700531"/>
            <a:ext cx="1340669" cy="3923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Ernie 3.0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F5CE29FB-4CEF-800A-986B-A86D5CDD3B3A}"/>
              </a:ext>
            </a:extLst>
          </p:cNvPr>
          <p:cNvGrpSpPr/>
          <p:nvPr/>
        </p:nvGrpSpPr>
        <p:grpSpPr>
          <a:xfrm>
            <a:off x="5624909" y="4054925"/>
            <a:ext cx="1246260" cy="457313"/>
            <a:chOff x="161575" y="1455410"/>
            <a:chExt cx="1600202" cy="965106"/>
          </a:xfrm>
        </p:grpSpPr>
        <p:sp>
          <p:nvSpPr>
            <p:cNvPr id="175" name="流程图: 磁盘 174">
              <a:extLst>
                <a:ext uri="{FF2B5EF4-FFF2-40B4-BE49-F238E27FC236}">
                  <a16:creationId xmlns:a16="http://schemas.microsoft.com/office/drawing/2014/main" id="{2D2A583C-DA69-5F7C-3CC8-4EE7216E0F0E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9F16B2E6-ADD3-9E09-AF05-5F68F2667050}"/>
                </a:ext>
              </a:extLst>
            </p:cNvPr>
            <p:cNvSpPr txBox="1"/>
            <p:nvPr/>
          </p:nvSpPr>
          <p:spPr>
            <a:xfrm>
              <a:off x="260767" y="1834610"/>
              <a:ext cx="1442470" cy="46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train_1.json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5B94918F-A1D1-779F-4710-0DC731C5FE74}"/>
              </a:ext>
            </a:extLst>
          </p:cNvPr>
          <p:cNvGrpSpPr/>
          <p:nvPr/>
        </p:nvGrpSpPr>
        <p:grpSpPr>
          <a:xfrm>
            <a:off x="5622850" y="4973135"/>
            <a:ext cx="1246260" cy="457313"/>
            <a:chOff x="161575" y="1455410"/>
            <a:chExt cx="1600202" cy="965106"/>
          </a:xfrm>
        </p:grpSpPr>
        <p:sp>
          <p:nvSpPr>
            <p:cNvPr id="178" name="流程图: 磁盘 177">
              <a:extLst>
                <a:ext uri="{FF2B5EF4-FFF2-40B4-BE49-F238E27FC236}">
                  <a16:creationId xmlns:a16="http://schemas.microsoft.com/office/drawing/2014/main" id="{88AAB4EA-C77E-112B-0015-F6D910920A6B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08737D34-935F-5450-CFB2-2DFA21B9A92F}"/>
                </a:ext>
              </a:extLst>
            </p:cNvPr>
            <p:cNvSpPr txBox="1"/>
            <p:nvPr/>
          </p:nvSpPr>
          <p:spPr>
            <a:xfrm>
              <a:off x="260767" y="1834610"/>
              <a:ext cx="1442470" cy="46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train_2.json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1" name="箭头: 下 180">
            <a:extLst>
              <a:ext uri="{FF2B5EF4-FFF2-40B4-BE49-F238E27FC236}">
                <a16:creationId xmlns:a16="http://schemas.microsoft.com/office/drawing/2014/main" id="{C48E4930-CA88-97B1-05A0-D23E20CB7F38}"/>
              </a:ext>
            </a:extLst>
          </p:cNvPr>
          <p:cNvSpPr/>
          <p:nvPr/>
        </p:nvSpPr>
        <p:spPr>
          <a:xfrm rot="9228370">
            <a:off x="7996370" y="5310199"/>
            <a:ext cx="362208" cy="26154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1426F227-C7AC-DC90-3798-10DBC304E9E7}"/>
              </a:ext>
            </a:extLst>
          </p:cNvPr>
          <p:cNvGrpSpPr/>
          <p:nvPr/>
        </p:nvGrpSpPr>
        <p:grpSpPr>
          <a:xfrm>
            <a:off x="3013438" y="4668924"/>
            <a:ext cx="1246260" cy="457313"/>
            <a:chOff x="161575" y="1455410"/>
            <a:chExt cx="1600202" cy="965106"/>
          </a:xfrm>
        </p:grpSpPr>
        <p:sp>
          <p:nvSpPr>
            <p:cNvPr id="184" name="流程图: 磁盘 183">
              <a:extLst>
                <a:ext uri="{FF2B5EF4-FFF2-40B4-BE49-F238E27FC236}">
                  <a16:creationId xmlns:a16="http://schemas.microsoft.com/office/drawing/2014/main" id="{9079C16E-ECA1-F15E-33E7-458E3050555A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A7C11288-C1A5-BB43-C560-323CD7E09239}"/>
                </a:ext>
              </a:extLst>
            </p:cNvPr>
            <p:cNvSpPr txBox="1"/>
            <p:nvPr/>
          </p:nvSpPr>
          <p:spPr>
            <a:xfrm>
              <a:off x="260767" y="1834610"/>
              <a:ext cx="1442470" cy="46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train_3.json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1541D841-7D13-0C92-5579-0DEFD7637A8D}"/>
              </a:ext>
            </a:extLst>
          </p:cNvPr>
          <p:cNvGrpSpPr/>
          <p:nvPr/>
        </p:nvGrpSpPr>
        <p:grpSpPr>
          <a:xfrm>
            <a:off x="494493" y="4689824"/>
            <a:ext cx="1246260" cy="457313"/>
            <a:chOff x="161575" y="1455410"/>
            <a:chExt cx="1600202" cy="965106"/>
          </a:xfrm>
        </p:grpSpPr>
        <p:sp>
          <p:nvSpPr>
            <p:cNvPr id="187" name="流程图: 磁盘 186">
              <a:extLst>
                <a:ext uri="{FF2B5EF4-FFF2-40B4-BE49-F238E27FC236}">
                  <a16:creationId xmlns:a16="http://schemas.microsoft.com/office/drawing/2014/main" id="{B12A2956-E624-2BDF-7E0A-C8377818CFD5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A4CC6C1E-1824-E481-599D-B40319C1B5F9}"/>
                </a:ext>
              </a:extLst>
            </p:cNvPr>
            <p:cNvSpPr txBox="1"/>
            <p:nvPr/>
          </p:nvSpPr>
          <p:spPr>
            <a:xfrm>
              <a:off x="272475" y="1851345"/>
              <a:ext cx="1442470" cy="46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train_4.json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1" name="箭头: 下 190">
            <a:extLst>
              <a:ext uri="{FF2B5EF4-FFF2-40B4-BE49-F238E27FC236}">
                <a16:creationId xmlns:a16="http://schemas.microsoft.com/office/drawing/2014/main" id="{D135C382-5B71-C284-3CF3-163D035F8B7F}"/>
              </a:ext>
            </a:extLst>
          </p:cNvPr>
          <p:cNvSpPr/>
          <p:nvPr/>
        </p:nvSpPr>
        <p:spPr>
          <a:xfrm rot="5400000">
            <a:off x="2205257" y="4670128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61236D6-AE08-5449-C2C6-6063615FA519}"/>
              </a:ext>
            </a:extLst>
          </p:cNvPr>
          <p:cNvSpPr txBox="1"/>
          <p:nvPr/>
        </p:nvSpPr>
        <p:spPr>
          <a:xfrm>
            <a:off x="2125826" y="2277012"/>
            <a:ext cx="1828226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0.5144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0.15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3BDFBE75-9E55-5579-F626-1527AFAE1154}"/>
              </a:ext>
            </a:extLst>
          </p:cNvPr>
          <p:cNvSpPr txBox="1"/>
          <p:nvPr/>
        </p:nvSpPr>
        <p:spPr>
          <a:xfrm>
            <a:off x="4412670" y="2115959"/>
            <a:ext cx="2241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0.5529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0.30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FC2D4D4-53E5-9A83-1E1B-05CB29F9D254}"/>
              </a:ext>
            </a:extLst>
          </p:cNvPr>
          <p:cNvSpPr txBox="1"/>
          <p:nvPr/>
        </p:nvSpPr>
        <p:spPr>
          <a:xfrm>
            <a:off x="5931350" y="1662759"/>
            <a:ext cx="1875520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0.5682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0.50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6AD2007-1CE0-CE90-1D42-B44B79906360}"/>
              </a:ext>
            </a:extLst>
          </p:cNvPr>
          <p:cNvSpPr txBox="1"/>
          <p:nvPr/>
        </p:nvSpPr>
        <p:spPr>
          <a:xfrm>
            <a:off x="7003259" y="3132558"/>
            <a:ext cx="1720806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0.5682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0.70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572A3DFE-7958-BC6F-0399-BAB2172A03D0}"/>
              </a:ext>
            </a:extLst>
          </p:cNvPr>
          <p:cNvSpPr txBox="1"/>
          <p:nvPr/>
        </p:nvSpPr>
        <p:spPr>
          <a:xfrm>
            <a:off x="9842730" y="2298260"/>
            <a:ext cx="1484685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0.6029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0.75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23E8777-1DB6-30B9-76BA-42F0A4A0DB9C}"/>
              </a:ext>
            </a:extLst>
          </p:cNvPr>
          <p:cNvSpPr txBox="1"/>
          <p:nvPr/>
        </p:nvSpPr>
        <p:spPr>
          <a:xfrm>
            <a:off x="7507692" y="3936233"/>
            <a:ext cx="1819923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0.6308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0.8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1823C93B-744C-681A-65F7-8B635B414B1F}"/>
              </a:ext>
            </a:extLst>
          </p:cNvPr>
          <p:cNvSpPr txBox="1"/>
          <p:nvPr/>
        </p:nvSpPr>
        <p:spPr>
          <a:xfrm>
            <a:off x="6457055" y="5509070"/>
            <a:ext cx="1642121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0.6329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0.8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D787FDA0-77F7-D275-8DD7-F8B5DAA7FC7B}"/>
              </a:ext>
            </a:extLst>
          </p:cNvPr>
          <p:cNvSpPr txBox="1"/>
          <p:nvPr/>
        </p:nvSpPr>
        <p:spPr>
          <a:xfrm>
            <a:off x="4034695" y="4081317"/>
            <a:ext cx="1907381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0.6423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0.8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013A23CC-FF8A-6E14-EAFB-FAC4EA255220}"/>
              </a:ext>
            </a:extLst>
          </p:cNvPr>
          <p:cNvSpPr txBox="1"/>
          <p:nvPr/>
        </p:nvSpPr>
        <p:spPr>
          <a:xfrm>
            <a:off x="1695984" y="4154736"/>
            <a:ext cx="1620769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0.6460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0.8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C8C25F7-C253-8E65-CEA7-2CF5B7A02F88}"/>
              </a:ext>
            </a:extLst>
          </p:cNvPr>
          <p:cNvSpPr/>
          <p:nvPr/>
        </p:nvSpPr>
        <p:spPr>
          <a:xfrm rot="5975298">
            <a:off x="4784356" y="4813081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CC731AB0-513E-7092-82EE-C1F41725FECE}"/>
              </a:ext>
            </a:extLst>
          </p:cNvPr>
          <p:cNvSpPr/>
          <p:nvPr/>
        </p:nvSpPr>
        <p:spPr>
          <a:xfrm rot="6831926">
            <a:off x="7374798" y="4343400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F96FDAE2-5CDA-5D97-E664-37D417B67B2C}"/>
              </a:ext>
            </a:extLst>
          </p:cNvPr>
          <p:cNvSpPr/>
          <p:nvPr/>
        </p:nvSpPr>
        <p:spPr>
          <a:xfrm rot="4783091">
            <a:off x="7359927" y="4843040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EF4A0415-BAD3-B15F-90C7-04EA26D432F5}"/>
              </a:ext>
            </a:extLst>
          </p:cNvPr>
          <p:cNvSpPr/>
          <p:nvPr/>
        </p:nvSpPr>
        <p:spPr>
          <a:xfrm rot="1912589">
            <a:off x="5250231" y="4515204"/>
            <a:ext cx="362208" cy="51759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6AFFD585-0FE6-9CD6-6401-4CA8141AF47E}"/>
              </a:ext>
            </a:extLst>
          </p:cNvPr>
          <p:cNvSpPr/>
          <p:nvPr/>
        </p:nvSpPr>
        <p:spPr>
          <a:xfrm rot="2071566">
            <a:off x="9432184" y="4068609"/>
            <a:ext cx="362208" cy="51759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8ED2047-DA03-C6E9-43E8-357764489890}"/>
              </a:ext>
            </a:extLst>
          </p:cNvPr>
          <p:cNvSpPr/>
          <p:nvPr/>
        </p:nvSpPr>
        <p:spPr>
          <a:xfrm rot="5400000">
            <a:off x="9666190" y="4878429"/>
            <a:ext cx="314986" cy="3007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C717BAE5-6F57-9D36-982B-438F89D3217A}"/>
              </a:ext>
            </a:extLst>
          </p:cNvPr>
          <p:cNvSpPr/>
          <p:nvPr/>
        </p:nvSpPr>
        <p:spPr>
          <a:xfrm rot="16200000">
            <a:off x="2584849" y="2731336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14202DC8-FB97-1A8C-9C73-F9A098E501AF}"/>
              </a:ext>
            </a:extLst>
          </p:cNvPr>
          <p:cNvSpPr/>
          <p:nvPr/>
        </p:nvSpPr>
        <p:spPr>
          <a:xfrm rot="15724062">
            <a:off x="4982343" y="2674671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3EC9DFA9-DFAF-3090-9197-7BB831148913}"/>
              </a:ext>
            </a:extLst>
          </p:cNvPr>
          <p:cNvSpPr/>
          <p:nvPr/>
        </p:nvSpPr>
        <p:spPr>
          <a:xfrm rot="14120870">
            <a:off x="7178881" y="2059587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479F0A74-7F63-D664-6D7B-4621719476FD}"/>
              </a:ext>
            </a:extLst>
          </p:cNvPr>
          <p:cNvSpPr/>
          <p:nvPr/>
        </p:nvSpPr>
        <p:spPr>
          <a:xfrm rot="16200000">
            <a:off x="7453335" y="2579552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F906D3DF-9B7A-49F7-B1DE-CC332A382AEC}"/>
              </a:ext>
            </a:extLst>
          </p:cNvPr>
          <p:cNvSpPr/>
          <p:nvPr/>
        </p:nvSpPr>
        <p:spPr>
          <a:xfrm rot="18770442">
            <a:off x="9874404" y="2942964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00B2DA54-AF6E-B94B-5526-D2BC1E0E99E9}"/>
              </a:ext>
            </a:extLst>
          </p:cNvPr>
          <p:cNvSpPr/>
          <p:nvPr/>
        </p:nvSpPr>
        <p:spPr>
          <a:xfrm>
            <a:off x="3789125" y="2323629"/>
            <a:ext cx="362208" cy="26154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6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275675-688C-5E4B-8CCE-CA90DD96E8CE}"/>
              </a:ext>
            </a:extLst>
          </p:cNvPr>
          <p:cNvSpPr txBox="1"/>
          <p:nvPr/>
        </p:nvSpPr>
        <p:spPr>
          <a:xfrm>
            <a:off x="494493" y="2006992"/>
            <a:ext cx="3873497" cy="3105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少数类别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（长尾类别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12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22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32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35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）应用两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数据增强方法：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回译：利用谷歌翻译接口，将中文翻译为</a:t>
            </a:r>
            <a:r>
              <a:rPr lang="en-US" altLang="zh-CN" dirty="0"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5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种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外语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，再翻译回中文，得到新的样本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dirty="0">
              <a:latin typeface="Linux Libertine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Calibri" panose="020F0502020204030204" pitchFamily="34" charset="0"/>
                <a:cs typeface="微软雅黑" panose="020B0503020204020204" pitchFamily="34" charset="-122"/>
              </a:rPr>
              <a:t>    EDA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：同义词替换、随机插入、随机替换与随机删除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9FEC4C-FC74-34E9-A028-0434B229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16DF4E-AFB8-4905-A19F-1ABCBC43E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AD9029-53EA-5E1A-070F-9BCD3975C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8115C9-5FF7-0A59-11CB-1BF0AA00E6CA}"/>
              </a:ext>
            </a:extLst>
          </p:cNvPr>
          <p:cNvSpPr/>
          <p:nvPr/>
        </p:nvSpPr>
        <p:spPr>
          <a:xfrm>
            <a:off x="768307" y="815443"/>
            <a:ext cx="30247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尾部类别增强</a:t>
            </a: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BCAE6490-6FBC-7D6A-424F-3FEC4616A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164" y="4346100"/>
            <a:ext cx="270000" cy="2700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9E0A6FBA-93D2-AB42-A9B4-5E53D3F65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522" y="3051862"/>
            <a:ext cx="293462" cy="293462"/>
          </a:xfrm>
          <a:prstGeom prst="rect">
            <a:avLst/>
          </a:prstGeom>
        </p:spPr>
      </p:pic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18ADB529-550B-4D38-B321-E47A40307D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020738"/>
              </p:ext>
            </p:extLst>
          </p:nvPr>
        </p:nvGraphicFramePr>
        <p:xfrm>
          <a:off x="4575128" y="1528175"/>
          <a:ext cx="7240770" cy="4409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7456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390397-A971-C114-20AB-E4BD84A23429}"/>
              </a:ext>
            </a:extLst>
          </p:cNvPr>
          <p:cNvGrpSpPr/>
          <p:nvPr/>
        </p:nvGrpSpPr>
        <p:grpSpPr>
          <a:xfrm>
            <a:off x="4179595" y="1511928"/>
            <a:ext cx="3832810" cy="3834145"/>
            <a:chOff x="4179587" y="739775"/>
            <a:chExt cx="3832810" cy="383414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0B0DBC3-0091-A355-0EEF-176178F659B0}"/>
                </a:ext>
              </a:extLst>
            </p:cNvPr>
            <p:cNvGrpSpPr/>
            <p:nvPr/>
          </p:nvGrpSpPr>
          <p:grpSpPr>
            <a:xfrm>
              <a:off x="4179587" y="739775"/>
              <a:ext cx="3832810" cy="3834145"/>
              <a:chOff x="3900488" y="301625"/>
              <a:chExt cx="4572000" cy="4573588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17C560F1-31C9-C345-D6DE-76C6C8DDD9B6}"/>
                  </a:ext>
                </a:extLst>
              </p:cNvPr>
              <p:cNvSpPr/>
              <p:nvPr/>
            </p:nvSpPr>
            <p:spPr bwMode="auto">
              <a:xfrm>
                <a:off x="8266113" y="2644775"/>
                <a:ext cx="206375" cy="280988"/>
              </a:xfrm>
              <a:custGeom>
                <a:avLst/>
                <a:gdLst>
                  <a:gd name="T0" fmla="*/ 127 w 256"/>
                  <a:gd name="T1" fmla="*/ 244 h 348"/>
                  <a:gd name="T2" fmla="*/ 132 w 256"/>
                  <a:gd name="T3" fmla="*/ 206 h 348"/>
                  <a:gd name="T4" fmla="*/ 138 w 256"/>
                  <a:gd name="T5" fmla="*/ 122 h 348"/>
                  <a:gd name="T6" fmla="*/ 142 w 256"/>
                  <a:gd name="T7" fmla="*/ 78 h 348"/>
                  <a:gd name="T8" fmla="*/ 143 w 256"/>
                  <a:gd name="T9" fmla="*/ 38 h 348"/>
                  <a:gd name="T10" fmla="*/ 144 w 256"/>
                  <a:gd name="T11" fmla="*/ 0 h 348"/>
                  <a:gd name="T12" fmla="*/ 256 w 256"/>
                  <a:gd name="T13" fmla="*/ 3 h 348"/>
                  <a:gd name="T14" fmla="*/ 255 w 256"/>
                  <a:gd name="T15" fmla="*/ 57 h 348"/>
                  <a:gd name="T16" fmla="*/ 252 w 256"/>
                  <a:gd name="T17" fmla="*/ 113 h 348"/>
                  <a:gd name="T18" fmla="*/ 247 w 256"/>
                  <a:gd name="T19" fmla="*/ 176 h 348"/>
                  <a:gd name="T20" fmla="*/ 234 w 256"/>
                  <a:gd name="T21" fmla="*/ 294 h 348"/>
                  <a:gd name="T22" fmla="*/ 227 w 256"/>
                  <a:gd name="T23" fmla="*/ 348 h 348"/>
                  <a:gd name="T24" fmla="*/ 0 w 256"/>
                  <a:gd name="T25" fmla="*/ 315 h 348"/>
                  <a:gd name="T26" fmla="*/ 6 w 256"/>
                  <a:gd name="T27" fmla="*/ 266 h 348"/>
                  <a:gd name="T28" fmla="*/ 18 w 256"/>
                  <a:gd name="T29" fmla="*/ 158 h 348"/>
                  <a:gd name="T30" fmla="*/ 22 w 256"/>
                  <a:gd name="T31" fmla="*/ 100 h 348"/>
                  <a:gd name="T32" fmla="*/ 25 w 256"/>
                  <a:gd name="T33" fmla="*/ 50 h 348"/>
                  <a:gd name="T34" fmla="*/ 27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244"/>
                    </a:moveTo>
                    <a:cubicBezTo>
                      <a:pt x="127" y="244"/>
                      <a:pt x="129" y="229"/>
                      <a:pt x="132" y="206"/>
                    </a:cubicBezTo>
                    <a:cubicBezTo>
                      <a:pt x="133" y="183"/>
                      <a:pt x="136" y="153"/>
                      <a:pt x="138" y="122"/>
                    </a:cubicBezTo>
                    <a:cubicBezTo>
                      <a:pt x="139" y="107"/>
                      <a:pt x="140" y="92"/>
                      <a:pt x="142" y="78"/>
                    </a:cubicBezTo>
                    <a:cubicBezTo>
                      <a:pt x="143" y="63"/>
                      <a:pt x="142" y="50"/>
                      <a:pt x="143" y="38"/>
                    </a:cubicBezTo>
                    <a:cubicBezTo>
                      <a:pt x="143" y="15"/>
                      <a:pt x="144" y="0"/>
                      <a:pt x="144" y="0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6" y="3"/>
                      <a:pt x="256" y="25"/>
                      <a:pt x="255" y="57"/>
                    </a:cubicBezTo>
                    <a:cubicBezTo>
                      <a:pt x="255" y="73"/>
                      <a:pt x="253" y="92"/>
                      <a:pt x="252" y="113"/>
                    </a:cubicBezTo>
                    <a:cubicBezTo>
                      <a:pt x="250" y="133"/>
                      <a:pt x="248" y="154"/>
                      <a:pt x="247" y="176"/>
                    </a:cubicBezTo>
                    <a:cubicBezTo>
                      <a:pt x="244" y="219"/>
                      <a:pt x="238" y="262"/>
                      <a:pt x="234" y="294"/>
                    </a:cubicBezTo>
                    <a:cubicBezTo>
                      <a:pt x="230" y="327"/>
                      <a:pt x="227" y="348"/>
                      <a:pt x="227" y="348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3" y="295"/>
                      <a:pt x="6" y="266"/>
                    </a:cubicBezTo>
                    <a:cubicBezTo>
                      <a:pt x="10" y="236"/>
                      <a:pt x="16" y="197"/>
                      <a:pt x="18" y="158"/>
                    </a:cubicBezTo>
                    <a:cubicBezTo>
                      <a:pt x="20" y="138"/>
                      <a:pt x="21" y="119"/>
                      <a:pt x="22" y="100"/>
                    </a:cubicBezTo>
                    <a:cubicBezTo>
                      <a:pt x="24" y="82"/>
                      <a:pt x="26" y="64"/>
                      <a:pt x="25" y="50"/>
                    </a:cubicBezTo>
                    <a:cubicBezTo>
                      <a:pt x="26" y="20"/>
                      <a:pt x="27" y="0"/>
                      <a:pt x="2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D23E16D6-DF4B-A488-3BE6-E20C15898ECC}"/>
                  </a:ext>
                </a:extLst>
              </p:cNvPr>
              <p:cNvSpPr/>
              <p:nvPr/>
            </p:nvSpPr>
            <p:spPr bwMode="auto">
              <a:xfrm>
                <a:off x="8256588" y="2898775"/>
                <a:ext cx="9525" cy="55563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10 h 68"/>
                  <a:gd name="T4" fmla="*/ 6 w 11"/>
                  <a:gd name="T5" fmla="*/ 34 h 68"/>
                  <a:gd name="T6" fmla="*/ 0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1" y="0"/>
                      <a:pt x="11" y="4"/>
                      <a:pt x="10" y="10"/>
                    </a:cubicBezTo>
                    <a:cubicBezTo>
                      <a:pt x="9" y="17"/>
                      <a:pt x="7" y="25"/>
                      <a:pt x="6" y="34"/>
                    </a:cubicBezTo>
                    <a:cubicBezTo>
                      <a:pt x="3" y="51"/>
                      <a:pt x="0" y="68"/>
                      <a:pt x="0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" name="Line 7">
                <a:extLst>
                  <a:ext uri="{FF2B5EF4-FFF2-40B4-BE49-F238E27FC236}">
                    <a16:creationId xmlns:a16="http://schemas.microsoft.com/office/drawing/2014/main" id="{CB5EA8DD-7C13-292D-5C0F-C725FDBEC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88338" y="2589213"/>
                <a:ext cx="1588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B02E48F7-1B41-F775-E1AF-DDBE2A7FB292}"/>
                  </a:ext>
                </a:extLst>
              </p:cNvPr>
              <p:cNvSpPr/>
              <p:nvPr/>
            </p:nvSpPr>
            <p:spPr bwMode="auto">
              <a:xfrm>
                <a:off x="8180388" y="3008313"/>
                <a:ext cx="247650" cy="307975"/>
              </a:xfrm>
              <a:custGeom>
                <a:avLst/>
                <a:gdLst>
                  <a:gd name="T0" fmla="*/ 177 w 307"/>
                  <a:gd name="T1" fmla="*/ 110 h 381"/>
                  <a:gd name="T2" fmla="*/ 169 w 307"/>
                  <a:gd name="T3" fmla="*/ 147 h 381"/>
                  <a:gd name="T4" fmla="*/ 159 w 307"/>
                  <a:gd name="T5" fmla="*/ 185 h 381"/>
                  <a:gd name="T6" fmla="*/ 147 w 307"/>
                  <a:gd name="T7" fmla="*/ 228 h 381"/>
                  <a:gd name="T8" fmla="*/ 134 w 307"/>
                  <a:gd name="T9" fmla="*/ 271 h 381"/>
                  <a:gd name="T10" fmla="*/ 129 w 307"/>
                  <a:gd name="T11" fmla="*/ 291 h 381"/>
                  <a:gd name="T12" fmla="*/ 123 w 307"/>
                  <a:gd name="T13" fmla="*/ 309 h 381"/>
                  <a:gd name="T14" fmla="*/ 110 w 307"/>
                  <a:gd name="T15" fmla="*/ 345 h 381"/>
                  <a:gd name="T16" fmla="*/ 217 w 307"/>
                  <a:gd name="T17" fmla="*/ 381 h 381"/>
                  <a:gd name="T18" fmla="*/ 234 w 307"/>
                  <a:gd name="T19" fmla="*/ 329 h 381"/>
                  <a:gd name="T20" fmla="*/ 267 w 307"/>
                  <a:gd name="T21" fmla="*/ 215 h 381"/>
                  <a:gd name="T22" fmla="*/ 276 w 307"/>
                  <a:gd name="T23" fmla="*/ 183 h 381"/>
                  <a:gd name="T24" fmla="*/ 283 w 307"/>
                  <a:gd name="T25" fmla="*/ 153 h 381"/>
                  <a:gd name="T26" fmla="*/ 295 w 307"/>
                  <a:gd name="T27" fmla="*/ 99 h 381"/>
                  <a:gd name="T28" fmla="*/ 304 w 307"/>
                  <a:gd name="T29" fmla="*/ 60 h 381"/>
                  <a:gd name="T30" fmla="*/ 307 w 307"/>
                  <a:gd name="T31" fmla="*/ 46 h 381"/>
                  <a:gd name="T32" fmla="*/ 82 w 307"/>
                  <a:gd name="T33" fmla="*/ 0 h 381"/>
                  <a:gd name="T34" fmla="*/ 80 w 307"/>
                  <a:gd name="T35" fmla="*/ 14 h 381"/>
                  <a:gd name="T36" fmla="*/ 71 w 307"/>
                  <a:gd name="T37" fmla="*/ 48 h 381"/>
                  <a:gd name="T38" fmla="*/ 60 w 307"/>
                  <a:gd name="T39" fmla="*/ 98 h 381"/>
                  <a:gd name="T40" fmla="*/ 54 w 307"/>
                  <a:gd name="T41" fmla="*/ 125 h 381"/>
                  <a:gd name="T42" fmla="*/ 46 w 307"/>
                  <a:gd name="T43" fmla="*/ 154 h 381"/>
                  <a:gd name="T44" fmla="*/ 16 w 307"/>
                  <a:gd name="T45" fmla="*/ 258 h 381"/>
                  <a:gd name="T46" fmla="*/ 0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110"/>
                    </a:moveTo>
                    <a:cubicBezTo>
                      <a:pt x="177" y="110"/>
                      <a:pt x="174" y="125"/>
                      <a:pt x="169" y="147"/>
                    </a:cubicBezTo>
                    <a:cubicBezTo>
                      <a:pt x="167" y="158"/>
                      <a:pt x="163" y="171"/>
                      <a:pt x="159" y="185"/>
                    </a:cubicBezTo>
                    <a:cubicBezTo>
                      <a:pt x="155" y="199"/>
                      <a:pt x="151" y="213"/>
                      <a:pt x="147" y="228"/>
                    </a:cubicBezTo>
                    <a:cubicBezTo>
                      <a:pt x="142" y="243"/>
                      <a:pt x="138" y="257"/>
                      <a:pt x="134" y="271"/>
                    </a:cubicBezTo>
                    <a:cubicBezTo>
                      <a:pt x="132" y="278"/>
                      <a:pt x="131" y="285"/>
                      <a:pt x="129" y="291"/>
                    </a:cubicBezTo>
                    <a:cubicBezTo>
                      <a:pt x="126" y="297"/>
                      <a:pt x="124" y="303"/>
                      <a:pt x="123" y="309"/>
                    </a:cubicBezTo>
                    <a:cubicBezTo>
                      <a:pt x="115" y="330"/>
                      <a:pt x="110" y="345"/>
                      <a:pt x="110" y="345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7" y="381"/>
                      <a:pt x="224" y="360"/>
                      <a:pt x="234" y="329"/>
                    </a:cubicBezTo>
                    <a:cubicBezTo>
                      <a:pt x="244" y="298"/>
                      <a:pt x="255" y="256"/>
                      <a:pt x="267" y="215"/>
                    </a:cubicBezTo>
                    <a:cubicBezTo>
                      <a:pt x="270" y="204"/>
                      <a:pt x="273" y="194"/>
                      <a:pt x="276" y="183"/>
                    </a:cubicBezTo>
                    <a:cubicBezTo>
                      <a:pt x="278" y="173"/>
                      <a:pt x="281" y="163"/>
                      <a:pt x="283" y="153"/>
                    </a:cubicBezTo>
                    <a:cubicBezTo>
                      <a:pt x="287" y="133"/>
                      <a:pt x="292" y="115"/>
                      <a:pt x="295" y="99"/>
                    </a:cubicBezTo>
                    <a:cubicBezTo>
                      <a:pt x="299" y="83"/>
                      <a:pt x="302" y="70"/>
                      <a:pt x="304" y="60"/>
                    </a:cubicBezTo>
                    <a:cubicBezTo>
                      <a:pt x="306" y="51"/>
                      <a:pt x="307" y="46"/>
                      <a:pt x="307" y="46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5"/>
                      <a:pt x="80" y="14"/>
                    </a:cubicBezTo>
                    <a:cubicBezTo>
                      <a:pt x="78" y="22"/>
                      <a:pt x="75" y="34"/>
                      <a:pt x="71" y="48"/>
                    </a:cubicBezTo>
                    <a:cubicBezTo>
                      <a:pt x="68" y="63"/>
                      <a:pt x="64" y="80"/>
                      <a:pt x="60" y="98"/>
                    </a:cubicBezTo>
                    <a:cubicBezTo>
                      <a:pt x="58" y="107"/>
                      <a:pt x="56" y="116"/>
                      <a:pt x="54" y="125"/>
                    </a:cubicBezTo>
                    <a:cubicBezTo>
                      <a:pt x="52" y="135"/>
                      <a:pt x="49" y="144"/>
                      <a:pt x="46" y="154"/>
                    </a:cubicBezTo>
                    <a:cubicBezTo>
                      <a:pt x="35" y="192"/>
                      <a:pt x="25" y="230"/>
                      <a:pt x="16" y="258"/>
                    </a:cubicBezTo>
                    <a:cubicBezTo>
                      <a:pt x="7" y="286"/>
                      <a:pt x="0" y="305"/>
                      <a:pt x="0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id="{89DE5933-E12D-C066-336E-600FA95C7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47063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" name="Line 10">
                <a:extLst>
                  <a:ext uri="{FF2B5EF4-FFF2-40B4-BE49-F238E27FC236}">
                    <a16:creationId xmlns:a16="http://schemas.microsoft.com/office/drawing/2014/main" id="{F8D76180-710F-2F15-3017-922FD4A98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2925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45E018A-8B54-0007-1F6C-66D0823C5767}"/>
                  </a:ext>
                </a:extLst>
              </p:cNvPr>
              <p:cNvSpPr/>
              <p:nvPr/>
            </p:nvSpPr>
            <p:spPr bwMode="auto">
              <a:xfrm>
                <a:off x="8035925" y="3360738"/>
                <a:ext cx="280988" cy="319088"/>
              </a:xfrm>
              <a:custGeom>
                <a:avLst/>
                <a:gdLst>
                  <a:gd name="T0" fmla="*/ 143 w 348"/>
                  <a:gd name="T1" fmla="*/ 263 h 396"/>
                  <a:gd name="T2" fmla="*/ 161 w 348"/>
                  <a:gd name="T3" fmla="*/ 229 h 396"/>
                  <a:gd name="T4" fmla="*/ 196 w 348"/>
                  <a:gd name="T5" fmla="*/ 153 h 396"/>
                  <a:gd name="T6" fmla="*/ 214 w 348"/>
                  <a:gd name="T7" fmla="*/ 112 h 396"/>
                  <a:gd name="T8" fmla="*/ 229 w 348"/>
                  <a:gd name="T9" fmla="*/ 76 h 396"/>
                  <a:gd name="T10" fmla="*/ 243 w 348"/>
                  <a:gd name="T11" fmla="*/ 40 h 396"/>
                  <a:gd name="T12" fmla="*/ 348 w 348"/>
                  <a:gd name="T13" fmla="*/ 81 h 396"/>
                  <a:gd name="T14" fmla="*/ 328 w 348"/>
                  <a:gd name="T15" fmla="*/ 132 h 396"/>
                  <a:gd name="T16" fmla="*/ 306 w 348"/>
                  <a:gd name="T17" fmla="*/ 182 h 396"/>
                  <a:gd name="T18" fmla="*/ 279 w 348"/>
                  <a:gd name="T19" fmla="*/ 241 h 396"/>
                  <a:gd name="T20" fmla="*/ 266 w 348"/>
                  <a:gd name="T21" fmla="*/ 270 h 396"/>
                  <a:gd name="T22" fmla="*/ 252 w 348"/>
                  <a:gd name="T23" fmla="*/ 298 h 396"/>
                  <a:gd name="T24" fmla="*/ 227 w 348"/>
                  <a:gd name="T25" fmla="*/ 347 h 396"/>
                  <a:gd name="T26" fmla="*/ 202 w 348"/>
                  <a:gd name="T27" fmla="*/ 396 h 396"/>
                  <a:gd name="T28" fmla="*/ 0 w 348"/>
                  <a:gd name="T29" fmla="*/ 286 h 396"/>
                  <a:gd name="T30" fmla="*/ 23 w 348"/>
                  <a:gd name="T31" fmla="*/ 242 h 396"/>
                  <a:gd name="T32" fmla="*/ 46 w 348"/>
                  <a:gd name="T33" fmla="*/ 197 h 396"/>
                  <a:gd name="T34" fmla="*/ 59 w 348"/>
                  <a:gd name="T35" fmla="*/ 172 h 396"/>
                  <a:gd name="T36" fmla="*/ 71 w 348"/>
                  <a:gd name="T37" fmla="*/ 145 h 396"/>
                  <a:gd name="T38" fmla="*/ 95 w 348"/>
                  <a:gd name="T39" fmla="*/ 92 h 396"/>
                  <a:gd name="T40" fmla="*/ 115 w 348"/>
                  <a:gd name="T41" fmla="*/ 46 h 396"/>
                  <a:gd name="T42" fmla="*/ 133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263"/>
                    </a:moveTo>
                    <a:cubicBezTo>
                      <a:pt x="143" y="263"/>
                      <a:pt x="150" y="250"/>
                      <a:pt x="161" y="229"/>
                    </a:cubicBezTo>
                    <a:cubicBezTo>
                      <a:pt x="171" y="209"/>
                      <a:pt x="183" y="181"/>
                      <a:pt x="196" y="153"/>
                    </a:cubicBezTo>
                    <a:cubicBezTo>
                      <a:pt x="202" y="139"/>
                      <a:pt x="208" y="125"/>
                      <a:pt x="214" y="112"/>
                    </a:cubicBezTo>
                    <a:cubicBezTo>
                      <a:pt x="220" y="99"/>
                      <a:pt x="225" y="86"/>
                      <a:pt x="229" y="76"/>
                    </a:cubicBezTo>
                    <a:cubicBezTo>
                      <a:pt x="237" y="54"/>
                      <a:pt x="243" y="40"/>
                      <a:pt x="243" y="40"/>
                    </a:cubicBezTo>
                    <a:cubicBezTo>
                      <a:pt x="348" y="81"/>
                      <a:pt x="348" y="81"/>
                      <a:pt x="348" y="81"/>
                    </a:cubicBezTo>
                    <a:cubicBezTo>
                      <a:pt x="348" y="81"/>
                      <a:pt x="340" y="101"/>
                      <a:pt x="328" y="132"/>
                    </a:cubicBezTo>
                    <a:cubicBezTo>
                      <a:pt x="322" y="147"/>
                      <a:pt x="314" y="164"/>
                      <a:pt x="306" y="182"/>
                    </a:cubicBezTo>
                    <a:cubicBezTo>
                      <a:pt x="297" y="201"/>
                      <a:pt x="288" y="221"/>
                      <a:pt x="279" y="241"/>
                    </a:cubicBezTo>
                    <a:cubicBezTo>
                      <a:pt x="275" y="250"/>
                      <a:pt x="270" y="260"/>
                      <a:pt x="266" y="270"/>
                    </a:cubicBezTo>
                    <a:cubicBezTo>
                      <a:pt x="261" y="280"/>
                      <a:pt x="256" y="289"/>
                      <a:pt x="252" y="298"/>
                    </a:cubicBezTo>
                    <a:cubicBezTo>
                      <a:pt x="243" y="316"/>
                      <a:pt x="234" y="333"/>
                      <a:pt x="227" y="347"/>
                    </a:cubicBezTo>
                    <a:cubicBezTo>
                      <a:pt x="212" y="376"/>
                      <a:pt x="202" y="396"/>
                      <a:pt x="202" y="396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9" y="268"/>
                      <a:pt x="23" y="242"/>
                    </a:cubicBezTo>
                    <a:cubicBezTo>
                      <a:pt x="29" y="229"/>
                      <a:pt x="37" y="214"/>
                      <a:pt x="46" y="197"/>
                    </a:cubicBezTo>
                    <a:cubicBezTo>
                      <a:pt x="50" y="189"/>
                      <a:pt x="54" y="180"/>
                      <a:pt x="59" y="172"/>
                    </a:cubicBezTo>
                    <a:cubicBezTo>
                      <a:pt x="63" y="163"/>
                      <a:pt x="67" y="154"/>
                      <a:pt x="71" y="145"/>
                    </a:cubicBezTo>
                    <a:cubicBezTo>
                      <a:pt x="79" y="127"/>
                      <a:pt x="87" y="109"/>
                      <a:pt x="95" y="92"/>
                    </a:cubicBezTo>
                    <a:cubicBezTo>
                      <a:pt x="102" y="75"/>
                      <a:pt x="110" y="60"/>
                      <a:pt x="115" y="46"/>
                    </a:cubicBezTo>
                    <a:cubicBezTo>
                      <a:pt x="126" y="18"/>
                      <a:pt x="133" y="0"/>
                      <a:pt x="13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Line 12">
                <a:extLst>
                  <a:ext uri="{FF2B5EF4-FFF2-40B4-BE49-F238E27FC236}">
                    <a16:creationId xmlns:a16="http://schemas.microsoft.com/office/drawing/2014/main" id="{9E52A72F-E95A-A721-9AF1-83873B502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7350" y="3590925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F8191D1F-B528-ED89-09DC-D3DF1F0789D2}"/>
                  </a:ext>
                </a:extLst>
              </p:cNvPr>
              <p:cNvSpPr/>
              <p:nvPr/>
            </p:nvSpPr>
            <p:spPr bwMode="auto">
              <a:xfrm>
                <a:off x="8142288" y="3308350"/>
                <a:ext cx="20638" cy="52388"/>
              </a:xfrm>
              <a:custGeom>
                <a:avLst/>
                <a:gdLst>
                  <a:gd name="T0" fmla="*/ 25 w 25"/>
                  <a:gd name="T1" fmla="*/ 0 h 65"/>
                  <a:gd name="T2" fmla="*/ 21 w 25"/>
                  <a:gd name="T3" fmla="*/ 11 h 65"/>
                  <a:gd name="T4" fmla="*/ 13 w 25"/>
                  <a:gd name="T5" fmla="*/ 33 h 65"/>
                  <a:gd name="T6" fmla="*/ 0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25" y="0"/>
                    </a:moveTo>
                    <a:cubicBezTo>
                      <a:pt x="25" y="0"/>
                      <a:pt x="24" y="5"/>
                      <a:pt x="21" y="11"/>
                    </a:cubicBezTo>
                    <a:cubicBezTo>
                      <a:pt x="19" y="17"/>
                      <a:pt x="16" y="25"/>
                      <a:pt x="13" y="33"/>
                    </a:cubicBezTo>
                    <a:cubicBezTo>
                      <a:pt x="6" y="49"/>
                      <a:pt x="0" y="65"/>
                      <a:pt x="0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9A69B66D-4A1E-FA3C-CE27-25A123307968}"/>
                  </a:ext>
                </a:extLst>
              </p:cNvPr>
              <p:cNvSpPr/>
              <p:nvPr/>
            </p:nvSpPr>
            <p:spPr bwMode="auto">
              <a:xfrm>
                <a:off x="7832725" y="3687763"/>
                <a:ext cx="304800" cy="325438"/>
              </a:xfrm>
              <a:custGeom>
                <a:avLst/>
                <a:gdLst>
                  <a:gd name="T0" fmla="*/ 234 w 377"/>
                  <a:gd name="T1" fmla="*/ 136 h 403"/>
                  <a:gd name="T2" fmla="*/ 228 w 377"/>
                  <a:gd name="T3" fmla="*/ 144 h 403"/>
                  <a:gd name="T4" fmla="*/ 213 w 377"/>
                  <a:gd name="T5" fmla="*/ 167 h 403"/>
                  <a:gd name="T6" fmla="*/ 164 w 377"/>
                  <a:gd name="T7" fmla="*/ 236 h 403"/>
                  <a:gd name="T8" fmla="*/ 137 w 377"/>
                  <a:gd name="T9" fmla="*/ 272 h 403"/>
                  <a:gd name="T10" fmla="*/ 113 w 377"/>
                  <a:gd name="T11" fmla="*/ 303 h 403"/>
                  <a:gd name="T12" fmla="*/ 90 w 377"/>
                  <a:gd name="T13" fmla="*/ 333 h 403"/>
                  <a:gd name="T14" fmla="*/ 178 w 377"/>
                  <a:gd name="T15" fmla="*/ 403 h 403"/>
                  <a:gd name="T16" fmla="*/ 211 w 377"/>
                  <a:gd name="T17" fmla="*/ 361 h 403"/>
                  <a:gd name="T18" fmla="*/ 281 w 377"/>
                  <a:gd name="T19" fmla="*/ 265 h 403"/>
                  <a:gd name="T20" fmla="*/ 300 w 377"/>
                  <a:gd name="T21" fmla="*/ 238 h 403"/>
                  <a:gd name="T22" fmla="*/ 318 w 377"/>
                  <a:gd name="T23" fmla="*/ 212 h 403"/>
                  <a:gd name="T24" fmla="*/ 348 w 377"/>
                  <a:gd name="T25" fmla="*/ 166 h 403"/>
                  <a:gd name="T26" fmla="*/ 377 w 377"/>
                  <a:gd name="T27" fmla="*/ 120 h 403"/>
                  <a:gd name="T28" fmla="*/ 181 w 377"/>
                  <a:gd name="T29" fmla="*/ 0 h 403"/>
                  <a:gd name="T30" fmla="*/ 155 w 377"/>
                  <a:gd name="T31" fmla="*/ 41 h 403"/>
                  <a:gd name="T32" fmla="*/ 128 w 377"/>
                  <a:gd name="T33" fmla="*/ 84 h 403"/>
                  <a:gd name="T34" fmla="*/ 112 w 377"/>
                  <a:gd name="T35" fmla="*/ 108 h 403"/>
                  <a:gd name="T36" fmla="*/ 94 w 377"/>
                  <a:gd name="T37" fmla="*/ 132 h 403"/>
                  <a:gd name="T38" fmla="*/ 30 w 377"/>
                  <a:gd name="T39" fmla="*/ 219 h 403"/>
                  <a:gd name="T40" fmla="*/ 0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234" y="136"/>
                    </a:moveTo>
                    <a:cubicBezTo>
                      <a:pt x="234" y="136"/>
                      <a:pt x="231" y="139"/>
                      <a:pt x="228" y="144"/>
                    </a:cubicBezTo>
                    <a:cubicBezTo>
                      <a:pt x="224" y="150"/>
                      <a:pt x="219" y="158"/>
                      <a:pt x="213" y="167"/>
                    </a:cubicBezTo>
                    <a:cubicBezTo>
                      <a:pt x="199" y="186"/>
                      <a:pt x="181" y="211"/>
                      <a:pt x="164" y="236"/>
                    </a:cubicBezTo>
                    <a:cubicBezTo>
                      <a:pt x="155" y="248"/>
                      <a:pt x="146" y="261"/>
                      <a:pt x="137" y="272"/>
                    </a:cubicBezTo>
                    <a:cubicBezTo>
                      <a:pt x="129" y="284"/>
                      <a:pt x="120" y="294"/>
                      <a:pt x="113" y="303"/>
                    </a:cubicBezTo>
                    <a:cubicBezTo>
                      <a:pt x="99" y="321"/>
                      <a:pt x="90" y="333"/>
                      <a:pt x="90" y="333"/>
                    </a:cubicBezTo>
                    <a:cubicBezTo>
                      <a:pt x="178" y="403"/>
                      <a:pt x="178" y="403"/>
                      <a:pt x="178" y="403"/>
                    </a:cubicBezTo>
                    <a:cubicBezTo>
                      <a:pt x="178" y="403"/>
                      <a:pt x="191" y="386"/>
                      <a:pt x="211" y="361"/>
                    </a:cubicBezTo>
                    <a:cubicBezTo>
                      <a:pt x="232" y="336"/>
                      <a:pt x="256" y="300"/>
                      <a:pt x="281" y="265"/>
                    </a:cubicBezTo>
                    <a:cubicBezTo>
                      <a:pt x="288" y="256"/>
                      <a:pt x="294" y="247"/>
                      <a:pt x="300" y="238"/>
                    </a:cubicBezTo>
                    <a:cubicBezTo>
                      <a:pt x="306" y="230"/>
                      <a:pt x="312" y="221"/>
                      <a:pt x="318" y="212"/>
                    </a:cubicBezTo>
                    <a:cubicBezTo>
                      <a:pt x="329" y="195"/>
                      <a:pt x="339" y="179"/>
                      <a:pt x="348" y="166"/>
                    </a:cubicBezTo>
                    <a:cubicBezTo>
                      <a:pt x="365" y="138"/>
                      <a:pt x="377" y="120"/>
                      <a:pt x="377" y="12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0"/>
                      <a:pt x="171" y="17"/>
                      <a:pt x="155" y="41"/>
                    </a:cubicBezTo>
                    <a:cubicBezTo>
                      <a:pt x="147" y="54"/>
                      <a:pt x="138" y="68"/>
                      <a:pt x="128" y="84"/>
                    </a:cubicBezTo>
                    <a:cubicBezTo>
                      <a:pt x="123" y="92"/>
                      <a:pt x="117" y="100"/>
                      <a:pt x="112" y="108"/>
                    </a:cubicBezTo>
                    <a:cubicBezTo>
                      <a:pt x="106" y="115"/>
                      <a:pt x="100" y="123"/>
                      <a:pt x="94" y="132"/>
                    </a:cubicBezTo>
                    <a:cubicBezTo>
                      <a:pt x="71" y="163"/>
                      <a:pt x="49" y="196"/>
                      <a:pt x="30" y="219"/>
                    </a:cubicBezTo>
                    <a:cubicBezTo>
                      <a:pt x="12" y="242"/>
                      <a:pt x="0" y="258"/>
                      <a:pt x="0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5475BEB8-6DA0-ECBD-E5BF-9025A4BF9BAF}"/>
                  </a:ext>
                </a:extLst>
              </p:cNvPr>
              <p:cNvSpPr/>
              <p:nvPr/>
            </p:nvSpPr>
            <p:spPr bwMode="auto">
              <a:xfrm>
                <a:off x="7978775" y="3640138"/>
                <a:ext cx="28575" cy="47625"/>
              </a:xfrm>
              <a:custGeom>
                <a:avLst/>
                <a:gdLst>
                  <a:gd name="T0" fmla="*/ 0 w 36"/>
                  <a:gd name="T1" fmla="*/ 60 h 60"/>
                  <a:gd name="T2" fmla="*/ 6 w 36"/>
                  <a:gd name="T3" fmla="*/ 51 h 60"/>
                  <a:gd name="T4" fmla="*/ 18 w 36"/>
                  <a:gd name="T5" fmla="*/ 30 h 60"/>
                  <a:gd name="T6" fmla="*/ 36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60"/>
                    </a:moveTo>
                    <a:cubicBezTo>
                      <a:pt x="0" y="60"/>
                      <a:pt x="3" y="56"/>
                      <a:pt x="6" y="51"/>
                    </a:cubicBezTo>
                    <a:cubicBezTo>
                      <a:pt x="10" y="45"/>
                      <a:pt x="14" y="38"/>
                      <a:pt x="18" y="30"/>
                    </a:cubicBezTo>
                    <a:cubicBezTo>
                      <a:pt x="27" y="15"/>
                      <a:pt x="36" y="0"/>
                      <a:pt x="3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04555E4B-C977-5654-F0FA-302DC60E3BAC}"/>
                  </a:ext>
                </a:extLst>
              </p:cNvPr>
              <p:cNvSpPr/>
              <p:nvPr/>
            </p:nvSpPr>
            <p:spPr bwMode="auto">
              <a:xfrm>
                <a:off x="7796213" y="3897313"/>
                <a:ext cx="36513" cy="42863"/>
              </a:xfrm>
              <a:custGeom>
                <a:avLst/>
                <a:gdLst>
                  <a:gd name="T0" fmla="*/ 0 w 44"/>
                  <a:gd name="T1" fmla="*/ 54 h 54"/>
                  <a:gd name="T2" fmla="*/ 7 w 44"/>
                  <a:gd name="T3" fmla="*/ 46 h 54"/>
                  <a:gd name="T4" fmla="*/ 15 w 44"/>
                  <a:gd name="T5" fmla="*/ 37 h 54"/>
                  <a:gd name="T6" fmla="*/ 23 w 44"/>
                  <a:gd name="T7" fmla="*/ 27 h 54"/>
                  <a:gd name="T8" fmla="*/ 44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54"/>
                    </a:moveTo>
                    <a:cubicBezTo>
                      <a:pt x="0" y="54"/>
                      <a:pt x="3" y="50"/>
                      <a:pt x="7" y="46"/>
                    </a:cubicBezTo>
                    <a:cubicBezTo>
                      <a:pt x="10" y="43"/>
                      <a:pt x="12" y="40"/>
                      <a:pt x="15" y="37"/>
                    </a:cubicBezTo>
                    <a:cubicBezTo>
                      <a:pt x="17" y="34"/>
                      <a:pt x="20" y="31"/>
                      <a:pt x="23" y="27"/>
                    </a:cubicBezTo>
                    <a:cubicBezTo>
                      <a:pt x="33" y="14"/>
                      <a:pt x="44" y="0"/>
                      <a:pt x="4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DDA33208-7CB2-7F34-DC04-039B6934E6C1}"/>
                  </a:ext>
                </a:extLst>
              </p:cNvPr>
              <p:cNvSpPr/>
              <p:nvPr/>
            </p:nvSpPr>
            <p:spPr bwMode="auto">
              <a:xfrm>
                <a:off x="7580313" y="3981450"/>
                <a:ext cx="320675" cy="320675"/>
              </a:xfrm>
              <a:custGeom>
                <a:avLst/>
                <a:gdLst>
                  <a:gd name="T0" fmla="*/ 142 w 397"/>
                  <a:gd name="T1" fmla="*/ 251 h 395"/>
                  <a:gd name="T2" fmla="*/ 170 w 397"/>
                  <a:gd name="T3" fmla="*/ 225 h 395"/>
                  <a:gd name="T4" fmla="*/ 198 w 397"/>
                  <a:gd name="T5" fmla="*/ 198 h 395"/>
                  <a:gd name="T6" fmla="*/ 229 w 397"/>
                  <a:gd name="T7" fmla="*/ 165 h 395"/>
                  <a:gd name="T8" fmla="*/ 287 w 397"/>
                  <a:gd name="T9" fmla="*/ 104 h 395"/>
                  <a:gd name="T10" fmla="*/ 313 w 397"/>
                  <a:gd name="T11" fmla="*/ 75 h 395"/>
                  <a:gd name="T12" fmla="*/ 397 w 397"/>
                  <a:gd name="T13" fmla="*/ 150 h 395"/>
                  <a:gd name="T14" fmla="*/ 387 w 397"/>
                  <a:gd name="T15" fmla="*/ 161 h 395"/>
                  <a:gd name="T16" fmla="*/ 361 w 397"/>
                  <a:gd name="T17" fmla="*/ 190 h 395"/>
                  <a:gd name="T18" fmla="*/ 279 w 397"/>
                  <a:gd name="T19" fmla="*/ 277 h 395"/>
                  <a:gd name="T20" fmla="*/ 192 w 397"/>
                  <a:gd name="T21" fmla="*/ 359 h 395"/>
                  <a:gd name="T22" fmla="*/ 163 w 397"/>
                  <a:gd name="T23" fmla="*/ 385 h 395"/>
                  <a:gd name="T24" fmla="*/ 152 w 397"/>
                  <a:gd name="T25" fmla="*/ 395 h 395"/>
                  <a:gd name="T26" fmla="*/ 0 w 397"/>
                  <a:gd name="T27" fmla="*/ 223 h 395"/>
                  <a:gd name="T28" fmla="*/ 10 w 397"/>
                  <a:gd name="T29" fmla="*/ 214 h 395"/>
                  <a:gd name="T30" fmla="*/ 37 w 397"/>
                  <a:gd name="T31" fmla="*/ 190 h 395"/>
                  <a:gd name="T32" fmla="*/ 115 w 397"/>
                  <a:gd name="T33" fmla="*/ 115 h 395"/>
                  <a:gd name="T34" fmla="*/ 190 w 397"/>
                  <a:gd name="T35" fmla="*/ 37 h 395"/>
                  <a:gd name="T36" fmla="*/ 214 w 397"/>
                  <a:gd name="T37" fmla="*/ 10 h 395"/>
                  <a:gd name="T38" fmla="*/ 223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251"/>
                    </a:moveTo>
                    <a:cubicBezTo>
                      <a:pt x="142" y="251"/>
                      <a:pt x="154" y="241"/>
                      <a:pt x="170" y="225"/>
                    </a:cubicBezTo>
                    <a:cubicBezTo>
                      <a:pt x="178" y="217"/>
                      <a:pt x="188" y="208"/>
                      <a:pt x="198" y="198"/>
                    </a:cubicBezTo>
                    <a:cubicBezTo>
                      <a:pt x="208" y="187"/>
                      <a:pt x="219" y="176"/>
                      <a:pt x="229" y="165"/>
                    </a:cubicBezTo>
                    <a:cubicBezTo>
                      <a:pt x="251" y="143"/>
                      <a:pt x="272" y="121"/>
                      <a:pt x="287" y="104"/>
                    </a:cubicBezTo>
                    <a:cubicBezTo>
                      <a:pt x="303" y="87"/>
                      <a:pt x="313" y="75"/>
                      <a:pt x="313" y="75"/>
                    </a:cubicBezTo>
                    <a:cubicBezTo>
                      <a:pt x="397" y="150"/>
                      <a:pt x="397" y="150"/>
                      <a:pt x="397" y="150"/>
                    </a:cubicBezTo>
                    <a:cubicBezTo>
                      <a:pt x="397" y="150"/>
                      <a:pt x="393" y="154"/>
                      <a:pt x="387" y="161"/>
                    </a:cubicBezTo>
                    <a:cubicBezTo>
                      <a:pt x="381" y="168"/>
                      <a:pt x="372" y="179"/>
                      <a:pt x="361" y="190"/>
                    </a:cubicBezTo>
                    <a:cubicBezTo>
                      <a:pt x="338" y="214"/>
                      <a:pt x="308" y="245"/>
                      <a:pt x="279" y="277"/>
                    </a:cubicBezTo>
                    <a:cubicBezTo>
                      <a:pt x="247" y="307"/>
                      <a:pt x="216" y="336"/>
                      <a:pt x="192" y="359"/>
                    </a:cubicBezTo>
                    <a:cubicBezTo>
                      <a:pt x="181" y="370"/>
                      <a:pt x="170" y="379"/>
                      <a:pt x="163" y="385"/>
                    </a:cubicBezTo>
                    <a:cubicBezTo>
                      <a:pt x="156" y="391"/>
                      <a:pt x="152" y="395"/>
                      <a:pt x="152" y="395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4" y="220"/>
                      <a:pt x="10" y="214"/>
                    </a:cubicBezTo>
                    <a:cubicBezTo>
                      <a:pt x="17" y="209"/>
                      <a:pt x="26" y="201"/>
                      <a:pt x="37" y="190"/>
                    </a:cubicBezTo>
                    <a:cubicBezTo>
                      <a:pt x="58" y="170"/>
                      <a:pt x="87" y="143"/>
                      <a:pt x="115" y="115"/>
                    </a:cubicBezTo>
                    <a:cubicBezTo>
                      <a:pt x="142" y="87"/>
                      <a:pt x="170" y="58"/>
                      <a:pt x="190" y="37"/>
                    </a:cubicBezTo>
                    <a:cubicBezTo>
                      <a:pt x="200" y="26"/>
                      <a:pt x="208" y="17"/>
                      <a:pt x="214" y="10"/>
                    </a:cubicBezTo>
                    <a:cubicBezTo>
                      <a:pt x="220" y="4"/>
                      <a:pt x="223" y="0"/>
                      <a:pt x="22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Line 18">
                <a:extLst>
                  <a:ext uri="{FF2B5EF4-FFF2-40B4-BE49-F238E27FC236}">
                    <a16:creationId xmlns:a16="http://schemas.microsoft.com/office/drawing/2014/main" id="{806F6F63-0E5B-73FD-F079-247F28C55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37450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Line 19">
                <a:extLst>
                  <a:ext uri="{FF2B5EF4-FFF2-40B4-BE49-F238E27FC236}">
                    <a16:creationId xmlns:a16="http://schemas.microsoft.com/office/drawing/2014/main" id="{CBD54A11-9042-3919-6B6E-87097F3F0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1288" y="3940175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CECDF7C0-F3D4-26EB-3189-2C8CF29C5E88}"/>
                  </a:ext>
                </a:extLst>
              </p:cNvPr>
              <p:cNvSpPr/>
              <p:nvPr/>
            </p:nvSpPr>
            <p:spPr bwMode="auto">
              <a:xfrm>
                <a:off x="7286625" y="4233863"/>
                <a:ext cx="322263" cy="306388"/>
              </a:xfrm>
              <a:custGeom>
                <a:avLst/>
                <a:gdLst>
                  <a:gd name="T0" fmla="*/ 261 w 400"/>
                  <a:gd name="T1" fmla="*/ 146 h 379"/>
                  <a:gd name="T2" fmla="*/ 161 w 400"/>
                  <a:gd name="T3" fmla="*/ 217 h 379"/>
                  <a:gd name="T4" fmla="*/ 58 w 400"/>
                  <a:gd name="T5" fmla="*/ 283 h 379"/>
                  <a:gd name="T6" fmla="*/ 117 w 400"/>
                  <a:gd name="T7" fmla="*/ 379 h 379"/>
                  <a:gd name="T8" fmla="*/ 163 w 400"/>
                  <a:gd name="T9" fmla="*/ 350 h 379"/>
                  <a:gd name="T10" fmla="*/ 209 w 400"/>
                  <a:gd name="T11" fmla="*/ 320 h 379"/>
                  <a:gd name="T12" fmla="*/ 222 w 400"/>
                  <a:gd name="T13" fmla="*/ 312 h 379"/>
                  <a:gd name="T14" fmla="*/ 235 w 400"/>
                  <a:gd name="T15" fmla="*/ 302 h 379"/>
                  <a:gd name="T16" fmla="*/ 262 w 400"/>
                  <a:gd name="T17" fmla="*/ 284 h 379"/>
                  <a:gd name="T18" fmla="*/ 313 w 400"/>
                  <a:gd name="T19" fmla="*/ 247 h 379"/>
                  <a:gd name="T20" fmla="*/ 337 w 400"/>
                  <a:gd name="T21" fmla="*/ 230 h 379"/>
                  <a:gd name="T22" fmla="*/ 358 w 400"/>
                  <a:gd name="T23" fmla="*/ 213 h 379"/>
                  <a:gd name="T24" fmla="*/ 400 w 400"/>
                  <a:gd name="T25" fmla="*/ 180 h 379"/>
                  <a:gd name="T26" fmla="*/ 257 w 400"/>
                  <a:gd name="T27" fmla="*/ 0 h 379"/>
                  <a:gd name="T28" fmla="*/ 219 w 400"/>
                  <a:gd name="T29" fmla="*/ 31 h 379"/>
                  <a:gd name="T30" fmla="*/ 131 w 400"/>
                  <a:gd name="T31" fmla="*/ 95 h 379"/>
                  <a:gd name="T32" fmla="*/ 107 w 400"/>
                  <a:gd name="T33" fmla="*/ 112 h 379"/>
                  <a:gd name="T34" fmla="*/ 84 w 400"/>
                  <a:gd name="T35" fmla="*/ 128 h 379"/>
                  <a:gd name="T36" fmla="*/ 41 w 400"/>
                  <a:gd name="T37" fmla="*/ 155 h 379"/>
                  <a:gd name="T38" fmla="*/ 0 w 400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9">
                    <a:moveTo>
                      <a:pt x="261" y="146"/>
                    </a:moveTo>
                    <a:cubicBezTo>
                      <a:pt x="261" y="146"/>
                      <a:pt x="211" y="182"/>
                      <a:pt x="161" y="217"/>
                    </a:cubicBezTo>
                    <a:cubicBezTo>
                      <a:pt x="110" y="250"/>
                      <a:pt x="58" y="283"/>
                      <a:pt x="58" y="283"/>
                    </a:cubicBezTo>
                    <a:cubicBezTo>
                      <a:pt x="117" y="379"/>
                      <a:pt x="117" y="379"/>
                      <a:pt x="117" y="379"/>
                    </a:cubicBezTo>
                    <a:cubicBezTo>
                      <a:pt x="117" y="379"/>
                      <a:pt x="135" y="367"/>
                      <a:pt x="163" y="350"/>
                    </a:cubicBezTo>
                    <a:cubicBezTo>
                      <a:pt x="176" y="341"/>
                      <a:pt x="192" y="331"/>
                      <a:pt x="209" y="320"/>
                    </a:cubicBezTo>
                    <a:cubicBezTo>
                      <a:pt x="214" y="317"/>
                      <a:pt x="218" y="314"/>
                      <a:pt x="222" y="312"/>
                    </a:cubicBezTo>
                    <a:cubicBezTo>
                      <a:pt x="227" y="309"/>
                      <a:pt x="231" y="306"/>
                      <a:pt x="235" y="302"/>
                    </a:cubicBezTo>
                    <a:cubicBezTo>
                      <a:pt x="244" y="296"/>
                      <a:pt x="253" y="290"/>
                      <a:pt x="262" y="284"/>
                    </a:cubicBezTo>
                    <a:cubicBezTo>
                      <a:pt x="279" y="271"/>
                      <a:pt x="297" y="259"/>
                      <a:pt x="313" y="247"/>
                    </a:cubicBezTo>
                    <a:cubicBezTo>
                      <a:pt x="322" y="241"/>
                      <a:pt x="330" y="235"/>
                      <a:pt x="337" y="230"/>
                    </a:cubicBezTo>
                    <a:cubicBezTo>
                      <a:pt x="344" y="224"/>
                      <a:pt x="351" y="218"/>
                      <a:pt x="358" y="213"/>
                    </a:cubicBezTo>
                    <a:cubicBezTo>
                      <a:pt x="383" y="193"/>
                      <a:pt x="400" y="180"/>
                      <a:pt x="400" y="18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242" y="13"/>
                      <a:pt x="219" y="31"/>
                    </a:cubicBezTo>
                    <a:cubicBezTo>
                      <a:pt x="196" y="50"/>
                      <a:pt x="163" y="72"/>
                      <a:pt x="131" y="95"/>
                    </a:cubicBezTo>
                    <a:cubicBezTo>
                      <a:pt x="123" y="101"/>
                      <a:pt x="115" y="106"/>
                      <a:pt x="107" y="112"/>
                    </a:cubicBezTo>
                    <a:cubicBezTo>
                      <a:pt x="99" y="118"/>
                      <a:pt x="91" y="123"/>
                      <a:pt x="84" y="128"/>
                    </a:cubicBezTo>
                    <a:cubicBezTo>
                      <a:pt x="68" y="138"/>
                      <a:pt x="53" y="147"/>
                      <a:pt x="41" y="155"/>
                    </a:cubicBezTo>
                    <a:cubicBezTo>
                      <a:pt x="16" y="171"/>
                      <a:pt x="0" y="182"/>
                      <a:pt x="0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D12B0862-50D5-4822-F3AD-E1B171614A57}"/>
                  </a:ext>
                </a:extLst>
              </p:cNvPr>
              <p:cNvSpPr/>
              <p:nvPr/>
            </p:nvSpPr>
            <p:spPr bwMode="auto">
              <a:xfrm>
                <a:off x="7494588" y="4198938"/>
                <a:ext cx="42863" cy="34925"/>
              </a:xfrm>
              <a:custGeom>
                <a:avLst/>
                <a:gdLst>
                  <a:gd name="T0" fmla="*/ 0 w 54"/>
                  <a:gd name="T1" fmla="*/ 43 h 43"/>
                  <a:gd name="T2" fmla="*/ 28 w 54"/>
                  <a:gd name="T3" fmla="*/ 22 h 43"/>
                  <a:gd name="T4" fmla="*/ 38 w 54"/>
                  <a:gd name="T5" fmla="*/ 14 h 43"/>
                  <a:gd name="T6" fmla="*/ 46 w 54"/>
                  <a:gd name="T7" fmla="*/ 7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cubicBezTo>
                      <a:pt x="0" y="43"/>
                      <a:pt x="14" y="33"/>
                      <a:pt x="28" y="22"/>
                    </a:cubicBezTo>
                    <a:cubicBezTo>
                      <a:pt x="31" y="19"/>
                      <a:pt x="35" y="17"/>
                      <a:pt x="38" y="14"/>
                    </a:cubicBezTo>
                    <a:cubicBezTo>
                      <a:pt x="41" y="11"/>
                      <a:pt x="44" y="9"/>
                      <a:pt x="46" y="7"/>
                    </a:cubicBezTo>
                    <a:cubicBezTo>
                      <a:pt x="51" y="2"/>
                      <a:pt x="54" y="0"/>
                      <a:pt x="5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BDAF5AB6-1783-E722-82A8-FBA06F1821C9}"/>
                  </a:ext>
                </a:extLst>
              </p:cNvPr>
              <p:cNvSpPr/>
              <p:nvPr/>
            </p:nvSpPr>
            <p:spPr bwMode="auto">
              <a:xfrm>
                <a:off x="7237413" y="4381500"/>
                <a:ext cx="49213" cy="28575"/>
              </a:xfrm>
              <a:custGeom>
                <a:avLst/>
                <a:gdLst>
                  <a:gd name="T0" fmla="*/ 0 w 60"/>
                  <a:gd name="T1" fmla="*/ 35 h 35"/>
                  <a:gd name="T2" fmla="*/ 30 w 60"/>
                  <a:gd name="T3" fmla="*/ 18 h 35"/>
                  <a:gd name="T4" fmla="*/ 50 w 60"/>
                  <a:gd name="T5" fmla="*/ 6 h 35"/>
                  <a:gd name="T6" fmla="*/ 60 w 6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35"/>
                    </a:moveTo>
                    <a:cubicBezTo>
                      <a:pt x="0" y="35"/>
                      <a:pt x="15" y="26"/>
                      <a:pt x="30" y="18"/>
                    </a:cubicBezTo>
                    <a:cubicBezTo>
                      <a:pt x="37" y="13"/>
                      <a:pt x="45" y="9"/>
                      <a:pt x="50" y="6"/>
                    </a:cubicBezTo>
                    <a:cubicBezTo>
                      <a:pt x="56" y="2"/>
                      <a:pt x="60" y="0"/>
                      <a:pt x="6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19F41302-9E8F-F52A-BE0A-35F876A88F27}"/>
                  </a:ext>
                </a:extLst>
              </p:cNvPr>
              <p:cNvSpPr/>
              <p:nvPr/>
            </p:nvSpPr>
            <p:spPr bwMode="auto">
              <a:xfrm>
                <a:off x="6958013" y="4438650"/>
                <a:ext cx="322263" cy="279400"/>
              </a:xfrm>
              <a:custGeom>
                <a:avLst/>
                <a:gdLst>
                  <a:gd name="T0" fmla="*/ 124 w 398"/>
                  <a:gd name="T1" fmla="*/ 208 h 346"/>
                  <a:gd name="T2" fmla="*/ 159 w 398"/>
                  <a:gd name="T3" fmla="*/ 192 h 346"/>
                  <a:gd name="T4" fmla="*/ 195 w 398"/>
                  <a:gd name="T5" fmla="*/ 176 h 346"/>
                  <a:gd name="T6" fmla="*/ 235 w 398"/>
                  <a:gd name="T7" fmla="*/ 157 h 346"/>
                  <a:gd name="T8" fmla="*/ 310 w 398"/>
                  <a:gd name="T9" fmla="*/ 118 h 346"/>
                  <a:gd name="T10" fmla="*/ 335 w 398"/>
                  <a:gd name="T11" fmla="*/ 106 h 346"/>
                  <a:gd name="T12" fmla="*/ 344 w 398"/>
                  <a:gd name="T13" fmla="*/ 101 h 346"/>
                  <a:gd name="T14" fmla="*/ 398 w 398"/>
                  <a:gd name="T15" fmla="*/ 200 h 346"/>
                  <a:gd name="T16" fmla="*/ 395 w 398"/>
                  <a:gd name="T17" fmla="*/ 201 h 346"/>
                  <a:gd name="T18" fmla="*/ 385 w 398"/>
                  <a:gd name="T19" fmla="*/ 207 h 346"/>
                  <a:gd name="T20" fmla="*/ 350 w 398"/>
                  <a:gd name="T21" fmla="*/ 224 h 346"/>
                  <a:gd name="T22" fmla="*/ 301 w 398"/>
                  <a:gd name="T23" fmla="*/ 250 h 346"/>
                  <a:gd name="T24" fmla="*/ 273 w 398"/>
                  <a:gd name="T25" fmla="*/ 264 h 346"/>
                  <a:gd name="T26" fmla="*/ 243 w 398"/>
                  <a:gd name="T27" fmla="*/ 277 h 346"/>
                  <a:gd name="T28" fmla="*/ 185 w 398"/>
                  <a:gd name="T29" fmla="*/ 304 h 346"/>
                  <a:gd name="T30" fmla="*/ 134 w 398"/>
                  <a:gd name="T31" fmla="*/ 326 h 346"/>
                  <a:gd name="T32" fmla="*/ 84 w 398"/>
                  <a:gd name="T33" fmla="*/ 346 h 346"/>
                  <a:gd name="T34" fmla="*/ 0 w 398"/>
                  <a:gd name="T35" fmla="*/ 132 h 346"/>
                  <a:gd name="T36" fmla="*/ 45 w 398"/>
                  <a:gd name="T37" fmla="*/ 114 h 346"/>
                  <a:gd name="T38" fmla="*/ 92 w 398"/>
                  <a:gd name="T39" fmla="*/ 94 h 346"/>
                  <a:gd name="T40" fmla="*/ 145 w 398"/>
                  <a:gd name="T41" fmla="*/ 70 h 346"/>
                  <a:gd name="T42" fmla="*/ 171 w 398"/>
                  <a:gd name="T43" fmla="*/ 58 h 346"/>
                  <a:gd name="T44" fmla="*/ 197 w 398"/>
                  <a:gd name="T45" fmla="*/ 45 h 346"/>
                  <a:gd name="T46" fmla="*/ 242 w 398"/>
                  <a:gd name="T47" fmla="*/ 22 h 346"/>
                  <a:gd name="T48" fmla="*/ 286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208"/>
                    </a:moveTo>
                    <a:cubicBezTo>
                      <a:pt x="124" y="208"/>
                      <a:pt x="138" y="201"/>
                      <a:pt x="159" y="192"/>
                    </a:cubicBezTo>
                    <a:cubicBezTo>
                      <a:pt x="170" y="187"/>
                      <a:pt x="182" y="182"/>
                      <a:pt x="195" y="176"/>
                    </a:cubicBezTo>
                    <a:cubicBezTo>
                      <a:pt x="208" y="170"/>
                      <a:pt x="222" y="164"/>
                      <a:pt x="235" y="157"/>
                    </a:cubicBezTo>
                    <a:cubicBezTo>
                      <a:pt x="263" y="143"/>
                      <a:pt x="290" y="129"/>
                      <a:pt x="310" y="118"/>
                    </a:cubicBezTo>
                    <a:cubicBezTo>
                      <a:pt x="321" y="113"/>
                      <a:pt x="329" y="109"/>
                      <a:pt x="335" y="106"/>
                    </a:cubicBezTo>
                    <a:cubicBezTo>
                      <a:pt x="341" y="103"/>
                      <a:pt x="344" y="101"/>
                      <a:pt x="344" y="101"/>
                    </a:cubicBezTo>
                    <a:cubicBezTo>
                      <a:pt x="398" y="200"/>
                      <a:pt x="398" y="200"/>
                      <a:pt x="398" y="200"/>
                    </a:cubicBezTo>
                    <a:cubicBezTo>
                      <a:pt x="398" y="200"/>
                      <a:pt x="397" y="200"/>
                      <a:pt x="395" y="201"/>
                    </a:cubicBezTo>
                    <a:cubicBezTo>
                      <a:pt x="392" y="203"/>
                      <a:pt x="389" y="204"/>
                      <a:pt x="385" y="207"/>
                    </a:cubicBezTo>
                    <a:cubicBezTo>
                      <a:pt x="376" y="211"/>
                      <a:pt x="364" y="217"/>
                      <a:pt x="350" y="224"/>
                    </a:cubicBezTo>
                    <a:cubicBezTo>
                      <a:pt x="336" y="232"/>
                      <a:pt x="319" y="241"/>
                      <a:pt x="301" y="250"/>
                    </a:cubicBezTo>
                    <a:cubicBezTo>
                      <a:pt x="291" y="254"/>
                      <a:pt x="282" y="259"/>
                      <a:pt x="273" y="264"/>
                    </a:cubicBezTo>
                    <a:cubicBezTo>
                      <a:pt x="263" y="268"/>
                      <a:pt x="253" y="273"/>
                      <a:pt x="243" y="277"/>
                    </a:cubicBezTo>
                    <a:cubicBezTo>
                      <a:pt x="223" y="286"/>
                      <a:pt x="204" y="295"/>
                      <a:pt x="185" y="304"/>
                    </a:cubicBezTo>
                    <a:cubicBezTo>
                      <a:pt x="167" y="312"/>
                      <a:pt x="150" y="320"/>
                      <a:pt x="134" y="326"/>
                    </a:cubicBezTo>
                    <a:cubicBezTo>
                      <a:pt x="104" y="338"/>
                      <a:pt x="84" y="346"/>
                      <a:pt x="84" y="3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18" y="125"/>
                      <a:pt x="45" y="114"/>
                    </a:cubicBezTo>
                    <a:cubicBezTo>
                      <a:pt x="59" y="109"/>
                      <a:pt x="75" y="101"/>
                      <a:pt x="92" y="94"/>
                    </a:cubicBezTo>
                    <a:cubicBezTo>
                      <a:pt x="109" y="86"/>
                      <a:pt x="127" y="78"/>
                      <a:pt x="145" y="70"/>
                    </a:cubicBezTo>
                    <a:cubicBezTo>
                      <a:pt x="154" y="66"/>
                      <a:pt x="162" y="62"/>
                      <a:pt x="171" y="58"/>
                    </a:cubicBezTo>
                    <a:cubicBezTo>
                      <a:pt x="180" y="54"/>
                      <a:pt x="188" y="49"/>
                      <a:pt x="197" y="45"/>
                    </a:cubicBezTo>
                    <a:cubicBezTo>
                      <a:pt x="213" y="37"/>
                      <a:pt x="229" y="29"/>
                      <a:pt x="242" y="22"/>
                    </a:cubicBezTo>
                    <a:cubicBezTo>
                      <a:pt x="268" y="9"/>
                      <a:pt x="286" y="0"/>
                      <a:pt x="28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4DDDBEDB-00CA-DA28-557D-BC57D03346CE}"/>
                  </a:ext>
                </a:extLst>
              </p:cNvPr>
              <p:cNvSpPr/>
              <p:nvPr/>
            </p:nvSpPr>
            <p:spPr bwMode="auto">
              <a:xfrm>
                <a:off x="6905625" y="4545013"/>
                <a:ext cx="52388" cy="20638"/>
              </a:xfrm>
              <a:custGeom>
                <a:avLst/>
                <a:gdLst>
                  <a:gd name="T0" fmla="*/ 65 w 65"/>
                  <a:gd name="T1" fmla="*/ 0 h 26"/>
                  <a:gd name="T2" fmla="*/ 32 w 65"/>
                  <a:gd name="T3" fmla="*/ 13 h 26"/>
                  <a:gd name="T4" fmla="*/ 10 w 65"/>
                  <a:gd name="T5" fmla="*/ 22 h 26"/>
                  <a:gd name="T6" fmla="*/ 0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0"/>
                    </a:moveTo>
                    <a:cubicBezTo>
                      <a:pt x="65" y="0"/>
                      <a:pt x="48" y="7"/>
                      <a:pt x="32" y="13"/>
                    </a:cubicBezTo>
                    <a:cubicBezTo>
                      <a:pt x="24" y="16"/>
                      <a:pt x="16" y="19"/>
                      <a:pt x="10" y="22"/>
                    </a:cubicBezTo>
                    <a:cubicBezTo>
                      <a:pt x="4" y="24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F2D43495-C446-B920-1EEC-FE31AF625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9788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32C0B850-6DA8-6361-42B8-2299486F83EF}"/>
                  </a:ext>
                </a:extLst>
              </p:cNvPr>
              <p:cNvSpPr/>
              <p:nvPr/>
            </p:nvSpPr>
            <p:spPr bwMode="auto">
              <a:xfrm>
                <a:off x="6607175" y="4583113"/>
                <a:ext cx="304800" cy="247650"/>
              </a:xfrm>
              <a:custGeom>
                <a:avLst/>
                <a:gdLst>
                  <a:gd name="T0" fmla="*/ 257 w 377"/>
                  <a:gd name="T1" fmla="*/ 137 h 307"/>
                  <a:gd name="T2" fmla="*/ 220 w 377"/>
                  <a:gd name="T3" fmla="*/ 148 h 307"/>
                  <a:gd name="T4" fmla="*/ 183 w 377"/>
                  <a:gd name="T5" fmla="*/ 159 h 307"/>
                  <a:gd name="T6" fmla="*/ 162 w 377"/>
                  <a:gd name="T7" fmla="*/ 165 h 307"/>
                  <a:gd name="T8" fmla="*/ 139 w 377"/>
                  <a:gd name="T9" fmla="*/ 170 h 307"/>
                  <a:gd name="T10" fmla="*/ 57 w 377"/>
                  <a:gd name="T11" fmla="*/ 189 h 307"/>
                  <a:gd name="T12" fmla="*/ 30 w 377"/>
                  <a:gd name="T13" fmla="*/ 195 h 307"/>
                  <a:gd name="T14" fmla="*/ 20 w 377"/>
                  <a:gd name="T15" fmla="*/ 197 h 307"/>
                  <a:gd name="T16" fmla="*/ 42 w 377"/>
                  <a:gd name="T17" fmla="*/ 307 h 307"/>
                  <a:gd name="T18" fmla="*/ 46 w 377"/>
                  <a:gd name="T19" fmla="*/ 307 h 307"/>
                  <a:gd name="T20" fmla="*/ 57 w 377"/>
                  <a:gd name="T21" fmla="*/ 304 h 307"/>
                  <a:gd name="T22" fmla="*/ 95 w 377"/>
                  <a:gd name="T23" fmla="*/ 296 h 307"/>
                  <a:gd name="T24" fmla="*/ 149 w 377"/>
                  <a:gd name="T25" fmla="*/ 283 h 307"/>
                  <a:gd name="T26" fmla="*/ 211 w 377"/>
                  <a:gd name="T27" fmla="*/ 268 h 307"/>
                  <a:gd name="T28" fmla="*/ 326 w 377"/>
                  <a:gd name="T29" fmla="*/ 235 h 307"/>
                  <a:gd name="T30" fmla="*/ 377 w 377"/>
                  <a:gd name="T31" fmla="*/ 217 h 307"/>
                  <a:gd name="T32" fmla="*/ 304 w 377"/>
                  <a:gd name="T33" fmla="*/ 0 h 307"/>
                  <a:gd name="T34" fmla="*/ 258 w 377"/>
                  <a:gd name="T35" fmla="*/ 16 h 307"/>
                  <a:gd name="T36" fmla="*/ 153 w 377"/>
                  <a:gd name="T37" fmla="*/ 45 h 307"/>
                  <a:gd name="T38" fmla="*/ 125 w 377"/>
                  <a:gd name="T39" fmla="*/ 53 h 307"/>
                  <a:gd name="T40" fmla="*/ 97 w 377"/>
                  <a:gd name="T41" fmla="*/ 60 h 307"/>
                  <a:gd name="T42" fmla="*/ 48 w 377"/>
                  <a:gd name="T43" fmla="*/ 71 h 307"/>
                  <a:gd name="T44" fmla="*/ 13 w 377"/>
                  <a:gd name="T45" fmla="*/ 79 h 307"/>
                  <a:gd name="T46" fmla="*/ 0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257" y="137"/>
                    </a:moveTo>
                    <a:cubicBezTo>
                      <a:pt x="257" y="137"/>
                      <a:pt x="243" y="142"/>
                      <a:pt x="220" y="148"/>
                    </a:cubicBezTo>
                    <a:cubicBezTo>
                      <a:pt x="209" y="151"/>
                      <a:pt x="197" y="155"/>
                      <a:pt x="183" y="159"/>
                    </a:cubicBezTo>
                    <a:cubicBezTo>
                      <a:pt x="176" y="161"/>
                      <a:pt x="169" y="163"/>
                      <a:pt x="162" y="165"/>
                    </a:cubicBezTo>
                    <a:cubicBezTo>
                      <a:pt x="154" y="167"/>
                      <a:pt x="147" y="168"/>
                      <a:pt x="139" y="170"/>
                    </a:cubicBezTo>
                    <a:cubicBezTo>
                      <a:pt x="110" y="177"/>
                      <a:pt x="80" y="184"/>
                      <a:pt x="57" y="189"/>
                    </a:cubicBezTo>
                    <a:cubicBezTo>
                      <a:pt x="46" y="191"/>
                      <a:pt x="37" y="194"/>
                      <a:pt x="30" y="195"/>
                    </a:cubicBezTo>
                    <a:cubicBezTo>
                      <a:pt x="24" y="197"/>
                      <a:pt x="20" y="197"/>
                      <a:pt x="20" y="19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2" y="307"/>
                      <a:pt x="44" y="307"/>
                      <a:pt x="46" y="307"/>
                    </a:cubicBezTo>
                    <a:cubicBezTo>
                      <a:pt x="49" y="306"/>
                      <a:pt x="52" y="305"/>
                      <a:pt x="57" y="304"/>
                    </a:cubicBezTo>
                    <a:cubicBezTo>
                      <a:pt x="66" y="302"/>
                      <a:pt x="79" y="299"/>
                      <a:pt x="95" y="296"/>
                    </a:cubicBezTo>
                    <a:cubicBezTo>
                      <a:pt x="111" y="292"/>
                      <a:pt x="129" y="288"/>
                      <a:pt x="149" y="283"/>
                    </a:cubicBezTo>
                    <a:cubicBezTo>
                      <a:pt x="169" y="278"/>
                      <a:pt x="190" y="274"/>
                      <a:pt x="211" y="268"/>
                    </a:cubicBezTo>
                    <a:cubicBezTo>
                      <a:pt x="253" y="256"/>
                      <a:pt x="294" y="244"/>
                      <a:pt x="326" y="235"/>
                    </a:cubicBezTo>
                    <a:cubicBezTo>
                      <a:pt x="356" y="224"/>
                      <a:pt x="377" y="217"/>
                      <a:pt x="377" y="217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286" y="6"/>
                      <a:pt x="258" y="16"/>
                    </a:cubicBezTo>
                    <a:cubicBezTo>
                      <a:pt x="229" y="24"/>
                      <a:pt x="191" y="34"/>
                      <a:pt x="153" y="45"/>
                    </a:cubicBezTo>
                    <a:cubicBezTo>
                      <a:pt x="144" y="48"/>
                      <a:pt x="134" y="51"/>
                      <a:pt x="125" y="53"/>
                    </a:cubicBezTo>
                    <a:cubicBezTo>
                      <a:pt x="116" y="55"/>
                      <a:pt x="106" y="57"/>
                      <a:pt x="97" y="60"/>
                    </a:cubicBezTo>
                    <a:cubicBezTo>
                      <a:pt x="79" y="64"/>
                      <a:pt x="62" y="68"/>
                      <a:pt x="48" y="71"/>
                    </a:cubicBezTo>
                    <a:cubicBezTo>
                      <a:pt x="34" y="74"/>
                      <a:pt x="22" y="77"/>
                      <a:pt x="13" y="79"/>
                    </a:cubicBezTo>
                    <a:cubicBezTo>
                      <a:pt x="5" y="81"/>
                      <a:pt x="0" y="82"/>
                      <a:pt x="0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AF349436-EEC0-6070-E5ED-EA71C82C0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3238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10E97D1C-0B07-9BB3-AB12-300B9D61D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51613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3AA4F2B4-2076-EEB6-43E4-65C8B0C8DBD4}"/>
                  </a:ext>
                </a:extLst>
              </p:cNvPr>
              <p:cNvSpPr/>
              <p:nvPr/>
            </p:nvSpPr>
            <p:spPr bwMode="auto">
              <a:xfrm>
                <a:off x="6242050" y="4668838"/>
                <a:ext cx="284164" cy="206375"/>
              </a:xfrm>
              <a:custGeom>
                <a:avLst/>
                <a:gdLst>
                  <a:gd name="T0" fmla="*/ 91 w 351"/>
                  <a:gd name="T1" fmla="*/ 140 h 256"/>
                  <a:gd name="T2" fmla="*/ 213 w 351"/>
                  <a:gd name="T3" fmla="*/ 130 h 256"/>
                  <a:gd name="T4" fmla="*/ 335 w 351"/>
                  <a:gd name="T5" fmla="*/ 115 h 256"/>
                  <a:gd name="T6" fmla="*/ 351 w 351"/>
                  <a:gd name="T7" fmla="*/ 226 h 256"/>
                  <a:gd name="T8" fmla="*/ 297 w 351"/>
                  <a:gd name="T9" fmla="*/ 233 h 256"/>
                  <a:gd name="T10" fmla="*/ 179 w 351"/>
                  <a:gd name="T11" fmla="*/ 246 h 256"/>
                  <a:gd name="T12" fmla="*/ 115 w 351"/>
                  <a:gd name="T13" fmla="*/ 251 h 256"/>
                  <a:gd name="T14" fmla="*/ 60 w 351"/>
                  <a:gd name="T15" fmla="*/ 254 h 256"/>
                  <a:gd name="T16" fmla="*/ 6 w 351"/>
                  <a:gd name="T17" fmla="*/ 256 h 256"/>
                  <a:gd name="T18" fmla="*/ 0 w 351"/>
                  <a:gd name="T19" fmla="*/ 26 h 256"/>
                  <a:gd name="T20" fmla="*/ 49 w 351"/>
                  <a:gd name="T21" fmla="*/ 25 h 256"/>
                  <a:gd name="T22" fmla="*/ 100 w 351"/>
                  <a:gd name="T23" fmla="*/ 22 h 256"/>
                  <a:gd name="T24" fmla="*/ 157 w 351"/>
                  <a:gd name="T25" fmla="*/ 17 h 256"/>
                  <a:gd name="T26" fmla="*/ 265 w 351"/>
                  <a:gd name="T27" fmla="*/ 6 h 256"/>
                  <a:gd name="T28" fmla="*/ 314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40"/>
                    </a:moveTo>
                    <a:cubicBezTo>
                      <a:pt x="91" y="140"/>
                      <a:pt x="152" y="135"/>
                      <a:pt x="213" y="130"/>
                    </a:cubicBezTo>
                    <a:cubicBezTo>
                      <a:pt x="274" y="123"/>
                      <a:pt x="335" y="115"/>
                      <a:pt x="335" y="115"/>
                    </a:cubicBezTo>
                    <a:cubicBezTo>
                      <a:pt x="351" y="226"/>
                      <a:pt x="351" y="226"/>
                      <a:pt x="351" y="226"/>
                    </a:cubicBezTo>
                    <a:cubicBezTo>
                      <a:pt x="351" y="226"/>
                      <a:pt x="330" y="229"/>
                      <a:pt x="297" y="233"/>
                    </a:cubicBezTo>
                    <a:cubicBezTo>
                      <a:pt x="265" y="237"/>
                      <a:pt x="222" y="244"/>
                      <a:pt x="179" y="246"/>
                    </a:cubicBezTo>
                    <a:cubicBezTo>
                      <a:pt x="157" y="248"/>
                      <a:pt x="136" y="249"/>
                      <a:pt x="115" y="251"/>
                    </a:cubicBezTo>
                    <a:cubicBezTo>
                      <a:pt x="95" y="252"/>
                      <a:pt x="76" y="254"/>
                      <a:pt x="60" y="254"/>
                    </a:cubicBezTo>
                    <a:cubicBezTo>
                      <a:pt x="28" y="255"/>
                      <a:pt x="6" y="256"/>
                      <a:pt x="6" y="25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0" y="26"/>
                      <a:pt x="49" y="25"/>
                    </a:cubicBezTo>
                    <a:cubicBezTo>
                      <a:pt x="64" y="25"/>
                      <a:pt x="81" y="23"/>
                      <a:pt x="100" y="22"/>
                    </a:cubicBezTo>
                    <a:cubicBezTo>
                      <a:pt x="118" y="20"/>
                      <a:pt x="138" y="19"/>
                      <a:pt x="157" y="17"/>
                    </a:cubicBezTo>
                    <a:cubicBezTo>
                      <a:pt x="197" y="15"/>
                      <a:pt x="236" y="9"/>
                      <a:pt x="265" y="6"/>
                    </a:cubicBezTo>
                    <a:cubicBezTo>
                      <a:pt x="295" y="2"/>
                      <a:pt x="314" y="0"/>
                      <a:pt x="31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0D67700A-D360-1702-EC64-6EBF31205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6488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Freeform 31">
                <a:extLst>
                  <a:ext uri="{FF2B5EF4-FFF2-40B4-BE49-F238E27FC236}">
                    <a16:creationId xmlns:a16="http://schemas.microsoft.com/office/drawing/2014/main" id="{D9054C44-0217-7FF2-85AF-CAE98313F067}"/>
                  </a:ext>
                </a:extLst>
              </p:cNvPr>
              <p:cNvSpPr/>
              <p:nvPr/>
            </p:nvSpPr>
            <p:spPr bwMode="auto">
              <a:xfrm>
                <a:off x="6496050" y="4659313"/>
                <a:ext cx="55563" cy="9525"/>
              </a:xfrm>
              <a:custGeom>
                <a:avLst/>
                <a:gdLst>
                  <a:gd name="T0" fmla="*/ 69 w 69"/>
                  <a:gd name="T1" fmla="*/ 0 h 12"/>
                  <a:gd name="T2" fmla="*/ 34 w 69"/>
                  <a:gd name="T3" fmla="*/ 6 h 12"/>
                  <a:gd name="T4" fmla="*/ 11 w 69"/>
                  <a:gd name="T5" fmla="*/ 10 h 12"/>
                  <a:gd name="T6" fmla="*/ 0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0"/>
                    </a:moveTo>
                    <a:cubicBezTo>
                      <a:pt x="69" y="0"/>
                      <a:pt x="52" y="3"/>
                      <a:pt x="34" y="6"/>
                    </a:cubicBezTo>
                    <a:cubicBezTo>
                      <a:pt x="26" y="8"/>
                      <a:pt x="17" y="9"/>
                      <a:pt x="11" y="10"/>
                    </a:cubicBezTo>
                    <a:cubicBezTo>
                      <a:pt x="5" y="11"/>
                      <a:pt x="0" y="12"/>
                      <a:pt x="0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17CFD293-DA6B-0474-78AF-E787F418BCE7}"/>
                  </a:ext>
                </a:extLst>
              </p:cNvPr>
              <p:cNvSpPr/>
              <p:nvPr/>
            </p:nvSpPr>
            <p:spPr bwMode="auto">
              <a:xfrm>
                <a:off x="5846763" y="4668838"/>
                <a:ext cx="284163" cy="206375"/>
              </a:xfrm>
              <a:custGeom>
                <a:avLst/>
                <a:gdLst>
                  <a:gd name="T0" fmla="*/ 260 w 351"/>
                  <a:gd name="T1" fmla="*/ 140 h 256"/>
                  <a:gd name="T2" fmla="*/ 138 w 351"/>
                  <a:gd name="T3" fmla="*/ 130 h 256"/>
                  <a:gd name="T4" fmla="*/ 16 w 351"/>
                  <a:gd name="T5" fmla="*/ 115 h 256"/>
                  <a:gd name="T6" fmla="*/ 0 w 351"/>
                  <a:gd name="T7" fmla="*/ 226 h 256"/>
                  <a:gd name="T8" fmla="*/ 54 w 351"/>
                  <a:gd name="T9" fmla="*/ 233 h 256"/>
                  <a:gd name="T10" fmla="*/ 172 w 351"/>
                  <a:gd name="T11" fmla="*/ 246 h 256"/>
                  <a:gd name="T12" fmla="*/ 236 w 351"/>
                  <a:gd name="T13" fmla="*/ 251 h 256"/>
                  <a:gd name="T14" fmla="*/ 291 w 351"/>
                  <a:gd name="T15" fmla="*/ 254 h 256"/>
                  <a:gd name="T16" fmla="*/ 345 w 351"/>
                  <a:gd name="T17" fmla="*/ 256 h 256"/>
                  <a:gd name="T18" fmla="*/ 351 w 351"/>
                  <a:gd name="T19" fmla="*/ 26 h 256"/>
                  <a:gd name="T20" fmla="*/ 302 w 351"/>
                  <a:gd name="T21" fmla="*/ 25 h 256"/>
                  <a:gd name="T22" fmla="*/ 251 w 351"/>
                  <a:gd name="T23" fmla="*/ 22 h 256"/>
                  <a:gd name="T24" fmla="*/ 194 w 351"/>
                  <a:gd name="T25" fmla="*/ 17 h 256"/>
                  <a:gd name="T26" fmla="*/ 86 w 351"/>
                  <a:gd name="T27" fmla="*/ 6 h 256"/>
                  <a:gd name="T28" fmla="*/ 37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40"/>
                    </a:moveTo>
                    <a:cubicBezTo>
                      <a:pt x="260" y="140"/>
                      <a:pt x="199" y="135"/>
                      <a:pt x="138" y="130"/>
                    </a:cubicBezTo>
                    <a:cubicBezTo>
                      <a:pt x="77" y="123"/>
                      <a:pt x="16" y="115"/>
                      <a:pt x="16" y="115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6"/>
                      <a:pt x="21" y="229"/>
                      <a:pt x="54" y="233"/>
                    </a:cubicBezTo>
                    <a:cubicBezTo>
                      <a:pt x="86" y="237"/>
                      <a:pt x="129" y="244"/>
                      <a:pt x="172" y="246"/>
                    </a:cubicBezTo>
                    <a:cubicBezTo>
                      <a:pt x="194" y="248"/>
                      <a:pt x="215" y="249"/>
                      <a:pt x="236" y="251"/>
                    </a:cubicBezTo>
                    <a:cubicBezTo>
                      <a:pt x="256" y="252"/>
                      <a:pt x="275" y="254"/>
                      <a:pt x="291" y="254"/>
                    </a:cubicBezTo>
                    <a:cubicBezTo>
                      <a:pt x="323" y="255"/>
                      <a:pt x="345" y="256"/>
                      <a:pt x="345" y="256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51" y="26"/>
                      <a:pt x="331" y="26"/>
                      <a:pt x="302" y="25"/>
                    </a:cubicBezTo>
                    <a:cubicBezTo>
                      <a:pt x="287" y="25"/>
                      <a:pt x="270" y="23"/>
                      <a:pt x="251" y="22"/>
                    </a:cubicBezTo>
                    <a:cubicBezTo>
                      <a:pt x="233" y="20"/>
                      <a:pt x="213" y="19"/>
                      <a:pt x="194" y="17"/>
                    </a:cubicBezTo>
                    <a:cubicBezTo>
                      <a:pt x="154" y="15"/>
                      <a:pt x="115" y="9"/>
                      <a:pt x="86" y="6"/>
                    </a:cubicBezTo>
                    <a:cubicBezTo>
                      <a:pt x="56" y="2"/>
                      <a:pt x="37" y="0"/>
                      <a:pt x="3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Line 33">
                <a:extLst>
                  <a:ext uri="{FF2B5EF4-FFF2-40B4-BE49-F238E27FC236}">
                    <a16:creationId xmlns:a16="http://schemas.microsoft.com/office/drawing/2014/main" id="{172DFEF0-8671-87AC-6BC5-1D1576C71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0925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" name="Freeform 34">
                <a:extLst>
                  <a:ext uri="{FF2B5EF4-FFF2-40B4-BE49-F238E27FC236}">
                    <a16:creationId xmlns:a16="http://schemas.microsoft.com/office/drawing/2014/main" id="{BFF149CA-34FF-31BC-2606-BEDC4AB9048A}"/>
                  </a:ext>
                </a:extLst>
              </p:cNvPr>
              <p:cNvSpPr/>
              <p:nvPr/>
            </p:nvSpPr>
            <p:spPr bwMode="auto">
              <a:xfrm>
                <a:off x="5821363" y="4659313"/>
                <a:ext cx="55563" cy="9525"/>
              </a:xfrm>
              <a:custGeom>
                <a:avLst/>
                <a:gdLst>
                  <a:gd name="T0" fmla="*/ 0 w 69"/>
                  <a:gd name="T1" fmla="*/ 0 h 12"/>
                  <a:gd name="T2" fmla="*/ 35 w 69"/>
                  <a:gd name="T3" fmla="*/ 6 h 12"/>
                  <a:gd name="T4" fmla="*/ 58 w 69"/>
                  <a:gd name="T5" fmla="*/ 10 h 12"/>
                  <a:gd name="T6" fmla="*/ 69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0"/>
                    </a:moveTo>
                    <a:cubicBezTo>
                      <a:pt x="0" y="0"/>
                      <a:pt x="17" y="3"/>
                      <a:pt x="35" y="6"/>
                    </a:cubicBezTo>
                    <a:cubicBezTo>
                      <a:pt x="43" y="8"/>
                      <a:pt x="52" y="9"/>
                      <a:pt x="58" y="10"/>
                    </a:cubicBezTo>
                    <a:cubicBezTo>
                      <a:pt x="64" y="11"/>
                      <a:pt x="69" y="12"/>
                      <a:pt x="69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Freeform 35">
                <a:extLst>
                  <a:ext uri="{FF2B5EF4-FFF2-40B4-BE49-F238E27FC236}">
                    <a16:creationId xmlns:a16="http://schemas.microsoft.com/office/drawing/2014/main" id="{2BA00362-5789-900A-8F8E-54798DDA4BE7}"/>
                  </a:ext>
                </a:extLst>
              </p:cNvPr>
              <p:cNvSpPr/>
              <p:nvPr/>
            </p:nvSpPr>
            <p:spPr bwMode="auto">
              <a:xfrm>
                <a:off x="5461000" y="4583113"/>
                <a:ext cx="304800" cy="247650"/>
              </a:xfrm>
              <a:custGeom>
                <a:avLst/>
                <a:gdLst>
                  <a:gd name="T0" fmla="*/ 120 w 377"/>
                  <a:gd name="T1" fmla="*/ 137 h 307"/>
                  <a:gd name="T2" fmla="*/ 157 w 377"/>
                  <a:gd name="T3" fmla="*/ 148 h 307"/>
                  <a:gd name="T4" fmla="*/ 194 w 377"/>
                  <a:gd name="T5" fmla="*/ 159 h 307"/>
                  <a:gd name="T6" fmla="*/ 216 w 377"/>
                  <a:gd name="T7" fmla="*/ 165 h 307"/>
                  <a:gd name="T8" fmla="*/ 238 w 377"/>
                  <a:gd name="T9" fmla="*/ 170 h 307"/>
                  <a:gd name="T10" fmla="*/ 320 w 377"/>
                  <a:gd name="T11" fmla="*/ 189 h 307"/>
                  <a:gd name="T12" fmla="*/ 347 w 377"/>
                  <a:gd name="T13" fmla="*/ 195 h 307"/>
                  <a:gd name="T14" fmla="*/ 357 w 377"/>
                  <a:gd name="T15" fmla="*/ 197 h 307"/>
                  <a:gd name="T16" fmla="*/ 335 w 377"/>
                  <a:gd name="T17" fmla="*/ 307 h 307"/>
                  <a:gd name="T18" fmla="*/ 331 w 377"/>
                  <a:gd name="T19" fmla="*/ 307 h 307"/>
                  <a:gd name="T20" fmla="*/ 320 w 377"/>
                  <a:gd name="T21" fmla="*/ 304 h 307"/>
                  <a:gd name="T22" fmla="*/ 282 w 377"/>
                  <a:gd name="T23" fmla="*/ 296 h 307"/>
                  <a:gd name="T24" fmla="*/ 228 w 377"/>
                  <a:gd name="T25" fmla="*/ 283 h 307"/>
                  <a:gd name="T26" fmla="*/ 166 w 377"/>
                  <a:gd name="T27" fmla="*/ 268 h 307"/>
                  <a:gd name="T28" fmla="*/ 51 w 377"/>
                  <a:gd name="T29" fmla="*/ 235 h 307"/>
                  <a:gd name="T30" fmla="*/ 0 w 377"/>
                  <a:gd name="T31" fmla="*/ 217 h 307"/>
                  <a:gd name="T32" fmla="*/ 73 w 377"/>
                  <a:gd name="T33" fmla="*/ 0 h 307"/>
                  <a:gd name="T34" fmla="*/ 119 w 377"/>
                  <a:gd name="T35" fmla="*/ 16 h 307"/>
                  <a:gd name="T36" fmla="*/ 224 w 377"/>
                  <a:gd name="T37" fmla="*/ 45 h 307"/>
                  <a:gd name="T38" fmla="*/ 252 w 377"/>
                  <a:gd name="T39" fmla="*/ 53 h 307"/>
                  <a:gd name="T40" fmla="*/ 280 w 377"/>
                  <a:gd name="T41" fmla="*/ 60 h 307"/>
                  <a:gd name="T42" fmla="*/ 329 w 377"/>
                  <a:gd name="T43" fmla="*/ 71 h 307"/>
                  <a:gd name="T44" fmla="*/ 364 w 377"/>
                  <a:gd name="T45" fmla="*/ 79 h 307"/>
                  <a:gd name="T46" fmla="*/ 377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120" y="137"/>
                    </a:moveTo>
                    <a:cubicBezTo>
                      <a:pt x="120" y="137"/>
                      <a:pt x="134" y="142"/>
                      <a:pt x="157" y="148"/>
                    </a:cubicBezTo>
                    <a:cubicBezTo>
                      <a:pt x="168" y="151"/>
                      <a:pt x="180" y="155"/>
                      <a:pt x="194" y="159"/>
                    </a:cubicBezTo>
                    <a:cubicBezTo>
                      <a:pt x="201" y="161"/>
                      <a:pt x="208" y="163"/>
                      <a:pt x="216" y="165"/>
                    </a:cubicBezTo>
                    <a:cubicBezTo>
                      <a:pt x="223" y="167"/>
                      <a:pt x="230" y="168"/>
                      <a:pt x="238" y="170"/>
                    </a:cubicBezTo>
                    <a:cubicBezTo>
                      <a:pt x="268" y="177"/>
                      <a:pt x="297" y="184"/>
                      <a:pt x="320" y="189"/>
                    </a:cubicBezTo>
                    <a:cubicBezTo>
                      <a:pt x="331" y="191"/>
                      <a:pt x="340" y="194"/>
                      <a:pt x="347" y="195"/>
                    </a:cubicBezTo>
                    <a:cubicBezTo>
                      <a:pt x="353" y="197"/>
                      <a:pt x="357" y="197"/>
                      <a:pt x="357" y="197"/>
                    </a:cubicBezTo>
                    <a:cubicBezTo>
                      <a:pt x="335" y="307"/>
                      <a:pt x="335" y="307"/>
                      <a:pt x="335" y="307"/>
                    </a:cubicBezTo>
                    <a:cubicBezTo>
                      <a:pt x="335" y="307"/>
                      <a:pt x="333" y="307"/>
                      <a:pt x="331" y="307"/>
                    </a:cubicBezTo>
                    <a:cubicBezTo>
                      <a:pt x="328" y="306"/>
                      <a:pt x="325" y="305"/>
                      <a:pt x="320" y="304"/>
                    </a:cubicBezTo>
                    <a:cubicBezTo>
                      <a:pt x="311" y="302"/>
                      <a:pt x="298" y="299"/>
                      <a:pt x="282" y="296"/>
                    </a:cubicBezTo>
                    <a:cubicBezTo>
                      <a:pt x="266" y="292"/>
                      <a:pt x="248" y="288"/>
                      <a:pt x="228" y="283"/>
                    </a:cubicBezTo>
                    <a:cubicBezTo>
                      <a:pt x="208" y="278"/>
                      <a:pt x="187" y="274"/>
                      <a:pt x="166" y="268"/>
                    </a:cubicBezTo>
                    <a:cubicBezTo>
                      <a:pt x="124" y="256"/>
                      <a:pt x="83" y="244"/>
                      <a:pt x="51" y="235"/>
                    </a:cubicBezTo>
                    <a:cubicBezTo>
                      <a:pt x="21" y="224"/>
                      <a:pt x="0" y="217"/>
                      <a:pt x="0" y="2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91" y="6"/>
                      <a:pt x="119" y="16"/>
                    </a:cubicBezTo>
                    <a:cubicBezTo>
                      <a:pt x="148" y="24"/>
                      <a:pt x="186" y="34"/>
                      <a:pt x="224" y="45"/>
                    </a:cubicBezTo>
                    <a:cubicBezTo>
                      <a:pt x="233" y="48"/>
                      <a:pt x="243" y="51"/>
                      <a:pt x="252" y="53"/>
                    </a:cubicBezTo>
                    <a:cubicBezTo>
                      <a:pt x="262" y="55"/>
                      <a:pt x="271" y="57"/>
                      <a:pt x="280" y="60"/>
                    </a:cubicBezTo>
                    <a:cubicBezTo>
                      <a:pt x="298" y="64"/>
                      <a:pt x="315" y="68"/>
                      <a:pt x="329" y="71"/>
                    </a:cubicBezTo>
                    <a:cubicBezTo>
                      <a:pt x="343" y="74"/>
                      <a:pt x="355" y="77"/>
                      <a:pt x="364" y="79"/>
                    </a:cubicBezTo>
                    <a:cubicBezTo>
                      <a:pt x="372" y="81"/>
                      <a:pt x="377" y="82"/>
                      <a:pt x="377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Line 36">
                <a:extLst>
                  <a:ext uri="{FF2B5EF4-FFF2-40B4-BE49-F238E27FC236}">
                    <a16:creationId xmlns:a16="http://schemas.microsoft.com/office/drawing/2014/main" id="{BCF85531-21CF-9752-E87B-AB1D11048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67350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" name="Line 37">
                <a:extLst>
                  <a:ext uri="{FF2B5EF4-FFF2-40B4-BE49-F238E27FC236}">
                    <a16:creationId xmlns:a16="http://schemas.microsoft.com/office/drawing/2014/main" id="{74616258-009C-55AD-5D4E-77544EBAF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65800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Freeform 38">
                <a:extLst>
                  <a:ext uri="{FF2B5EF4-FFF2-40B4-BE49-F238E27FC236}">
                    <a16:creationId xmlns:a16="http://schemas.microsoft.com/office/drawing/2014/main" id="{9CF2EBEE-104F-5CF7-00DC-9A991517BF5B}"/>
                  </a:ext>
                </a:extLst>
              </p:cNvPr>
              <p:cNvSpPr/>
              <p:nvPr/>
            </p:nvSpPr>
            <p:spPr bwMode="auto">
              <a:xfrm>
                <a:off x="5092700" y="4438650"/>
                <a:ext cx="322263" cy="279400"/>
              </a:xfrm>
              <a:custGeom>
                <a:avLst/>
                <a:gdLst>
                  <a:gd name="T0" fmla="*/ 274 w 398"/>
                  <a:gd name="T1" fmla="*/ 208 h 346"/>
                  <a:gd name="T2" fmla="*/ 239 w 398"/>
                  <a:gd name="T3" fmla="*/ 192 h 346"/>
                  <a:gd name="T4" fmla="*/ 203 w 398"/>
                  <a:gd name="T5" fmla="*/ 176 h 346"/>
                  <a:gd name="T6" fmla="*/ 163 w 398"/>
                  <a:gd name="T7" fmla="*/ 157 h 346"/>
                  <a:gd name="T8" fmla="*/ 88 w 398"/>
                  <a:gd name="T9" fmla="*/ 118 h 346"/>
                  <a:gd name="T10" fmla="*/ 63 w 398"/>
                  <a:gd name="T11" fmla="*/ 106 h 346"/>
                  <a:gd name="T12" fmla="*/ 54 w 398"/>
                  <a:gd name="T13" fmla="*/ 101 h 346"/>
                  <a:gd name="T14" fmla="*/ 0 w 398"/>
                  <a:gd name="T15" fmla="*/ 200 h 346"/>
                  <a:gd name="T16" fmla="*/ 3 w 398"/>
                  <a:gd name="T17" fmla="*/ 201 h 346"/>
                  <a:gd name="T18" fmla="*/ 13 w 398"/>
                  <a:gd name="T19" fmla="*/ 207 h 346"/>
                  <a:gd name="T20" fmla="*/ 48 w 398"/>
                  <a:gd name="T21" fmla="*/ 224 h 346"/>
                  <a:gd name="T22" fmla="*/ 98 w 398"/>
                  <a:gd name="T23" fmla="*/ 250 h 346"/>
                  <a:gd name="T24" fmla="*/ 125 w 398"/>
                  <a:gd name="T25" fmla="*/ 264 h 346"/>
                  <a:gd name="T26" fmla="*/ 155 w 398"/>
                  <a:gd name="T27" fmla="*/ 277 h 346"/>
                  <a:gd name="T28" fmla="*/ 213 w 398"/>
                  <a:gd name="T29" fmla="*/ 304 h 346"/>
                  <a:gd name="T30" fmla="*/ 264 w 398"/>
                  <a:gd name="T31" fmla="*/ 326 h 346"/>
                  <a:gd name="T32" fmla="*/ 314 w 398"/>
                  <a:gd name="T33" fmla="*/ 346 h 346"/>
                  <a:gd name="T34" fmla="*/ 398 w 398"/>
                  <a:gd name="T35" fmla="*/ 132 h 346"/>
                  <a:gd name="T36" fmla="*/ 353 w 398"/>
                  <a:gd name="T37" fmla="*/ 114 h 346"/>
                  <a:gd name="T38" fmla="*/ 306 w 398"/>
                  <a:gd name="T39" fmla="*/ 94 h 346"/>
                  <a:gd name="T40" fmla="*/ 254 w 398"/>
                  <a:gd name="T41" fmla="*/ 70 h 346"/>
                  <a:gd name="T42" fmla="*/ 227 w 398"/>
                  <a:gd name="T43" fmla="*/ 58 h 346"/>
                  <a:gd name="T44" fmla="*/ 201 w 398"/>
                  <a:gd name="T45" fmla="*/ 45 h 346"/>
                  <a:gd name="T46" fmla="*/ 156 w 398"/>
                  <a:gd name="T47" fmla="*/ 22 h 346"/>
                  <a:gd name="T48" fmla="*/ 112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208"/>
                    </a:moveTo>
                    <a:cubicBezTo>
                      <a:pt x="274" y="208"/>
                      <a:pt x="260" y="201"/>
                      <a:pt x="239" y="192"/>
                    </a:cubicBezTo>
                    <a:cubicBezTo>
                      <a:pt x="228" y="187"/>
                      <a:pt x="216" y="182"/>
                      <a:pt x="203" y="176"/>
                    </a:cubicBezTo>
                    <a:cubicBezTo>
                      <a:pt x="190" y="170"/>
                      <a:pt x="176" y="164"/>
                      <a:pt x="163" y="157"/>
                    </a:cubicBezTo>
                    <a:cubicBezTo>
                      <a:pt x="135" y="143"/>
                      <a:pt x="108" y="129"/>
                      <a:pt x="88" y="118"/>
                    </a:cubicBezTo>
                    <a:cubicBezTo>
                      <a:pt x="77" y="113"/>
                      <a:pt x="69" y="109"/>
                      <a:pt x="63" y="106"/>
                    </a:cubicBezTo>
                    <a:cubicBezTo>
                      <a:pt x="57" y="103"/>
                      <a:pt x="54" y="101"/>
                      <a:pt x="54" y="101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0"/>
                      <a:pt x="1" y="200"/>
                      <a:pt x="3" y="201"/>
                    </a:cubicBezTo>
                    <a:cubicBezTo>
                      <a:pt x="6" y="203"/>
                      <a:pt x="9" y="204"/>
                      <a:pt x="13" y="207"/>
                    </a:cubicBezTo>
                    <a:cubicBezTo>
                      <a:pt x="22" y="211"/>
                      <a:pt x="34" y="217"/>
                      <a:pt x="48" y="224"/>
                    </a:cubicBezTo>
                    <a:cubicBezTo>
                      <a:pt x="63" y="232"/>
                      <a:pt x="79" y="241"/>
                      <a:pt x="98" y="250"/>
                    </a:cubicBezTo>
                    <a:cubicBezTo>
                      <a:pt x="107" y="254"/>
                      <a:pt x="116" y="259"/>
                      <a:pt x="125" y="264"/>
                    </a:cubicBezTo>
                    <a:cubicBezTo>
                      <a:pt x="135" y="268"/>
                      <a:pt x="145" y="273"/>
                      <a:pt x="155" y="277"/>
                    </a:cubicBezTo>
                    <a:cubicBezTo>
                      <a:pt x="175" y="286"/>
                      <a:pt x="194" y="295"/>
                      <a:pt x="213" y="304"/>
                    </a:cubicBezTo>
                    <a:cubicBezTo>
                      <a:pt x="231" y="312"/>
                      <a:pt x="248" y="320"/>
                      <a:pt x="264" y="326"/>
                    </a:cubicBezTo>
                    <a:cubicBezTo>
                      <a:pt x="294" y="338"/>
                      <a:pt x="314" y="346"/>
                      <a:pt x="314" y="346"/>
                    </a:cubicBezTo>
                    <a:cubicBezTo>
                      <a:pt x="398" y="132"/>
                      <a:pt x="398" y="132"/>
                      <a:pt x="398" y="132"/>
                    </a:cubicBezTo>
                    <a:cubicBezTo>
                      <a:pt x="398" y="132"/>
                      <a:pt x="380" y="125"/>
                      <a:pt x="353" y="114"/>
                    </a:cubicBezTo>
                    <a:cubicBezTo>
                      <a:pt x="339" y="109"/>
                      <a:pt x="323" y="101"/>
                      <a:pt x="306" y="94"/>
                    </a:cubicBezTo>
                    <a:cubicBezTo>
                      <a:pt x="289" y="86"/>
                      <a:pt x="271" y="78"/>
                      <a:pt x="254" y="70"/>
                    </a:cubicBezTo>
                    <a:cubicBezTo>
                      <a:pt x="245" y="66"/>
                      <a:pt x="236" y="62"/>
                      <a:pt x="227" y="58"/>
                    </a:cubicBezTo>
                    <a:cubicBezTo>
                      <a:pt x="218" y="54"/>
                      <a:pt x="210" y="49"/>
                      <a:pt x="201" y="45"/>
                    </a:cubicBezTo>
                    <a:cubicBezTo>
                      <a:pt x="185" y="37"/>
                      <a:pt x="169" y="29"/>
                      <a:pt x="156" y="22"/>
                    </a:cubicBezTo>
                    <a:cubicBezTo>
                      <a:pt x="130" y="9"/>
                      <a:pt x="112" y="0"/>
                      <a:pt x="112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" name="Freeform 39">
                <a:extLst>
                  <a:ext uri="{FF2B5EF4-FFF2-40B4-BE49-F238E27FC236}">
                    <a16:creationId xmlns:a16="http://schemas.microsoft.com/office/drawing/2014/main" id="{4C595922-F71F-CBE9-EAC1-EF847EF94313}"/>
                  </a:ext>
                </a:extLst>
              </p:cNvPr>
              <p:cNvSpPr/>
              <p:nvPr/>
            </p:nvSpPr>
            <p:spPr bwMode="auto">
              <a:xfrm>
                <a:off x="5414963" y="4545013"/>
                <a:ext cx="52388" cy="20638"/>
              </a:xfrm>
              <a:custGeom>
                <a:avLst/>
                <a:gdLst>
                  <a:gd name="T0" fmla="*/ 0 w 65"/>
                  <a:gd name="T1" fmla="*/ 0 h 26"/>
                  <a:gd name="T2" fmla="*/ 33 w 65"/>
                  <a:gd name="T3" fmla="*/ 13 h 26"/>
                  <a:gd name="T4" fmla="*/ 55 w 65"/>
                  <a:gd name="T5" fmla="*/ 22 h 26"/>
                  <a:gd name="T6" fmla="*/ 65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cubicBezTo>
                      <a:pt x="0" y="0"/>
                      <a:pt x="17" y="7"/>
                      <a:pt x="33" y="13"/>
                    </a:cubicBezTo>
                    <a:cubicBezTo>
                      <a:pt x="41" y="16"/>
                      <a:pt x="49" y="19"/>
                      <a:pt x="55" y="22"/>
                    </a:cubicBezTo>
                    <a:cubicBezTo>
                      <a:pt x="61" y="24"/>
                      <a:pt x="65" y="26"/>
                      <a:pt x="65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Line 40">
                <a:extLst>
                  <a:ext uri="{FF2B5EF4-FFF2-40B4-BE49-F238E27FC236}">
                    <a16:creationId xmlns:a16="http://schemas.microsoft.com/office/drawing/2014/main" id="{8C385401-5785-C0B6-C9C2-B9971FF28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5563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AA94A3F5-3CFF-29F2-4FF9-59FCC9F68377}"/>
                  </a:ext>
                </a:extLst>
              </p:cNvPr>
              <p:cNvSpPr/>
              <p:nvPr/>
            </p:nvSpPr>
            <p:spPr bwMode="auto">
              <a:xfrm>
                <a:off x="4764088" y="4233863"/>
                <a:ext cx="323850" cy="306388"/>
              </a:xfrm>
              <a:custGeom>
                <a:avLst/>
                <a:gdLst>
                  <a:gd name="T0" fmla="*/ 139 w 401"/>
                  <a:gd name="T1" fmla="*/ 146 h 379"/>
                  <a:gd name="T2" fmla="*/ 239 w 401"/>
                  <a:gd name="T3" fmla="*/ 217 h 379"/>
                  <a:gd name="T4" fmla="*/ 342 w 401"/>
                  <a:gd name="T5" fmla="*/ 283 h 379"/>
                  <a:gd name="T6" fmla="*/ 283 w 401"/>
                  <a:gd name="T7" fmla="*/ 379 h 379"/>
                  <a:gd name="T8" fmla="*/ 237 w 401"/>
                  <a:gd name="T9" fmla="*/ 350 h 379"/>
                  <a:gd name="T10" fmla="*/ 191 w 401"/>
                  <a:gd name="T11" fmla="*/ 320 h 379"/>
                  <a:gd name="T12" fmla="*/ 178 w 401"/>
                  <a:gd name="T13" fmla="*/ 312 h 379"/>
                  <a:gd name="T14" fmla="*/ 165 w 401"/>
                  <a:gd name="T15" fmla="*/ 302 h 379"/>
                  <a:gd name="T16" fmla="*/ 138 w 401"/>
                  <a:gd name="T17" fmla="*/ 284 h 379"/>
                  <a:gd name="T18" fmla="*/ 87 w 401"/>
                  <a:gd name="T19" fmla="*/ 247 h 379"/>
                  <a:gd name="T20" fmla="*/ 63 w 401"/>
                  <a:gd name="T21" fmla="*/ 230 h 379"/>
                  <a:gd name="T22" fmla="*/ 42 w 401"/>
                  <a:gd name="T23" fmla="*/ 213 h 379"/>
                  <a:gd name="T24" fmla="*/ 0 w 401"/>
                  <a:gd name="T25" fmla="*/ 180 h 379"/>
                  <a:gd name="T26" fmla="*/ 143 w 401"/>
                  <a:gd name="T27" fmla="*/ 0 h 379"/>
                  <a:gd name="T28" fmla="*/ 181 w 401"/>
                  <a:gd name="T29" fmla="*/ 31 h 379"/>
                  <a:gd name="T30" fmla="*/ 269 w 401"/>
                  <a:gd name="T31" fmla="*/ 95 h 379"/>
                  <a:gd name="T32" fmla="*/ 293 w 401"/>
                  <a:gd name="T33" fmla="*/ 112 h 379"/>
                  <a:gd name="T34" fmla="*/ 316 w 401"/>
                  <a:gd name="T35" fmla="*/ 128 h 379"/>
                  <a:gd name="T36" fmla="*/ 359 w 401"/>
                  <a:gd name="T37" fmla="*/ 155 h 379"/>
                  <a:gd name="T38" fmla="*/ 401 w 401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9">
                    <a:moveTo>
                      <a:pt x="139" y="146"/>
                    </a:moveTo>
                    <a:cubicBezTo>
                      <a:pt x="139" y="146"/>
                      <a:pt x="189" y="182"/>
                      <a:pt x="239" y="217"/>
                    </a:cubicBezTo>
                    <a:cubicBezTo>
                      <a:pt x="290" y="250"/>
                      <a:pt x="342" y="283"/>
                      <a:pt x="342" y="283"/>
                    </a:cubicBezTo>
                    <a:cubicBezTo>
                      <a:pt x="283" y="379"/>
                      <a:pt x="283" y="379"/>
                      <a:pt x="283" y="379"/>
                    </a:cubicBezTo>
                    <a:cubicBezTo>
                      <a:pt x="283" y="379"/>
                      <a:pt x="265" y="367"/>
                      <a:pt x="237" y="350"/>
                    </a:cubicBezTo>
                    <a:cubicBezTo>
                      <a:pt x="224" y="341"/>
                      <a:pt x="208" y="331"/>
                      <a:pt x="191" y="320"/>
                    </a:cubicBezTo>
                    <a:cubicBezTo>
                      <a:pt x="186" y="317"/>
                      <a:pt x="182" y="314"/>
                      <a:pt x="178" y="312"/>
                    </a:cubicBezTo>
                    <a:cubicBezTo>
                      <a:pt x="173" y="309"/>
                      <a:pt x="169" y="306"/>
                      <a:pt x="165" y="302"/>
                    </a:cubicBezTo>
                    <a:cubicBezTo>
                      <a:pt x="156" y="296"/>
                      <a:pt x="147" y="290"/>
                      <a:pt x="138" y="284"/>
                    </a:cubicBezTo>
                    <a:cubicBezTo>
                      <a:pt x="121" y="271"/>
                      <a:pt x="103" y="259"/>
                      <a:pt x="87" y="247"/>
                    </a:cubicBezTo>
                    <a:cubicBezTo>
                      <a:pt x="78" y="241"/>
                      <a:pt x="70" y="235"/>
                      <a:pt x="63" y="230"/>
                    </a:cubicBezTo>
                    <a:cubicBezTo>
                      <a:pt x="56" y="224"/>
                      <a:pt x="49" y="218"/>
                      <a:pt x="42" y="213"/>
                    </a:cubicBezTo>
                    <a:cubicBezTo>
                      <a:pt x="17" y="193"/>
                      <a:pt x="0" y="180"/>
                      <a:pt x="0" y="18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58" y="13"/>
                      <a:pt x="181" y="31"/>
                    </a:cubicBezTo>
                    <a:cubicBezTo>
                      <a:pt x="204" y="50"/>
                      <a:pt x="237" y="72"/>
                      <a:pt x="269" y="95"/>
                    </a:cubicBezTo>
                    <a:cubicBezTo>
                      <a:pt x="277" y="101"/>
                      <a:pt x="285" y="106"/>
                      <a:pt x="293" y="112"/>
                    </a:cubicBezTo>
                    <a:cubicBezTo>
                      <a:pt x="301" y="118"/>
                      <a:pt x="309" y="123"/>
                      <a:pt x="316" y="128"/>
                    </a:cubicBezTo>
                    <a:cubicBezTo>
                      <a:pt x="332" y="138"/>
                      <a:pt x="347" y="147"/>
                      <a:pt x="359" y="155"/>
                    </a:cubicBezTo>
                    <a:cubicBezTo>
                      <a:pt x="384" y="171"/>
                      <a:pt x="401" y="182"/>
                      <a:pt x="401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42">
                <a:extLst>
                  <a:ext uri="{FF2B5EF4-FFF2-40B4-BE49-F238E27FC236}">
                    <a16:creationId xmlns:a16="http://schemas.microsoft.com/office/drawing/2014/main" id="{3DA4C0F1-32DA-1E22-8270-9C14FB826E23}"/>
                  </a:ext>
                </a:extLst>
              </p:cNvPr>
              <p:cNvSpPr/>
              <p:nvPr/>
            </p:nvSpPr>
            <p:spPr bwMode="auto">
              <a:xfrm>
                <a:off x="4835525" y="4198938"/>
                <a:ext cx="42863" cy="34925"/>
              </a:xfrm>
              <a:custGeom>
                <a:avLst/>
                <a:gdLst>
                  <a:gd name="T0" fmla="*/ 54 w 54"/>
                  <a:gd name="T1" fmla="*/ 43 h 43"/>
                  <a:gd name="T2" fmla="*/ 26 w 54"/>
                  <a:gd name="T3" fmla="*/ 22 h 43"/>
                  <a:gd name="T4" fmla="*/ 16 w 54"/>
                  <a:gd name="T5" fmla="*/ 14 h 43"/>
                  <a:gd name="T6" fmla="*/ 8 w 54"/>
                  <a:gd name="T7" fmla="*/ 7 h 43"/>
                  <a:gd name="T8" fmla="*/ 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43"/>
                    </a:moveTo>
                    <a:cubicBezTo>
                      <a:pt x="54" y="43"/>
                      <a:pt x="40" y="33"/>
                      <a:pt x="26" y="22"/>
                    </a:cubicBezTo>
                    <a:cubicBezTo>
                      <a:pt x="23" y="19"/>
                      <a:pt x="19" y="17"/>
                      <a:pt x="16" y="14"/>
                    </a:cubicBezTo>
                    <a:cubicBezTo>
                      <a:pt x="13" y="11"/>
                      <a:pt x="10" y="9"/>
                      <a:pt x="8" y="7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43">
                <a:extLst>
                  <a:ext uri="{FF2B5EF4-FFF2-40B4-BE49-F238E27FC236}">
                    <a16:creationId xmlns:a16="http://schemas.microsoft.com/office/drawing/2014/main" id="{3E0C0A6C-65E8-E64D-0330-FB3085ACC696}"/>
                  </a:ext>
                </a:extLst>
              </p:cNvPr>
              <p:cNvSpPr/>
              <p:nvPr/>
            </p:nvSpPr>
            <p:spPr bwMode="auto">
              <a:xfrm>
                <a:off x="5087938" y="4381500"/>
                <a:ext cx="47625" cy="28575"/>
              </a:xfrm>
              <a:custGeom>
                <a:avLst/>
                <a:gdLst>
                  <a:gd name="T0" fmla="*/ 59 w 59"/>
                  <a:gd name="T1" fmla="*/ 35 h 35"/>
                  <a:gd name="T2" fmla="*/ 29 w 59"/>
                  <a:gd name="T3" fmla="*/ 18 h 35"/>
                  <a:gd name="T4" fmla="*/ 9 w 59"/>
                  <a:gd name="T5" fmla="*/ 6 h 35"/>
                  <a:gd name="T6" fmla="*/ 0 w 5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35"/>
                    </a:moveTo>
                    <a:cubicBezTo>
                      <a:pt x="59" y="35"/>
                      <a:pt x="44" y="26"/>
                      <a:pt x="29" y="18"/>
                    </a:cubicBezTo>
                    <a:cubicBezTo>
                      <a:pt x="22" y="13"/>
                      <a:pt x="14" y="9"/>
                      <a:pt x="9" y="6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Freeform 44">
                <a:extLst>
                  <a:ext uri="{FF2B5EF4-FFF2-40B4-BE49-F238E27FC236}">
                    <a16:creationId xmlns:a16="http://schemas.microsoft.com/office/drawing/2014/main" id="{A2A2F022-A7DB-7848-BFFA-146D6D1E4765}"/>
                  </a:ext>
                </a:extLst>
              </p:cNvPr>
              <p:cNvSpPr/>
              <p:nvPr/>
            </p:nvSpPr>
            <p:spPr bwMode="auto">
              <a:xfrm>
                <a:off x="4471988" y="3981450"/>
                <a:ext cx="320675" cy="320675"/>
              </a:xfrm>
              <a:custGeom>
                <a:avLst/>
                <a:gdLst>
                  <a:gd name="T0" fmla="*/ 255 w 397"/>
                  <a:gd name="T1" fmla="*/ 251 h 395"/>
                  <a:gd name="T2" fmla="*/ 227 w 397"/>
                  <a:gd name="T3" fmla="*/ 225 h 395"/>
                  <a:gd name="T4" fmla="*/ 199 w 397"/>
                  <a:gd name="T5" fmla="*/ 198 h 395"/>
                  <a:gd name="T6" fmla="*/ 168 w 397"/>
                  <a:gd name="T7" fmla="*/ 165 h 395"/>
                  <a:gd name="T8" fmla="*/ 110 w 397"/>
                  <a:gd name="T9" fmla="*/ 104 h 395"/>
                  <a:gd name="T10" fmla="*/ 84 w 397"/>
                  <a:gd name="T11" fmla="*/ 75 h 395"/>
                  <a:gd name="T12" fmla="*/ 0 w 397"/>
                  <a:gd name="T13" fmla="*/ 150 h 395"/>
                  <a:gd name="T14" fmla="*/ 10 w 397"/>
                  <a:gd name="T15" fmla="*/ 161 h 395"/>
                  <a:gd name="T16" fmla="*/ 36 w 397"/>
                  <a:gd name="T17" fmla="*/ 190 h 395"/>
                  <a:gd name="T18" fmla="*/ 118 w 397"/>
                  <a:gd name="T19" fmla="*/ 277 h 395"/>
                  <a:gd name="T20" fmla="*/ 205 w 397"/>
                  <a:gd name="T21" fmla="*/ 359 h 395"/>
                  <a:gd name="T22" fmla="*/ 234 w 397"/>
                  <a:gd name="T23" fmla="*/ 385 h 395"/>
                  <a:gd name="T24" fmla="*/ 245 w 397"/>
                  <a:gd name="T25" fmla="*/ 395 h 395"/>
                  <a:gd name="T26" fmla="*/ 397 w 397"/>
                  <a:gd name="T27" fmla="*/ 223 h 395"/>
                  <a:gd name="T28" fmla="*/ 387 w 397"/>
                  <a:gd name="T29" fmla="*/ 214 h 395"/>
                  <a:gd name="T30" fmla="*/ 360 w 397"/>
                  <a:gd name="T31" fmla="*/ 190 h 395"/>
                  <a:gd name="T32" fmla="*/ 282 w 397"/>
                  <a:gd name="T33" fmla="*/ 115 h 395"/>
                  <a:gd name="T34" fmla="*/ 207 w 397"/>
                  <a:gd name="T35" fmla="*/ 37 h 395"/>
                  <a:gd name="T36" fmla="*/ 183 w 397"/>
                  <a:gd name="T37" fmla="*/ 10 h 395"/>
                  <a:gd name="T38" fmla="*/ 174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251"/>
                    </a:moveTo>
                    <a:cubicBezTo>
                      <a:pt x="255" y="251"/>
                      <a:pt x="244" y="241"/>
                      <a:pt x="227" y="225"/>
                    </a:cubicBezTo>
                    <a:cubicBezTo>
                      <a:pt x="219" y="217"/>
                      <a:pt x="209" y="208"/>
                      <a:pt x="199" y="198"/>
                    </a:cubicBezTo>
                    <a:cubicBezTo>
                      <a:pt x="189" y="187"/>
                      <a:pt x="178" y="176"/>
                      <a:pt x="168" y="165"/>
                    </a:cubicBezTo>
                    <a:cubicBezTo>
                      <a:pt x="146" y="143"/>
                      <a:pt x="125" y="121"/>
                      <a:pt x="110" y="104"/>
                    </a:cubicBezTo>
                    <a:cubicBezTo>
                      <a:pt x="95" y="87"/>
                      <a:pt x="84" y="75"/>
                      <a:pt x="84" y="75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4" y="154"/>
                      <a:pt x="10" y="161"/>
                    </a:cubicBezTo>
                    <a:cubicBezTo>
                      <a:pt x="16" y="168"/>
                      <a:pt x="25" y="179"/>
                      <a:pt x="36" y="190"/>
                    </a:cubicBezTo>
                    <a:cubicBezTo>
                      <a:pt x="59" y="214"/>
                      <a:pt x="89" y="245"/>
                      <a:pt x="118" y="277"/>
                    </a:cubicBezTo>
                    <a:cubicBezTo>
                      <a:pt x="150" y="307"/>
                      <a:pt x="181" y="336"/>
                      <a:pt x="205" y="359"/>
                    </a:cubicBezTo>
                    <a:cubicBezTo>
                      <a:pt x="216" y="370"/>
                      <a:pt x="227" y="379"/>
                      <a:pt x="234" y="385"/>
                    </a:cubicBezTo>
                    <a:cubicBezTo>
                      <a:pt x="241" y="391"/>
                      <a:pt x="245" y="395"/>
                      <a:pt x="245" y="395"/>
                    </a:cubicBezTo>
                    <a:cubicBezTo>
                      <a:pt x="397" y="223"/>
                      <a:pt x="397" y="223"/>
                      <a:pt x="397" y="223"/>
                    </a:cubicBezTo>
                    <a:cubicBezTo>
                      <a:pt x="397" y="223"/>
                      <a:pt x="393" y="220"/>
                      <a:pt x="387" y="214"/>
                    </a:cubicBezTo>
                    <a:cubicBezTo>
                      <a:pt x="380" y="209"/>
                      <a:pt x="371" y="201"/>
                      <a:pt x="360" y="190"/>
                    </a:cubicBezTo>
                    <a:cubicBezTo>
                      <a:pt x="339" y="170"/>
                      <a:pt x="310" y="143"/>
                      <a:pt x="282" y="115"/>
                    </a:cubicBezTo>
                    <a:cubicBezTo>
                      <a:pt x="255" y="87"/>
                      <a:pt x="227" y="58"/>
                      <a:pt x="207" y="37"/>
                    </a:cubicBezTo>
                    <a:cubicBezTo>
                      <a:pt x="197" y="26"/>
                      <a:pt x="189" y="17"/>
                      <a:pt x="183" y="10"/>
                    </a:cubicBezTo>
                    <a:cubicBezTo>
                      <a:pt x="177" y="4"/>
                      <a:pt x="174" y="0"/>
                      <a:pt x="17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Line 45">
                <a:extLst>
                  <a:ext uri="{FF2B5EF4-FFF2-40B4-BE49-F238E27FC236}">
                    <a16:creationId xmlns:a16="http://schemas.microsoft.com/office/drawing/2014/main" id="{B823DC54-FB4F-51D2-5F04-C12AA6558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663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Line 46">
                <a:extLst>
                  <a:ext uri="{FF2B5EF4-FFF2-40B4-BE49-F238E27FC236}">
                    <a16:creationId xmlns:a16="http://schemas.microsoft.com/office/drawing/2014/main" id="{DB40C809-091B-0F7A-1454-7EFFA5FD5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63" y="3940175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Freeform 47">
                <a:extLst>
                  <a:ext uri="{FF2B5EF4-FFF2-40B4-BE49-F238E27FC236}">
                    <a16:creationId xmlns:a16="http://schemas.microsoft.com/office/drawing/2014/main" id="{81A95DC5-B80A-EECA-DDA3-C37A4CED607F}"/>
                  </a:ext>
                </a:extLst>
              </p:cNvPr>
              <p:cNvSpPr/>
              <p:nvPr/>
            </p:nvSpPr>
            <p:spPr bwMode="auto">
              <a:xfrm>
                <a:off x="4235450" y="3687763"/>
                <a:ext cx="304800" cy="325438"/>
              </a:xfrm>
              <a:custGeom>
                <a:avLst/>
                <a:gdLst>
                  <a:gd name="T0" fmla="*/ 144 w 377"/>
                  <a:gd name="T1" fmla="*/ 136 h 403"/>
                  <a:gd name="T2" fmla="*/ 149 w 377"/>
                  <a:gd name="T3" fmla="*/ 144 h 403"/>
                  <a:gd name="T4" fmla="*/ 165 w 377"/>
                  <a:gd name="T5" fmla="*/ 167 h 403"/>
                  <a:gd name="T6" fmla="*/ 213 w 377"/>
                  <a:gd name="T7" fmla="*/ 236 h 403"/>
                  <a:gd name="T8" fmla="*/ 240 w 377"/>
                  <a:gd name="T9" fmla="*/ 272 h 403"/>
                  <a:gd name="T10" fmla="*/ 264 w 377"/>
                  <a:gd name="T11" fmla="*/ 303 h 403"/>
                  <a:gd name="T12" fmla="*/ 287 w 377"/>
                  <a:gd name="T13" fmla="*/ 333 h 403"/>
                  <a:gd name="T14" fmla="*/ 200 w 377"/>
                  <a:gd name="T15" fmla="*/ 403 h 403"/>
                  <a:gd name="T16" fmla="*/ 166 w 377"/>
                  <a:gd name="T17" fmla="*/ 361 h 403"/>
                  <a:gd name="T18" fmla="*/ 96 w 377"/>
                  <a:gd name="T19" fmla="*/ 265 h 403"/>
                  <a:gd name="T20" fmla="*/ 77 w 377"/>
                  <a:gd name="T21" fmla="*/ 238 h 403"/>
                  <a:gd name="T22" fmla="*/ 59 w 377"/>
                  <a:gd name="T23" fmla="*/ 212 h 403"/>
                  <a:gd name="T24" fmla="*/ 29 w 377"/>
                  <a:gd name="T25" fmla="*/ 166 h 403"/>
                  <a:gd name="T26" fmla="*/ 0 w 377"/>
                  <a:gd name="T27" fmla="*/ 120 h 403"/>
                  <a:gd name="T28" fmla="*/ 196 w 377"/>
                  <a:gd name="T29" fmla="*/ 0 h 403"/>
                  <a:gd name="T30" fmla="*/ 222 w 377"/>
                  <a:gd name="T31" fmla="*/ 41 h 403"/>
                  <a:gd name="T32" fmla="*/ 249 w 377"/>
                  <a:gd name="T33" fmla="*/ 84 h 403"/>
                  <a:gd name="T34" fmla="*/ 266 w 377"/>
                  <a:gd name="T35" fmla="*/ 108 h 403"/>
                  <a:gd name="T36" fmla="*/ 283 w 377"/>
                  <a:gd name="T37" fmla="*/ 132 h 403"/>
                  <a:gd name="T38" fmla="*/ 347 w 377"/>
                  <a:gd name="T39" fmla="*/ 219 h 403"/>
                  <a:gd name="T40" fmla="*/ 377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144" y="136"/>
                    </a:moveTo>
                    <a:cubicBezTo>
                      <a:pt x="144" y="136"/>
                      <a:pt x="146" y="139"/>
                      <a:pt x="149" y="144"/>
                    </a:cubicBezTo>
                    <a:cubicBezTo>
                      <a:pt x="153" y="150"/>
                      <a:pt x="158" y="158"/>
                      <a:pt x="165" y="167"/>
                    </a:cubicBezTo>
                    <a:cubicBezTo>
                      <a:pt x="178" y="186"/>
                      <a:pt x="196" y="211"/>
                      <a:pt x="213" y="236"/>
                    </a:cubicBezTo>
                    <a:cubicBezTo>
                      <a:pt x="222" y="248"/>
                      <a:pt x="231" y="261"/>
                      <a:pt x="240" y="272"/>
                    </a:cubicBezTo>
                    <a:cubicBezTo>
                      <a:pt x="248" y="284"/>
                      <a:pt x="257" y="294"/>
                      <a:pt x="264" y="303"/>
                    </a:cubicBezTo>
                    <a:cubicBezTo>
                      <a:pt x="278" y="321"/>
                      <a:pt x="287" y="333"/>
                      <a:pt x="287" y="333"/>
                    </a:cubicBezTo>
                    <a:cubicBezTo>
                      <a:pt x="200" y="403"/>
                      <a:pt x="200" y="403"/>
                      <a:pt x="200" y="403"/>
                    </a:cubicBezTo>
                    <a:cubicBezTo>
                      <a:pt x="200" y="403"/>
                      <a:pt x="186" y="386"/>
                      <a:pt x="166" y="361"/>
                    </a:cubicBezTo>
                    <a:cubicBezTo>
                      <a:pt x="145" y="336"/>
                      <a:pt x="121" y="300"/>
                      <a:pt x="96" y="265"/>
                    </a:cubicBezTo>
                    <a:cubicBezTo>
                      <a:pt x="89" y="256"/>
                      <a:pt x="83" y="247"/>
                      <a:pt x="77" y="238"/>
                    </a:cubicBezTo>
                    <a:cubicBezTo>
                      <a:pt x="71" y="230"/>
                      <a:pt x="65" y="221"/>
                      <a:pt x="59" y="212"/>
                    </a:cubicBezTo>
                    <a:cubicBezTo>
                      <a:pt x="48" y="195"/>
                      <a:pt x="38" y="179"/>
                      <a:pt x="29" y="166"/>
                    </a:cubicBezTo>
                    <a:cubicBezTo>
                      <a:pt x="12" y="138"/>
                      <a:pt x="0" y="120"/>
                      <a:pt x="0" y="12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0"/>
                      <a:pt x="206" y="17"/>
                      <a:pt x="222" y="41"/>
                    </a:cubicBezTo>
                    <a:cubicBezTo>
                      <a:pt x="230" y="54"/>
                      <a:pt x="240" y="68"/>
                      <a:pt x="249" y="84"/>
                    </a:cubicBezTo>
                    <a:cubicBezTo>
                      <a:pt x="254" y="92"/>
                      <a:pt x="260" y="100"/>
                      <a:pt x="266" y="108"/>
                    </a:cubicBezTo>
                    <a:cubicBezTo>
                      <a:pt x="271" y="115"/>
                      <a:pt x="277" y="123"/>
                      <a:pt x="283" y="132"/>
                    </a:cubicBezTo>
                    <a:cubicBezTo>
                      <a:pt x="306" y="163"/>
                      <a:pt x="328" y="196"/>
                      <a:pt x="347" y="219"/>
                    </a:cubicBezTo>
                    <a:cubicBezTo>
                      <a:pt x="365" y="242"/>
                      <a:pt x="377" y="258"/>
                      <a:pt x="377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Freeform 48">
                <a:extLst>
                  <a:ext uri="{FF2B5EF4-FFF2-40B4-BE49-F238E27FC236}">
                    <a16:creationId xmlns:a16="http://schemas.microsoft.com/office/drawing/2014/main" id="{CD2913BD-A7BE-6C46-7F87-1A5620BDF486}"/>
                  </a:ext>
                </a:extLst>
              </p:cNvPr>
              <p:cNvSpPr/>
              <p:nvPr/>
            </p:nvSpPr>
            <p:spPr bwMode="auto">
              <a:xfrm>
                <a:off x="4365625" y="3640138"/>
                <a:ext cx="28575" cy="47625"/>
              </a:xfrm>
              <a:custGeom>
                <a:avLst/>
                <a:gdLst>
                  <a:gd name="T0" fmla="*/ 36 w 36"/>
                  <a:gd name="T1" fmla="*/ 60 h 60"/>
                  <a:gd name="T2" fmla="*/ 30 w 36"/>
                  <a:gd name="T3" fmla="*/ 51 h 60"/>
                  <a:gd name="T4" fmla="*/ 18 w 36"/>
                  <a:gd name="T5" fmla="*/ 30 h 60"/>
                  <a:gd name="T6" fmla="*/ 0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60"/>
                    </a:moveTo>
                    <a:cubicBezTo>
                      <a:pt x="36" y="60"/>
                      <a:pt x="33" y="56"/>
                      <a:pt x="30" y="51"/>
                    </a:cubicBezTo>
                    <a:cubicBezTo>
                      <a:pt x="26" y="45"/>
                      <a:pt x="22" y="38"/>
                      <a:pt x="18" y="30"/>
                    </a:cubicBezTo>
                    <a:cubicBezTo>
                      <a:pt x="9" y="15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9ABC9CC6-119D-AD91-B9D1-83472CF3A5AD}"/>
                  </a:ext>
                </a:extLst>
              </p:cNvPr>
              <p:cNvSpPr/>
              <p:nvPr/>
            </p:nvSpPr>
            <p:spPr bwMode="auto">
              <a:xfrm>
                <a:off x="4540250" y="3897313"/>
                <a:ext cx="36513" cy="42863"/>
              </a:xfrm>
              <a:custGeom>
                <a:avLst/>
                <a:gdLst>
                  <a:gd name="T0" fmla="*/ 44 w 44"/>
                  <a:gd name="T1" fmla="*/ 54 h 54"/>
                  <a:gd name="T2" fmla="*/ 37 w 44"/>
                  <a:gd name="T3" fmla="*/ 46 h 54"/>
                  <a:gd name="T4" fmla="*/ 29 w 44"/>
                  <a:gd name="T5" fmla="*/ 37 h 54"/>
                  <a:gd name="T6" fmla="*/ 21 w 44"/>
                  <a:gd name="T7" fmla="*/ 27 h 54"/>
                  <a:gd name="T8" fmla="*/ 0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cubicBezTo>
                      <a:pt x="44" y="54"/>
                      <a:pt x="41" y="50"/>
                      <a:pt x="37" y="46"/>
                    </a:cubicBezTo>
                    <a:cubicBezTo>
                      <a:pt x="35" y="43"/>
                      <a:pt x="32" y="40"/>
                      <a:pt x="29" y="37"/>
                    </a:cubicBezTo>
                    <a:cubicBezTo>
                      <a:pt x="27" y="34"/>
                      <a:pt x="24" y="31"/>
                      <a:pt x="21" y="27"/>
                    </a:cubicBezTo>
                    <a:cubicBezTo>
                      <a:pt x="11" y="14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E92B980A-5C22-BCC9-3530-CF29A68E25E0}"/>
                  </a:ext>
                </a:extLst>
              </p:cNvPr>
              <p:cNvSpPr/>
              <p:nvPr/>
            </p:nvSpPr>
            <p:spPr bwMode="auto">
              <a:xfrm>
                <a:off x="4056063" y="3360738"/>
                <a:ext cx="282575" cy="319088"/>
              </a:xfrm>
              <a:custGeom>
                <a:avLst/>
                <a:gdLst>
                  <a:gd name="T0" fmla="*/ 205 w 348"/>
                  <a:gd name="T1" fmla="*/ 263 h 396"/>
                  <a:gd name="T2" fmla="*/ 187 w 348"/>
                  <a:gd name="T3" fmla="*/ 229 h 396"/>
                  <a:gd name="T4" fmla="*/ 152 w 348"/>
                  <a:gd name="T5" fmla="*/ 153 h 396"/>
                  <a:gd name="T6" fmla="*/ 134 w 348"/>
                  <a:gd name="T7" fmla="*/ 112 h 396"/>
                  <a:gd name="T8" fmla="*/ 119 w 348"/>
                  <a:gd name="T9" fmla="*/ 76 h 396"/>
                  <a:gd name="T10" fmla="*/ 105 w 348"/>
                  <a:gd name="T11" fmla="*/ 40 h 396"/>
                  <a:gd name="T12" fmla="*/ 0 w 348"/>
                  <a:gd name="T13" fmla="*/ 81 h 396"/>
                  <a:gd name="T14" fmla="*/ 20 w 348"/>
                  <a:gd name="T15" fmla="*/ 132 h 396"/>
                  <a:gd name="T16" fmla="*/ 42 w 348"/>
                  <a:gd name="T17" fmla="*/ 182 h 396"/>
                  <a:gd name="T18" fmla="*/ 69 w 348"/>
                  <a:gd name="T19" fmla="*/ 241 h 396"/>
                  <a:gd name="T20" fmla="*/ 82 w 348"/>
                  <a:gd name="T21" fmla="*/ 270 h 396"/>
                  <a:gd name="T22" fmla="*/ 96 w 348"/>
                  <a:gd name="T23" fmla="*/ 298 h 396"/>
                  <a:gd name="T24" fmla="*/ 121 w 348"/>
                  <a:gd name="T25" fmla="*/ 347 h 396"/>
                  <a:gd name="T26" fmla="*/ 146 w 348"/>
                  <a:gd name="T27" fmla="*/ 396 h 396"/>
                  <a:gd name="T28" fmla="*/ 348 w 348"/>
                  <a:gd name="T29" fmla="*/ 286 h 396"/>
                  <a:gd name="T30" fmla="*/ 325 w 348"/>
                  <a:gd name="T31" fmla="*/ 242 h 396"/>
                  <a:gd name="T32" fmla="*/ 302 w 348"/>
                  <a:gd name="T33" fmla="*/ 197 h 396"/>
                  <a:gd name="T34" fmla="*/ 289 w 348"/>
                  <a:gd name="T35" fmla="*/ 172 h 396"/>
                  <a:gd name="T36" fmla="*/ 277 w 348"/>
                  <a:gd name="T37" fmla="*/ 145 h 396"/>
                  <a:gd name="T38" fmla="*/ 253 w 348"/>
                  <a:gd name="T39" fmla="*/ 92 h 396"/>
                  <a:gd name="T40" fmla="*/ 233 w 348"/>
                  <a:gd name="T41" fmla="*/ 46 h 396"/>
                  <a:gd name="T42" fmla="*/ 215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263"/>
                    </a:moveTo>
                    <a:cubicBezTo>
                      <a:pt x="205" y="263"/>
                      <a:pt x="198" y="250"/>
                      <a:pt x="187" y="229"/>
                    </a:cubicBezTo>
                    <a:cubicBezTo>
                      <a:pt x="177" y="209"/>
                      <a:pt x="165" y="181"/>
                      <a:pt x="152" y="153"/>
                    </a:cubicBezTo>
                    <a:cubicBezTo>
                      <a:pt x="146" y="139"/>
                      <a:pt x="140" y="125"/>
                      <a:pt x="134" y="112"/>
                    </a:cubicBezTo>
                    <a:cubicBezTo>
                      <a:pt x="128" y="99"/>
                      <a:pt x="124" y="86"/>
                      <a:pt x="119" y="76"/>
                    </a:cubicBezTo>
                    <a:cubicBezTo>
                      <a:pt x="111" y="54"/>
                      <a:pt x="105" y="40"/>
                      <a:pt x="105" y="4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8" y="101"/>
                      <a:pt x="20" y="132"/>
                    </a:cubicBezTo>
                    <a:cubicBezTo>
                      <a:pt x="26" y="147"/>
                      <a:pt x="34" y="164"/>
                      <a:pt x="42" y="182"/>
                    </a:cubicBezTo>
                    <a:cubicBezTo>
                      <a:pt x="51" y="201"/>
                      <a:pt x="60" y="221"/>
                      <a:pt x="69" y="241"/>
                    </a:cubicBezTo>
                    <a:cubicBezTo>
                      <a:pt x="73" y="250"/>
                      <a:pt x="78" y="260"/>
                      <a:pt x="82" y="270"/>
                    </a:cubicBezTo>
                    <a:cubicBezTo>
                      <a:pt x="87" y="280"/>
                      <a:pt x="92" y="289"/>
                      <a:pt x="96" y="298"/>
                    </a:cubicBezTo>
                    <a:cubicBezTo>
                      <a:pt x="105" y="316"/>
                      <a:pt x="114" y="333"/>
                      <a:pt x="121" y="347"/>
                    </a:cubicBezTo>
                    <a:cubicBezTo>
                      <a:pt x="136" y="376"/>
                      <a:pt x="146" y="396"/>
                      <a:pt x="146" y="396"/>
                    </a:cubicBezTo>
                    <a:cubicBezTo>
                      <a:pt x="348" y="286"/>
                      <a:pt x="348" y="286"/>
                      <a:pt x="348" y="286"/>
                    </a:cubicBezTo>
                    <a:cubicBezTo>
                      <a:pt x="348" y="286"/>
                      <a:pt x="339" y="268"/>
                      <a:pt x="325" y="242"/>
                    </a:cubicBezTo>
                    <a:cubicBezTo>
                      <a:pt x="319" y="229"/>
                      <a:pt x="311" y="214"/>
                      <a:pt x="302" y="197"/>
                    </a:cubicBezTo>
                    <a:cubicBezTo>
                      <a:pt x="298" y="189"/>
                      <a:pt x="294" y="180"/>
                      <a:pt x="289" y="172"/>
                    </a:cubicBezTo>
                    <a:cubicBezTo>
                      <a:pt x="285" y="163"/>
                      <a:pt x="281" y="154"/>
                      <a:pt x="277" y="145"/>
                    </a:cubicBezTo>
                    <a:cubicBezTo>
                      <a:pt x="269" y="127"/>
                      <a:pt x="261" y="109"/>
                      <a:pt x="253" y="92"/>
                    </a:cubicBezTo>
                    <a:cubicBezTo>
                      <a:pt x="246" y="75"/>
                      <a:pt x="238" y="60"/>
                      <a:pt x="233" y="46"/>
                    </a:cubicBezTo>
                    <a:cubicBezTo>
                      <a:pt x="222" y="18"/>
                      <a:pt x="215" y="0"/>
                      <a:pt x="21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1">
                <a:extLst>
                  <a:ext uri="{FF2B5EF4-FFF2-40B4-BE49-F238E27FC236}">
                    <a16:creationId xmlns:a16="http://schemas.microsoft.com/office/drawing/2014/main" id="{89B04DBF-789E-AAF6-7A46-68E52694A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8638" y="3590925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Freeform 52">
                <a:extLst>
                  <a:ext uri="{FF2B5EF4-FFF2-40B4-BE49-F238E27FC236}">
                    <a16:creationId xmlns:a16="http://schemas.microsoft.com/office/drawing/2014/main" id="{36B8064A-341C-C561-4630-FBEA1A1994ED}"/>
                  </a:ext>
                </a:extLst>
              </p:cNvPr>
              <p:cNvSpPr/>
              <p:nvPr/>
            </p:nvSpPr>
            <p:spPr bwMode="auto">
              <a:xfrm>
                <a:off x="4210050" y="3308350"/>
                <a:ext cx="20638" cy="52388"/>
              </a:xfrm>
              <a:custGeom>
                <a:avLst/>
                <a:gdLst>
                  <a:gd name="T0" fmla="*/ 0 w 25"/>
                  <a:gd name="T1" fmla="*/ 0 h 65"/>
                  <a:gd name="T2" fmla="*/ 4 w 25"/>
                  <a:gd name="T3" fmla="*/ 11 h 65"/>
                  <a:gd name="T4" fmla="*/ 12 w 25"/>
                  <a:gd name="T5" fmla="*/ 33 h 65"/>
                  <a:gd name="T6" fmla="*/ 25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0" y="0"/>
                    </a:moveTo>
                    <a:cubicBezTo>
                      <a:pt x="0" y="0"/>
                      <a:pt x="1" y="5"/>
                      <a:pt x="4" y="11"/>
                    </a:cubicBezTo>
                    <a:cubicBezTo>
                      <a:pt x="6" y="17"/>
                      <a:pt x="9" y="25"/>
                      <a:pt x="12" y="33"/>
                    </a:cubicBezTo>
                    <a:cubicBezTo>
                      <a:pt x="19" y="49"/>
                      <a:pt x="25" y="65"/>
                      <a:pt x="25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Freeform 53">
                <a:extLst>
                  <a:ext uri="{FF2B5EF4-FFF2-40B4-BE49-F238E27FC236}">
                    <a16:creationId xmlns:a16="http://schemas.microsoft.com/office/drawing/2014/main" id="{26155B6F-AA5E-3B12-F068-9C18A711063A}"/>
                  </a:ext>
                </a:extLst>
              </p:cNvPr>
              <p:cNvSpPr/>
              <p:nvPr/>
            </p:nvSpPr>
            <p:spPr bwMode="auto">
              <a:xfrm>
                <a:off x="3944938" y="3008313"/>
                <a:ext cx="247650" cy="307975"/>
              </a:xfrm>
              <a:custGeom>
                <a:avLst/>
                <a:gdLst>
                  <a:gd name="T0" fmla="*/ 130 w 307"/>
                  <a:gd name="T1" fmla="*/ 110 h 381"/>
                  <a:gd name="T2" fmla="*/ 138 w 307"/>
                  <a:gd name="T3" fmla="*/ 147 h 381"/>
                  <a:gd name="T4" fmla="*/ 148 w 307"/>
                  <a:gd name="T5" fmla="*/ 185 h 381"/>
                  <a:gd name="T6" fmla="*/ 160 w 307"/>
                  <a:gd name="T7" fmla="*/ 228 h 381"/>
                  <a:gd name="T8" fmla="*/ 173 w 307"/>
                  <a:gd name="T9" fmla="*/ 271 h 381"/>
                  <a:gd name="T10" fmla="*/ 179 w 307"/>
                  <a:gd name="T11" fmla="*/ 291 h 381"/>
                  <a:gd name="T12" fmla="*/ 184 w 307"/>
                  <a:gd name="T13" fmla="*/ 309 h 381"/>
                  <a:gd name="T14" fmla="*/ 197 w 307"/>
                  <a:gd name="T15" fmla="*/ 345 h 381"/>
                  <a:gd name="T16" fmla="*/ 90 w 307"/>
                  <a:gd name="T17" fmla="*/ 381 h 381"/>
                  <a:gd name="T18" fmla="*/ 73 w 307"/>
                  <a:gd name="T19" fmla="*/ 329 h 381"/>
                  <a:gd name="T20" fmla="*/ 40 w 307"/>
                  <a:gd name="T21" fmla="*/ 215 h 381"/>
                  <a:gd name="T22" fmla="*/ 31 w 307"/>
                  <a:gd name="T23" fmla="*/ 183 h 381"/>
                  <a:gd name="T24" fmla="*/ 24 w 307"/>
                  <a:gd name="T25" fmla="*/ 153 h 381"/>
                  <a:gd name="T26" fmla="*/ 12 w 307"/>
                  <a:gd name="T27" fmla="*/ 99 h 381"/>
                  <a:gd name="T28" fmla="*/ 3 w 307"/>
                  <a:gd name="T29" fmla="*/ 60 h 381"/>
                  <a:gd name="T30" fmla="*/ 0 w 307"/>
                  <a:gd name="T31" fmla="*/ 46 h 381"/>
                  <a:gd name="T32" fmla="*/ 225 w 307"/>
                  <a:gd name="T33" fmla="*/ 0 h 381"/>
                  <a:gd name="T34" fmla="*/ 227 w 307"/>
                  <a:gd name="T35" fmla="*/ 14 h 381"/>
                  <a:gd name="T36" fmla="*/ 236 w 307"/>
                  <a:gd name="T37" fmla="*/ 48 h 381"/>
                  <a:gd name="T38" fmla="*/ 247 w 307"/>
                  <a:gd name="T39" fmla="*/ 98 h 381"/>
                  <a:gd name="T40" fmla="*/ 253 w 307"/>
                  <a:gd name="T41" fmla="*/ 125 h 381"/>
                  <a:gd name="T42" fmla="*/ 261 w 307"/>
                  <a:gd name="T43" fmla="*/ 154 h 381"/>
                  <a:gd name="T44" fmla="*/ 291 w 307"/>
                  <a:gd name="T45" fmla="*/ 258 h 381"/>
                  <a:gd name="T46" fmla="*/ 307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110"/>
                    </a:moveTo>
                    <a:cubicBezTo>
                      <a:pt x="130" y="110"/>
                      <a:pt x="133" y="125"/>
                      <a:pt x="138" y="147"/>
                    </a:cubicBezTo>
                    <a:cubicBezTo>
                      <a:pt x="140" y="158"/>
                      <a:pt x="144" y="171"/>
                      <a:pt x="148" y="185"/>
                    </a:cubicBezTo>
                    <a:cubicBezTo>
                      <a:pt x="152" y="199"/>
                      <a:pt x="156" y="213"/>
                      <a:pt x="160" y="228"/>
                    </a:cubicBezTo>
                    <a:cubicBezTo>
                      <a:pt x="165" y="243"/>
                      <a:pt x="169" y="257"/>
                      <a:pt x="173" y="271"/>
                    </a:cubicBezTo>
                    <a:cubicBezTo>
                      <a:pt x="175" y="278"/>
                      <a:pt x="176" y="285"/>
                      <a:pt x="179" y="291"/>
                    </a:cubicBezTo>
                    <a:cubicBezTo>
                      <a:pt x="181" y="297"/>
                      <a:pt x="183" y="303"/>
                      <a:pt x="184" y="309"/>
                    </a:cubicBezTo>
                    <a:cubicBezTo>
                      <a:pt x="192" y="330"/>
                      <a:pt x="197" y="345"/>
                      <a:pt x="197" y="345"/>
                    </a:cubicBezTo>
                    <a:cubicBezTo>
                      <a:pt x="90" y="381"/>
                      <a:pt x="90" y="381"/>
                      <a:pt x="90" y="381"/>
                    </a:cubicBezTo>
                    <a:cubicBezTo>
                      <a:pt x="90" y="381"/>
                      <a:pt x="83" y="360"/>
                      <a:pt x="73" y="329"/>
                    </a:cubicBezTo>
                    <a:cubicBezTo>
                      <a:pt x="63" y="298"/>
                      <a:pt x="52" y="256"/>
                      <a:pt x="40" y="215"/>
                    </a:cubicBezTo>
                    <a:cubicBezTo>
                      <a:pt x="37" y="204"/>
                      <a:pt x="34" y="194"/>
                      <a:pt x="31" y="183"/>
                    </a:cubicBezTo>
                    <a:cubicBezTo>
                      <a:pt x="29" y="173"/>
                      <a:pt x="26" y="163"/>
                      <a:pt x="24" y="153"/>
                    </a:cubicBezTo>
                    <a:cubicBezTo>
                      <a:pt x="20" y="133"/>
                      <a:pt x="15" y="115"/>
                      <a:pt x="12" y="99"/>
                    </a:cubicBezTo>
                    <a:cubicBezTo>
                      <a:pt x="8" y="83"/>
                      <a:pt x="5" y="70"/>
                      <a:pt x="3" y="60"/>
                    </a:cubicBezTo>
                    <a:cubicBezTo>
                      <a:pt x="1" y="51"/>
                      <a:pt x="0" y="46"/>
                      <a:pt x="0" y="46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0"/>
                      <a:pt x="225" y="5"/>
                      <a:pt x="227" y="14"/>
                    </a:cubicBezTo>
                    <a:cubicBezTo>
                      <a:pt x="229" y="22"/>
                      <a:pt x="232" y="34"/>
                      <a:pt x="236" y="48"/>
                    </a:cubicBezTo>
                    <a:cubicBezTo>
                      <a:pt x="239" y="63"/>
                      <a:pt x="243" y="80"/>
                      <a:pt x="247" y="98"/>
                    </a:cubicBezTo>
                    <a:cubicBezTo>
                      <a:pt x="249" y="107"/>
                      <a:pt x="251" y="116"/>
                      <a:pt x="253" y="125"/>
                    </a:cubicBezTo>
                    <a:cubicBezTo>
                      <a:pt x="255" y="135"/>
                      <a:pt x="259" y="144"/>
                      <a:pt x="261" y="154"/>
                    </a:cubicBezTo>
                    <a:cubicBezTo>
                      <a:pt x="272" y="192"/>
                      <a:pt x="282" y="230"/>
                      <a:pt x="291" y="258"/>
                    </a:cubicBezTo>
                    <a:cubicBezTo>
                      <a:pt x="300" y="286"/>
                      <a:pt x="307" y="305"/>
                      <a:pt x="307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Line 54">
                <a:extLst>
                  <a:ext uri="{FF2B5EF4-FFF2-40B4-BE49-F238E27FC236}">
                    <a16:creationId xmlns:a16="http://schemas.microsoft.com/office/drawing/2014/main" id="{8A781D4A-ECE9-988A-8997-A3AD94068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6388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Line 55">
                <a:extLst>
                  <a:ext uri="{FF2B5EF4-FFF2-40B4-BE49-F238E27FC236}">
                    <a16:creationId xmlns:a16="http://schemas.microsoft.com/office/drawing/2014/main" id="{574CE64E-F3A1-E845-6D2F-76FAA5960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92588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Freeform 56">
                <a:extLst>
                  <a:ext uri="{FF2B5EF4-FFF2-40B4-BE49-F238E27FC236}">
                    <a16:creationId xmlns:a16="http://schemas.microsoft.com/office/drawing/2014/main" id="{B0127C62-CFCD-0D5E-6D29-28BA56B34D77}"/>
                  </a:ext>
                </a:extLst>
              </p:cNvPr>
              <p:cNvSpPr/>
              <p:nvPr/>
            </p:nvSpPr>
            <p:spPr bwMode="auto">
              <a:xfrm>
                <a:off x="3900488" y="2644775"/>
                <a:ext cx="206375" cy="280988"/>
              </a:xfrm>
              <a:custGeom>
                <a:avLst/>
                <a:gdLst>
                  <a:gd name="T0" fmla="*/ 129 w 256"/>
                  <a:gd name="T1" fmla="*/ 244 h 348"/>
                  <a:gd name="T2" fmla="*/ 124 w 256"/>
                  <a:gd name="T3" fmla="*/ 206 h 348"/>
                  <a:gd name="T4" fmla="*/ 118 w 256"/>
                  <a:gd name="T5" fmla="*/ 122 h 348"/>
                  <a:gd name="T6" fmla="*/ 115 w 256"/>
                  <a:gd name="T7" fmla="*/ 78 h 348"/>
                  <a:gd name="T8" fmla="*/ 113 w 256"/>
                  <a:gd name="T9" fmla="*/ 38 h 348"/>
                  <a:gd name="T10" fmla="*/ 112 w 256"/>
                  <a:gd name="T11" fmla="*/ 0 h 348"/>
                  <a:gd name="T12" fmla="*/ 0 w 256"/>
                  <a:gd name="T13" fmla="*/ 3 h 348"/>
                  <a:gd name="T14" fmla="*/ 1 w 256"/>
                  <a:gd name="T15" fmla="*/ 57 h 348"/>
                  <a:gd name="T16" fmla="*/ 4 w 256"/>
                  <a:gd name="T17" fmla="*/ 113 h 348"/>
                  <a:gd name="T18" fmla="*/ 9 w 256"/>
                  <a:gd name="T19" fmla="*/ 176 h 348"/>
                  <a:gd name="T20" fmla="*/ 22 w 256"/>
                  <a:gd name="T21" fmla="*/ 294 h 348"/>
                  <a:gd name="T22" fmla="*/ 29 w 256"/>
                  <a:gd name="T23" fmla="*/ 348 h 348"/>
                  <a:gd name="T24" fmla="*/ 256 w 256"/>
                  <a:gd name="T25" fmla="*/ 315 h 348"/>
                  <a:gd name="T26" fmla="*/ 250 w 256"/>
                  <a:gd name="T27" fmla="*/ 266 h 348"/>
                  <a:gd name="T28" fmla="*/ 238 w 256"/>
                  <a:gd name="T29" fmla="*/ 158 h 348"/>
                  <a:gd name="T30" fmla="*/ 234 w 256"/>
                  <a:gd name="T31" fmla="*/ 100 h 348"/>
                  <a:gd name="T32" fmla="*/ 231 w 256"/>
                  <a:gd name="T33" fmla="*/ 50 h 348"/>
                  <a:gd name="T34" fmla="*/ 229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244"/>
                    </a:moveTo>
                    <a:cubicBezTo>
                      <a:pt x="129" y="244"/>
                      <a:pt x="127" y="229"/>
                      <a:pt x="124" y="206"/>
                    </a:cubicBezTo>
                    <a:cubicBezTo>
                      <a:pt x="123" y="183"/>
                      <a:pt x="120" y="153"/>
                      <a:pt x="118" y="122"/>
                    </a:cubicBezTo>
                    <a:cubicBezTo>
                      <a:pt x="117" y="107"/>
                      <a:pt x="116" y="92"/>
                      <a:pt x="115" y="78"/>
                    </a:cubicBezTo>
                    <a:cubicBezTo>
                      <a:pt x="113" y="63"/>
                      <a:pt x="114" y="50"/>
                      <a:pt x="113" y="38"/>
                    </a:cubicBezTo>
                    <a:cubicBezTo>
                      <a:pt x="113" y="15"/>
                      <a:pt x="112" y="0"/>
                      <a:pt x="11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5"/>
                      <a:pt x="1" y="57"/>
                    </a:cubicBezTo>
                    <a:cubicBezTo>
                      <a:pt x="1" y="73"/>
                      <a:pt x="3" y="92"/>
                      <a:pt x="4" y="113"/>
                    </a:cubicBezTo>
                    <a:cubicBezTo>
                      <a:pt x="6" y="133"/>
                      <a:pt x="8" y="154"/>
                      <a:pt x="9" y="176"/>
                    </a:cubicBezTo>
                    <a:cubicBezTo>
                      <a:pt x="12" y="219"/>
                      <a:pt x="18" y="262"/>
                      <a:pt x="22" y="294"/>
                    </a:cubicBezTo>
                    <a:cubicBezTo>
                      <a:pt x="26" y="327"/>
                      <a:pt x="29" y="348"/>
                      <a:pt x="29" y="348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6" y="315"/>
                      <a:pt x="253" y="295"/>
                      <a:pt x="250" y="266"/>
                    </a:cubicBezTo>
                    <a:cubicBezTo>
                      <a:pt x="246" y="236"/>
                      <a:pt x="240" y="197"/>
                      <a:pt x="238" y="158"/>
                    </a:cubicBezTo>
                    <a:cubicBezTo>
                      <a:pt x="237" y="138"/>
                      <a:pt x="235" y="119"/>
                      <a:pt x="234" y="100"/>
                    </a:cubicBezTo>
                    <a:cubicBezTo>
                      <a:pt x="232" y="82"/>
                      <a:pt x="231" y="64"/>
                      <a:pt x="231" y="50"/>
                    </a:cubicBezTo>
                    <a:cubicBezTo>
                      <a:pt x="230" y="20"/>
                      <a:pt x="229" y="0"/>
                      <a:pt x="22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Freeform 57">
                <a:extLst>
                  <a:ext uri="{FF2B5EF4-FFF2-40B4-BE49-F238E27FC236}">
                    <a16:creationId xmlns:a16="http://schemas.microsoft.com/office/drawing/2014/main" id="{A1438B9E-15DE-386A-4384-836365F5B08B}"/>
                  </a:ext>
                </a:extLst>
              </p:cNvPr>
              <p:cNvSpPr/>
              <p:nvPr/>
            </p:nvSpPr>
            <p:spPr bwMode="auto">
              <a:xfrm>
                <a:off x="4106863" y="2898775"/>
                <a:ext cx="9525" cy="55563"/>
              </a:xfrm>
              <a:custGeom>
                <a:avLst/>
                <a:gdLst>
                  <a:gd name="T0" fmla="*/ 0 w 11"/>
                  <a:gd name="T1" fmla="*/ 0 h 68"/>
                  <a:gd name="T2" fmla="*/ 1 w 11"/>
                  <a:gd name="T3" fmla="*/ 10 h 68"/>
                  <a:gd name="T4" fmla="*/ 5 w 11"/>
                  <a:gd name="T5" fmla="*/ 34 h 68"/>
                  <a:gd name="T6" fmla="*/ 11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0"/>
                    </a:moveTo>
                    <a:cubicBezTo>
                      <a:pt x="0" y="0"/>
                      <a:pt x="0" y="4"/>
                      <a:pt x="1" y="10"/>
                    </a:cubicBezTo>
                    <a:cubicBezTo>
                      <a:pt x="2" y="17"/>
                      <a:pt x="4" y="25"/>
                      <a:pt x="5" y="34"/>
                    </a:cubicBezTo>
                    <a:cubicBezTo>
                      <a:pt x="8" y="51"/>
                      <a:pt x="11" y="68"/>
                      <a:pt x="11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8" name="Line 58">
                <a:extLst>
                  <a:ext uri="{FF2B5EF4-FFF2-40B4-BE49-F238E27FC236}">
                    <a16:creationId xmlns:a16="http://schemas.microsoft.com/office/drawing/2014/main" id="{745E1669-6457-A659-4460-A593CDDC9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638" y="2589213"/>
                <a:ext cx="0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Freeform 59">
                <a:extLst>
                  <a:ext uri="{FF2B5EF4-FFF2-40B4-BE49-F238E27FC236}">
                    <a16:creationId xmlns:a16="http://schemas.microsoft.com/office/drawing/2014/main" id="{ED11476A-6683-552C-ED85-566261CBAD15}"/>
                  </a:ext>
                </a:extLst>
              </p:cNvPr>
              <p:cNvSpPr/>
              <p:nvPr/>
            </p:nvSpPr>
            <p:spPr bwMode="auto">
              <a:xfrm>
                <a:off x="3900488" y="2251075"/>
                <a:ext cx="206375" cy="280988"/>
              </a:xfrm>
              <a:custGeom>
                <a:avLst/>
                <a:gdLst>
                  <a:gd name="T0" fmla="*/ 129 w 256"/>
                  <a:gd name="T1" fmla="*/ 104 h 348"/>
                  <a:gd name="T2" fmla="*/ 124 w 256"/>
                  <a:gd name="T3" fmla="*/ 142 h 348"/>
                  <a:gd name="T4" fmla="*/ 118 w 256"/>
                  <a:gd name="T5" fmla="*/ 225 h 348"/>
                  <a:gd name="T6" fmla="*/ 115 w 256"/>
                  <a:gd name="T7" fmla="*/ 270 h 348"/>
                  <a:gd name="T8" fmla="*/ 113 w 256"/>
                  <a:gd name="T9" fmla="*/ 309 h 348"/>
                  <a:gd name="T10" fmla="*/ 112 w 256"/>
                  <a:gd name="T11" fmla="*/ 348 h 348"/>
                  <a:gd name="T12" fmla="*/ 0 w 256"/>
                  <a:gd name="T13" fmla="*/ 345 h 348"/>
                  <a:gd name="T14" fmla="*/ 1 w 256"/>
                  <a:gd name="T15" fmla="*/ 291 h 348"/>
                  <a:gd name="T16" fmla="*/ 4 w 256"/>
                  <a:gd name="T17" fmla="*/ 235 h 348"/>
                  <a:gd name="T18" fmla="*/ 9 w 256"/>
                  <a:gd name="T19" fmla="*/ 172 h 348"/>
                  <a:gd name="T20" fmla="*/ 22 w 256"/>
                  <a:gd name="T21" fmla="*/ 53 h 348"/>
                  <a:gd name="T22" fmla="*/ 29 w 256"/>
                  <a:gd name="T23" fmla="*/ 0 h 348"/>
                  <a:gd name="T24" fmla="*/ 256 w 256"/>
                  <a:gd name="T25" fmla="*/ 33 h 348"/>
                  <a:gd name="T26" fmla="*/ 250 w 256"/>
                  <a:gd name="T27" fmla="*/ 82 h 348"/>
                  <a:gd name="T28" fmla="*/ 238 w 256"/>
                  <a:gd name="T29" fmla="*/ 190 h 348"/>
                  <a:gd name="T30" fmla="*/ 234 w 256"/>
                  <a:gd name="T31" fmla="*/ 248 h 348"/>
                  <a:gd name="T32" fmla="*/ 231 w 256"/>
                  <a:gd name="T33" fmla="*/ 298 h 348"/>
                  <a:gd name="T34" fmla="*/ 229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104"/>
                    </a:moveTo>
                    <a:cubicBezTo>
                      <a:pt x="129" y="104"/>
                      <a:pt x="127" y="119"/>
                      <a:pt x="124" y="142"/>
                    </a:cubicBezTo>
                    <a:cubicBezTo>
                      <a:pt x="123" y="164"/>
                      <a:pt x="120" y="195"/>
                      <a:pt x="118" y="225"/>
                    </a:cubicBezTo>
                    <a:cubicBezTo>
                      <a:pt x="117" y="241"/>
                      <a:pt x="116" y="256"/>
                      <a:pt x="115" y="270"/>
                    </a:cubicBezTo>
                    <a:cubicBezTo>
                      <a:pt x="113" y="285"/>
                      <a:pt x="114" y="298"/>
                      <a:pt x="113" y="309"/>
                    </a:cubicBezTo>
                    <a:cubicBezTo>
                      <a:pt x="113" y="332"/>
                      <a:pt x="112" y="348"/>
                      <a:pt x="112" y="34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0" y="323"/>
                      <a:pt x="1" y="291"/>
                    </a:cubicBezTo>
                    <a:cubicBezTo>
                      <a:pt x="1" y="274"/>
                      <a:pt x="3" y="256"/>
                      <a:pt x="4" y="235"/>
                    </a:cubicBezTo>
                    <a:cubicBezTo>
                      <a:pt x="6" y="215"/>
                      <a:pt x="8" y="193"/>
                      <a:pt x="9" y="172"/>
                    </a:cubicBezTo>
                    <a:cubicBezTo>
                      <a:pt x="12" y="129"/>
                      <a:pt x="18" y="86"/>
                      <a:pt x="22" y="53"/>
                    </a:cubicBezTo>
                    <a:cubicBezTo>
                      <a:pt x="26" y="21"/>
                      <a:pt x="29" y="0"/>
                      <a:pt x="29" y="0"/>
                    </a:cubicBezTo>
                    <a:cubicBezTo>
                      <a:pt x="256" y="33"/>
                      <a:pt x="256" y="33"/>
                      <a:pt x="256" y="33"/>
                    </a:cubicBezTo>
                    <a:cubicBezTo>
                      <a:pt x="256" y="33"/>
                      <a:pt x="253" y="53"/>
                      <a:pt x="250" y="82"/>
                    </a:cubicBezTo>
                    <a:cubicBezTo>
                      <a:pt x="246" y="111"/>
                      <a:pt x="240" y="150"/>
                      <a:pt x="238" y="190"/>
                    </a:cubicBezTo>
                    <a:cubicBezTo>
                      <a:pt x="237" y="210"/>
                      <a:pt x="235" y="229"/>
                      <a:pt x="234" y="248"/>
                    </a:cubicBezTo>
                    <a:cubicBezTo>
                      <a:pt x="232" y="266"/>
                      <a:pt x="231" y="283"/>
                      <a:pt x="231" y="298"/>
                    </a:cubicBezTo>
                    <a:cubicBezTo>
                      <a:pt x="230" y="328"/>
                      <a:pt x="229" y="347"/>
                      <a:pt x="229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Freeform 60">
                <a:extLst>
                  <a:ext uri="{FF2B5EF4-FFF2-40B4-BE49-F238E27FC236}">
                    <a16:creationId xmlns:a16="http://schemas.microsoft.com/office/drawing/2014/main" id="{2BB2E636-BD58-8279-7341-EF74C415FCD3}"/>
                  </a:ext>
                </a:extLst>
              </p:cNvPr>
              <p:cNvSpPr/>
              <p:nvPr/>
            </p:nvSpPr>
            <p:spPr bwMode="auto">
              <a:xfrm>
                <a:off x="4106863" y="2224088"/>
                <a:ext cx="9525" cy="53975"/>
              </a:xfrm>
              <a:custGeom>
                <a:avLst/>
                <a:gdLst>
                  <a:gd name="T0" fmla="*/ 0 w 11"/>
                  <a:gd name="T1" fmla="*/ 68 h 68"/>
                  <a:gd name="T2" fmla="*/ 1 w 11"/>
                  <a:gd name="T3" fmla="*/ 57 h 68"/>
                  <a:gd name="T4" fmla="*/ 5 w 11"/>
                  <a:gd name="T5" fmla="*/ 34 h 68"/>
                  <a:gd name="T6" fmla="*/ 11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68"/>
                    </a:moveTo>
                    <a:cubicBezTo>
                      <a:pt x="0" y="68"/>
                      <a:pt x="0" y="64"/>
                      <a:pt x="1" y="57"/>
                    </a:cubicBezTo>
                    <a:cubicBezTo>
                      <a:pt x="2" y="51"/>
                      <a:pt x="4" y="42"/>
                      <a:pt x="5" y="34"/>
                    </a:cubicBezTo>
                    <a:cubicBezTo>
                      <a:pt x="8" y="17"/>
                      <a:pt x="11" y="0"/>
                      <a:pt x="11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" name="Line 61">
                <a:extLst>
                  <a:ext uri="{FF2B5EF4-FFF2-40B4-BE49-F238E27FC236}">
                    <a16:creationId xmlns:a16="http://schemas.microsoft.com/office/drawing/2014/main" id="{5A200DB7-24E9-C9EA-45FD-DDDA278F22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638" y="2532063"/>
                <a:ext cx="0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" name="Freeform 62">
                <a:extLst>
                  <a:ext uri="{FF2B5EF4-FFF2-40B4-BE49-F238E27FC236}">
                    <a16:creationId xmlns:a16="http://schemas.microsoft.com/office/drawing/2014/main" id="{0A1F78E0-5EC3-79F5-2F4A-2CA0AEF78D61}"/>
                  </a:ext>
                </a:extLst>
              </p:cNvPr>
              <p:cNvSpPr/>
              <p:nvPr/>
            </p:nvSpPr>
            <p:spPr bwMode="auto">
              <a:xfrm>
                <a:off x="3944938" y="1860550"/>
                <a:ext cx="247650" cy="307975"/>
              </a:xfrm>
              <a:custGeom>
                <a:avLst/>
                <a:gdLst>
                  <a:gd name="T0" fmla="*/ 130 w 307"/>
                  <a:gd name="T1" fmla="*/ 271 h 381"/>
                  <a:gd name="T2" fmla="*/ 138 w 307"/>
                  <a:gd name="T3" fmla="*/ 234 h 381"/>
                  <a:gd name="T4" fmla="*/ 148 w 307"/>
                  <a:gd name="T5" fmla="*/ 196 h 381"/>
                  <a:gd name="T6" fmla="*/ 160 w 307"/>
                  <a:gd name="T7" fmla="*/ 153 h 381"/>
                  <a:gd name="T8" fmla="*/ 173 w 307"/>
                  <a:gd name="T9" fmla="*/ 110 h 381"/>
                  <a:gd name="T10" fmla="*/ 179 w 307"/>
                  <a:gd name="T11" fmla="*/ 90 h 381"/>
                  <a:gd name="T12" fmla="*/ 184 w 307"/>
                  <a:gd name="T13" fmla="*/ 72 h 381"/>
                  <a:gd name="T14" fmla="*/ 197 w 307"/>
                  <a:gd name="T15" fmla="*/ 36 h 381"/>
                  <a:gd name="T16" fmla="*/ 90 w 307"/>
                  <a:gd name="T17" fmla="*/ 0 h 381"/>
                  <a:gd name="T18" fmla="*/ 73 w 307"/>
                  <a:gd name="T19" fmla="*/ 52 h 381"/>
                  <a:gd name="T20" fmla="*/ 40 w 307"/>
                  <a:gd name="T21" fmla="*/ 166 h 381"/>
                  <a:gd name="T22" fmla="*/ 31 w 307"/>
                  <a:gd name="T23" fmla="*/ 197 h 381"/>
                  <a:gd name="T24" fmla="*/ 24 w 307"/>
                  <a:gd name="T25" fmla="*/ 228 h 381"/>
                  <a:gd name="T26" fmla="*/ 12 w 307"/>
                  <a:gd name="T27" fmla="*/ 282 h 381"/>
                  <a:gd name="T28" fmla="*/ 3 w 307"/>
                  <a:gd name="T29" fmla="*/ 320 h 381"/>
                  <a:gd name="T30" fmla="*/ 0 w 307"/>
                  <a:gd name="T31" fmla="*/ 335 h 381"/>
                  <a:gd name="T32" fmla="*/ 225 w 307"/>
                  <a:gd name="T33" fmla="*/ 381 h 381"/>
                  <a:gd name="T34" fmla="*/ 227 w 307"/>
                  <a:gd name="T35" fmla="*/ 367 h 381"/>
                  <a:gd name="T36" fmla="*/ 236 w 307"/>
                  <a:gd name="T37" fmla="*/ 332 h 381"/>
                  <a:gd name="T38" fmla="*/ 247 w 307"/>
                  <a:gd name="T39" fmla="*/ 283 h 381"/>
                  <a:gd name="T40" fmla="*/ 253 w 307"/>
                  <a:gd name="T41" fmla="*/ 255 h 381"/>
                  <a:gd name="T42" fmla="*/ 261 w 307"/>
                  <a:gd name="T43" fmla="*/ 227 h 381"/>
                  <a:gd name="T44" fmla="*/ 291 w 307"/>
                  <a:gd name="T45" fmla="*/ 123 h 381"/>
                  <a:gd name="T46" fmla="*/ 307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271"/>
                    </a:moveTo>
                    <a:cubicBezTo>
                      <a:pt x="130" y="271"/>
                      <a:pt x="133" y="256"/>
                      <a:pt x="138" y="234"/>
                    </a:cubicBezTo>
                    <a:cubicBezTo>
                      <a:pt x="140" y="223"/>
                      <a:pt x="144" y="210"/>
                      <a:pt x="148" y="196"/>
                    </a:cubicBezTo>
                    <a:cubicBezTo>
                      <a:pt x="152" y="182"/>
                      <a:pt x="156" y="168"/>
                      <a:pt x="160" y="153"/>
                    </a:cubicBezTo>
                    <a:cubicBezTo>
                      <a:pt x="165" y="138"/>
                      <a:pt x="169" y="123"/>
                      <a:pt x="173" y="110"/>
                    </a:cubicBezTo>
                    <a:cubicBezTo>
                      <a:pt x="175" y="103"/>
                      <a:pt x="176" y="96"/>
                      <a:pt x="179" y="90"/>
                    </a:cubicBezTo>
                    <a:cubicBezTo>
                      <a:pt x="181" y="84"/>
                      <a:pt x="183" y="78"/>
                      <a:pt x="184" y="72"/>
                    </a:cubicBezTo>
                    <a:cubicBezTo>
                      <a:pt x="192" y="50"/>
                      <a:pt x="197" y="36"/>
                      <a:pt x="197" y="3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83" y="21"/>
                      <a:pt x="73" y="52"/>
                    </a:cubicBezTo>
                    <a:cubicBezTo>
                      <a:pt x="63" y="83"/>
                      <a:pt x="52" y="125"/>
                      <a:pt x="40" y="166"/>
                    </a:cubicBezTo>
                    <a:cubicBezTo>
                      <a:pt x="37" y="177"/>
                      <a:pt x="34" y="187"/>
                      <a:pt x="31" y="197"/>
                    </a:cubicBezTo>
                    <a:cubicBezTo>
                      <a:pt x="29" y="208"/>
                      <a:pt x="26" y="218"/>
                      <a:pt x="24" y="228"/>
                    </a:cubicBezTo>
                    <a:cubicBezTo>
                      <a:pt x="20" y="248"/>
                      <a:pt x="15" y="266"/>
                      <a:pt x="12" y="282"/>
                    </a:cubicBezTo>
                    <a:cubicBezTo>
                      <a:pt x="8" y="298"/>
                      <a:pt x="5" y="311"/>
                      <a:pt x="3" y="320"/>
                    </a:cubicBezTo>
                    <a:cubicBezTo>
                      <a:pt x="1" y="330"/>
                      <a:pt x="0" y="335"/>
                      <a:pt x="0" y="335"/>
                    </a:cubicBezTo>
                    <a:cubicBezTo>
                      <a:pt x="225" y="381"/>
                      <a:pt x="225" y="381"/>
                      <a:pt x="225" y="381"/>
                    </a:cubicBezTo>
                    <a:cubicBezTo>
                      <a:pt x="225" y="381"/>
                      <a:pt x="225" y="376"/>
                      <a:pt x="227" y="367"/>
                    </a:cubicBezTo>
                    <a:cubicBezTo>
                      <a:pt x="229" y="359"/>
                      <a:pt x="232" y="347"/>
                      <a:pt x="236" y="332"/>
                    </a:cubicBezTo>
                    <a:cubicBezTo>
                      <a:pt x="239" y="318"/>
                      <a:pt x="243" y="301"/>
                      <a:pt x="247" y="283"/>
                    </a:cubicBezTo>
                    <a:cubicBezTo>
                      <a:pt x="249" y="274"/>
                      <a:pt x="251" y="265"/>
                      <a:pt x="253" y="255"/>
                    </a:cubicBezTo>
                    <a:cubicBezTo>
                      <a:pt x="255" y="246"/>
                      <a:pt x="259" y="237"/>
                      <a:pt x="261" y="227"/>
                    </a:cubicBezTo>
                    <a:cubicBezTo>
                      <a:pt x="272" y="189"/>
                      <a:pt x="282" y="151"/>
                      <a:pt x="291" y="123"/>
                    </a:cubicBezTo>
                    <a:cubicBezTo>
                      <a:pt x="300" y="95"/>
                      <a:pt x="307" y="76"/>
                      <a:pt x="307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Line 63">
                <a:extLst>
                  <a:ext uri="{FF2B5EF4-FFF2-40B4-BE49-F238E27FC236}">
                    <a16:creationId xmlns:a16="http://schemas.microsoft.com/office/drawing/2014/main" id="{2182C087-EEA0-CB1F-A94A-3A8CEA690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6388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" name="Line 64">
                <a:extLst>
                  <a:ext uri="{FF2B5EF4-FFF2-40B4-BE49-F238E27FC236}">
                    <a16:creationId xmlns:a16="http://schemas.microsoft.com/office/drawing/2014/main" id="{984D8C09-6AD6-5DC1-4E5C-34DB06904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588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Freeform 65">
                <a:extLst>
                  <a:ext uri="{FF2B5EF4-FFF2-40B4-BE49-F238E27FC236}">
                    <a16:creationId xmlns:a16="http://schemas.microsoft.com/office/drawing/2014/main" id="{CA7DD71D-6CDB-3384-9141-8D86EA8DF6A1}"/>
                  </a:ext>
                </a:extLst>
              </p:cNvPr>
              <p:cNvSpPr/>
              <p:nvPr/>
            </p:nvSpPr>
            <p:spPr bwMode="auto">
              <a:xfrm>
                <a:off x="4056063" y="1497013"/>
                <a:ext cx="282575" cy="320675"/>
              </a:xfrm>
              <a:custGeom>
                <a:avLst/>
                <a:gdLst>
                  <a:gd name="T0" fmla="*/ 205 w 348"/>
                  <a:gd name="T1" fmla="*/ 132 h 396"/>
                  <a:gd name="T2" fmla="*/ 187 w 348"/>
                  <a:gd name="T3" fmla="*/ 167 h 396"/>
                  <a:gd name="T4" fmla="*/ 152 w 348"/>
                  <a:gd name="T5" fmla="*/ 243 h 396"/>
                  <a:gd name="T6" fmla="*/ 134 w 348"/>
                  <a:gd name="T7" fmla="*/ 284 h 396"/>
                  <a:gd name="T8" fmla="*/ 119 w 348"/>
                  <a:gd name="T9" fmla="*/ 320 h 396"/>
                  <a:gd name="T10" fmla="*/ 105 w 348"/>
                  <a:gd name="T11" fmla="*/ 356 h 396"/>
                  <a:gd name="T12" fmla="*/ 0 w 348"/>
                  <a:gd name="T13" fmla="*/ 315 h 396"/>
                  <a:gd name="T14" fmla="*/ 20 w 348"/>
                  <a:gd name="T15" fmla="*/ 264 h 396"/>
                  <a:gd name="T16" fmla="*/ 42 w 348"/>
                  <a:gd name="T17" fmla="*/ 213 h 396"/>
                  <a:gd name="T18" fmla="*/ 69 w 348"/>
                  <a:gd name="T19" fmla="*/ 155 h 396"/>
                  <a:gd name="T20" fmla="*/ 82 w 348"/>
                  <a:gd name="T21" fmla="*/ 126 h 396"/>
                  <a:gd name="T22" fmla="*/ 96 w 348"/>
                  <a:gd name="T23" fmla="*/ 98 h 396"/>
                  <a:gd name="T24" fmla="*/ 121 w 348"/>
                  <a:gd name="T25" fmla="*/ 48 h 396"/>
                  <a:gd name="T26" fmla="*/ 146 w 348"/>
                  <a:gd name="T27" fmla="*/ 0 h 396"/>
                  <a:gd name="T28" fmla="*/ 348 w 348"/>
                  <a:gd name="T29" fmla="*/ 110 h 396"/>
                  <a:gd name="T30" fmla="*/ 325 w 348"/>
                  <a:gd name="T31" fmla="*/ 154 h 396"/>
                  <a:gd name="T32" fmla="*/ 302 w 348"/>
                  <a:gd name="T33" fmla="*/ 199 h 396"/>
                  <a:gd name="T34" fmla="*/ 289 w 348"/>
                  <a:gd name="T35" fmla="*/ 224 h 396"/>
                  <a:gd name="T36" fmla="*/ 277 w 348"/>
                  <a:gd name="T37" fmla="*/ 251 h 396"/>
                  <a:gd name="T38" fmla="*/ 253 w 348"/>
                  <a:gd name="T39" fmla="*/ 304 h 396"/>
                  <a:gd name="T40" fmla="*/ 233 w 348"/>
                  <a:gd name="T41" fmla="*/ 350 h 396"/>
                  <a:gd name="T42" fmla="*/ 215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132"/>
                    </a:moveTo>
                    <a:cubicBezTo>
                      <a:pt x="205" y="132"/>
                      <a:pt x="198" y="146"/>
                      <a:pt x="187" y="167"/>
                    </a:cubicBezTo>
                    <a:cubicBezTo>
                      <a:pt x="177" y="187"/>
                      <a:pt x="165" y="215"/>
                      <a:pt x="152" y="243"/>
                    </a:cubicBezTo>
                    <a:cubicBezTo>
                      <a:pt x="146" y="257"/>
                      <a:pt x="140" y="271"/>
                      <a:pt x="134" y="284"/>
                    </a:cubicBezTo>
                    <a:cubicBezTo>
                      <a:pt x="128" y="297"/>
                      <a:pt x="124" y="310"/>
                      <a:pt x="119" y="320"/>
                    </a:cubicBezTo>
                    <a:cubicBezTo>
                      <a:pt x="111" y="342"/>
                      <a:pt x="105" y="356"/>
                      <a:pt x="105" y="356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8" y="294"/>
                      <a:pt x="20" y="264"/>
                    </a:cubicBezTo>
                    <a:cubicBezTo>
                      <a:pt x="26" y="249"/>
                      <a:pt x="34" y="232"/>
                      <a:pt x="42" y="213"/>
                    </a:cubicBezTo>
                    <a:cubicBezTo>
                      <a:pt x="51" y="195"/>
                      <a:pt x="60" y="175"/>
                      <a:pt x="69" y="155"/>
                    </a:cubicBezTo>
                    <a:cubicBezTo>
                      <a:pt x="73" y="145"/>
                      <a:pt x="78" y="136"/>
                      <a:pt x="82" y="126"/>
                    </a:cubicBezTo>
                    <a:cubicBezTo>
                      <a:pt x="87" y="116"/>
                      <a:pt x="92" y="107"/>
                      <a:pt x="96" y="98"/>
                    </a:cubicBezTo>
                    <a:cubicBezTo>
                      <a:pt x="105" y="80"/>
                      <a:pt x="114" y="63"/>
                      <a:pt x="121" y="48"/>
                    </a:cubicBezTo>
                    <a:cubicBezTo>
                      <a:pt x="136" y="20"/>
                      <a:pt x="146" y="0"/>
                      <a:pt x="146" y="0"/>
                    </a:cubicBezTo>
                    <a:cubicBezTo>
                      <a:pt x="348" y="110"/>
                      <a:pt x="348" y="110"/>
                      <a:pt x="348" y="110"/>
                    </a:cubicBezTo>
                    <a:cubicBezTo>
                      <a:pt x="348" y="110"/>
                      <a:pt x="339" y="127"/>
                      <a:pt x="325" y="154"/>
                    </a:cubicBezTo>
                    <a:cubicBezTo>
                      <a:pt x="319" y="167"/>
                      <a:pt x="311" y="182"/>
                      <a:pt x="302" y="199"/>
                    </a:cubicBezTo>
                    <a:cubicBezTo>
                      <a:pt x="298" y="207"/>
                      <a:pt x="294" y="215"/>
                      <a:pt x="289" y="224"/>
                    </a:cubicBezTo>
                    <a:cubicBezTo>
                      <a:pt x="285" y="233"/>
                      <a:pt x="281" y="242"/>
                      <a:pt x="277" y="251"/>
                    </a:cubicBezTo>
                    <a:cubicBezTo>
                      <a:pt x="269" y="269"/>
                      <a:pt x="261" y="287"/>
                      <a:pt x="253" y="304"/>
                    </a:cubicBezTo>
                    <a:cubicBezTo>
                      <a:pt x="246" y="321"/>
                      <a:pt x="238" y="336"/>
                      <a:pt x="233" y="350"/>
                    </a:cubicBezTo>
                    <a:cubicBezTo>
                      <a:pt x="222" y="377"/>
                      <a:pt x="215" y="396"/>
                      <a:pt x="215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Line 66">
                <a:extLst>
                  <a:ext uri="{FF2B5EF4-FFF2-40B4-BE49-F238E27FC236}">
                    <a16:creationId xmlns:a16="http://schemas.microsoft.com/office/drawing/2014/main" id="{7EA7FEFC-BC7A-5518-0FFD-E80E38175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638" y="1536700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Freeform 67">
                <a:extLst>
                  <a:ext uri="{FF2B5EF4-FFF2-40B4-BE49-F238E27FC236}">
                    <a16:creationId xmlns:a16="http://schemas.microsoft.com/office/drawing/2014/main" id="{0176ADA6-D0FE-2E3D-B843-6D66EB499688}"/>
                  </a:ext>
                </a:extLst>
              </p:cNvPr>
              <p:cNvSpPr/>
              <p:nvPr/>
            </p:nvSpPr>
            <p:spPr bwMode="auto">
              <a:xfrm>
                <a:off x="4210050" y="1817688"/>
                <a:ext cx="20638" cy="50800"/>
              </a:xfrm>
              <a:custGeom>
                <a:avLst/>
                <a:gdLst>
                  <a:gd name="T0" fmla="*/ 0 w 25"/>
                  <a:gd name="T1" fmla="*/ 64 h 64"/>
                  <a:gd name="T2" fmla="*/ 4 w 25"/>
                  <a:gd name="T3" fmla="*/ 54 h 64"/>
                  <a:gd name="T4" fmla="*/ 12 w 25"/>
                  <a:gd name="T5" fmla="*/ 32 h 64"/>
                  <a:gd name="T6" fmla="*/ 25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0" y="64"/>
                    </a:moveTo>
                    <a:cubicBezTo>
                      <a:pt x="0" y="64"/>
                      <a:pt x="1" y="60"/>
                      <a:pt x="4" y="54"/>
                    </a:cubicBezTo>
                    <a:cubicBezTo>
                      <a:pt x="6" y="48"/>
                      <a:pt x="9" y="40"/>
                      <a:pt x="12" y="32"/>
                    </a:cubicBezTo>
                    <a:cubicBezTo>
                      <a:pt x="19" y="16"/>
                      <a:pt x="25" y="0"/>
                      <a:pt x="2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Freeform 68">
                <a:extLst>
                  <a:ext uri="{FF2B5EF4-FFF2-40B4-BE49-F238E27FC236}">
                    <a16:creationId xmlns:a16="http://schemas.microsoft.com/office/drawing/2014/main" id="{0C40B9D3-B95F-FD53-7B68-1E6EFBB254E5}"/>
                  </a:ext>
                </a:extLst>
              </p:cNvPr>
              <p:cNvSpPr/>
              <p:nvPr/>
            </p:nvSpPr>
            <p:spPr bwMode="auto">
              <a:xfrm>
                <a:off x="4235450" y="1162050"/>
                <a:ext cx="304800" cy="327025"/>
              </a:xfrm>
              <a:custGeom>
                <a:avLst/>
                <a:gdLst>
                  <a:gd name="T0" fmla="*/ 144 w 377"/>
                  <a:gd name="T1" fmla="*/ 268 h 404"/>
                  <a:gd name="T2" fmla="*/ 149 w 377"/>
                  <a:gd name="T3" fmla="*/ 259 h 404"/>
                  <a:gd name="T4" fmla="*/ 165 w 377"/>
                  <a:gd name="T5" fmla="*/ 236 h 404"/>
                  <a:gd name="T6" fmla="*/ 213 w 377"/>
                  <a:gd name="T7" fmla="*/ 168 h 404"/>
                  <a:gd name="T8" fmla="*/ 240 w 377"/>
                  <a:gd name="T9" fmla="*/ 131 h 404"/>
                  <a:gd name="T10" fmla="*/ 264 w 377"/>
                  <a:gd name="T11" fmla="*/ 101 h 404"/>
                  <a:gd name="T12" fmla="*/ 287 w 377"/>
                  <a:gd name="T13" fmla="*/ 71 h 404"/>
                  <a:gd name="T14" fmla="*/ 200 w 377"/>
                  <a:gd name="T15" fmla="*/ 0 h 404"/>
                  <a:gd name="T16" fmla="*/ 166 w 377"/>
                  <a:gd name="T17" fmla="*/ 43 h 404"/>
                  <a:gd name="T18" fmla="*/ 96 w 377"/>
                  <a:gd name="T19" fmla="*/ 139 h 404"/>
                  <a:gd name="T20" fmla="*/ 77 w 377"/>
                  <a:gd name="T21" fmla="*/ 165 h 404"/>
                  <a:gd name="T22" fmla="*/ 59 w 377"/>
                  <a:gd name="T23" fmla="*/ 191 h 404"/>
                  <a:gd name="T24" fmla="*/ 29 w 377"/>
                  <a:gd name="T25" fmla="*/ 238 h 404"/>
                  <a:gd name="T26" fmla="*/ 0 w 377"/>
                  <a:gd name="T27" fmla="*/ 284 h 404"/>
                  <a:gd name="T28" fmla="*/ 196 w 377"/>
                  <a:gd name="T29" fmla="*/ 404 h 404"/>
                  <a:gd name="T30" fmla="*/ 222 w 377"/>
                  <a:gd name="T31" fmla="*/ 362 h 404"/>
                  <a:gd name="T32" fmla="*/ 249 w 377"/>
                  <a:gd name="T33" fmla="*/ 320 h 404"/>
                  <a:gd name="T34" fmla="*/ 266 w 377"/>
                  <a:gd name="T35" fmla="*/ 296 h 404"/>
                  <a:gd name="T36" fmla="*/ 283 w 377"/>
                  <a:gd name="T37" fmla="*/ 272 h 404"/>
                  <a:gd name="T38" fmla="*/ 347 w 377"/>
                  <a:gd name="T39" fmla="*/ 185 h 404"/>
                  <a:gd name="T40" fmla="*/ 377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144" y="268"/>
                    </a:moveTo>
                    <a:cubicBezTo>
                      <a:pt x="144" y="268"/>
                      <a:pt x="146" y="265"/>
                      <a:pt x="149" y="259"/>
                    </a:cubicBezTo>
                    <a:cubicBezTo>
                      <a:pt x="153" y="254"/>
                      <a:pt x="158" y="246"/>
                      <a:pt x="165" y="236"/>
                    </a:cubicBezTo>
                    <a:cubicBezTo>
                      <a:pt x="178" y="218"/>
                      <a:pt x="196" y="193"/>
                      <a:pt x="213" y="168"/>
                    </a:cubicBezTo>
                    <a:cubicBezTo>
                      <a:pt x="222" y="155"/>
                      <a:pt x="231" y="143"/>
                      <a:pt x="240" y="131"/>
                    </a:cubicBezTo>
                    <a:cubicBezTo>
                      <a:pt x="248" y="120"/>
                      <a:pt x="257" y="110"/>
                      <a:pt x="264" y="101"/>
                    </a:cubicBezTo>
                    <a:cubicBezTo>
                      <a:pt x="278" y="83"/>
                      <a:pt x="287" y="71"/>
                      <a:pt x="287" y="71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86" y="17"/>
                      <a:pt x="166" y="43"/>
                    </a:cubicBezTo>
                    <a:cubicBezTo>
                      <a:pt x="145" y="68"/>
                      <a:pt x="121" y="104"/>
                      <a:pt x="96" y="139"/>
                    </a:cubicBezTo>
                    <a:cubicBezTo>
                      <a:pt x="89" y="148"/>
                      <a:pt x="83" y="157"/>
                      <a:pt x="77" y="165"/>
                    </a:cubicBezTo>
                    <a:cubicBezTo>
                      <a:pt x="71" y="174"/>
                      <a:pt x="65" y="183"/>
                      <a:pt x="59" y="191"/>
                    </a:cubicBezTo>
                    <a:cubicBezTo>
                      <a:pt x="48" y="208"/>
                      <a:pt x="38" y="224"/>
                      <a:pt x="29" y="238"/>
                    </a:cubicBezTo>
                    <a:cubicBezTo>
                      <a:pt x="12" y="265"/>
                      <a:pt x="0" y="284"/>
                      <a:pt x="0" y="284"/>
                    </a:cubicBezTo>
                    <a:cubicBezTo>
                      <a:pt x="196" y="404"/>
                      <a:pt x="196" y="404"/>
                      <a:pt x="196" y="404"/>
                    </a:cubicBezTo>
                    <a:cubicBezTo>
                      <a:pt x="196" y="404"/>
                      <a:pt x="206" y="387"/>
                      <a:pt x="222" y="362"/>
                    </a:cubicBezTo>
                    <a:cubicBezTo>
                      <a:pt x="230" y="350"/>
                      <a:pt x="240" y="335"/>
                      <a:pt x="249" y="320"/>
                    </a:cubicBezTo>
                    <a:cubicBezTo>
                      <a:pt x="254" y="312"/>
                      <a:pt x="260" y="304"/>
                      <a:pt x="266" y="296"/>
                    </a:cubicBezTo>
                    <a:cubicBezTo>
                      <a:pt x="271" y="288"/>
                      <a:pt x="277" y="280"/>
                      <a:pt x="283" y="272"/>
                    </a:cubicBezTo>
                    <a:cubicBezTo>
                      <a:pt x="306" y="240"/>
                      <a:pt x="328" y="207"/>
                      <a:pt x="347" y="185"/>
                    </a:cubicBezTo>
                    <a:cubicBezTo>
                      <a:pt x="365" y="161"/>
                      <a:pt x="377" y="146"/>
                      <a:pt x="377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Freeform 69">
                <a:extLst>
                  <a:ext uri="{FF2B5EF4-FFF2-40B4-BE49-F238E27FC236}">
                    <a16:creationId xmlns:a16="http://schemas.microsoft.com/office/drawing/2014/main" id="{427E9F8D-C5F0-BBBF-0524-1AB45A234EBC}"/>
                  </a:ext>
                </a:extLst>
              </p:cNvPr>
              <p:cNvSpPr/>
              <p:nvPr/>
            </p:nvSpPr>
            <p:spPr bwMode="auto">
              <a:xfrm>
                <a:off x="4365625" y="1489075"/>
                <a:ext cx="28575" cy="47625"/>
              </a:xfrm>
              <a:custGeom>
                <a:avLst/>
                <a:gdLst>
                  <a:gd name="T0" fmla="*/ 36 w 36"/>
                  <a:gd name="T1" fmla="*/ 0 h 60"/>
                  <a:gd name="T2" fmla="*/ 30 w 36"/>
                  <a:gd name="T3" fmla="*/ 9 h 60"/>
                  <a:gd name="T4" fmla="*/ 18 w 36"/>
                  <a:gd name="T5" fmla="*/ 30 h 60"/>
                  <a:gd name="T6" fmla="*/ 0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36" y="0"/>
                      <a:pt x="33" y="4"/>
                      <a:pt x="30" y="9"/>
                    </a:cubicBezTo>
                    <a:cubicBezTo>
                      <a:pt x="26" y="15"/>
                      <a:pt x="22" y="22"/>
                      <a:pt x="18" y="30"/>
                    </a:cubicBezTo>
                    <a:cubicBezTo>
                      <a:pt x="9" y="45"/>
                      <a:pt x="0" y="60"/>
                      <a:pt x="0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70">
                <a:extLst>
                  <a:ext uri="{FF2B5EF4-FFF2-40B4-BE49-F238E27FC236}">
                    <a16:creationId xmlns:a16="http://schemas.microsoft.com/office/drawing/2014/main" id="{EA3E3D25-9631-AF44-50E9-A7604D40163A}"/>
                  </a:ext>
                </a:extLst>
              </p:cNvPr>
              <p:cNvSpPr/>
              <p:nvPr/>
            </p:nvSpPr>
            <p:spPr bwMode="auto">
              <a:xfrm>
                <a:off x="4540250" y="1236663"/>
                <a:ext cx="36513" cy="44450"/>
              </a:xfrm>
              <a:custGeom>
                <a:avLst/>
                <a:gdLst>
                  <a:gd name="T0" fmla="*/ 44 w 44"/>
                  <a:gd name="T1" fmla="*/ 0 h 54"/>
                  <a:gd name="T2" fmla="*/ 37 w 44"/>
                  <a:gd name="T3" fmla="*/ 8 h 54"/>
                  <a:gd name="T4" fmla="*/ 29 w 44"/>
                  <a:gd name="T5" fmla="*/ 17 h 54"/>
                  <a:gd name="T6" fmla="*/ 21 w 44"/>
                  <a:gd name="T7" fmla="*/ 27 h 54"/>
                  <a:gd name="T8" fmla="*/ 0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0"/>
                    </a:moveTo>
                    <a:cubicBezTo>
                      <a:pt x="44" y="0"/>
                      <a:pt x="41" y="3"/>
                      <a:pt x="37" y="8"/>
                    </a:cubicBezTo>
                    <a:cubicBezTo>
                      <a:pt x="35" y="11"/>
                      <a:pt x="32" y="14"/>
                      <a:pt x="29" y="17"/>
                    </a:cubicBezTo>
                    <a:cubicBezTo>
                      <a:pt x="27" y="20"/>
                      <a:pt x="24" y="23"/>
                      <a:pt x="21" y="27"/>
                    </a:cubicBezTo>
                    <a:cubicBezTo>
                      <a:pt x="11" y="40"/>
                      <a:pt x="0" y="54"/>
                      <a:pt x="0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71">
                <a:extLst>
                  <a:ext uri="{FF2B5EF4-FFF2-40B4-BE49-F238E27FC236}">
                    <a16:creationId xmlns:a16="http://schemas.microsoft.com/office/drawing/2014/main" id="{F91A12D8-8C91-3EA1-55BF-E6CBD26AA135}"/>
                  </a:ext>
                </a:extLst>
              </p:cNvPr>
              <p:cNvSpPr/>
              <p:nvPr/>
            </p:nvSpPr>
            <p:spPr bwMode="auto">
              <a:xfrm>
                <a:off x="4471988" y="876300"/>
                <a:ext cx="320675" cy="319088"/>
              </a:xfrm>
              <a:custGeom>
                <a:avLst/>
                <a:gdLst>
                  <a:gd name="T0" fmla="*/ 255 w 397"/>
                  <a:gd name="T1" fmla="*/ 144 h 395"/>
                  <a:gd name="T2" fmla="*/ 227 w 397"/>
                  <a:gd name="T3" fmla="*/ 170 h 395"/>
                  <a:gd name="T4" fmla="*/ 199 w 397"/>
                  <a:gd name="T5" fmla="*/ 197 h 395"/>
                  <a:gd name="T6" fmla="*/ 168 w 397"/>
                  <a:gd name="T7" fmla="*/ 230 h 395"/>
                  <a:gd name="T8" fmla="*/ 110 w 397"/>
                  <a:gd name="T9" fmla="*/ 291 h 395"/>
                  <a:gd name="T10" fmla="*/ 84 w 397"/>
                  <a:gd name="T11" fmla="*/ 319 h 395"/>
                  <a:gd name="T12" fmla="*/ 0 w 397"/>
                  <a:gd name="T13" fmla="*/ 245 h 395"/>
                  <a:gd name="T14" fmla="*/ 10 w 397"/>
                  <a:gd name="T15" fmla="*/ 234 h 395"/>
                  <a:gd name="T16" fmla="*/ 36 w 397"/>
                  <a:gd name="T17" fmla="*/ 204 h 395"/>
                  <a:gd name="T18" fmla="*/ 118 w 397"/>
                  <a:gd name="T19" fmla="*/ 118 h 395"/>
                  <a:gd name="T20" fmla="*/ 205 w 397"/>
                  <a:gd name="T21" fmla="*/ 36 h 395"/>
                  <a:gd name="T22" fmla="*/ 234 w 397"/>
                  <a:gd name="T23" fmla="*/ 10 h 395"/>
                  <a:gd name="T24" fmla="*/ 245 w 397"/>
                  <a:gd name="T25" fmla="*/ 0 h 395"/>
                  <a:gd name="T26" fmla="*/ 397 w 397"/>
                  <a:gd name="T27" fmla="*/ 172 h 395"/>
                  <a:gd name="T28" fmla="*/ 387 w 397"/>
                  <a:gd name="T29" fmla="*/ 180 h 395"/>
                  <a:gd name="T30" fmla="*/ 360 w 397"/>
                  <a:gd name="T31" fmla="*/ 204 h 395"/>
                  <a:gd name="T32" fmla="*/ 282 w 397"/>
                  <a:gd name="T33" fmla="*/ 279 h 395"/>
                  <a:gd name="T34" fmla="*/ 207 w 397"/>
                  <a:gd name="T35" fmla="*/ 358 h 395"/>
                  <a:gd name="T36" fmla="*/ 183 w 397"/>
                  <a:gd name="T37" fmla="*/ 384 h 395"/>
                  <a:gd name="T38" fmla="*/ 174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144"/>
                    </a:moveTo>
                    <a:cubicBezTo>
                      <a:pt x="255" y="144"/>
                      <a:pt x="244" y="154"/>
                      <a:pt x="227" y="170"/>
                    </a:cubicBezTo>
                    <a:cubicBezTo>
                      <a:pt x="219" y="178"/>
                      <a:pt x="209" y="187"/>
                      <a:pt x="199" y="197"/>
                    </a:cubicBezTo>
                    <a:cubicBezTo>
                      <a:pt x="189" y="208"/>
                      <a:pt x="178" y="219"/>
                      <a:pt x="168" y="230"/>
                    </a:cubicBezTo>
                    <a:cubicBezTo>
                      <a:pt x="146" y="252"/>
                      <a:pt x="125" y="274"/>
                      <a:pt x="110" y="291"/>
                    </a:cubicBezTo>
                    <a:cubicBezTo>
                      <a:pt x="95" y="308"/>
                      <a:pt x="84" y="319"/>
                      <a:pt x="84" y="31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5"/>
                      <a:pt x="4" y="241"/>
                      <a:pt x="10" y="234"/>
                    </a:cubicBezTo>
                    <a:cubicBezTo>
                      <a:pt x="16" y="227"/>
                      <a:pt x="25" y="216"/>
                      <a:pt x="36" y="204"/>
                    </a:cubicBezTo>
                    <a:cubicBezTo>
                      <a:pt x="59" y="181"/>
                      <a:pt x="89" y="150"/>
                      <a:pt x="118" y="118"/>
                    </a:cubicBezTo>
                    <a:cubicBezTo>
                      <a:pt x="150" y="88"/>
                      <a:pt x="181" y="58"/>
                      <a:pt x="205" y="36"/>
                    </a:cubicBezTo>
                    <a:cubicBezTo>
                      <a:pt x="216" y="25"/>
                      <a:pt x="227" y="16"/>
                      <a:pt x="234" y="10"/>
                    </a:cubicBezTo>
                    <a:cubicBezTo>
                      <a:pt x="241" y="3"/>
                      <a:pt x="245" y="0"/>
                      <a:pt x="245" y="0"/>
                    </a:cubicBezTo>
                    <a:cubicBezTo>
                      <a:pt x="397" y="172"/>
                      <a:pt x="397" y="172"/>
                      <a:pt x="397" y="172"/>
                    </a:cubicBezTo>
                    <a:cubicBezTo>
                      <a:pt x="397" y="172"/>
                      <a:pt x="393" y="175"/>
                      <a:pt x="387" y="180"/>
                    </a:cubicBezTo>
                    <a:cubicBezTo>
                      <a:pt x="380" y="186"/>
                      <a:pt x="371" y="194"/>
                      <a:pt x="360" y="204"/>
                    </a:cubicBezTo>
                    <a:cubicBezTo>
                      <a:pt x="339" y="225"/>
                      <a:pt x="310" y="252"/>
                      <a:pt x="282" y="279"/>
                    </a:cubicBezTo>
                    <a:cubicBezTo>
                      <a:pt x="255" y="308"/>
                      <a:pt x="227" y="336"/>
                      <a:pt x="207" y="358"/>
                    </a:cubicBezTo>
                    <a:cubicBezTo>
                      <a:pt x="197" y="368"/>
                      <a:pt x="189" y="378"/>
                      <a:pt x="183" y="384"/>
                    </a:cubicBezTo>
                    <a:cubicBezTo>
                      <a:pt x="177" y="391"/>
                      <a:pt x="174" y="395"/>
                      <a:pt x="174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" name="Line 72">
                <a:extLst>
                  <a:ext uri="{FF2B5EF4-FFF2-40B4-BE49-F238E27FC236}">
                    <a16:creationId xmlns:a16="http://schemas.microsoft.com/office/drawing/2014/main" id="{82CB08D3-4AEB-0FF0-E218-3C53F31D1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2663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Line 73">
                <a:extLst>
                  <a:ext uri="{FF2B5EF4-FFF2-40B4-BE49-F238E27FC236}">
                    <a16:creationId xmlns:a16="http://schemas.microsoft.com/office/drawing/2014/main" id="{9DD77DE2-D2FB-2747-1921-4300CF26B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6763" y="1195388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" name="Freeform 74">
                <a:extLst>
                  <a:ext uri="{FF2B5EF4-FFF2-40B4-BE49-F238E27FC236}">
                    <a16:creationId xmlns:a16="http://schemas.microsoft.com/office/drawing/2014/main" id="{79BD5EA7-ED60-BC95-3DF8-FD620FC3DC91}"/>
                  </a:ext>
                </a:extLst>
              </p:cNvPr>
              <p:cNvSpPr/>
              <p:nvPr/>
            </p:nvSpPr>
            <p:spPr bwMode="auto">
              <a:xfrm>
                <a:off x="4764088" y="636588"/>
                <a:ext cx="323850" cy="304800"/>
              </a:xfrm>
              <a:custGeom>
                <a:avLst/>
                <a:gdLst>
                  <a:gd name="T0" fmla="*/ 139 w 401"/>
                  <a:gd name="T1" fmla="*/ 233 h 378"/>
                  <a:gd name="T2" fmla="*/ 239 w 401"/>
                  <a:gd name="T3" fmla="*/ 162 h 378"/>
                  <a:gd name="T4" fmla="*/ 342 w 401"/>
                  <a:gd name="T5" fmla="*/ 96 h 378"/>
                  <a:gd name="T6" fmla="*/ 283 w 401"/>
                  <a:gd name="T7" fmla="*/ 0 h 378"/>
                  <a:gd name="T8" fmla="*/ 237 w 401"/>
                  <a:gd name="T9" fmla="*/ 29 h 378"/>
                  <a:gd name="T10" fmla="*/ 191 w 401"/>
                  <a:gd name="T11" fmla="*/ 59 h 378"/>
                  <a:gd name="T12" fmla="*/ 178 w 401"/>
                  <a:gd name="T13" fmla="*/ 67 h 378"/>
                  <a:gd name="T14" fmla="*/ 165 w 401"/>
                  <a:gd name="T15" fmla="*/ 76 h 378"/>
                  <a:gd name="T16" fmla="*/ 138 w 401"/>
                  <a:gd name="T17" fmla="*/ 95 h 378"/>
                  <a:gd name="T18" fmla="*/ 87 w 401"/>
                  <a:gd name="T19" fmla="*/ 132 h 378"/>
                  <a:gd name="T20" fmla="*/ 63 w 401"/>
                  <a:gd name="T21" fmla="*/ 149 h 378"/>
                  <a:gd name="T22" fmla="*/ 42 w 401"/>
                  <a:gd name="T23" fmla="*/ 165 h 378"/>
                  <a:gd name="T24" fmla="*/ 0 w 401"/>
                  <a:gd name="T25" fmla="*/ 199 h 378"/>
                  <a:gd name="T26" fmla="*/ 143 w 401"/>
                  <a:gd name="T27" fmla="*/ 378 h 378"/>
                  <a:gd name="T28" fmla="*/ 181 w 401"/>
                  <a:gd name="T29" fmla="*/ 348 h 378"/>
                  <a:gd name="T30" fmla="*/ 269 w 401"/>
                  <a:gd name="T31" fmla="*/ 284 h 378"/>
                  <a:gd name="T32" fmla="*/ 293 w 401"/>
                  <a:gd name="T33" fmla="*/ 267 h 378"/>
                  <a:gd name="T34" fmla="*/ 316 w 401"/>
                  <a:gd name="T35" fmla="*/ 251 h 378"/>
                  <a:gd name="T36" fmla="*/ 359 w 401"/>
                  <a:gd name="T37" fmla="*/ 224 h 378"/>
                  <a:gd name="T38" fmla="*/ 401 w 401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8">
                    <a:moveTo>
                      <a:pt x="139" y="233"/>
                    </a:moveTo>
                    <a:cubicBezTo>
                      <a:pt x="139" y="233"/>
                      <a:pt x="189" y="197"/>
                      <a:pt x="239" y="162"/>
                    </a:cubicBezTo>
                    <a:cubicBezTo>
                      <a:pt x="290" y="129"/>
                      <a:pt x="342" y="96"/>
                      <a:pt x="342" y="96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0"/>
                      <a:pt x="265" y="11"/>
                      <a:pt x="237" y="29"/>
                    </a:cubicBezTo>
                    <a:cubicBezTo>
                      <a:pt x="224" y="38"/>
                      <a:pt x="208" y="48"/>
                      <a:pt x="191" y="59"/>
                    </a:cubicBezTo>
                    <a:cubicBezTo>
                      <a:pt x="186" y="62"/>
                      <a:pt x="182" y="64"/>
                      <a:pt x="178" y="67"/>
                    </a:cubicBezTo>
                    <a:cubicBezTo>
                      <a:pt x="173" y="70"/>
                      <a:pt x="169" y="73"/>
                      <a:pt x="165" y="76"/>
                    </a:cubicBezTo>
                    <a:cubicBezTo>
                      <a:pt x="156" y="83"/>
                      <a:pt x="147" y="89"/>
                      <a:pt x="138" y="95"/>
                    </a:cubicBezTo>
                    <a:cubicBezTo>
                      <a:pt x="121" y="108"/>
                      <a:pt x="103" y="120"/>
                      <a:pt x="87" y="132"/>
                    </a:cubicBezTo>
                    <a:cubicBezTo>
                      <a:pt x="78" y="138"/>
                      <a:pt x="70" y="143"/>
                      <a:pt x="63" y="149"/>
                    </a:cubicBezTo>
                    <a:cubicBezTo>
                      <a:pt x="56" y="155"/>
                      <a:pt x="49" y="160"/>
                      <a:pt x="42" y="165"/>
                    </a:cubicBezTo>
                    <a:cubicBezTo>
                      <a:pt x="17" y="185"/>
                      <a:pt x="0" y="199"/>
                      <a:pt x="0" y="199"/>
                    </a:cubicBezTo>
                    <a:cubicBezTo>
                      <a:pt x="143" y="378"/>
                      <a:pt x="143" y="378"/>
                      <a:pt x="143" y="378"/>
                    </a:cubicBezTo>
                    <a:cubicBezTo>
                      <a:pt x="143" y="378"/>
                      <a:pt x="158" y="366"/>
                      <a:pt x="181" y="348"/>
                    </a:cubicBezTo>
                    <a:cubicBezTo>
                      <a:pt x="204" y="329"/>
                      <a:pt x="237" y="307"/>
                      <a:pt x="269" y="284"/>
                    </a:cubicBezTo>
                    <a:cubicBezTo>
                      <a:pt x="277" y="278"/>
                      <a:pt x="285" y="273"/>
                      <a:pt x="293" y="267"/>
                    </a:cubicBezTo>
                    <a:cubicBezTo>
                      <a:pt x="301" y="261"/>
                      <a:pt x="309" y="256"/>
                      <a:pt x="316" y="251"/>
                    </a:cubicBezTo>
                    <a:cubicBezTo>
                      <a:pt x="332" y="241"/>
                      <a:pt x="347" y="232"/>
                      <a:pt x="359" y="224"/>
                    </a:cubicBezTo>
                    <a:cubicBezTo>
                      <a:pt x="384" y="208"/>
                      <a:pt x="401" y="197"/>
                      <a:pt x="401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" name="Freeform 75">
                <a:extLst>
                  <a:ext uri="{FF2B5EF4-FFF2-40B4-BE49-F238E27FC236}">
                    <a16:creationId xmlns:a16="http://schemas.microsoft.com/office/drawing/2014/main" id="{01E2F678-1F16-D010-7CED-FBE3328DE66F}"/>
                  </a:ext>
                </a:extLst>
              </p:cNvPr>
              <p:cNvSpPr/>
              <p:nvPr/>
            </p:nvSpPr>
            <p:spPr bwMode="auto">
              <a:xfrm>
                <a:off x="4835525" y="941388"/>
                <a:ext cx="42863" cy="36513"/>
              </a:xfrm>
              <a:custGeom>
                <a:avLst/>
                <a:gdLst>
                  <a:gd name="T0" fmla="*/ 54 w 54"/>
                  <a:gd name="T1" fmla="*/ 0 h 44"/>
                  <a:gd name="T2" fmla="*/ 26 w 54"/>
                  <a:gd name="T3" fmla="*/ 22 h 44"/>
                  <a:gd name="T4" fmla="*/ 16 w 54"/>
                  <a:gd name="T5" fmla="*/ 30 h 44"/>
                  <a:gd name="T6" fmla="*/ 8 w 54"/>
                  <a:gd name="T7" fmla="*/ 37 h 44"/>
                  <a:gd name="T8" fmla="*/ 0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54" y="0"/>
                    </a:moveTo>
                    <a:cubicBezTo>
                      <a:pt x="54" y="0"/>
                      <a:pt x="40" y="11"/>
                      <a:pt x="26" y="22"/>
                    </a:cubicBezTo>
                    <a:cubicBezTo>
                      <a:pt x="23" y="25"/>
                      <a:pt x="19" y="27"/>
                      <a:pt x="16" y="30"/>
                    </a:cubicBezTo>
                    <a:cubicBezTo>
                      <a:pt x="13" y="32"/>
                      <a:pt x="10" y="35"/>
                      <a:pt x="8" y="37"/>
                    </a:cubicBezTo>
                    <a:cubicBezTo>
                      <a:pt x="3" y="41"/>
                      <a:pt x="0" y="44"/>
                      <a:pt x="0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" name="Freeform 76">
                <a:extLst>
                  <a:ext uri="{FF2B5EF4-FFF2-40B4-BE49-F238E27FC236}">
                    <a16:creationId xmlns:a16="http://schemas.microsoft.com/office/drawing/2014/main" id="{2D16C4B4-255B-E1EE-1C51-DC967BDFBAD8}"/>
                  </a:ext>
                </a:extLst>
              </p:cNvPr>
              <p:cNvSpPr/>
              <p:nvPr/>
            </p:nvSpPr>
            <p:spPr bwMode="auto">
              <a:xfrm>
                <a:off x="5087938" y="766763"/>
                <a:ext cx="47625" cy="28575"/>
              </a:xfrm>
              <a:custGeom>
                <a:avLst/>
                <a:gdLst>
                  <a:gd name="T0" fmla="*/ 59 w 59"/>
                  <a:gd name="T1" fmla="*/ 0 h 35"/>
                  <a:gd name="T2" fmla="*/ 29 w 59"/>
                  <a:gd name="T3" fmla="*/ 17 h 35"/>
                  <a:gd name="T4" fmla="*/ 9 w 59"/>
                  <a:gd name="T5" fmla="*/ 29 h 35"/>
                  <a:gd name="T6" fmla="*/ 0 w 59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0"/>
                    </a:moveTo>
                    <a:cubicBezTo>
                      <a:pt x="59" y="0"/>
                      <a:pt x="44" y="8"/>
                      <a:pt x="29" y="17"/>
                    </a:cubicBezTo>
                    <a:cubicBezTo>
                      <a:pt x="22" y="21"/>
                      <a:pt x="14" y="26"/>
                      <a:pt x="9" y="29"/>
                    </a:cubicBezTo>
                    <a:cubicBezTo>
                      <a:pt x="3" y="33"/>
                      <a:pt x="0" y="35"/>
                      <a:pt x="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7" name="Freeform 77">
                <a:extLst>
                  <a:ext uri="{FF2B5EF4-FFF2-40B4-BE49-F238E27FC236}">
                    <a16:creationId xmlns:a16="http://schemas.microsoft.com/office/drawing/2014/main" id="{5913CE60-F26D-B1A4-5DC8-B4C619BC2570}"/>
                  </a:ext>
                </a:extLst>
              </p:cNvPr>
              <p:cNvSpPr/>
              <p:nvPr/>
            </p:nvSpPr>
            <p:spPr bwMode="auto">
              <a:xfrm>
                <a:off x="5092700" y="458788"/>
                <a:ext cx="322263" cy="280988"/>
              </a:xfrm>
              <a:custGeom>
                <a:avLst/>
                <a:gdLst>
                  <a:gd name="T0" fmla="*/ 274 w 398"/>
                  <a:gd name="T1" fmla="*/ 138 h 346"/>
                  <a:gd name="T2" fmla="*/ 239 w 398"/>
                  <a:gd name="T3" fmla="*/ 154 h 346"/>
                  <a:gd name="T4" fmla="*/ 203 w 398"/>
                  <a:gd name="T5" fmla="*/ 170 h 346"/>
                  <a:gd name="T6" fmla="*/ 163 w 398"/>
                  <a:gd name="T7" fmla="*/ 189 h 346"/>
                  <a:gd name="T8" fmla="*/ 88 w 398"/>
                  <a:gd name="T9" fmla="*/ 227 h 346"/>
                  <a:gd name="T10" fmla="*/ 63 w 398"/>
                  <a:gd name="T11" fmla="*/ 240 h 346"/>
                  <a:gd name="T12" fmla="*/ 54 w 398"/>
                  <a:gd name="T13" fmla="*/ 245 h 346"/>
                  <a:gd name="T14" fmla="*/ 0 w 398"/>
                  <a:gd name="T15" fmla="*/ 146 h 346"/>
                  <a:gd name="T16" fmla="*/ 3 w 398"/>
                  <a:gd name="T17" fmla="*/ 144 h 346"/>
                  <a:gd name="T18" fmla="*/ 13 w 398"/>
                  <a:gd name="T19" fmla="*/ 139 h 346"/>
                  <a:gd name="T20" fmla="*/ 48 w 398"/>
                  <a:gd name="T21" fmla="*/ 121 h 346"/>
                  <a:gd name="T22" fmla="*/ 98 w 398"/>
                  <a:gd name="T23" fmla="*/ 96 h 346"/>
                  <a:gd name="T24" fmla="*/ 125 w 398"/>
                  <a:gd name="T25" fmla="*/ 82 h 346"/>
                  <a:gd name="T26" fmla="*/ 155 w 398"/>
                  <a:gd name="T27" fmla="*/ 68 h 346"/>
                  <a:gd name="T28" fmla="*/ 213 w 398"/>
                  <a:gd name="T29" fmla="*/ 42 h 346"/>
                  <a:gd name="T30" fmla="*/ 264 w 398"/>
                  <a:gd name="T31" fmla="*/ 20 h 346"/>
                  <a:gd name="T32" fmla="*/ 314 w 398"/>
                  <a:gd name="T33" fmla="*/ 0 h 346"/>
                  <a:gd name="T34" fmla="*/ 398 w 398"/>
                  <a:gd name="T35" fmla="*/ 214 h 346"/>
                  <a:gd name="T36" fmla="*/ 353 w 398"/>
                  <a:gd name="T37" fmla="*/ 232 h 346"/>
                  <a:gd name="T38" fmla="*/ 306 w 398"/>
                  <a:gd name="T39" fmla="*/ 252 h 346"/>
                  <a:gd name="T40" fmla="*/ 254 w 398"/>
                  <a:gd name="T41" fmla="*/ 276 h 346"/>
                  <a:gd name="T42" fmla="*/ 227 w 398"/>
                  <a:gd name="T43" fmla="*/ 288 h 346"/>
                  <a:gd name="T44" fmla="*/ 201 w 398"/>
                  <a:gd name="T45" fmla="*/ 301 h 346"/>
                  <a:gd name="T46" fmla="*/ 156 w 398"/>
                  <a:gd name="T47" fmla="*/ 324 h 346"/>
                  <a:gd name="T48" fmla="*/ 112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138"/>
                    </a:moveTo>
                    <a:cubicBezTo>
                      <a:pt x="274" y="138"/>
                      <a:pt x="260" y="144"/>
                      <a:pt x="239" y="154"/>
                    </a:cubicBezTo>
                    <a:cubicBezTo>
                      <a:pt x="228" y="159"/>
                      <a:pt x="216" y="164"/>
                      <a:pt x="203" y="170"/>
                    </a:cubicBezTo>
                    <a:cubicBezTo>
                      <a:pt x="190" y="176"/>
                      <a:pt x="176" y="182"/>
                      <a:pt x="163" y="189"/>
                    </a:cubicBezTo>
                    <a:cubicBezTo>
                      <a:pt x="135" y="203"/>
                      <a:pt x="108" y="217"/>
                      <a:pt x="88" y="227"/>
                    </a:cubicBezTo>
                    <a:cubicBezTo>
                      <a:pt x="77" y="233"/>
                      <a:pt x="69" y="237"/>
                      <a:pt x="63" y="240"/>
                    </a:cubicBezTo>
                    <a:cubicBezTo>
                      <a:pt x="57" y="243"/>
                      <a:pt x="54" y="245"/>
                      <a:pt x="54" y="2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1" y="146"/>
                      <a:pt x="3" y="144"/>
                    </a:cubicBezTo>
                    <a:cubicBezTo>
                      <a:pt x="6" y="143"/>
                      <a:pt x="9" y="141"/>
                      <a:pt x="13" y="139"/>
                    </a:cubicBezTo>
                    <a:cubicBezTo>
                      <a:pt x="22" y="135"/>
                      <a:pt x="34" y="129"/>
                      <a:pt x="48" y="121"/>
                    </a:cubicBezTo>
                    <a:cubicBezTo>
                      <a:pt x="63" y="114"/>
                      <a:pt x="79" y="105"/>
                      <a:pt x="98" y="96"/>
                    </a:cubicBezTo>
                    <a:cubicBezTo>
                      <a:pt x="107" y="91"/>
                      <a:pt x="116" y="87"/>
                      <a:pt x="125" y="82"/>
                    </a:cubicBezTo>
                    <a:cubicBezTo>
                      <a:pt x="135" y="77"/>
                      <a:pt x="145" y="73"/>
                      <a:pt x="155" y="68"/>
                    </a:cubicBezTo>
                    <a:cubicBezTo>
                      <a:pt x="175" y="59"/>
                      <a:pt x="194" y="51"/>
                      <a:pt x="213" y="42"/>
                    </a:cubicBezTo>
                    <a:cubicBezTo>
                      <a:pt x="231" y="34"/>
                      <a:pt x="248" y="26"/>
                      <a:pt x="264" y="20"/>
                    </a:cubicBezTo>
                    <a:cubicBezTo>
                      <a:pt x="294" y="8"/>
                      <a:pt x="314" y="0"/>
                      <a:pt x="314" y="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398" y="214"/>
                      <a:pt x="380" y="221"/>
                      <a:pt x="353" y="232"/>
                    </a:cubicBezTo>
                    <a:cubicBezTo>
                      <a:pt x="339" y="237"/>
                      <a:pt x="323" y="244"/>
                      <a:pt x="306" y="252"/>
                    </a:cubicBezTo>
                    <a:cubicBezTo>
                      <a:pt x="289" y="259"/>
                      <a:pt x="271" y="268"/>
                      <a:pt x="254" y="276"/>
                    </a:cubicBezTo>
                    <a:cubicBezTo>
                      <a:pt x="245" y="280"/>
                      <a:pt x="236" y="284"/>
                      <a:pt x="227" y="288"/>
                    </a:cubicBezTo>
                    <a:cubicBezTo>
                      <a:pt x="218" y="292"/>
                      <a:pt x="210" y="297"/>
                      <a:pt x="201" y="301"/>
                    </a:cubicBezTo>
                    <a:cubicBezTo>
                      <a:pt x="185" y="309"/>
                      <a:pt x="169" y="317"/>
                      <a:pt x="156" y="324"/>
                    </a:cubicBezTo>
                    <a:cubicBezTo>
                      <a:pt x="130" y="337"/>
                      <a:pt x="112" y="346"/>
                      <a:pt x="112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8" name="Freeform 78">
                <a:extLst>
                  <a:ext uri="{FF2B5EF4-FFF2-40B4-BE49-F238E27FC236}">
                    <a16:creationId xmlns:a16="http://schemas.microsoft.com/office/drawing/2014/main" id="{361FDBBA-63D7-D85E-6FB9-C5AF349A7544}"/>
                  </a:ext>
                </a:extLst>
              </p:cNvPr>
              <p:cNvSpPr/>
              <p:nvPr/>
            </p:nvSpPr>
            <p:spPr bwMode="auto">
              <a:xfrm>
                <a:off x="5414963" y="611188"/>
                <a:ext cx="52388" cy="20638"/>
              </a:xfrm>
              <a:custGeom>
                <a:avLst/>
                <a:gdLst>
                  <a:gd name="T0" fmla="*/ 0 w 65"/>
                  <a:gd name="T1" fmla="*/ 26 h 26"/>
                  <a:gd name="T2" fmla="*/ 33 w 65"/>
                  <a:gd name="T3" fmla="*/ 13 h 26"/>
                  <a:gd name="T4" fmla="*/ 55 w 65"/>
                  <a:gd name="T5" fmla="*/ 4 h 26"/>
                  <a:gd name="T6" fmla="*/ 65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26"/>
                    </a:moveTo>
                    <a:cubicBezTo>
                      <a:pt x="0" y="26"/>
                      <a:pt x="17" y="19"/>
                      <a:pt x="33" y="13"/>
                    </a:cubicBezTo>
                    <a:cubicBezTo>
                      <a:pt x="41" y="10"/>
                      <a:pt x="49" y="6"/>
                      <a:pt x="55" y="4"/>
                    </a:cubicBezTo>
                    <a:cubicBezTo>
                      <a:pt x="61" y="2"/>
                      <a:pt x="65" y="0"/>
                      <a:pt x="6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9" name="Line 79">
                <a:extLst>
                  <a:ext uri="{FF2B5EF4-FFF2-40B4-BE49-F238E27FC236}">
                    <a16:creationId xmlns:a16="http://schemas.microsoft.com/office/drawing/2014/main" id="{5CEE2384-A6D0-973F-AB05-AFE8F1DD0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563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0" name="Freeform 80">
                <a:extLst>
                  <a:ext uri="{FF2B5EF4-FFF2-40B4-BE49-F238E27FC236}">
                    <a16:creationId xmlns:a16="http://schemas.microsoft.com/office/drawing/2014/main" id="{76F1D343-67ED-AB35-C063-5097F108297C}"/>
                  </a:ext>
                </a:extLst>
              </p:cNvPr>
              <p:cNvSpPr/>
              <p:nvPr/>
            </p:nvSpPr>
            <p:spPr bwMode="auto">
              <a:xfrm>
                <a:off x="5461000" y="344488"/>
                <a:ext cx="304800" cy="249238"/>
              </a:xfrm>
              <a:custGeom>
                <a:avLst/>
                <a:gdLst>
                  <a:gd name="T0" fmla="*/ 120 w 377"/>
                  <a:gd name="T1" fmla="*/ 170 h 308"/>
                  <a:gd name="T2" fmla="*/ 157 w 377"/>
                  <a:gd name="T3" fmla="*/ 160 h 308"/>
                  <a:gd name="T4" fmla="*/ 194 w 377"/>
                  <a:gd name="T5" fmla="*/ 149 h 308"/>
                  <a:gd name="T6" fmla="*/ 216 w 377"/>
                  <a:gd name="T7" fmla="*/ 143 h 308"/>
                  <a:gd name="T8" fmla="*/ 238 w 377"/>
                  <a:gd name="T9" fmla="*/ 138 h 308"/>
                  <a:gd name="T10" fmla="*/ 320 w 377"/>
                  <a:gd name="T11" fmla="*/ 119 h 308"/>
                  <a:gd name="T12" fmla="*/ 347 w 377"/>
                  <a:gd name="T13" fmla="*/ 113 h 308"/>
                  <a:gd name="T14" fmla="*/ 357 w 377"/>
                  <a:gd name="T15" fmla="*/ 111 h 308"/>
                  <a:gd name="T16" fmla="*/ 335 w 377"/>
                  <a:gd name="T17" fmla="*/ 0 h 308"/>
                  <a:gd name="T18" fmla="*/ 331 w 377"/>
                  <a:gd name="T19" fmla="*/ 1 h 308"/>
                  <a:gd name="T20" fmla="*/ 320 w 377"/>
                  <a:gd name="T21" fmla="*/ 3 h 308"/>
                  <a:gd name="T22" fmla="*/ 282 w 377"/>
                  <a:gd name="T23" fmla="*/ 12 h 308"/>
                  <a:gd name="T24" fmla="*/ 228 w 377"/>
                  <a:gd name="T25" fmla="*/ 25 h 308"/>
                  <a:gd name="T26" fmla="*/ 166 w 377"/>
                  <a:gd name="T27" fmla="*/ 40 h 308"/>
                  <a:gd name="T28" fmla="*/ 51 w 377"/>
                  <a:gd name="T29" fmla="*/ 73 h 308"/>
                  <a:gd name="T30" fmla="*/ 0 w 377"/>
                  <a:gd name="T31" fmla="*/ 90 h 308"/>
                  <a:gd name="T32" fmla="*/ 73 w 377"/>
                  <a:gd name="T33" fmla="*/ 308 h 308"/>
                  <a:gd name="T34" fmla="*/ 119 w 377"/>
                  <a:gd name="T35" fmla="*/ 292 h 308"/>
                  <a:gd name="T36" fmla="*/ 224 w 377"/>
                  <a:gd name="T37" fmla="*/ 262 h 308"/>
                  <a:gd name="T38" fmla="*/ 252 w 377"/>
                  <a:gd name="T39" fmla="*/ 255 h 308"/>
                  <a:gd name="T40" fmla="*/ 280 w 377"/>
                  <a:gd name="T41" fmla="*/ 248 h 308"/>
                  <a:gd name="T42" fmla="*/ 329 w 377"/>
                  <a:gd name="T43" fmla="*/ 237 h 308"/>
                  <a:gd name="T44" fmla="*/ 364 w 377"/>
                  <a:gd name="T45" fmla="*/ 229 h 308"/>
                  <a:gd name="T46" fmla="*/ 377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120" y="170"/>
                    </a:moveTo>
                    <a:cubicBezTo>
                      <a:pt x="120" y="170"/>
                      <a:pt x="134" y="166"/>
                      <a:pt x="157" y="160"/>
                    </a:cubicBezTo>
                    <a:cubicBezTo>
                      <a:pt x="168" y="157"/>
                      <a:pt x="180" y="153"/>
                      <a:pt x="194" y="149"/>
                    </a:cubicBezTo>
                    <a:cubicBezTo>
                      <a:pt x="201" y="147"/>
                      <a:pt x="208" y="145"/>
                      <a:pt x="216" y="143"/>
                    </a:cubicBezTo>
                    <a:cubicBezTo>
                      <a:pt x="223" y="141"/>
                      <a:pt x="230" y="140"/>
                      <a:pt x="238" y="138"/>
                    </a:cubicBezTo>
                    <a:cubicBezTo>
                      <a:pt x="268" y="131"/>
                      <a:pt x="297" y="124"/>
                      <a:pt x="320" y="119"/>
                    </a:cubicBezTo>
                    <a:cubicBezTo>
                      <a:pt x="331" y="116"/>
                      <a:pt x="340" y="114"/>
                      <a:pt x="347" y="113"/>
                    </a:cubicBezTo>
                    <a:cubicBezTo>
                      <a:pt x="353" y="111"/>
                      <a:pt x="357" y="111"/>
                      <a:pt x="357" y="111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0"/>
                      <a:pt x="333" y="1"/>
                      <a:pt x="331" y="1"/>
                    </a:cubicBezTo>
                    <a:cubicBezTo>
                      <a:pt x="328" y="2"/>
                      <a:pt x="325" y="2"/>
                      <a:pt x="320" y="3"/>
                    </a:cubicBezTo>
                    <a:cubicBezTo>
                      <a:pt x="311" y="6"/>
                      <a:pt x="298" y="9"/>
                      <a:pt x="282" y="12"/>
                    </a:cubicBezTo>
                    <a:cubicBezTo>
                      <a:pt x="266" y="16"/>
                      <a:pt x="248" y="20"/>
                      <a:pt x="228" y="25"/>
                    </a:cubicBezTo>
                    <a:cubicBezTo>
                      <a:pt x="208" y="29"/>
                      <a:pt x="187" y="34"/>
                      <a:pt x="166" y="40"/>
                    </a:cubicBezTo>
                    <a:cubicBezTo>
                      <a:pt x="124" y="52"/>
                      <a:pt x="83" y="64"/>
                      <a:pt x="51" y="73"/>
                    </a:cubicBezTo>
                    <a:cubicBezTo>
                      <a:pt x="21" y="83"/>
                      <a:pt x="0" y="90"/>
                      <a:pt x="0" y="90"/>
                    </a:cubicBezTo>
                    <a:cubicBezTo>
                      <a:pt x="73" y="308"/>
                      <a:pt x="73" y="308"/>
                      <a:pt x="73" y="308"/>
                    </a:cubicBezTo>
                    <a:cubicBezTo>
                      <a:pt x="73" y="308"/>
                      <a:pt x="91" y="302"/>
                      <a:pt x="119" y="292"/>
                    </a:cubicBezTo>
                    <a:cubicBezTo>
                      <a:pt x="148" y="284"/>
                      <a:pt x="186" y="273"/>
                      <a:pt x="224" y="262"/>
                    </a:cubicBezTo>
                    <a:cubicBezTo>
                      <a:pt x="233" y="260"/>
                      <a:pt x="243" y="257"/>
                      <a:pt x="252" y="255"/>
                    </a:cubicBezTo>
                    <a:cubicBezTo>
                      <a:pt x="262" y="252"/>
                      <a:pt x="271" y="250"/>
                      <a:pt x="280" y="248"/>
                    </a:cubicBezTo>
                    <a:cubicBezTo>
                      <a:pt x="298" y="244"/>
                      <a:pt x="315" y="240"/>
                      <a:pt x="329" y="237"/>
                    </a:cubicBezTo>
                    <a:cubicBezTo>
                      <a:pt x="343" y="234"/>
                      <a:pt x="355" y="231"/>
                      <a:pt x="364" y="229"/>
                    </a:cubicBezTo>
                    <a:cubicBezTo>
                      <a:pt x="372" y="227"/>
                      <a:pt x="377" y="226"/>
                      <a:pt x="377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" name="Line 81">
                <a:extLst>
                  <a:ext uri="{FF2B5EF4-FFF2-40B4-BE49-F238E27FC236}">
                    <a16:creationId xmlns:a16="http://schemas.microsoft.com/office/drawing/2014/main" id="{6BEFC261-7C21-6EDD-879F-93B6CC7F4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7350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" name="Line 82">
                <a:extLst>
                  <a:ext uri="{FF2B5EF4-FFF2-40B4-BE49-F238E27FC236}">
                    <a16:creationId xmlns:a16="http://schemas.microsoft.com/office/drawing/2014/main" id="{55DDDF23-C533-5720-8281-F1E413E3D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5800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3" name="Freeform 83">
                <a:extLst>
                  <a:ext uri="{FF2B5EF4-FFF2-40B4-BE49-F238E27FC236}">
                    <a16:creationId xmlns:a16="http://schemas.microsoft.com/office/drawing/2014/main" id="{C68FD17D-6BC7-19E3-F817-A96FB62DB874}"/>
                  </a:ext>
                </a:extLst>
              </p:cNvPr>
              <p:cNvSpPr/>
              <p:nvPr/>
            </p:nvSpPr>
            <p:spPr bwMode="auto">
              <a:xfrm>
                <a:off x="5846763" y="301625"/>
                <a:ext cx="284163" cy="206375"/>
              </a:xfrm>
              <a:custGeom>
                <a:avLst/>
                <a:gdLst>
                  <a:gd name="T0" fmla="*/ 260 w 351"/>
                  <a:gd name="T1" fmla="*/ 116 h 256"/>
                  <a:gd name="T2" fmla="*/ 138 w 351"/>
                  <a:gd name="T3" fmla="*/ 125 h 256"/>
                  <a:gd name="T4" fmla="*/ 16 w 351"/>
                  <a:gd name="T5" fmla="*/ 141 h 256"/>
                  <a:gd name="T6" fmla="*/ 0 w 351"/>
                  <a:gd name="T7" fmla="*/ 30 h 256"/>
                  <a:gd name="T8" fmla="*/ 54 w 351"/>
                  <a:gd name="T9" fmla="*/ 23 h 256"/>
                  <a:gd name="T10" fmla="*/ 172 w 351"/>
                  <a:gd name="T11" fmla="*/ 10 h 256"/>
                  <a:gd name="T12" fmla="*/ 236 w 351"/>
                  <a:gd name="T13" fmla="*/ 5 h 256"/>
                  <a:gd name="T14" fmla="*/ 291 w 351"/>
                  <a:gd name="T15" fmla="*/ 2 h 256"/>
                  <a:gd name="T16" fmla="*/ 345 w 351"/>
                  <a:gd name="T17" fmla="*/ 0 h 256"/>
                  <a:gd name="T18" fmla="*/ 351 w 351"/>
                  <a:gd name="T19" fmla="*/ 230 h 256"/>
                  <a:gd name="T20" fmla="*/ 302 w 351"/>
                  <a:gd name="T21" fmla="*/ 231 h 256"/>
                  <a:gd name="T22" fmla="*/ 251 w 351"/>
                  <a:gd name="T23" fmla="*/ 234 h 256"/>
                  <a:gd name="T24" fmla="*/ 194 w 351"/>
                  <a:gd name="T25" fmla="*/ 238 h 256"/>
                  <a:gd name="T26" fmla="*/ 86 w 351"/>
                  <a:gd name="T27" fmla="*/ 250 h 256"/>
                  <a:gd name="T28" fmla="*/ 37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16"/>
                    </a:moveTo>
                    <a:cubicBezTo>
                      <a:pt x="260" y="116"/>
                      <a:pt x="199" y="121"/>
                      <a:pt x="138" y="125"/>
                    </a:cubicBezTo>
                    <a:cubicBezTo>
                      <a:pt x="77" y="133"/>
                      <a:pt x="16" y="141"/>
                      <a:pt x="16" y="14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1" y="27"/>
                      <a:pt x="54" y="23"/>
                    </a:cubicBezTo>
                    <a:cubicBezTo>
                      <a:pt x="86" y="19"/>
                      <a:pt x="129" y="12"/>
                      <a:pt x="172" y="10"/>
                    </a:cubicBezTo>
                    <a:cubicBezTo>
                      <a:pt x="194" y="8"/>
                      <a:pt x="215" y="7"/>
                      <a:pt x="236" y="5"/>
                    </a:cubicBezTo>
                    <a:cubicBezTo>
                      <a:pt x="256" y="4"/>
                      <a:pt x="275" y="2"/>
                      <a:pt x="291" y="2"/>
                    </a:cubicBezTo>
                    <a:cubicBezTo>
                      <a:pt x="323" y="1"/>
                      <a:pt x="345" y="0"/>
                      <a:pt x="345" y="0"/>
                    </a:cubicBezTo>
                    <a:cubicBezTo>
                      <a:pt x="351" y="230"/>
                      <a:pt x="351" y="230"/>
                      <a:pt x="351" y="230"/>
                    </a:cubicBezTo>
                    <a:cubicBezTo>
                      <a:pt x="351" y="230"/>
                      <a:pt x="331" y="230"/>
                      <a:pt x="302" y="231"/>
                    </a:cubicBezTo>
                    <a:cubicBezTo>
                      <a:pt x="287" y="231"/>
                      <a:pt x="270" y="233"/>
                      <a:pt x="251" y="234"/>
                    </a:cubicBezTo>
                    <a:cubicBezTo>
                      <a:pt x="233" y="235"/>
                      <a:pt x="213" y="237"/>
                      <a:pt x="194" y="238"/>
                    </a:cubicBezTo>
                    <a:cubicBezTo>
                      <a:pt x="154" y="240"/>
                      <a:pt x="115" y="247"/>
                      <a:pt x="86" y="250"/>
                    </a:cubicBezTo>
                    <a:cubicBezTo>
                      <a:pt x="56" y="254"/>
                      <a:pt x="37" y="256"/>
                      <a:pt x="37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Line 84">
                <a:extLst>
                  <a:ext uri="{FF2B5EF4-FFF2-40B4-BE49-F238E27FC236}">
                    <a16:creationId xmlns:a16="http://schemas.microsoft.com/office/drawing/2014/main" id="{52512404-3CBB-D67B-F268-47B423ECB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0925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" name="Freeform 85">
                <a:extLst>
                  <a:ext uri="{FF2B5EF4-FFF2-40B4-BE49-F238E27FC236}">
                    <a16:creationId xmlns:a16="http://schemas.microsoft.com/office/drawing/2014/main" id="{7F653E00-EA10-F815-F88F-53A5657EC9ED}"/>
                  </a:ext>
                </a:extLst>
              </p:cNvPr>
              <p:cNvSpPr/>
              <p:nvPr/>
            </p:nvSpPr>
            <p:spPr bwMode="auto">
              <a:xfrm>
                <a:off x="5821363" y="508000"/>
                <a:ext cx="55563" cy="9525"/>
              </a:xfrm>
              <a:custGeom>
                <a:avLst/>
                <a:gdLst>
                  <a:gd name="T0" fmla="*/ 0 w 69"/>
                  <a:gd name="T1" fmla="*/ 12 h 12"/>
                  <a:gd name="T2" fmla="*/ 35 w 69"/>
                  <a:gd name="T3" fmla="*/ 6 h 12"/>
                  <a:gd name="T4" fmla="*/ 58 w 69"/>
                  <a:gd name="T5" fmla="*/ 2 h 12"/>
                  <a:gd name="T6" fmla="*/ 69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12"/>
                    </a:moveTo>
                    <a:cubicBezTo>
                      <a:pt x="0" y="12"/>
                      <a:pt x="17" y="9"/>
                      <a:pt x="35" y="6"/>
                    </a:cubicBezTo>
                    <a:cubicBezTo>
                      <a:pt x="43" y="4"/>
                      <a:pt x="52" y="3"/>
                      <a:pt x="58" y="2"/>
                    </a:cubicBezTo>
                    <a:cubicBezTo>
                      <a:pt x="64" y="1"/>
                      <a:pt x="69" y="0"/>
                      <a:pt x="6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6" name="Freeform 86">
                <a:extLst>
                  <a:ext uri="{FF2B5EF4-FFF2-40B4-BE49-F238E27FC236}">
                    <a16:creationId xmlns:a16="http://schemas.microsoft.com/office/drawing/2014/main" id="{F9F0E02D-38DF-C693-2499-ECECDFD7F845}"/>
                  </a:ext>
                </a:extLst>
              </p:cNvPr>
              <p:cNvSpPr/>
              <p:nvPr/>
            </p:nvSpPr>
            <p:spPr bwMode="auto">
              <a:xfrm>
                <a:off x="6242050" y="301625"/>
                <a:ext cx="284163" cy="206375"/>
              </a:xfrm>
              <a:custGeom>
                <a:avLst/>
                <a:gdLst>
                  <a:gd name="T0" fmla="*/ 91 w 351"/>
                  <a:gd name="T1" fmla="*/ 116 h 256"/>
                  <a:gd name="T2" fmla="*/ 213 w 351"/>
                  <a:gd name="T3" fmla="*/ 125 h 256"/>
                  <a:gd name="T4" fmla="*/ 335 w 351"/>
                  <a:gd name="T5" fmla="*/ 141 h 256"/>
                  <a:gd name="T6" fmla="*/ 351 w 351"/>
                  <a:gd name="T7" fmla="*/ 30 h 256"/>
                  <a:gd name="T8" fmla="*/ 297 w 351"/>
                  <a:gd name="T9" fmla="*/ 23 h 256"/>
                  <a:gd name="T10" fmla="*/ 179 w 351"/>
                  <a:gd name="T11" fmla="*/ 10 h 256"/>
                  <a:gd name="T12" fmla="*/ 115 w 351"/>
                  <a:gd name="T13" fmla="*/ 5 h 256"/>
                  <a:gd name="T14" fmla="*/ 60 w 351"/>
                  <a:gd name="T15" fmla="*/ 2 h 256"/>
                  <a:gd name="T16" fmla="*/ 6 w 351"/>
                  <a:gd name="T17" fmla="*/ 0 h 256"/>
                  <a:gd name="T18" fmla="*/ 0 w 351"/>
                  <a:gd name="T19" fmla="*/ 230 h 256"/>
                  <a:gd name="T20" fmla="*/ 49 w 351"/>
                  <a:gd name="T21" fmla="*/ 231 h 256"/>
                  <a:gd name="T22" fmla="*/ 100 w 351"/>
                  <a:gd name="T23" fmla="*/ 234 h 256"/>
                  <a:gd name="T24" fmla="*/ 157 w 351"/>
                  <a:gd name="T25" fmla="*/ 238 h 256"/>
                  <a:gd name="T26" fmla="*/ 265 w 351"/>
                  <a:gd name="T27" fmla="*/ 250 h 256"/>
                  <a:gd name="T28" fmla="*/ 314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16"/>
                    </a:moveTo>
                    <a:cubicBezTo>
                      <a:pt x="91" y="116"/>
                      <a:pt x="152" y="121"/>
                      <a:pt x="213" y="125"/>
                    </a:cubicBezTo>
                    <a:cubicBezTo>
                      <a:pt x="274" y="133"/>
                      <a:pt x="335" y="141"/>
                      <a:pt x="335" y="141"/>
                    </a:cubicBezTo>
                    <a:cubicBezTo>
                      <a:pt x="351" y="30"/>
                      <a:pt x="351" y="30"/>
                      <a:pt x="351" y="30"/>
                    </a:cubicBezTo>
                    <a:cubicBezTo>
                      <a:pt x="351" y="30"/>
                      <a:pt x="330" y="27"/>
                      <a:pt x="297" y="23"/>
                    </a:cubicBezTo>
                    <a:cubicBezTo>
                      <a:pt x="265" y="19"/>
                      <a:pt x="222" y="12"/>
                      <a:pt x="179" y="10"/>
                    </a:cubicBezTo>
                    <a:cubicBezTo>
                      <a:pt x="157" y="8"/>
                      <a:pt x="136" y="7"/>
                      <a:pt x="115" y="5"/>
                    </a:cubicBezTo>
                    <a:cubicBezTo>
                      <a:pt x="95" y="4"/>
                      <a:pt x="76" y="2"/>
                      <a:pt x="60" y="2"/>
                    </a:cubicBezTo>
                    <a:cubicBezTo>
                      <a:pt x="28" y="1"/>
                      <a:pt x="6" y="0"/>
                      <a:pt x="6" y="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0"/>
                      <a:pt x="20" y="230"/>
                      <a:pt x="49" y="231"/>
                    </a:cubicBezTo>
                    <a:cubicBezTo>
                      <a:pt x="64" y="231"/>
                      <a:pt x="81" y="233"/>
                      <a:pt x="100" y="234"/>
                    </a:cubicBezTo>
                    <a:cubicBezTo>
                      <a:pt x="118" y="235"/>
                      <a:pt x="138" y="237"/>
                      <a:pt x="157" y="238"/>
                    </a:cubicBezTo>
                    <a:cubicBezTo>
                      <a:pt x="197" y="240"/>
                      <a:pt x="236" y="247"/>
                      <a:pt x="265" y="250"/>
                    </a:cubicBezTo>
                    <a:cubicBezTo>
                      <a:pt x="295" y="254"/>
                      <a:pt x="314" y="256"/>
                      <a:pt x="314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Line 87">
                <a:extLst>
                  <a:ext uri="{FF2B5EF4-FFF2-40B4-BE49-F238E27FC236}">
                    <a16:creationId xmlns:a16="http://schemas.microsoft.com/office/drawing/2014/main" id="{8F030C32-999F-034A-3A4D-1194DEA18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86488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" name="Freeform 88">
                <a:extLst>
                  <a:ext uri="{FF2B5EF4-FFF2-40B4-BE49-F238E27FC236}">
                    <a16:creationId xmlns:a16="http://schemas.microsoft.com/office/drawing/2014/main" id="{39805426-E33C-4C67-AA4B-F8FF0988E480}"/>
                  </a:ext>
                </a:extLst>
              </p:cNvPr>
              <p:cNvSpPr/>
              <p:nvPr/>
            </p:nvSpPr>
            <p:spPr bwMode="auto">
              <a:xfrm>
                <a:off x="6496050" y="508000"/>
                <a:ext cx="55563" cy="9525"/>
              </a:xfrm>
              <a:custGeom>
                <a:avLst/>
                <a:gdLst>
                  <a:gd name="T0" fmla="*/ 69 w 69"/>
                  <a:gd name="T1" fmla="*/ 12 h 12"/>
                  <a:gd name="T2" fmla="*/ 34 w 69"/>
                  <a:gd name="T3" fmla="*/ 6 h 12"/>
                  <a:gd name="T4" fmla="*/ 11 w 69"/>
                  <a:gd name="T5" fmla="*/ 2 h 12"/>
                  <a:gd name="T6" fmla="*/ 0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cubicBezTo>
                      <a:pt x="69" y="12"/>
                      <a:pt x="52" y="9"/>
                      <a:pt x="34" y="6"/>
                    </a:cubicBezTo>
                    <a:cubicBezTo>
                      <a:pt x="26" y="4"/>
                      <a:pt x="17" y="3"/>
                      <a:pt x="11" y="2"/>
                    </a:cubicBezTo>
                    <a:cubicBezTo>
                      <a:pt x="5" y="1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9" name="Freeform 89">
                <a:extLst>
                  <a:ext uri="{FF2B5EF4-FFF2-40B4-BE49-F238E27FC236}">
                    <a16:creationId xmlns:a16="http://schemas.microsoft.com/office/drawing/2014/main" id="{330A9022-0D63-4C6F-7337-02E8DE08E9B4}"/>
                  </a:ext>
                </a:extLst>
              </p:cNvPr>
              <p:cNvSpPr/>
              <p:nvPr/>
            </p:nvSpPr>
            <p:spPr bwMode="auto">
              <a:xfrm>
                <a:off x="6607175" y="344488"/>
                <a:ext cx="304800" cy="249238"/>
              </a:xfrm>
              <a:custGeom>
                <a:avLst/>
                <a:gdLst>
                  <a:gd name="T0" fmla="*/ 257 w 377"/>
                  <a:gd name="T1" fmla="*/ 170 h 308"/>
                  <a:gd name="T2" fmla="*/ 220 w 377"/>
                  <a:gd name="T3" fmla="*/ 160 h 308"/>
                  <a:gd name="T4" fmla="*/ 183 w 377"/>
                  <a:gd name="T5" fmla="*/ 149 h 308"/>
                  <a:gd name="T6" fmla="*/ 162 w 377"/>
                  <a:gd name="T7" fmla="*/ 143 h 308"/>
                  <a:gd name="T8" fmla="*/ 139 w 377"/>
                  <a:gd name="T9" fmla="*/ 138 h 308"/>
                  <a:gd name="T10" fmla="*/ 57 w 377"/>
                  <a:gd name="T11" fmla="*/ 119 h 308"/>
                  <a:gd name="T12" fmla="*/ 30 w 377"/>
                  <a:gd name="T13" fmla="*/ 113 h 308"/>
                  <a:gd name="T14" fmla="*/ 20 w 377"/>
                  <a:gd name="T15" fmla="*/ 111 h 308"/>
                  <a:gd name="T16" fmla="*/ 42 w 377"/>
                  <a:gd name="T17" fmla="*/ 0 h 308"/>
                  <a:gd name="T18" fmla="*/ 46 w 377"/>
                  <a:gd name="T19" fmla="*/ 1 h 308"/>
                  <a:gd name="T20" fmla="*/ 57 w 377"/>
                  <a:gd name="T21" fmla="*/ 3 h 308"/>
                  <a:gd name="T22" fmla="*/ 95 w 377"/>
                  <a:gd name="T23" fmla="*/ 12 h 308"/>
                  <a:gd name="T24" fmla="*/ 149 w 377"/>
                  <a:gd name="T25" fmla="*/ 25 h 308"/>
                  <a:gd name="T26" fmla="*/ 211 w 377"/>
                  <a:gd name="T27" fmla="*/ 40 h 308"/>
                  <a:gd name="T28" fmla="*/ 326 w 377"/>
                  <a:gd name="T29" fmla="*/ 73 h 308"/>
                  <a:gd name="T30" fmla="*/ 377 w 377"/>
                  <a:gd name="T31" fmla="*/ 90 h 308"/>
                  <a:gd name="T32" fmla="*/ 304 w 377"/>
                  <a:gd name="T33" fmla="*/ 308 h 308"/>
                  <a:gd name="T34" fmla="*/ 258 w 377"/>
                  <a:gd name="T35" fmla="*/ 292 h 308"/>
                  <a:gd name="T36" fmla="*/ 153 w 377"/>
                  <a:gd name="T37" fmla="*/ 262 h 308"/>
                  <a:gd name="T38" fmla="*/ 125 w 377"/>
                  <a:gd name="T39" fmla="*/ 255 h 308"/>
                  <a:gd name="T40" fmla="*/ 97 w 377"/>
                  <a:gd name="T41" fmla="*/ 248 h 308"/>
                  <a:gd name="T42" fmla="*/ 48 w 377"/>
                  <a:gd name="T43" fmla="*/ 237 h 308"/>
                  <a:gd name="T44" fmla="*/ 13 w 377"/>
                  <a:gd name="T45" fmla="*/ 229 h 308"/>
                  <a:gd name="T46" fmla="*/ 0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257" y="170"/>
                    </a:moveTo>
                    <a:cubicBezTo>
                      <a:pt x="257" y="170"/>
                      <a:pt x="243" y="166"/>
                      <a:pt x="220" y="160"/>
                    </a:cubicBezTo>
                    <a:cubicBezTo>
                      <a:pt x="209" y="157"/>
                      <a:pt x="197" y="153"/>
                      <a:pt x="183" y="149"/>
                    </a:cubicBezTo>
                    <a:cubicBezTo>
                      <a:pt x="176" y="147"/>
                      <a:pt x="169" y="145"/>
                      <a:pt x="162" y="143"/>
                    </a:cubicBezTo>
                    <a:cubicBezTo>
                      <a:pt x="154" y="141"/>
                      <a:pt x="147" y="140"/>
                      <a:pt x="139" y="138"/>
                    </a:cubicBezTo>
                    <a:cubicBezTo>
                      <a:pt x="110" y="131"/>
                      <a:pt x="80" y="124"/>
                      <a:pt x="57" y="119"/>
                    </a:cubicBezTo>
                    <a:cubicBezTo>
                      <a:pt x="46" y="116"/>
                      <a:pt x="37" y="114"/>
                      <a:pt x="30" y="113"/>
                    </a:cubicBezTo>
                    <a:cubicBezTo>
                      <a:pt x="24" y="111"/>
                      <a:pt x="20" y="111"/>
                      <a:pt x="20" y="1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4" y="1"/>
                      <a:pt x="46" y="1"/>
                    </a:cubicBezTo>
                    <a:cubicBezTo>
                      <a:pt x="49" y="2"/>
                      <a:pt x="52" y="2"/>
                      <a:pt x="57" y="3"/>
                    </a:cubicBezTo>
                    <a:cubicBezTo>
                      <a:pt x="66" y="6"/>
                      <a:pt x="79" y="9"/>
                      <a:pt x="95" y="12"/>
                    </a:cubicBezTo>
                    <a:cubicBezTo>
                      <a:pt x="111" y="16"/>
                      <a:pt x="129" y="20"/>
                      <a:pt x="149" y="25"/>
                    </a:cubicBezTo>
                    <a:cubicBezTo>
                      <a:pt x="169" y="29"/>
                      <a:pt x="190" y="34"/>
                      <a:pt x="211" y="40"/>
                    </a:cubicBezTo>
                    <a:cubicBezTo>
                      <a:pt x="253" y="52"/>
                      <a:pt x="294" y="64"/>
                      <a:pt x="326" y="73"/>
                    </a:cubicBezTo>
                    <a:cubicBezTo>
                      <a:pt x="356" y="83"/>
                      <a:pt x="377" y="90"/>
                      <a:pt x="377" y="90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8"/>
                      <a:pt x="286" y="302"/>
                      <a:pt x="258" y="292"/>
                    </a:cubicBezTo>
                    <a:cubicBezTo>
                      <a:pt x="229" y="284"/>
                      <a:pt x="191" y="273"/>
                      <a:pt x="153" y="262"/>
                    </a:cubicBezTo>
                    <a:cubicBezTo>
                      <a:pt x="144" y="260"/>
                      <a:pt x="134" y="257"/>
                      <a:pt x="125" y="255"/>
                    </a:cubicBezTo>
                    <a:cubicBezTo>
                      <a:pt x="116" y="252"/>
                      <a:pt x="106" y="250"/>
                      <a:pt x="97" y="248"/>
                    </a:cubicBezTo>
                    <a:cubicBezTo>
                      <a:pt x="79" y="244"/>
                      <a:pt x="62" y="240"/>
                      <a:pt x="48" y="237"/>
                    </a:cubicBezTo>
                    <a:cubicBezTo>
                      <a:pt x="34" y="234"/>
                      <a:pt x="22" y="231"/>
                      <a:pt x="13" y="229"/>
                    </a:cubicBezTo>
                    <a:cubicBezTo>
                      <a:pt x="5" y="227"/>
                      <a:pt x="0" y="226"/>
                      <a:pt x="0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Line 90">
                <a:extLst>
                  <a:ext uri="{FF2B5EF4-FFF2-40B4-BE49-F238E27FC236}">
                    <a16:creationId xmlns:a16="http://schemas.microsoft.com/office/drawing/2014/main" id="{2DC7F31C-318A-A00B-C8CE-596F72218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3238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1" name="Line 91">
                <a:extLst>
                  <a:ext uri="{FF2B5EF4-FFF2-40B4-BE49-F238E27FC236}">
                    <a16:creationId xmlns:a16="http://schemas.microsoft.com/office/drawing/2014/main" id="{5764D48C-6645-1903-8E59-170DB0543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1613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Freeform 92">
                <a:extLst>
                  <a:ext uri="{FF2B5EF4-FFF2-40B4-BE49-F238E27FC236}">
                    <a16:creationId xmlns:a16="http://schemas.microsoft.com/office/drawing/2014/main" id="{5C76DFB6-3E6C-5FB3-77A4-E5B6DD35C337}"/>
                  </a:ext>
                </a:extLst>
              </p:cNvPr>
              <p:cNvSpPr/>
              <p:nvPr/>
            </p:nvSpPr>
            <p:spPr bwMode="auto">
              <a:xfrm>
                <a:off x="6958013" y="458788"/>
                <a:ext cx="322263" cy="280988"/>
              </a:xfrm>
              <a:custGeom>
                <a:avLst/>
                <a:gdLst>
                  <a:gd name="T0" fmla="*/ 124 w 398"/>
                  <a:gd name="T1" fmla="*/ 138 h 346"/>
                  <a:gd name="T2" fmla="*/ 159 w 398"/>
                  <a:gd name="T3" fmla="*/ 154 h 346"/>
                  <a:gd name="T4" fmla="*/ 195 w 398"/>
                  <a:gd name="T5" fmla="*/ 170 h 346"/>
                  <a:gd name="T6" fmla="*/ 235 w 398"/>
                  <a:gd name="T7" fmla="*/ 189 h 346"/>
                  <a:gd name="T8" fmla="*/ 310 w 398"/>
                  <a:gd name="T9" fmla="*/ 227 h 346"/>
                  <a:gd name="T10" fmla="*/ 335 w 398"/>
                  <a:gd name="T11" fmla="*/ 240 h 346"/>
                  <a:gd name="T12" fmla="*/ 344 w 398"/>
                  <a:gd name="T13" fmla="*/ 245 h 346"/>
                  <a:gd name="T14" fmla="*/ 398 w 398"/>
                  <a:gd name="T15" fmla="*/ 146 h 346"/>
                  <a:gd name="T16" fmla="*/ 395 w 398"/>
                  <a:gd name="T17" fmla="*/ 144 h 346"/>
                  <a:gd name="T18" fmla="*/ 385 w 398"/>
                  <a:gd name="T19" fmla="*/ 139 h 346"/>
                  <a:gd name="T20" fmla="*/ 350 w 398"/>
                  <a:gd name="T21" fmla="*/ 121 h 346"/>
                  <a:gd name="T22" fmla="*/ 301 w 398"/>
                  <a:gd name="T23" fmla="*/ 96 h 346"/>
                  <a:gd name="T24" fmla="*/ 273 w 398"/>
                  <a:gd name="T25" fmla="*/ 82 h 346"/>
                  <a:gd name="T26" fmla="*/ 243 w 398"/>
                  <a:gd name="T27" fmla="*/ 68 h 346"/>
                  <a:gd name="T28" fmla="*/ 185 w 398"/>
                  <a:gd name="T29" fmla="*/ 42 h 346"/>
                  <a:gd name="T30" fmla="*/ 134 w 398"/>
                  <a:gd name="T31" fmla="*/ 20 h 346"/>
                  <a:gd name="T32" fmla="*/ 84 w 398"/>
                  <a:gd name="T33" fmla="*/ 0 h 346"/>
                  <a:gd name="T34" fmla="*/ 0 w 398"/>
                  <a:gd name="T35" fmla="*/ 214 h 346"/>
                  <a:gd name="T36" fmla="*/ 45 w 398"/>
                  <a:gd name="T37" fmla="*/ 232 h 346"/>
                  <a:gd name="T38" fmla="*/ 92 w 398"/>
                  <a:gd name="T39" fmla="*/ 252 h 346"/>
                  <a:gd name="T40" fmla="*/ 145 w 398"/>
                  <a:gd name="T41" fmla="*/ 276 h 346"/>
                  <a:gd name="T42" fmla="*/ 171 w 398"/>
                  <a:gd name="T43" fmla="*/ 288 h 346"/>
                  <a:gd name="T44" fmla="*/ 197 w 398"/>
                  <a:gd name="T45" fmla="*/ 301 h 346"/>
                  <a:gd name="T46" fmla="*/ 242 w 398"/>
                  <a:gd name="T47" fmla="*/ 324 h 346"/>
                  <a:gd name="T48" fmla="*/ 286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138"/>
                    </a:moveTo>
                    <a:cubicBezTo>
                      <a:pt x="124" y="138"/>
                      <a:pt x="138" y="144"/>
                      <a:pt x="159" y="154"/>
                    </a:cubicBezTo>
                    <a:cubicBezTo>
                      <a:pt x="170" y="159"/>
                      <a:pt x="182" y="164"/>
                      <a:pt x="195" y="170"/>
                    </a:cubicBezTo>
                    <a:cubicBezTo>
                      <a:pt x="208" y="176"/>
                      <a:pt x="222" y="182"/>
                      <a:pt x="235" y="189"/>
                    </a:cubicBezTo>
                    <a:cubicBezTo>
                      <a:pt x="263" y="203"/>
                      <a:pt x="290" y="217"/>
                      <a:pt x="310" y="227"/>
                    </a:cubicBezTo>
                    <a:cubicBezTo>
                      <a:pt x="321" y="233"/>
                      <a:pt x="329" y="237"/>
                      <a:pt x="335" y="240"/>
                    </a:cubicBezTo>
                    <a:cubicBezTo>
                      <a:pt x="341" y="243"/>
                      <a:pt x="344" y="245"/>
                      <a:pt x="344" y="245"/>
                    </a:cubicBezTo>
                    <a:cubicBezTo>
                      <a:pt x="398" y="146"/>
                      <a:pt x="398" y="146"/>
                      <a:pt x="398" y="146"/>
                    </a:cubicBezTo>
                    <a:cubicBezTo>
                      <a:pt x="398" y="146"/>
                      <a:pt x="397" y="146"/>
                      <a:pt x="395" y="144"/>
                    </a:cubicBezTo>
                    <a:cubicBezTo>
                      <a:pt x="392" y="143"/>
                      <a:pt x="389" y="141"/>
                      <a:pt x="385" y="139"/>
                    </a:cubicBezTo>
                    <a:cubicBezTo>
                      <a:pt x="376" y="135"/>
                      <a:pt x="364" y="129"/>
                      <a:pt x="350" y="121"/>
                    </a:cubicBezTo>
                    <a:cubicBezTo>
                      <a:pt x="336" y="114"/>
                      <a:pt x="319" y="105"/>
                      <a:pt x="301" y="96"/>
                    </a:cubicBezTo>
                    <a:cubicBezTo>
                      <a:pt x="291" y="91"/>
                      <a:pt x="282" y="87"/>
                      <a:pt x="273" y="82"/>
                    </a:cubicBezTo>
                    <a:cubicBezTo>
                      <a:pt x="263" y="77"/>
                      <a:pt x="253" y="73"/>
                      <a:pt x="243" y="68"/>
                    </a:cubicBezTo>
                    <a:cubicBezTo>
                      <a:pt x="223" y="59"/>
                      <a:pt x="204" y="51"/>
                      <a:pt x="185" y="42"/>
                    </a:cubicBezTo>
                    <a:cubicBezTo>
                      <a:pt x="167" y="34"/>
                      <a:pt x="150" y="26"/>
                      <a:pt x="134" y="20"/>
                    </a:cubicBezTo>
                    <a:cubicBezTo>
                      <a:pt x="104" y="8"/>
                      <a:pt x="84" y="0"/>
                      <a:pt x="84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18" y="221"/>
                      <a:pt x="45" y="232"/>
                    </a:cubicBezTo>
                    <a:cubicBezTo>
                      <a:pt x="59" y="237"/>
                      <a:pt x="75" y="244"/>
                      <a:pt x="92" y="252"/>
                    </a:cubicBezTo>
                    <a:cubicBezTo>
                      <a:pt x="109" y="259"/>
                      <a:pt x="127" y="268"/>
                      <a:pt x="145" y="276"/>
                    </a:cubicBezTo>
                    <a:cubicBezTo>
                      <a:pt x="154" y="280"/>
                      <a:pt x="162" y="284"/>
                      <a:pt x="171" y="288"/>
                    </a:cubicBezTo>
                    <a:cubicBezTo>
                      <a:pt x="180" y="292"/>
                      <a:pt x="188" y="297"/>
                      <a:pt x="197" y="301"/>
                    </a:cubicBezTo>
                    <a:cubicBezTo>
                      <a:pt x="213" y="309"/>
                      <a:pt x="229" y="317"/>
                      <a:pt x="242" y="324"/>
                    </a:cubicBezTo>
                    <a:cubicBezTo>
                      <a:pt x="268" y="337"/>
                      <a:pt x="286" y="346"/>
                      <a:pt x="286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Freeform 93">
                <a:extLst>
                  <a:ext uri="{FF2B5EF4-FFF2-40B4-BE49-F238E27FC236}">
                    <a16:creationId xmlns:a16="http://schemas.microsoft.com/office/drawing/2014/main" id="{F190CEA5-452A-C796-CE0C-21E9BD7C8D3C}"/>
                  </a:ext>
                </a:extLst>
              </p:cNvPr>
              <p:cNvSpPr/>
              <p:nvPr/>
            </p:nvSpPr>
            <p:spPr bwMode="auto">
              <a:xfrm>
                <a:off x="6905625" y="611188"/>
                <a:ext cx="52388" cy="20638"/>
              </a:xfrm>
              <a:custGeom>
                <a:avLst/>
                <a:gdLst>
                  <a:gd name="T0" fmla="*/ 65 w 65"/>
                  <a:gd name="T1" fmla="*/ 26 h 26"/>
                  <a:gd name="T2" fmla="*/ 32 w 65"/>
                  <a:gd name="T3" fmla="*/ 13 h 26"/>
                  <a:gd name="T4" fmla="*/ 10 w 65"/>
                  <a:gd name="T5" fmla="*/ 4 h 26"/>
                  <a:gd name="T6" fmla="*/ 0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26"/>
                    </a:moveTo>
                    <a:cubicBezTo>
                      <a:pt x="65" y="26"/>
                      <a:pt x="48" y="19"/>
                      <a:pt x="32" y="13"/>
                    </a:cubicBezTo>
                    <a:cubicBezTo>
                      <a:pt x="24" y="10"/>
                      <a:pt x="16" y="6"/>
                      <a:pt x="10" y="4"/>
                    </a:cubicBezTo>
                    <a:cubicBezTo>
                      <a:pt x="4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" name="Line 94">
                <a:extLst>
                  <a:ext uri="{FF2B5EF4-FFF2-40B4-BE49-F238E27FC236}">
                    <a16:creationId xmlns:a16="http://schemas.microsoft.com/office/drawing/2014/main" id="{F23DAACD-986A-3B72-81A3-A112B3650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9788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5" name="Freeform 95">
                <a:extLst>
                  <a:ext uri="{FF2B5EF4-FFF2-40B4-BE49-F238E27FC236}">
                    <a16:creationId xmlns:a16="http://schemas.microsoft.com/office/drawing/2014/main" id="{066A882D-73F8-FE7D-273C-143A8449BB6A}"/>
                  </a:ext>
                </a:extLst>
              </p:cNvPr>
              <p:cNvSpPr/>
              <p:nvPr/>
            </p:nvSpPr>
            <p:spPr bwMode="auto">
              <a:xfrm>
                <a:off x="7286625" y="636588"/>
                <a:ext cx="322263" cy="304800"/>
              </a:xfrm>
              <a:custGeom>
                <a:avLst/>
                <a:gdLst>
                  <a:gd name="T0" fmla="*/ 261 w 400"/>
                  <a:gd name="T1" fmla="*/ 233 h 378"/>
                  <a:gd name="T2" fmla="*/ 161 w 400"/>
                  <a:gd name="T3" fmla="*/ 162 h 378"/>
                  <a:gd name="T4" fmla="*/ 58 w 400"/>
                  <a:gd name="T5" fmla="*/ 96 h 378"/>
                  <a:gd name="T6" fmla="*/ 117 w 400"/>
                  <a:gd name="T7" fmla="*/ 0 h 378"/>
                  <a:gd name="T8" fmla="*/ 163 w 400"/>
                  <a:gd name="T9" fmla="*/ 29 h 378"/>
                  <a:gd name="T10" fmla="*/ 209 w 400"/>
                  <a:gd name="T11" fmla="*/ 59 h 378"/>
                  <a:gd name="T12" fmla="*/ 222 w 400"/>
                  <a:gd name="T13" fmla="*/ 67 h 378"/>
                  <a:gd name="T14" fmla="*/ 235 w 400"/>
                  <a:gd name="T15" fmla="*/ 76 h 378"/>
                  <a:gd name="T16" fmla="*/ 262 w 400"/>
                  <a:gd name="T17" fmla="*/ 95 h 378"/>
                  <a:gd name="T18" fmla="*/ 313 w 400"/>
                  <a:gd name="T19" fmla="*/ 132 h 378"/>
                  <a:gd name="T20" fmla="*/ 337 w 400"/>
                  <a:gd name="T21" fmla="*/ 149 h 378"/>
                  <a:gd name="T22" fmla="*/ 358 w 400"/>
                  <a:gd name="T23" fmla="*/ 165 h 378"/>
                  <a:gd name="T24" fmla="*/ 400 w 400"/>
                  <a:gd name="T25" fmla="*/ 199 h 378"/>
                  <a:gd name="T26" fmla="*/ 257 w 400"/>
                  <a:gd name="T27" fmla="*/ 378 h 378"/>
                  <a:gd name="T28" fmla="*/ 219 w 400"/>
                  <a:gd name="T29" fmla="*/ 348 h 378"/>
                  <a:gd name="T30" fmla="*/ 131 w 400"/>
                  <a:gd name="T31" fmla="*/ 284 h 378"/>
                  <a:gd name="T32" fmla="*/ 107 w 400"/>
                  <a:gd name="T33" fmla="*/ 267 h 378"/>
                  <a:gd name="T34" fmla="*/ 84 w 400"/>
                  <a:gd name="T35" fmla="*/ 251 h 378"/>
                  <a:gd name="T36" fmla="*/ 41 w 400"/>
                  <a:gd name="T37" fmla="*/ 224 h 378"/>
                  <a:gd name="T38" fmla="*/ 0 w 400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8">
                    <a:moveTo>
                      <a:pt x="261" y="233"/>
                    </a:moveTo>
                    <a:cubicBezTo>
                      <a:pt x="261" y="233"/>
                      <a:pt x="211" y="197"/>
                      <a:pt x="161" y="162"/>
                    </a:cubicBezTo>
                    <a:cubicBezTo>
                      <a:pt x="110" y="129"/>
                      <a:pt x="58" y="96"/>
                      <a:pt x="58" y="96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35" y="11"/>
                      <a:pt x="163" y="29"/>
                    </a:cubicBezTo>
                    <a:cubicBezTo>
                      <a:pt x="176" y="38"/>
                      <a:pt x="192" y="48"/>
                      <a:pt x="209" y="59"/>
                    </a:cubicBezTo>
                    <a:cubicBezTo>
                      <a:pt x="214" y="62"/>
                      <a:pt x="218" y="64"/>
                      <a:pt x="222" y="67"/>
                    </a:cubicBezTo>
                    <a:cubicBezTo>
                      <a:pt x="227" y="70"/>
                      <a:pt x="231" y="73"/>
                      <a:pt x="235" y="76"/>
                    </a:cubicBezTo>
                    <a:cubicBezTo>
                      <a:pt x="244" y="83"/>
                      <a:pt x="253" y="89"/>
                      <a:pt x="262" y="95"/>
                    </a:cubicBezTo>
                    <a:cubicBezTo>
                      <a:pt x="279" y="108"/>
                      <a:pt x="297" y="120"/>
                      <a:pt x="313" y="132"/>
                    </a:cubicBezTo>
                    <a:cubicBezTo>
                      <a:pt x="322" y="138"/>
                      <a:pt x="330" y="143"/>
                      <a:pt x="337" y="149"/>
                    </a:cubicBezTo>
                    <a:cubicBezTo>
                      <a:pt x="344" y="155"/>
                      <a:pt x="351" y="160"/>
                      <a:pt x="358" y="165"/>
                    </a:cubicBezTo>
                    <a:cubicBezTo>
                      <a:pt x="383" y="185"/>
                      <a:pt x="400" y="199"/>
                      <a:pt x="400" y="199"/>
                    </a:cubicBezTo>
                    <a:cubicBezTo>
                      <a:pt x="257" y="378"/>
                      <a:pt x="257" y="378"/>
                      <a:pt x="257" y="378"/>
                    </a:cubicBezTo>
                    <a:cubicBezTo>
                      <a:pt x="257" y="378"/>
                      <a:pt x="242" y="366"/>
                      <a:pt x="219" y="348"/>
                    </a:cubicBezTo>
                    <a:cubicBezTo>
                      <a:pt x="196" y="329"/>
                      <a:pt x="163" y="307"/>
                      <a:pt x="131" y="284"/>
                    </a:cubicBezTo>
                    <a:cubicBezTo>
                      <a:pt x="123" y="278"/>
                      <a:pt x="115" y="273"/>
                      <a:pt x="107" y="267"/>
                    </a:cubicBezTo>
                    <a:cubicBezTo>
                      <a:pt x="99" y="261"/>
                      <a:pt x="91" y="256"/>
                      <a:pt x="84" y="251"/>
                    </a:cubicBezTo>
                    <a:cubicBezTo>
                      <a:pt x="68" y="241"/>
                      <a:pt x="53" y="232"/>
                      <a:pt x="41" y="224"/>
                    </a:cubicBezTo>
                    <a:cubicBezTo>
                      <a:pt x="16" y="208"/>
                      <a:pt x="0" y="197"/>
                      <a:pt x="0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Freeform 96">
                <a:extLst>
                  <a:ext uri="{FF2B5EF4-FFF2-40B4-BE49-F238E27FC236}">
                    <a16:creationId xmlns:a16="http://schemas.microsoft.com/office/drawing/2014/main" id="{17D20C27-6BF4-6113-C52F-F847F106243D}"/>
                  </a:ext>
                </a:extLst>
              </p:cNvPr>
              <p:cNvSpPr/>
              <p:nvPr/>
            </p:nvSpPr>
            <p:spPr bwMode="auto">
              <a:xfrm>
                <a:off x="7494588" y="941388"/>
                <a:ext cx="42863" cy="36513"/>
              </a:xfrm>
              <a:custGeom>
                <a:avLst/>
                <a:gdLst>
                  <a:gd name="T0" fmla="*/ 0 w 54"/>
                  <a:gd name="T1" fmla="*/ 0 h 44"/>
                  <a:gd name="T2" fmla="*/ 28 w 54"/>
                  <a:gd name="T3" fmla="*/ 22 h 44"/>
                  <a:gd name="T4" fmla="*/ 38 w 54"/>
                  <a:gd name="T5" fmla="*/ 30 h 44"/>
                  <a:gd name="T6" fmla="*/ 46 w 54"/>
                  <a:gd name="T7" fmla="*/ 37 h 44"/>
                  <a:gd name="T8" fmla="*/ 54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0" y="0"/>
                    </a:moveTo>
                    <a:cubicBezTo>
                      <a:pt x="0" y="0"/>
                      <a:pt x="14" y="11"/>
                      <a:pt x="28" y="22"/>
                    </a:cubicBezTo>
                    <a:cubicBezTo>
                      <a:pt x="31" y="25"/>
                      <a:pt x="35" y="27"/>
                      <a:pt x="38" y="30"/>
                    </a:cubicBezTo>
                    <a:cubicBezTo>
                      <a:pt x="41" y="32"/>
                      <a:pt x="44" y="35"/>
                      <a:pt x="46" y="37"/>
                    </a:cubicBezTo>
                    <a:cubicBezTo>
                      <a:pt x="51" y="41"/>
                      <a:pt x="54" y="44"/>
                      <a:pt x="54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7" name="Freeform 97">
                <a:extLst>
                  <a:ext uri="{FF2B5EF4-FFF2-40B4-BE49-F238E27FC236}">
                    <a16:creationId xmlns:a16="http://schemas.microsoft.com/office/drawing/2014/main" id="{D97E91D0-285B-B324-E7EF-3487760E03FA}"/>
                  </a:ext>
                </a:extLst>
              </p:cNvPr>
              <p:cNvSpPr/>
              <p:nvPr/>
            </p:nvSpPr>
            <p:spPr bwMode="auto">
              <a:xfrm>
                <a:off x="7237413" y="766763"/>
                <a:ext cx="49213" cy="28575"/>
              </a:xfrm>
              <a:custGeom>
                <a:avLst/>
                <a:gdLst>
                  <a:gd name="T0" fmla="*/ 0 w 60"/>
                  <a:gd name="T1" fmla="*/ 0 h 35"/>
                  <a:gd name="T2" fmla="*/ 30 w 60"/>
                  <a:gd name="T3" fmla="*/ 17 h 35"/>
                  <a:gd name="T4" fmla="*/ 50 w 60"/>
                  <a:gd name="T5" fmla="*/ 29 h 35"/>
                  <a:gd name="T6" fmla="*/ 60 w 6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0"/>
                    </a:moveTo>
                    <a:cubicBezTo>
                      <a:pt x="0" y="0"/>
                      <a:pt x="15" y="8"/>
                      <a:pt x="30" y="17"/>
                    </a:cubicBezTo>
                    <a:cubicBezTo>
                      <a:pt x="37" y="21"/>
                      <a:pt x="45" y="26"/>
                      <a:pt x="50" y="29"/>
                    </a:cubicBezTo>
                    <a:cubicBezTo>
                      <a:pt x="56" y="33"/>
                      <a:pt x="60" y="35"/>
                      <a:pt x="6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8" name="Freeform 98">
                <a:extLst>
                  <a:ext uri="{FF2B5EF4-FFF2-40B4-BE49-F238E27FC236}">
                    <a16:creationId xmlns:a16="http://schemas.microsoft.com/office/drawing/2014/main" id="{16EAB213-EBF5-14EC-199D-63F7FC182C6A}"/>
                  </a:ext>
                </a:extLst>
              </p:cNvPr>
              <p:cNvSpPr/>
              <p:nvPr/>
            </p:nvSpPr>
            <p:spPr bwMode="auto">
              <a:xfrm>
                <a:off x="7580313" y="876300"/>
                <a:ext cx="320675" cy="319088"/>
              </a:xfrm>
              <a:custGeom>
                <a:avLst/>
                <a:gdLst>
                  <a:gd name="T0" fmla="*/ 142 w 397"/>
                  <a:gd name="T1" fmla="*/ 144 h 395"/>
                  <a:gd name="T2" fmla="*/ 170 w 397"/>
                  <a:gd name="T3" fmla="*/ 170 h 395"/>
                  <a:gd name="T4" fmla="*/ 198 w 397"/>
                  <a:gd name="T5" fmla="*/ 197 h 395"/>
                  <a:gd name="T6" fmla="*/ 229 w 397"/>
                  <a:gd name="T7" fmla="*/ 230 h 395"/>
                  <a:gd name="T8" fmla="*/ 287 w 397"/>
                  <a:gd name="T9" fmla="*/ 291 h 395"/>
                  <a:gd name="T10" fmla="*/ 313 w 397"/>
                  <a:gd name="T11" fmla="*/ 319 h 395"/>
                  <a:gd name="T12" fmla="*/ 397 w 397"/>
                  <a:gd name="T13" fmla="*/ 245 h 395"/>
                  <a:gd name="T14" fmla="*/ 387 w 397"/>
                  <a:gd name="T15" fmla="*/ 234 h 395"/>
                  <a:gd name="T16" fmla="*/ 361 w 397"/>
                  <a:gd name="T17" fmla="*/ 204 h 395"/>
                  <a:gd name="T18" fmla="*/ 279 w 397"/>
                  <a:gd name="T19" fmla="*/ 118 h 395"/>
                  <a:gd name="T20" fmla="*/ 192 w 397"/>
                  <a:gd name="T21" fmla="*/ 36 h 395"/>
                  <a:gd name="T22" fmla="*/ 163 w 397"/>
                  <a:gd name="T23" fmla="*/ 10 h 395"/>
                  <a:gd name="T24" fmla="*/ 152 w 397"/>
                  <a:gd name="T25" fmla="*/ 0 h 395"/>
                  <a:gd name="T26" fmla="*/ 0 w 397"/>
                  <a:gd name="T27" fmla="*/ 172 h 395"/>
                  <a:gd name="T28" fmla="*/ 10 w 397"/>
                  <a:gd name="T29" fmla="*/ 180 h 395"/>
                  <a:gd name="T30" fmla="*/ 37 w 397"/>
                  <a:gd name="T31" fmla="*/ 204 h 395"/>
                  <a:gd name="T32" fmla="*/ 115 w 397"/>
                  <a:gd name="T33" fmla="*/ 279 h 395"/>
                  <a:gd name="T34" fmla="*/ 190 w 397"/>
                  <a:gd name="T35" fmla="*/ 358 h 395"/>
                  <a:gd name="T36" fmla="*/ 214 w 397"/>
                  <a:gd name="T37" fmla="*/ 384 h 395"/>
                  <a:gd name="T38" fmla="*/ 223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144"/>
                    </a:moveTo>
                    <a:cubicBezTo>
                      <a:pt x="142" y="144"/>
                      <a:pt x="154" y="154"/>
                      <a:pt x="170" y="170"/>
                    </a:cubicBezTo>
                    <a:cubicBezTo>
                      <a:pt x="178" y="178"/>
                      <a:pt x="188" y="187"/>
                      <a:pt x="198" y="197"/>
                    </a:cubicBezTo>
                    <a:cubicBezTo>
                      <a:pt x="208" y="208"/>
                      <a:pt x="219" y="219"/>
                      <a:pt x="229" y="230"/>
                    </a:cubicBezTo>
                    <a:cubicBezTo>
                      <a:pt x="251" y="252"/>
                      <a:pt x="272" y="274"/>
                      <a:pt x="287" y="291"/>
                    </a:cubicBezTo>
                    <a:cubicBezTo>
                      <a:pt x="303" y="308"/>
                      <a:pt x="313" y="319"/>
                      <a:pt x="313" y="319"/>
                    </a:cubicBezTo>
                    <a:cubicBezTo>
                      <a:pt x="397" y="245"/>
                      <a:pt x="397" y="245"/>
                      <a:pt x="397" y="245"/>
                    </a:cubicBezTo>
                    <a:cubicBezTo>
                      <a:pt x="397" y="245"/>
                      <a:pt x="393" y="241"/>
                      <a:pt x="387" y="234"/>
                    </a:cubicBezTo>
                    <a:cubicBezTo>
                      <a:pt x="381" y="227"/>
                      <a:pt x="372" y="216"/>
                      <a:pt x="361" y="204"/>
                    </a:cubicBezTo>
                    <a:cubicBezTo>
                      <a:pt x="338" y="181"/>
                      <a:pt x="308" y="150"/>
                      <a:pt x="279" y="118"/>
                    </a:cubicBezTo>
                    <a:cubicBezTo>
                      <a:pt x="247" y="88"/>
                      <a:pt x="216" y="58"/>
                      <a:pt x="192" y="36"/>
                    </a:cubicBezTo>
                    <a:cubicBezTo>
                      <a:pt x="181" y="25"/>
                      <a:pt x="170" y="16"/>
                      <a:pt x="163" y="10"/>
                    </a:cubicBezTo>
                    <a:cubicBezTo>
                      <a:pt x="156" y="3"/>
                      <a:pt x="152" y="0"/>
                      <a:pt x="152" y="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4" y="175"/>
                      <a:pt x="10" y="180"/>
                    </a:cubicBezTo>
                    <a:cubicBezTo>
                      <a:pt x="17" y="186"/>
                      <a:pt x="26" y="194"/>
                      <a:pt x="37" y="204"/>
                    </a:cubicBezTo>
                    <a:cubicBezTo>
                      <a:pt x="58" y="225"/>
                      <a:pt x="87" y="252"/>
                      <a:pt x="115" y="279"/>
                    </a:cubicBezTo>
                    <a:cubicBezTo>
                      <a:pt x="142" y="308"/>
                      <a:pt x="170" y="336"/>
                      <a:pt x="190" y="358"/>
                    </a:cubicBezTo>
                    <a:cubicBezTo>
                      <a:pt x="200" y="368"/>
                      <a:pt x="208" y="378"/>
                      <a:pt x="214" y="384"/>
                    </a:cubicBezTo>
                    <a:cubicBezTo>
                      <a:pt x="220" y="391"/>
                      <a:pt x="223" y="395"/>
                      <a:pt x="223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9" name="Line 99">
                <a:extLst>
                  <a:ext uri="{FF2B5EF4-FFF2-40B4-BE49-F238E27FC236}">
                    <a16:creationId xmlns:a16="http://schemas.microsoft.com/office/drawing/2014/main" id="{C24B4D79-CD36-47C3-A3FF-A8C307D3D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37450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0" name="Line 100">
                <a:extLst>
                  <a:ext uri="{FF2B5EF4-FFF2-40B4-BE49-F238E27FC236}">
                    <a16:creationId xmlns:a16="http://schemas.microsoft.com/office/drawing/2014/main" id="{29026FDA-7BB6-C2B1-469A-39D760959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61288" y="1195388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1" name="Freeform 101">
                <a:extLst>
                  <a:ext uri="{FF2B5EF4-FFF2-40B4-BE49-F238E27FC236}">
                    <a16:creationId xmlns:a16="http://schemas.microsoft.com/office/drawing/2014/main" id="{564912A0-A13F-58AE-0EFF-82E3BA190F21}"/>
                  </a:ext>
                </a:extLst>
              </p:cNvPr>
              <p:cNvSpPr/>
              <p:nvPr/>
            </p:nvSpPr>
            <p:spPr bwMode="auto">
              <a:xfrm>
                <a:off x="7832725" y="1162050"/>
                <a:ext cx="304800" cy="327025"/>
              </a:xfrm>
              <a:custGeom>
                <a:avLst/>
                <a:gdLst>
                  <a:gd name="T0" fmla="*/ 234 w 377"/>
                  <a:gd name="T1" fmla="*/ 268 h 404"/>
                  <a:gd name="T2" fmla="*/ 228 w 377"/>
                  <a:gd name="T3" fmla="*/ 259 h 404"/>
                  <a:gd name="T4" fmla="*/ 213 w 377"/>
                  <a:gd name="T5" fmla="*/ 236 h 404"/>
                  <a:gd name="T6" fmla="*/ 164 w 377"/>
                  <a:gd name="T7" fmla="*/ 168 h 404"/>
                  <a:gd name="T8" fmla="*/ 137 w 377"/>
                  <a:gd name="T9" fmla="*/ 131 h 404"/>
                  <a:gd name="T10" fmla="*/ 113 w 377"/>
                  <a:gd name="T11" fmla="*/ 101 h 404"/>
                  <a:gd name="T12" fmla="*/ 90 w 377"/>
                  <a:gd name="T13" fmla="*/ 71 h 404"/>
                  <a:gd name="T14" fmla="*/ 178 w 377"/>
                  <a:gd name="T15" fmla="*/ 0 h 404"/>
                  <a:gd name="T16" fmla="*/ 211 w 377"/>
                  <a:gd name="T17" fmla="*/ 43 h 404"/>
                  <a:gd name="T18" fmla="*/ 281 w 377"/>
                  <a:gd name="T19" fmla="*/ 139 h 404"/>
                  <a:gd name="T20" fmla="*/ 300 w 377"/>
                  <a:gd name="T21" fmla="*/ 165 h 404"/>
                  <a:gd name="T22" fmla="*/ 318 w 377"/>
                  <a:gd name="T23" fmla="*/ 191 h 404"/>
                  <a:gd name="T24" fmla="*/ 348 w 377"/>
                  <a:gd name="T25" fmla="*/ 238 h 404"/>
                  <a:gd name="T26" fmla="*/ 377 w 377"/>
                  <a:gd name="T27" fmla="*/ 284 h 404"/>
                  <a:gd name="T28" fmla="*/ 181 w 377"/>
                  <a:gd name="T29" fmla="*/ 404 h 404"/>
                  <a:gd name="T30" fmla="*/ 155 w 377"/>
                  <a:gd name="T31" fmla="*/ 362 h 404"/>
                  <a:gd name="T32" fmla="*/ 128 w 377"/>
                  <a:gd name="T33" fmla="*/ 320 h 404"/>
                  <a:gd name="T34" fmla="*/ 112 w 377"/>
                  <a:gd name="T35" fmla="*/ 296 h 404"/>
                  <a:gd name="T36" fmla="*/ 94 w 377"/>
                  <a:gd name="T37" fmla="*/ 272 h 404"/>
                  <a:gd name="T38" fmla="*/ 30 w 377"/>
                  <a:gd name="T39" fmla="*/ 185 h 404"/>
                  <a:gd name="T40" fmla="*/ 0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234" y="268"/>
                    </a:moveTo>
                    <a:cubicBezTo>
                      <a:pt x="234" y="268"/>
                      <a:pt x="231" y="265"/>
                      <a:pt x="228" y="259"/>
                    </a:cubicBezTo>
                    <a:cubicBezTo>
                      <a:pt x="224" y="254"/>
                      <a:pt x="219" y="246"/>
                      <a:pt x="213" y="236"/>
                    </a:cubicBezTo>
                    <a:cubicBezTo>
                      <a:pt x="199" y="218"/>
                      <a:pt x="181" y="193"/>
                      <a:pt x="164" y="168"/>
                    </a:cubicBezTo>
                    <a:cubicBezTo>
                      <a:pt x="155" y="155"/>
                      <a:pt x="146" y="143"/>
                      <a:pt x="137" y="131"/>
                    </a:cubicBezTo>
                    <a:cubicBezTo>
                      <a:pt x="129" y="120"/>
                      <a:pt x="120" y="110"/>
                      <a:pt x="113" y="101"/>
                    </a:cubicBezTo>
                    <a:cubicBezTo>
                      <a:pt x="99" y="83"/>
                      <a:pt x="90" y="71"/>
                      <a:pt x="90" y="7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8" y="0"/>
                      <a:pt x="191" y="17"/>
                      <a:pt x="211" y="43"/>
                    </a:cubicBezTo>
                    <a:cubicBezTo>
                      <a:pt x="232" y="68"/>
                      <a:pt x="256" y="104"/>
                      <a:pt x="281" y="139"/>
                    </a:cubicBezTo>
                    <a:cubicBezTo>
                      <a:pt x="288" y="148"/>
                      <a:pt x="294" y="157"/>
                      <a:pt x="300" y="165"/>
                    </a:cubicBezTo>
                    <a:cubicBezTo>
                      <a:pt x="306" y="174"/>
                      <a:pt x="312" y="183"/>
                      <a:pt x="318" y="191"/>
                    </a:cubicBezTo>
                    <a:cubicBezTo>
                      <a:pt x="329" y="208"/>
                      <a:pt x="339" y="224"/>
                      <a:pt x="348" y="238"/>
                    </a:cubicBezTo>
                    <a:cubicBezTo>
                      <a:pt x="365" y="265"/>
                      <a:pt x="377" y="284"/>
                      <a:pt x="377" y="284"/>
                    </a:cubicBezTo>
                    <a:cubicBezTo>
                      <a:pt x="181" y="404"/>
                      <a:pt x="181" y="404"/>
                      <a:pt x="181" y="404"/>
                    </a:cubicBezTo>
                    <a:cubicBezTo>
                      <a:pt x="181" y="404"/>
                      <a:pt x="171" y="387"/>
                      <a:pt x="155" y="362"/>
                    </a:cubicBezTo>
                    <a:cubicBezTo>
                      <a:pt x="147" y="350"/>
                      <a:pt x="138" y="335"/>
                      <a:pt x="128" y="320"/>
                    </a:cubicBezTo>
                    <a:cubicBezTo>
                      <a:pt x="123" y="312"/>
                      <a:pt x="117" y="304"/>
                      <a:pt x="112" y="296"/>
                    </a:cubicBezTo>
                    <a:cubicBezTo>
                      <a:pt x="106" y="288"/>
                      <a:pt x="100" y="280"/>
                      <a:pt x="94" y="272"/>
                    </a:cubicBezTo>
                    <a:cubicBezTo>
                      <a:pt x="71" y="240"/>
                      <a:pt x="49" y="207"/>
                      <a:pt x="30" y="185"/>
                    </a:cubicBezTo>
                    <a:cubicBezTo>
                      <a:pt x="12" y="161"/>
                      <a:pt x="0" y="146"/>
                      <a:pt x="0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" name="Freeform 102">
                <a:extLst>
                  <a:ext uri="{FF2B5EF4-FFF2-40B4-BE49-F238E27FC236}">
                    <a16:creationId xmlns:a16="http://schemas.microsoft.com/office/drawing/2014/main" id="{0739893D-7B1D-7DFF-3A96-E9487BC5999C}"/>
                  </a:ext>
                </a:extLst>
              </p:cNvPr>
              <p:cNvSpPr/>
              <p:nvPr/>
            </p:nvSpPr>
            <p:spPr bwMode="auto">
              <a:xfrm>
                <a:off x="7978775" y="1489075"/>
                <a:ext cx="28575" cy="47625"/>
              </a:xfrm>
              <a:custGeom>
                <a:avLst/>
                <a:gdLst>
                  <a:gd name="T0" fmla="*/ 0 w 36"/>
                  <a:gd name="T1" fmla="*/ 0 h 60"/>
                  <a:gd name="T2" fmla="*/ 6 w 36"/>
                  <a:gd name="T3" fmla="*/ 9 h 60"/>
                  <a:gd name="T4" fmla="*/ 18 w 36"/>
                  <a:gd name="T5" fmla="*/ 30 h 60"/>
                  <a:gd name="T6" fmla="*/ 36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0"/>
                      <a:pt x="3" y="4"/>
                      <a:pt x="6" y="9"/>
                    </a:cubicBezTo>
                    <a:cubicBezTo>
                      <a:pt x="10" y="15"/>
                      <a:pt x="14" y="22"/>
                      <a:pt x="18" y="30"/>
                    </a:cubicBezTo>
                    <a:cubicBezTo>
                      <a:pt x="27" y="45"/>
                      <a:pt x="36" y="60"/>
                      <a:pt x="36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3" name="Freeform 103">
                <a:extLst>
                  <a:ext uri="{FF2B5EF4-FFF2-40B4-BE49-F238E27FC236}">
                    <a16:creationId xmlns:a16="http://schemas.microsoft.com/office/drawing/2014/main" id="{BB1C2CCB-D207-4DB9-F2E2-517541D09EAB}"/>
                  </a:ext>
                </a:extLst>
              </p:cNvPr>
              <p:cNvSpPr/>
              <p:nvPr/>
            </p:nvSpPr>
            <p:spPr bwMode="auto">
              <a:xfrm>
                <a:off x="7796213" y="1236663"/>
                <a:ext cx="36513" cy="44450"/>
              </a:xfrm>
              <a:custGeom>
                <a:avLst/>
                <a:gdLst>
                  <a:gd name="T0" fmla="*/ 0 w 44"/>
                  <a:gd name="T1" fmla="*/ 0 h 54"/>
                  <a:gd name="T2" fmla="*/ 7 w 44"/>
                  <a:gd name="T3" fmla="*/ 8 h 54"/>
                  <a:gd name="T4" fmla="*/ 15 w 44"/>
                  <a:gd name="T5" fmla="*/ 17 h 54"/>
                  <a:gd name="T6" fmla="*/ 23 w 44"/>
                  <a:gd name="T7" fmla="*/ 27 h 54"/>
                  <a:gd name="T8" fmla="*/ 44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0"/>
                    </a:moveTo>
                    <a:cubicBezTo>
                      <a:pt x="0" y="0"/>
                      <a:pt x="3" y="3"/>
                      <a:pt x="7" y="8"/>
                    </a:cubicBezTo>
                    <a:cubicBezTo>
                      <a:pt x="10" y="11"/>
                      <a:pt x="12" y="14"/>
                      <a:pt x="15" y="17"/>
                    </a:cubicBezTo>
                    <a:cubicBezTo>
                      <a:pt x="17" y="20"/>
                      <a:pt x="20" y="23"/>
                      <a:pt x="23" y="27"/>
                    </a:cubicBezTo>
                    <a:cubicBezTo>
                      <a:pt x="33" y="40"/>
                      <a:pt x="44" y="54"/>
                      <a:pt x="44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Freeform 104">
                <a:extLst>
                  <a:ext uri="{FF2B5EF4-FFF2-40B4-BE49-F238E27FC236}">
                    <a16:creationId xmlns:a16="http://schemas.microsoft.com/office/drawing/2014/main" id="{4DE663D8-8107-8560-35ED-038CAD3CE9F0}"/>
                  </a:ext>
                </a:extLst>
              </p:cNvPr>
              <p:cNvSpPr/>
              <p:nvPr/>
            </p:nvSpPr>
            <p:spPr bwMode="auto">
              <a:xfrm>
                <a:off x="8035925" y="1497013"/>
                <a:ext cx="280988" cy="320675"/>
              </a:xfrm>
              <a:custGeom>
                <a:avLst/>
                <a:gdLst>
                  <a:gd name="T0" fmla="*/ 143 w 348"/>
                  <a:gd name="T1" fmla="*/ 132 h 396"/>
                  <a:gd name="T2" fmla="*/ 161 w 348"/>
                  <a:gd name="T3" fmla="*/ 167 h 396"/>
                  <a:gd name="T4" fmla="*/ 196 w 348"/>
                  <a:gd name="T5" fmla="*/ 243 h 396"/>
                  <a:gd name="T6" fmla="*/ 214 w 348"/>
                  <a:gd name="T7" fmla="*/ 284 h 396"/>
                  <a:gd name="T8" fmla="*/ 229 w 348"/>
                  <a:gd name="T9" fmla="*/ 320 h 396"/>
                  <a:gd name="T10" fmla="*/ 243 w 348"/>
                  <a:gd name="T11" fmla="*/ 356 h 396"/>
                  <a:gd name="T12" fmla="*/ 348 w 348"/>
                  <a:gd name="T13" fmla="*/ 315 h 396"/>
                  <a:gd name="T14" fmla="*/ 328 w 348"/>
                  <a:gd name="T15" fmla="*/ 264 h 396"/>
                  <a:gd name="T16" fmla="*/ 306 w 348"/>
                  <a:gd name="T17" fmla="*/ 213 h 396"/>
                  <a:gd name="T18" fmla="*/ 279 w 348"/>
                  <a:gd name="T19" fmla="*/ 155 h 396"/>
                  <a:gd name="T20" fmla="*/ 266 w 348"/>
                  <a:gd name="T21" fmla="*/ 126 h 396"/>
                  <a:gd name="T22" fmla="*/ 252 w 348"/>
                  <a:gd name="T23" fmla="*/ 98 h 396"/>
                  <a:gd name="T24" fmla="*/ 227 w 348"/>
                  <a:gd name="T25" fmla="*/ 48 h 396"/>
                  <a:gd name="T26" fmla="*/ 202 w 348"/>
                  <a:gd name="T27" fmla="*/ 0 h 396"/>
                  <a:gd name="T28" fmla="*/ 0 w 348"/>
                  <a:gd name="T29" fmla="*/ 110 h 396"/>
                  <a:gd name="T30" fmla="*/ 23 w 348"/>
                  <a:gd name="T31" fmla="*/ 154 h 396"/>
                  <a:gd name="T32" fmla="*/ 46 w 348"/>
                  <a:gd name="T33" fmla="*/ 199 h 396"/>
                  <a:gd name="T34" fmla="*/ 59 w 348"/>
                  <a:gd name="T35" fmla="*/ 224 h 396"/>
                  <a:gd name="T36" fmla="*/ 71 w 348"/>
                  <a:gd name="T37" fmla="*/ 251 h 396"/>
                  <a:gd name="T38" fmla="*/ 95 w 348"/>
                  <a:gd name="T39" fmla="*/ 304 h 396"/>
                  <a:gd name="T40" fmla="*/ 115 w 348"/>
                  <a:gd name="T41" fmla="*/ 350 h 396"/>
                  <a:gd name="T42" fmla="*/ 133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132"/>
                    </a:moveTo>
                    <a:cubicBezTo>
                      <a:pt x="143" y="132"/>
                      <a:pt x="150" y="146"/>
                      <a:pt x="161" y="167"/>
                    </a:cubicBezTo>
                    <a:cubicBezTo>
                      <a:pt x="171" y="187"/>
                      <a:pt x="183" y="215"/>
                      <a:pt x="196" y="243"/>
                    </a:cubicBezTo>
                    <a:cubicBezTo>
                      <a:pt x="202" y="257"/>
                      <a:pt x="208" y="271"/>
                      <a:pt x="214" y="284"/>
                    </a:cubicBezTo>
                    <a:cubicBezTo>
                      <a:pt x="220" y="297"/>
                      <a:pt x="225" y="310"/>
                      <a:pt x="229" y="320"/>
                    </a:cubicBezTo>
                    <a:cubicBezTo>
                      <a:pt x="237" y="342"/>
                      <a:pt x="243" y="356"/>
                      <a:pt x="243" y="356"/>
                    </a:cubicBezTo>
                    <a:cubicBezTo>
                      <a:pt x="348" y="315"/>
                      <a:pt x="348" y="315"/>
                      <a:pt x="348" y="315"/>
                    </a:cubicBezTo>
                    <a:cubicBezTo>
                      <a:pt x="348" y="315"/>
                      <a:pt x="340" y="294"/>
                      <a:pt x="328" y="264"/>
                    </a:cubicBezTo>
                    <a:cubicBezTo>
                      <a:pt x="322" y="249"/>
                      <a:pt x="314" y="232"/>
                      <a:pt x="306" y="213"/>
                    </a:cubicBezTo>
                    <a:cubicBezTo>
                      <a:pt x="297" y="195"/>
                      <a:pt x="288" y="175"/>
                      <a:pt x="279" y="155"/>
                    </a:cubicBezTo>
                    <a:cubicBezTo>
                      <a:pt x="275" y="145"/>
                      <a:pt x="270" y="136"/>
                      <a:pt x="266" y="126"/>
                    </a:cubicBezTo>
                    <a:cubicBezTo>
                      <a:pt x="261" y="116"/>
                      <a:pt x="256" y="107"/>
                      <a:pt x="252" y="98"/>
                    </a:cubicBezTo>
                    <a:cubicBezTo>
                      <a:pt x="243" y="80"/>
                      <a:pt x="234" y="63"/>
                      <a:pt x="227" y="48"/>
                    </a:cubicBezTo>
                    <a:cubicBezTo>
                      <a:pt x="212" y="20"/>
                      <a:pt x="202" y="0"/>
                      <a:pt x="202" y="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9" y="127"/>
                      <a:pt x="23" y="154"/>
                    </a:cubicBezTo>
                    <a:cubicBezTo>
                      <a:pt x="29" y="167"/>
                      <a:pt x="37" y="182"/>
                      <a:pt x="46" y="199"/>
                    </a:cubicBezTo>
                    <a:cubicBezTo>
                      <a:pt x="50" y="207"/>
                      <a:pt x="54" y="215"/>
                      <a:pt x="59" y="224"/>
                    </a:cubicBezTo>
                    <a:cubicBezTo>
                      <a:pt x="63" y="233"/>
                      <a:pt x="67" y="242"/>
                      <a:pt x="71" y="251"/>
                    </a:cubicBezTo>
                    <a:cubicBezTo>
                      <a:pt x="79" y="269"/>
                      <a:pt x="87" y="287"/>
                      <a:pt x="95" y="304"/>
                    </a:cubicBezTo>
                    <a:cubicBezTo>
                      <a:pt x="102" y="321"/>
                      <a:pt x="110" y="336"/>
                      <a:pt x="115" y="350"/>
                    </a:cubicBezTo>
                    <a:cubicBezTo>
                      <a:pt x="126" y="377"/>
                      <a:pt x="133" y="396"/>
                      <a:pt x="133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5" name="Line 105">
                <a:extLst>
                  <a:ext uri="{FF2B5EF4-FFF2-40B4-BE49-F238E27FC236}">
                    <a16:creationId xmlns:a16="http://schemas.microsoft.com/office/drawing/2014/main" id="{6F095E4E-623A-5B16-BA7B-5B9A9A1CC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7350" y="1536700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" name="Freeform 106">
                <a:extLst>
                  <a:ext uri="{FF2B5EF4-FFF2-40B4-BE49-F238E27FC236}">
                    <a16:creationId xmlns:a16="http://schemas.microsoft.com/office/drawing/2014/main" id="{31CAA911-61F7-CB96-B6AD-DE901F6097E3}"/>
                  </a:ext>
                </a:extLst>
              </p:cNvPr>
              <p:cNvSpPr/>
              <p:nvPr/>
            </p:nvSpPr>
            <p:spPr bwMode="auto">
              <a:xfrm>
                <a:off x="8142288" y="1817688"/>
                <a:ext cx="20638" cy="50800"/>
              </a:xfrm>
              <a:custGeom>
                <a:avLst/>
                <a:gdLst>
                  <a:gd name="T0" fmla="*/ 25 w 25"/>
                  <a:gd name="T1" fmla="*/ 64 h 64"/>
                  <a:gd name="T2" fmla="*/ 21 w 25"/>
                  <a:gd name="T3" fmla="*/ 54 h 64"/>
                  <a:gd name="T4" fmla="*/ 13 w 25"/>
                  <a:gd name="T5" fmla="*/ 32 h 64"/>
                  <a:gd name="T6" fmla="*/ 0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25" y="64"/>
                    </a:moveTo>
                    <a:cubicBezTo>
                      <a:pt x="25" y="64"/>
                      <a:pt x="24" y="60"/>
                      <a:pt x="21" y="54"/>
                    </a:cubicBezTo>
                    <a:cubicBezTo>
                      <a:pt x="19" y="48"/>
                      <a:pt x="16" y="40"/>
                      <a:pt x="13" y="32"/>
                    </a:cubicBezTo>
                    <a:cubicBezTo>
                      <a:pt x="6" y="16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7" name="Freeform 107">
                <a:extLst>
                  <a:ext uri="{FF2B5EF4-FFF2-40B4-BE49-F238E27FC236}">
                    <a16:creationId xmlns:a16="http://schemas.microsoft.com/office/drawing/2014/main" id="{3C323B48-3A07-171C-877B-33CEB3CCBC1D}"/>
                  </a:ext>
                </a:extLst>
              </p:cNvPr>
              <p:cNvSpPr/>
              <p:nvPr/>
            </p:nvSpPr>
            <p:spPr bwMode="auto">
              <a:xfrm>
                <a:off x="8180388" y="1860550"/>
                <a:ext cx="247650" cy="307975"/>
              </a:xfrm>
              <a:custGeom>
                <a:avLst/>
                <a:gdLst>
                  <a:gd name="T0" fmla="*/ 177 w 307"/>
                  <a:gd name="T1" fmla="*/ 271 h 381"/>
                  <a:gd name="T2" fmla="*/ 169 w 307"/>
                  <a:gd name="T3" fmla="*/ 234 h 381"/>
                  <a:gd name="T4" fmla="*/ 159 w 307"/>
                  <a:gd name="T5" fmla="*/ 196 h 381"/>
                  <a:gd name="T6" fmla="*/ 147 w 307"/>
                  <a:gd name="T7" fmla="*/ 153 h 381"/>
                  <a:gd name="T8" fmla="*/ 134 w 307"/>
                  <a:gd name="T9" fmla="*/ 110 h 381"/>
                  <a:gd name="T10" fmla="*/ 129 w 307"/>
                  <a:gd name="T11" fmla="*/ 90 h 381"/>
                  <a:gd name="T12" fmla="*/ 123 w 307"/>
                  <a:gd name="T13" fmla="*/ 72 h 381"/>
                  <a:gd name="T14" fmla="*/ 110 w 307"/>
                  <a:gd name="T15" fmla="*/ 36 h 381"/>
                  <a:gd name="T16" fmla="*/ 217 w 307"/>
                  <a:gd name="T17" fmla="*/ 0 h 381"/>
                  <a:gd name="T18" fmla="*/ 234 w 307"/>
                  <a:gd name="T19" fmla="*/ 52 h 381"/>
                  <a:gd name="T20" fmla="*/ 267 w 307"/>
                  <a:gd name="T21" fmla="*/ 166 h 381"/>
                  <a:gd name="T22" fmla="*/ 276 w 307"/>
                  <a:gd name="T23" fmla="*/ 197 h 381"/>
                  <a:gd name="T24" fmla="*/ 283 w 307"/>
                  <a:gd name="T25" fmla="*/ 228 h 381"/>
                  <a:gd name="T26" fmla="*/ 295 w 307"/>
                  <a:gd name="T27" fmla="*/ 282 h 381"/>
                  <a:gd name="T28" fmla="*/ 304 w 307"/>
                  <a:gd name="T29" fmla="*/ 320 h 381"/>
                  <a:gd name="T30" fmla="*/ 307 w 307"/>
                  <a:gd name="T31" fmla="*/ 335 h 381"/>
                  <a:gd name="T32" fmla="*/ 82 w 307"/>
                  <a:gd name="T33" fmla="*/ 381 h 381"/>
                  <a:gd name="T34" fmla="*/ 80 w 307"/>
                  <a:gd name="T35" fmla="*/ 367 h 381"/>
                  <a:gd name="T36" fmla="*/ 71 w 307"/>
                  <a:gd name="T37" fmla="*/ 332 h 381"/>
                  <a:gd name="T38" fmla="*/ 60 w 307"/>
                  <a:gd name="T39" fmla="*/ 283 h 381"/>
                  <a:gd name="T40" fmla="*/ 54 w 307"/>
                  <a:gd name="T41" fmla="*/ 255 h 381"/>
                  <a:gd name="T42" fmla="*/ 46 w 307"/>
                  <a:gd name="T43" fmla="*/ 227 h 381"/>
                  <a:gd name="T44" fmla="*/ 16 w 307"/>
                  <a:gd name="T45" fmla="*/ 123 h 381"/>
                  <a:gd name="T46" fmla="*/ 0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271"/>
                    </a:moveTo>
                    <a:cubicBezTo>
                      <a:pt x="177" y="271"/>
                      <a:pt x="174" y="256"/>
                      <a:pt x="169" y="234"/>
                    </a:cubicBezTo>
                    <a:cubicBezTo>
                      <a:pt x="167" y="223"/>
                      <a:pt x="163" y="210"/>
                      <a:pt x="159" y="196"/>
                    </a:cubicBezTo>
                    <a:cubicBezTo>
                      <a:pt x="155" y="182"/>
                      <a:pt x="151" y="168"/>
                      <a:pt x="147" y="153"/>
                    </a:cubicBezTo>
                    <a:cubicBezTo>
                      <a:pt x="142" y="138"/>
                      <a:pt x="138" y="123"/>
                      <a:pt x="134" y="110"/>
                    </a:cubicBezTo>
                    <a:cubicBezTo>
                      <a:pt x="132" y="103"/>
                      <a:pt x="131" y="96"/>
                      <a:pt x="129" y="90"/>
                    </a:cubicBezTo>
                    <a:cubicBezTo>
                      <a:pt x="126" y="84"/>
                      <a:pt x="124" y="78"/>
                      <a:pt x="123" y="72"/>
                    </a:cubicBezTo>
                    <a:cubicBezTo>
                      <a:pt x="115" y="50"/>
                      <a:pt x="110" y="36"/>
                      <a:pt x="110" y="36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0"/>
                      <a:pt x="224" y="21"/>
                      <a:pt x="234" y="52"/>
                    </a:cubicBezTo>
                    <a:cubicBezTo>
                      <a:pt x="244" y="83"/>
                      <a:pt x="255" y="125"/>
                      <a:pt x="267" y="166"/>
                    </a:cubicBezTo>
                    <a:cubicBezTo>
                      <a:pt x="270" y="177"/>
                      <a:pt x="273" y="187"/>
                      <a:pt x="276" y="197"/>
                    </a:cubicBezTo>
                    <a:cubicBezTo>
                      <a:pt x="278" y="208"/>
                      <a:pt x="281" y="218"/>
                      <a:pt x="283" y="228"/>
                    </a:cubicBezTo>
                    <a:cubicBezTo>
                      <a:pt x="287" y="248"/>
                      <a:pt x="292" y="266"/>
                      <a:pt x="295" y="282"/>
                    </a:cubicBezTo>
                    <a:cubicBezTo>
                      <a:pt x="299" y="298"/>
                      <a:pt x="302" y="311"/>
                      <a:pt x="304" y="320"/>
                    </a:cubicBezTo>
                    <a:cubicBezTo>
                      <a:pt x="306" y="330"/>
                      <a:pt x="307" y="335"/>
                      <a:pt x="307" y="335"/>
                    </a:cubicBezTo>
                    <a:cubicBezTo>
                      <a:pt x="82" y="381"/>
                      <a:pt x="82" y="381"/>
                      <a:pt x="82" y="381"/>
                    </a:cubicBezTo>
                    <a:cubicBezTo>
                      <a:pt x="82" y="381"/>
                      <a:pt x="82" y="376"/>
                      <a:pt x="80" y="367"/>
                    </a:cubicBezTo>
                    <a:cubicBezTo>
                      <a:pt x="78" y="359"/>
                      <a:pt x="75" y="347"/>
                      <a:pt x="71" y="332"/>
                    </a:cubicBezTo>
                    <a:cubicBezTo>
                      <a:pt x="68" y="318"/>
                      <a:pt x="64" y="301"/>
                      <a:pt x="60" y="283"/>
                    </a:cubicBezTo>
                    <a:cubicBezTo>
                      <a:pt x="58" y="274"/>
                      <a:pt x="56" y="265"/>
                      <a:pt x="54" y="255"/>
                    </a:cubicBezTo>
                    <a:cubicBezTo>
                      <a:pt x="52" y="246"/>
                      <a:pt x="49" y="237"/>
                      <a:pt x="46" y="227"/>
                    </a:cubicBezTo>
                    <a:cubicBezTo>
                      <a:pt x="35" y="189"/>
                      <a:pt x="25" y="151"/>
                      <a:pt x="16" y="123"/>
                    </a:cubicBezTo>
                    <a:cubicBezTo>
                      <a:pt x="7" y="95"/>
                      <a:pt x="0" y="76"/>
                      <a:pt x="0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8" name="Line 108">
                <a:extLst>
                  <a:ext uri="{FF2B5EF4-FFF2-40B4-BE49-F238E27FC236}">
                    <a16:creationId xmlns:a16="http://schemas.microsoft.com/office/drawing/2014/main" id="{80AE45DA-C46C-7E00-79F7-4921D7757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7063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9" name="Line 109">
                <a:extLst>
                  <a:ext uri="{FF2B5EF4-FFF2-40B4-BE49-F238E27FC236}">
                    <a16:creationId xmlns:a16="http://schemas.microsoft.com/office/drawing/2014/main" id="{688227D4-EA6D-BC22-C36A-5D240A628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2925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0" name="Freeform 110">
                <a:extLst>
                  <a:ext uri="{FF2B5EF4-FFF2-40B4-BE49-F238E27FC236}">
                    <a16:creationId xmlns:a16="http://schemas.microsoft.com/office/drawing/2014/main" id="{EDEDE971-02E5-F9CB-D178-8ECD0E54B750}"/>
                  </a:ext>
                </a:extLst>
              </p:cNvPr>
              <p:cNvSpPr/>
              <p:nvPr/>
            </p:nvSpPr>
            <p:spPr bwMode="auto">
              <a:xfrm>
                <a:off x="8266113" y="2251075"/>
                <a:ext cx="206375" cy="280988"/>
              </a:xfrm>
              <a:custGeom>
                <a:avLst/>
                <a:gdLst>
                  <a:gd name="T0" fmla="*/ 127 w 256"/>
                  <a:gd name="T1" fmla="*/ 104 h 348"/>
                  <a:gd name="T2" fmla="*/ 132 w 256"/>
                  <a:gd name="T3" fmla="*/ 142 h 348"/>
                  <a:gd name="T4" fmla="*/ 138 w 256"/>
                  <a:gd name="T5" fmla="*/ 225 h 348"/>
                  <a:gd name="T6" fmla="*/ 142 w 256"/>
                  <a:gd name="T7" fmla="*/ 270 h 348"/>
                  <a:gd name="T8" fmla="*/ 143 w 256"/>
                  <a:gd name="T9" fmla="*/ 309 h 348"/>
                  <a:gd name="T10" fmla="*/ 144 w 256"/>
                  <a:gd name="T11" fmla="*/ 348 h 348"/>
                  <a:gd name="T12" fmla="*/ 256 w 256"/>
                  <a:gd name="T13" fmla="*/ 345 h 348"/>
                  <a:gd name="T14" fmla="*/ 255 w 256"/>
                  <a:gd name="T15" fmla="*/ 291 h 348"/>
                  <a:gd name="T16" fmla="*/ 252 w 256"/>
                  <a:gd name="T17" fmla="*/ 235 h 348"/>
                  <a:gd name="T18" fmla="*/ 247 w 256"/>
                  <a:gd name="T19" fmla="*/ 172 h 348"/>
                  <a:gd name="T20" fmla="*/ 234 w 256"/>
                  <a:gd name="T21" fmla="*/ 53 h 348"/>
                  <a:gd name="T22" fmla="*/ 227 w 256"/>
                  <a:gd name="T23" fmla="*/ 0 h 348"/>
                  <a:gd name="T24" fmla="*/ 0 w 256"/>
                  <a:gd name="T25" fmla="*/ 33 h 348"/>
                  <a:gd name="T26" fmla="*/ 6 w 256"/>
                  <a:gd name="T27" fmla="*/ 82 h 348"/>
                  <a:gd name="T28" fmla="*/ 18 w 256"/>
                  <a:gd name="T29" fmla="*/ 190 h 348"/>
                  <a:gd name="T30" fmla="*/ 22 w 256"/>
                  <a:gd name="T31" fmla="*/ 248 h 348"/>
                  <a:gd name="T32" fmla="*/ 25 w 256"/>
                  <a:gd name="T33" fmla="*/ 298 h 348"/>
                  <a:gd name="T34" fmla="*/ 27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104"/>
                    </a:moveTo>
                    <a:cubicBezTo>
                      <a:pt x="127" y="104"/>
                      <a:pt x="129" y="119"/>
                      <a:pt x="132" y="142"/>
                    </a:cubicBezTo>
                    <a:cubicBezTo>
                      <a:pt x="133" y="164"/>
                      <a:pt x="136" y="195"/>
                      <a:pt x="138" y="225"/>
                    </a:cubicBezTo>
                    <a:cubicBezTo>
                      <a:pt x="139" y="241"/>
                      <a:pt x="140" y="256"/>
                      <a:pt x="142" y="270"/>
                    </a:cubicBezTo>
                    <a:cubicBezTo>
                      <a:pt x="143" y="285"/>
                      <a:pt x="142" y="298"/>
                      <a:pt x="143" y="309"/>
                    </a:cubicBezTo>
                    <a:cubicBezTo>
                      <a:pt x="143" y="332"/>
                      <a:pt x="144" y="348"/>
                      <a:pt x="144" y="348"/>
                    </a:cubicBezTo>
                    <a:cubicBezTo>
                      <a:pt x="256" y="345"/>
                      <a:pt x="256" y="345"/>
                      <a:pt x="256" y="345"/>
                    </a:cubicBezTo>
                    <a:cubicBezTo>
                      <a:pt x="256" y="345"/>
                      <a:pt x="256" y="323"/>
                      <a:pt x="255" y="291"/>
                    </a:cubicBezTo>
                    <a:cubicBezTo>
                      <a:pt x="255" y="274"/>
                      <a:pt x="253" y="256"/>
                      <a:pt x="252" y="235"/>
                    </a:cubicBezTo>
                    <a:cubicBezTo>
                      <a:pt x="250" y="215"/>
                      <a:pt x="248" y="193"/>
                      <a:pt x="247" y="172"/>
                    </a:cubicBezTo>
                    <a:cubicBezTo>
                      <a:pt x="244" y="129"/>
                      <a:pt x="238" y="86"/>
                      <a:pt x="234" y="53"/>
                    </a:cubicBezTo>
                    <a:cubicBezTo>
                      <a:pt x="230" y="21"/>
                      <a:pt x="227" y="0"/>
                      <a:pt x="227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3" y="53"/>
                      <a:pt x="6" y="82"/>
                    </a:cubicBezTo>
                    <a:cubicBezTo>
                      <a:pt x="10" y="111"/>
                      <a:pt x="16" y="150"/>
                      <a:pt x="18" y="190"/>
                    </a:cubicBezTo>
                    <a:cubicBezTo>
                      <a:pt x="20" y="210"/>
                      <a:pt x="21" y="229"/>
                      <a:pt x="22" y="248"/>
                    </a:cubicBezTo>
                    <a:cubicBezTo>
                      <a:pt x="24" y="266"/>
                      <a:pt x="26" y="283"/>
                      <a:pt x="25" y="298"/>
                    </a:cubicBezTo>
                    <a:cubicBezTo>
                      <a:pt x="26" y="328"/>
                      <a:pt x="27" y="347"/>
                      <a:pt x="27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1" name="Freeform 111">
                <a:extLst>
                  <a:ext uri="{FF2B5EF4-FFF2-40B4-BE49-F238E27FC236}">
                    <a16:creationId xmlns:a16="http://schemas.microsoft.com/office/drawing/2014/main" id="{180F154D-DE36-A8D8-27E6-1269297B0490}"/>
                  </a:ext>
                </a:extLst>
              </p:cNvPr>
              <p:cNvSpPr/>
              <p:nvPr/>
            </p:nvSpPr>
            <p:spPr bwMode="auto">
              <a:xfrm>
                <a:off x="8256588" y="2224088"/>
                <a:ext cx="9525" cy="53975"/>
              </a:xfrm>
              <a:custGeom>
                <a:avLst/>
                <a:gdLst>
                  <a:gd name="T0" fmla="*/ 11 w 11"/>
                  <a:gd name="T1" fmla="*/ 68 h 68"/>
                  <a:gd name="T2" fmla="*/ 10 w 11"/>
                  <a:gd name="T3" fmla="*/ 57 h 68"/>
                  <a:gd name="T4" fmla="*/ 6 w 11"/>
                  <a:gd name="T5" fmla="*/ 34 h 68"/>
                  <a:gd name="T6" fmla="*/ 0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68"/>
                    </a:moveTo>
                    <a:cubicBezTo>
                      <a:pt x="11" y="68"/>
                      <a:pt x="11" y="64"/>
                      <a:pt x="10" y="57"/>
                    </a:cubicBezTo>
                    <a:cubicBezTo>
                      <a:pt x="9" y="51"/>
                      <a:pt x="7" y="42"/>
                      <a:pt x="6" y="34"/>
                    </a:cubicBezTo>
                    <a:cubicBezTo>
                      <a:pt x="3" y="17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2" name="Line 112">
                <a:extLst>
                  <a:ext uri="{FF2B5EF4-FFF2-40B4-BE49-F238E27FC236}">
                    <a16:creationId xmlns:a16="http://schemas.microsoft.com/office/drawing/2014/main" id="{748011A8-E096-C2A3-9518-4E0B30863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88338" y="2532063"/>
                <a:ext cx="1588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D26C312-A0D2-1E21-278E-FA51159F180C}"/>
                </a:ext>
              </a:extLst>
            </p:cNvPr>
            <p:cNvSpPr/>
            <p:nvPr/>
          </p:nvSpPr>
          <p:spPr>
            <a:xfrm>
              <a:off x="4373286" y="935826"/>
              <a:ext cx="3448965" cy="3448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13" name="文本框 460">
            <a:extLst>
              <a:ext uri="{FF2B5EF4-FFF2-40B4-BE49-F238E27FC236}">
                <a16:creationId xmlns:a16="http://schemas.microsoft.com/office/drawing/2014/main" id="{4EEFD364-F5E3-6055-3A08-7A3286160D11}"/>
              </a:ext>
            </a:extLst>
          </p:cNvPr>
          <p:cNvSpPr txBox="1"/>
          <p:nvPr/>
        </p:nvSpPr>
        <p:spPr>
          <a:xfrm>
            <a:off x="4538904" y="2960478"/>
            <a:ext cx="3244827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>
                <a:solidFill>
                  <a:srgbClr val="000560"/>
                </a:solidFill>
              </a:rPr>
              <a:t>实验结果</a:t>
            </a:r>
          </a:p>
        </p:txBody>
      </p:sp>
      <p:sp>
        <p:nvSpPr>
          <p:cNvPr id="114" name="文本框 231">
            <a:extLst>
              <a:ext uri="{FF2B5EF4-FFF2-40B4-BE49-F238E27FC236}">
                <a16:creationId xmlns:a16="http://schemas.microsoft.com/office/drawing/2014/main" id="{6F405B2A-8C2C-469B-1CBA-C361B37F1AF7}"/>
              </a:ext>
            </a:extLst>
          </p:cNvPr>
          <p:cNvSpPr txBox="1"/>
          <p:nvPr/>
        </p:nvSpPr>
        <p:spPr>
          <a:xfrm flipH="1">
            <a:off x="5138675" y="2392756"/>
            <a:ext cx="197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PART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  </a:t>
            </a:r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04</a:t>
            </a:r>
            <a:endParaRPr kumimoji="1" lang="en-US" altLang="zh-CN" sz="5400" dirty="0">
              <a:solidFill>
                <a:schemeClr val="tx1">
                  <a:lumMod val="50000"/>
                  <a:lumOff val="50000"/>
                </a:schemeClr>
              </a:solidFill>
              <a:latin typeface="Algerian" panose="04020705040A02060702" pitchFamily="82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5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CA19F4-168D-FDB0-7D49-9A47ADCD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08CA00-E443-096A-1B54-0D1C9323B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BB03B2-E047-2691-2B61-905FA94B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C574C3-DFB6-1F33-F441-1E8ABB90C4EA}"/>
              </a:ext>
            </a:extLst>
          </p:cNvPr>
          <p:cNvSpPr/>
          <p:nvPr/>
        </p:nvSpPr>
        <p:spPr>
          <a:xfrm>
            <a:off x="768307" y="815443"/>
            <a:ext cx="23585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参赛系统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0733E1-2C57-BA28-4BA5-DCFF94823B69}"/>
              </a:ext>
            </a:extLst>
          </p:cNvPr>
          <p:cNvGrpSpPr/>
          <p:nvPr/>
        </p:nvGrpSpPr>
        <p:grpSpPr>
          <a:xfrm>
            <a:off x="1537682" y="2149367"/>
            <a:ext cx="1186109" cy="591486"/>
            <a:chOff x="161575" y="231572"/>
            <a:chExt cx="1600202" cy="1154717"/>
          </a:xfrm>
        </p:grpSpPr>
        <p:sp>
          <p:nvSpPr>
            <p:cNvPr id="86" name="流程图: 磁盘 85">
              <a:extLst>
                <a:ext uri="{FF2B5EF4-FFF2-40B4-BE49-F238E27FC236}">
                  <a16:creationId xmlns:a16="http://schemas.microsoft.com/office/drawing/2014/main" id="{E4DE9FC1-7BA6-37BF-AE71-08358F80916A}"/>
                </a:ext>
              </a:extLst>
            </p:cNvPr>
            <p:cNvSpPr/>
            <p:nvPr/>
          </p:nvSpPr>
          <p:spPr>
            <a:xfrm>
              <a:off x="161575" y="231572"/>
              <a:ext cx="1600202" cy="1154717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338C8C9-11BD-392F-BD7E-90CFAD34184E}"/>
                </a:ext>
              </a:extLst>
            </p:cNvPr>
            <p:cNvSpPr txBox="1"/>
            <p:nvPr/>
          </p:nvSpPr>
          <p:spPr>
            <a:xfrm>
              <a:off x="290949" y="644244"/>
              <a:ext cx="1442470" cy="36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train_0.json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箭头: 下 88">
            <a:extLst>
              <a:ext uri="{FF2B5EF4-FFF2-40B4-BE49-F238E27FC236}">
                <a16:creationId xmlns:a16="http://schemas.microsoft.com/office/drawing/2014/main" id="{E6428C04-F1A4-F41E-0A33-9B29F7892042}"/>
              </a:ext>
            </a:extLst>
          </p:cNvPr>
          <p:cNvSpPr/>
          <p:nvPr/>
        </p:nvSpPr>
        <p:spPr>
          <a:xfrm>
            <a:off x="9765903" y="3688387"/>
            <a:ext cx="344726" cy="264025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4E441DC-8A40-0B31-C258-70716A170620}"/>
              </a:ext>
            </a:extLst>
          </p:cNvPr>
          <p:cNvGrpSpPr/>
          <p:nvPr/>
        </p:nvGrpSpPr>
        <p:grpSpPr>
          <a:xfrm>
            <a:off x="3568145" y="1885778"/>
            <a:ext cx="2018417" cy="470904"/>
            <a:chOff x="2941463" y="985994"/>
            <a:chExt cx="3120325" cy="773723"/>
          </a:xfrm>
        </p:grpSpPr>
        <p:sp>
          <p:nvSpPr>
            <p:cNvPr id="92" name="立方体 91">
              <a:extLst>
                <a:ext uri="{FF2B5EF4-FFF2-40B4-BE49-F238E27FC236}">
                  <a16:creationId xmlns:a16="http://schemas.microsoft.com/office/drawing/2014/main" id="{F50EACA1-16F7-1DFA-3D25-E1B9E4E291EC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3" name="立方体 92">
              <a:extLst>
                <a:ext uri="{FF2B5EF4-FFF2-40B4-BE49-F238E27FC236}">
                  <a16:creationId xmlns:a16="http://schemas.microsoft.com/office/drawing/2014/main" id="{2785DB12-5830-5C73-341F-C43D9A651D3F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4" name="立方体 93">
              <a:extLst>
                <a:ext uri="{FF2B5EF4-FFF2-40B4-BE49-F238E27FC236}">
                  <a16:creationId xmlns:a16="http://schemas.microsoft.com/office/drawing/2014/main" id="{C3C21CBB-2A3D-B74E-9E82-F6D392EF378A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5" name="立方体 94">
              <a:extLst>
                <a:ext uri="{FF2B5EF4-FFF2-40B4-BE49-F238E27FC236}">
                  <a16:creationId xmlns:a16="http://schemas.microsoft.com/office/drawing/2014/main" id="{BDA3B01C-9E7F-449F-951C-E977E6547C7E}"/>
                </a:ext>
              </a:extLst>
            </p:cNvPr>
            <p:cNvSpPr/>
            <p:nvPr/>
          </p:nvSpPr>
          <p:spPr>
            <a:xfrm>
              <a:off x="4701416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6" name="立方体 95">
              <a:extLst>
                <a:ext uri="{FF2B5EF4-FFF2-40B4-BE49-F238E27FC236}">
                  <a16:creationId xmlns:a16="http://schemas.microsoft.com/office/drawing/2014/main" id="{80D0311A-BB2D-DB0A-F700-14F8BE44A07F}"/>
                </a:ext>
              </a:extLst>
            </p:cNvPr>
            <p:cNvSpPr/>
            <p:nvPr/>
          </p:nvSpPr>
          <p:spPr>
            <a:xfrm>
              <a:off x="52880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7C2BC5C-8884-E863-E69E-40CB44759466}"/>
              </a:ext>
            </a:extLst>
          </p:cNvPr>
          <p:cNvGrpSpPr/>
          <p:nvPr/>
        </p:nvGrpSpPr>
        <p:grpSpPr>
          <a:xfrm>
            <a:off x="1537682" y="3242744"/>
            <a:ext cx="1186109" cy="526070"/>
            <a:chOff x="161575" y="1455410"/>
            <a:chExt cx="1600202" cy="1078167"/>
          </a:xfrm>
        </p:grpSpPr>
        <p:sp>
          <p:nvSpPr>
            <p:cNvPr id="98" name="流程图: 磁盘 97">
              <a:extLst>
                <a:ext uri="{FF2B5EF4-FFF2-40B4-BE49-F238E27FC236}">
                  <a16:creationId xmlns:a16="http://schemas.microsoft.com/office/drawing/2014/main" id="{EBFD547E-E2EF-C1FC-395D-D2402B6E3B83}"/>
                </a:ext>
              </a:extLst>
            </p:cNvPr>
            <p:cNvSpPr/>
            <p:nvPr/>
          </p:nvSpPr>
          <p:spPr>
            <a:xfrm>
              <a:off x="161575" y="1455410"/>
              <a:ext cx="1600202" cy="1078167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C719A236-B735-0AF9-57B1-55151D1F68C1}"/>
                </a:ext>
              </a:extLst>
            </p:cNvPr>
            <p:cNvSpPr txBox="1"/>
            <p:nvPr/>
          </p:nvSpPr>
          <p:spPr>
            <a:xfrm>
              <a:off x="276770" y="1825000"/>
              <a:ext cx="1442470" cy="36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train_1.json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E8F257E-7FA6-04EA-5E42-A2CD24AD959F}"/>
              </a:ext>
            </a:extLst>
          </p:cNvPr>
          <p:cNvGrpSpPr/>
          <p:nvPr/>
        </p:nvGrpSpPr>
        <p:grpSpPr>
          <a:xfrm>
            <a:off x="1537682" y="5750170"/>
            <a:ext cx="1186109" cy="584774"/>
            <a:chOff x="161575" y="5588738"/>
            <a:chExt cx="1600202" cy="965106"/>
          </a:xfrm>
        </p:grpSpPr>
        <p:sp>
          <p:nvSpPr>
            <p:cNvPr id="101" name="流程图: 磁盘 100">
              <a:extLst>
                <a:ext uri="{FF2B5EF4-FFF2-40B4-BE49-F238E27FC236}">
                  <a16:creationId xmlns:a16="http://schemas.microsoft.com/office/drawing/2014/main" id="{DB1CC0CE-6CA7-3CF1-AD92-CD44BB36F386}"/>
                </a:ext>
              </a:extLst>
            </p:cNvPr>
            <p:cNvSpPr/>
            <p:nvPr/>
          </p:nvSpPr>
          <p:spPr>
            <a:xfrm>
              <a:off x="161575" y="5588738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1F714E20-4B7F-0D12-C09E-D1FF4639E263}"/>
                </a:ext>
              </a:extLst>
            </p:cNvPr>
            <p:cNvSpPr txBox="1"/>
            <p:nvPr/>
          </p:nvSpPr>
          <p:spPr>
            <a:xfrm>
              <a:off x="290949" y="5932026"/>
              <a:ext cx="1442470" cy="36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train_4.json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1C0E7B2D-6407-B19D-C1D3-2A268F894D35}"/>
              </a:ext>
            </a:extLst>
          </p:cNvPr>
          <p:cNvGrpSpPr/>
          <p:nvPr/>
        </p:nvGrpSpPr>
        <p:grpSpPr>
          <a:xfrm>
            <a:off x="1537682" y="4771750"/>
            <a:ext cx="1186109" cy="547659"/>
            <a:chOff x="161575" y="4210962"/>
            <a:chExt cx="1600202" cy="965106"/>
          </a:xfrm>
        </p:grpSpPr>
        <p:sp>
          <p:nvSpPr>
            <p:cNvPr id="104" name="流程图: 磁盘 103">
              <a:extLst>
                <a:ext uri="{FF2B5EF4-FFF2-40B4-BE49-F238E27FC236}">
                  <a16:creationId xmlns:a16="http://schemas.microsoft.com/office/drawing/2014/main" id="{473A86AD-C4A8-C580-5629-67E4EB6A6F84}"/>
                </a:ext>
              </a:extLst>
            </p:cNvPr>
            <p:cNvSpPr/>
            <p:nvPr/>
          </p:nvSpPr>
          <p:spPr>
            <a:xfrm>
              <a:off x="161575" y="4210962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FE7EF78-E183-ED9B-FB41-7DA13EDB1779}"/>
                </a:ext>
              </a:extLst>
            </p:cNvPr>
            <p:cNvSpPr txBox="1"/>
            <p:nvPr/>
          </p:nvSpPr>
          <p:spPr>
            <a:xfrm>
              <a:off x="276770" y="4549548"/>
              <a:ext cx="1442470" cy="36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train_3.json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9887980-7748-3A9B-BD38-3A147A9E1B45}"/>
              </a:ext>
            </a:extLst>
          </p:cNvPr>
          <p:cNvGrpSpPr/>
          <p:nvPr/>
        </p:nvGrpSpPr>
        <p:grpSpPr>
          <a:xfrm>
            <a:off x="3568145" y="2536969"/>
            <a:ext cx="2018417" cy="470904"/>
            <a:chOff x="2941463" y="985994"/>
            <a:chExt cx="3120325" cy="773723"/>
          </a:xfrm>
        </p:grpSpPr>
        <p:sp>
          <p:nvSpPr>
            <p:cNvPr id="110" name="立方体 109">
              <a:extLst>
                <a:ext uri="{FF2B5EF4-FFF2-40B4-BE49-F238E27FC236}">
                  <a16:creationId xmlns:a16="http://schemas.microsoft.com/office/drawing/2014/main" id="{4D3B48D3-219E-3A00-D286-E3A3042BC0F2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1" name="立方体 110">
              <a:extLst>
                <a:ext uri="{FF2B5EF4-FFF2-40B4-BE49-F238E27FC236}">
                  <a16:creationId xmlns:a16="http://schemas.microsoft.com/office/drawing/2014/main" id="{4BD02398-B5EC-BBB2-4658-2AC65B9D5B3B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2" name="立方体 111">
              <a:extLst>
                <a:ext uri="{FF2B5EF4-FFF2-40B4-BE49-F238E27FC236}">
                  <a16:creationId xmlns:a16="http://schemas.microsoft.com/office/drawing/2014/main" id="{C55182AD-CC93-710C-0C87-72BDF8F92063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3" name="立方体 112">
              <a:extLst>
                <a:ext uri="{FF2B5EF4-FFF2-40B4-BE49-F238E27FC236}">
                  <a16:creationId xmlns:a16="http://schemas.microsoft.com/office/drawing/2014/main" id="{E0711C73-DD75-F700-842E-0B38CBD34CAF}"/>
                </a:ext>
              </a:extLst>
            </p:cNvPr>
            <p:cNvSpPr/>
            <p:nvPr/>
          </p:nvSpPr>
          <p:spPr>
            <a:xfrm>
              <a:off x="4701416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14" name="立方体 113">
              <a:extLst>
                <a:ext uri="{FF2B5EF4-FFF2-40B4-BE49-F238E27FC236}">
                  <a16:creationId xmlns:a16="http://schemas.microsoft.com/office/drawing/2014/main" id="{EDD961C3-52FC-7AE8-22FF-4F12114440D2}"/>
                </a:ext>
              </a:extLst>
            </p:cNvPr>
            <p:cNvSpPr/>
            <p:nvPr/>
          </p:nvSpPr>
          <p:spPr>
            <a:xfrm>
              <a:off x="52880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77045811-6564-4079-18E8-13E687E24DDE}"/>
              </a:ext>
            </a:extLst>
          </p:cNvPr>
          <p:cNvGrpSpPr/>
          <p:nvPr/>
        </p:nvGrpSpPr>
        <p:grpSpPr>
          <a:xfrm>
            <a:off x="3568145" y="3188161"/>
            <a:ext cx="2018417" cy="470904"/>
            <a:chOff x="2941463" y="985994"/>
            <a:chExt cx="3120325" cy="773723"/>
          </a:xfrm>
        </p:grpSpPr>
        <p:sp>
          <p:nvSpPr>
            <p:cNvPr id="116" name="立方体 115">
              <a:extLst>
                <a:ext uri="{FF2B5EF4-FFF2-40B4-BE49-F238E27FC236}">
                  <a16:creationId xmlns:a16="http://schemas.microsoft.com/office/drawing/2014/main" id="{D2A86CC8-3C9A-8852-2D14-30944341F29B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7" name="立方体 116">
              <a:extLst>
                <a:ext uri="{FF2B5EF4-FFF2-40B4-BE49-F238E27FC236}">
                  <a16:creationId xmlns:a16="http://schemas.microsoft.com/office/drawing/2014/main" id="{EE0EA492-B46E-66D7-8B0D-9BEBA2C68528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8" name="立方体 117">
              <a:extLst>
                <a:ext uri="{FF2B5EF4-FFF2-40B4-BE49-F238E27FC236}">
                  <a16:creationId xmlns:a16="http://schemas.microsoft.com/office/drawing/2014/main" id="{A5E88D9D-A11D-ABB9-7F05-1DDC48281D75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9" name="立方体 118">
              <a:extLst>
                <a:ext uri="{FF2B5EF4-FFF2-40B4-BE49-F238E27FC236}">
                  <a16:creationId xmlns:a16="http://schemas.microsoft.com/office/drawing/2014/main" id="{C255811A-85E3-9334-A940-703B65F11B3C}"/>
                </a:ext>
              </a:extLst>
            </p:cNvPr>
            <p:cNvSpPr/>
            <p:nvPr/>
          </p:nvSpPr>
          <p:spPr>
            <a:xfrm>
              <a:off x="4701416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0" name="立方体 119">
              <a:extLst>
                <a:ext uri="{FF2B5EF4-FFF2-40B4-BE49-F238E27FC236}">
                  <a16:creationId xmlns:a16="http://schemas.microsoft.com/office/drawing/2014/main" id="{3F6726F0-EC2E-0D9C-73F8-773593F22DA8}"/>
                </a:ext>
              </a:extLst>
            </p:cNvPr>
            <p:cNvSpPr/>
            <p:nvPr/>
          </p:nvSpPr>
          <p:spPr>
            <a:xfrm>
              <a:off x="52880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297EE53-4E4F-A089-016E-52A3C143B42C}"/>
              </a:ext>
            </a:extLst>
          </p:cNvPr>
          <p:cNvGrpSpPr/>
          <p:nvPr/>
        </p:nvGrpSpPr>
        <p:grpSpPr>
          <a:xfrm>
            <a:off x="3568146" y="3839352"/>
            <a:ext cx="1638937" cy="470904"/>
            <a:chOff x="2941463" y="985994"/>
            <a:chExt cx="2533676" cy="773723"/>
          </a:xfrm>
        </p:grpSpPr>
        <p:sp>
          <p:nvSpPr>
            <p:cNvPr id="122" name="立方体 121">
              <a:extLst>
                <a:ext uri="{FF2B5EF4-FFF2-40B4-BE49-F238E27FC236}">
                  <a16:creationId xmlns:a16="http://schemas.microsoft.com/office/drawing/2014/main" id="{097DCB62-0B5C-AB62-22F4-0BED10149386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3" name="立方体 122">
              <a:extLst>
                <a:ext uri="{FF2B5EF4-FFF2-40B4-BE49-F238E27FC236}">
                  <a16:creationId xmlns:a16="http://schemas.microsoft.com/office/drawing/2014/main" id="{C460B186-1B2D-9293-104B-4EB750DADB41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4" name="立方体 123">
              <a:extLst>
                <a:ext uri="{FF2B5EF4-FFF2-40B4-BE49-F238E27FC236}">
                  <a16:creationId xmlns:a16="http://schemas.microsoft.com/office/drawing/2014/main" id="{01E9B7D8-3A63-6EDB-4482-A5E874BCDBCE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5" name="立方体 124">
              <a:extLst>
                <a:ext uri="{FF2B5EF4-FFF2-40B4-BE49-F238E27FC236}">
                  <a16:creationId xmlns:a16="http://schemas.microsoft.com/office/drawing/2014/main" id="{F46DA6D7-6D0B-44F3-4E4A-76EFC377CBDD}"/>
                </a:ext>
              </a:extLst>
            </p:cNvPr>
            <p:cNvSpPr/>
            <p:nvPr/>
          </p:nvSpPr>
          <p:spPr>
            <a:xfrm>
              <a:off x="4701416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126" name="立方体 125">
            <a:extLst>
              <a:ext uri="{FF2B5EF4-FFF2-40B4-BE49-F238E27FC236}">
                <a16:creationId xmlns:a16="http://schemas.microsoft.com/office/drawing/2014/main" id="{BC72DE14-42F3-767D-30DA-D7A437BF4223}"/>
              </a:ext>
            </a:extLst>
          </p:cNvPr>
          <p:cNvSpPr/>
          <p:nvPr/>
        </p:nvSpPr>
        <p:spPr>
          <a:xfrm>
            <a:off x="3568146" y="4490543"/>
            <a:ext cx="500491" cy="470904"/>
          </a:xfrm>
          <a:prstGeom prst="cub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948F50AE-1141-1EEB-2498-F2BE9A10DDD1}"/>
              </a:ext>
            </a:extLst>
          </p:cNvPr>
          <p:cNvGrpSpPr/>
          <p:nvPr/>
        </p:nvGrpSpPr>
        <p:grpSpPr>
          <a:xfrm>
            <a:off x="3568146" y="5141735"/>
            <a:ext cx="1259455" cy="470904"/>
            <a:chOff x="2941463" y="985994"/>
            <a:chExt cx="1947025" cy="773723"/>
          </a:xfrm>
        </p:grpSpPr>
        <p:sp>
          <p:nvSpPr>
            <p:cNvPr id="128" name="立方体 127">
              <a:extLst>
                <a:ext uri="{FF2B5EF4-FFF2-40B4-BE49-F238E27FC236}">
                  <a16:creationId xmlns:a16="http://schemas.microsoft.com/office/drawing/2014/main" id="{D1E76666-2C09-8A56-CDE7-F9DE888136CA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9" name="立方体 128">
              <a:extLst>
                <a:ext uri="{FF2B5EF4-FFF2-40B4-BE49-F238E27FC236}">
                  <a16:creationId xmlns:a16="http://schemas.microsoft.com/office/drawing/2014/main" id="{9AC05494-6116-7803-333E-BAE4E0A3691A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0" name="立方体 129">
              <a:extLst>
                <a:ext uri="{FF2B5EF4-FFF2-40B4-BE49-F238E27FC236}">
                  <a16:creationId xmlns:a16="http://schemas.microsoft.com/office/drawing/2014/main" id="{ADDA5C4A-EBEF-0C53-8FFA-3F85333BD26C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1D5A5C4-6C99-0EA6-1FC7-E4F4E8AE30F5}"/>
              </a:ext>
            </a:extLst>
          </p:cNvPr>
          <p:cNvGrpSpPr/>
          <p:nvPr/>
        </p:nvGrpSpPr>
        <p:grpSpPr>
          <a:xfrm>
            <a:off x="3568146" y="5792926"/>
            <a:ext cx="1259455" cy="470904"/>
            <a:chOff x="2941463" y="985994"/>
            <a:chExt cx="1947025" cy="773723"/>
          </a:xfrm>
        </p:grpSpPr>
        <p:sp>
          <p:nvSpPr>
            <p:cNvPr id="132" name="立方体 131">
              <a:extLst>
                <a:ext uri="{FF2B5EF4-FFF2-40B4-BE49-F238E27FC236}">
                  <a16:creationId xmlns:a16="http://schemas.microsoft.com/office/drawing/2014/main" id="{D72E6C18-3956-B017-47B3-316A7173937C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3" name="立方体 132">
              <a:extLst>
                <a:ext uri="{FF2B5EF4-FFF2-40B4-BE49-F238E27FC236}">
                  <a16:creationId xmlns:a16="http://schemas.microsoft.com/office/drawing/2014/main" id="{DC97D08C-1D4A-24EC-0D99-34B17B3ECD69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4" name="立方体 133">
              <a:extLst>
                <a:ext uri="{FF2B5EF4-FFF2-40B4-BE49-F238E27FC236}">
                  <a16:creationId xmlns:a16="http://schemas.microsoft.com/office/drawing/2014/main" id="{6ED94456-86C2-D179-87E6-D832FDDCAF3A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155" name="立方体 154">
            <a:extLst>
              <a:ext uri="{FF2B5EF4-FFF2-40B4-BE49-F238E27FC236}">
                <a16:creationId xmlns:a16="http://schemas.microsoft.com/office/drawing/2014/main" id="{915464C5-3F7B-6968-3047-47460C4FE25C}"/>
              </a:ext>
            </a:extLst>
          </p:cNvPr>
          <p:cNvSpPr/>
          <p:nvPr/>
        </p:nvSpPr>
        <p:spPr>
          <a:xfrm>
            <a:off x="8427661" y="2667757"/>
            <a:ext cx="458242" cy="431152"/>
          </a:xfrm>
          <a:prstGeom prst="cube">
            <a:avLst/>
          </a:prstGeom>
          <a:ln>
            <a:solidFill>
              <a:schemeClr val="bg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6" name="立方体 155">
            <a:extLst>
              <a:ext uri="{FF2B5EF4-FFF2-40B4-BE49-F238E27FC236}">
                <a16:creationId xmlns:a16="http://schemas.microsoft.com/office/drawing/2014/main" id="{6AC4F7D2-2529-9999-3A89-71C973E2FE78}"/>
              </a:ext>
            </a:extLst>
          </p:cNvPr>
          <p:cNvSpPr/>
          <p:nvPr/>
        </p:nvSpPr>
        <p:spPr>
          <a:xfrm>
            <a:off x="8766026" y="2667757"/>
            <a:ext cx="458242" cy="43115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7" name="立方体 156">
            <a:extLst>
              <a:ext uri="{FF2B5EF4-FFF2-40B4-BE49-F238E27FC236}">
                <a16:creationId xmlns:a16="http://schemas.microsoft.com/office/drawing/2014/main" id="{311655AD-FA6A-A0CE-4116-AEE8C8B17B5B}"/>
              </a:ext>
            </a:extLst>
          </p:cNvPr>
          <p:cNvSpPr/>
          <p:nvPr/>
        </p:nvSpPr>
        <p:spPr>
          <a:xfrm>
            <a:off x="9104392" y="2667757"/>
            <a:ext cx="458242" cy="431152"/>
          </a:xfrm>
          <a:prstGeom prst="cub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8" name="立方体 157">
            <a:extLst>
              <a:ext uri="{FF2B5EF4-FFF2-40B4-BE49-F238E27FC236}">
                <a16:creationId xmlns:a16="http://schemas.microsoft.com/office/drawing/2014/main" id="{F1FF4451-9A5A-0463-605B-EE26DB2550DA}"/>
              </a:ext>
            </a:extLst>
          </p:cNvPr>
          <p:cNvSpPr/>
          <p:nvPr/>
        </p:nvSpPr>
        <p:spPr>
          <a:xfrm>
            <a:off x="9442758" y="2667757"/>
            <a:ext cx="458242" cy="431152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9" name="立方体 158">
            <a:extLst>
              <a:ext uri="{FF2B5EF4-FFF2-40B4-BE49-F238E27FC236}">
                <a16:creationId xmlns:a16="http://schemas.microsoft.com/office/drawing/2014/main" id="{A57D9276-98A7-1533-0AAB-8257605841B6}"/>
              </a:ext>
            </a:extLst>
          </p:cNvPr>
          <p:cNvSpPr/>
          <p:nvPr/>
        </p:nvSpPr>
        <p:spPr>
          <a:xfrm>
            <a:off x="9781124" y="2667757"/>
            <a:ext cx="458242" cy="43115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0" name="立方体 159">
            <a:extLst>
              <a:ext uri="{FF2B5EF4-FFF2-40B4-BE49-F238E27FC236}">
                <a16:creationId xmlns:a16="http://schemas.microsoft.com/office/drawing/2014/main" id="{3FA72168-27FE-EA2A-EA50-85DBAB1AECC3}"/>
              </a:ext>
            </a:extLst>
          </p:cNvPr>
          <p:cNvSpPr/>
          <p:nvPr/>
        </p:nvSpPr>
        <p:spPr>
          <a:xfrm>
            <a:off x="10119490" y="2667757"/>
            <a:ext cx="458242" cy="431152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1" name="立方体 160">
            <a:extLst>
              <a:ext uri="{FF2B5EF4-FFF2-40B4-BE49-F238E27FC236}">
                <a16:creationId xmlns:a16="http://schemas.microsoft.com/office/drawing/2014/main" id="{2E0E9A8E-E38F-14EE-98F9-6478669A58D4}"/>
              </a:ext>
            </a:extLst>
          </p:cNvPr>
          <p:cNvSpPr/>
          <p:nvPr/>
        </p:nvSpPr>
        <p:spPr>
          <a:xfrm>
            <a:off x="10457856" y="2667757"/>
            <a:ext cx="458242" cy="431152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2" name="立方体 161">
            <a:extLst>
              <a:ext uri="{FF2B5EF4-FFF2-40B4-BE49-F238E27FC236}">
                <a16:creationId xmlns:a16="http://schemas.microsoft.com/office/drawing/2014/main" id="{0F442B03-320B-A45D-2E02-AB8879E8BDB3}"/>
              </a:ext>
            </a:extLst>
          </p:cNvPr>
          <p:cNvSpPr/>
          <p:nvPr/>
        </p:nvSpPr>
        <p:spPr>
          <a:xfrm>
            <a:off x="10796222" y="2667757"/>
            <a:ext cx="458242" cy="431152"/>
          </a:xfrm>
          <a:prstGeom prst="cube">
            <a:avLst/>
          </a:prstGeom>
          <a:ln>
            <a:solidFill>
              <a:schemeClr val="bg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3" name="立方体 162">
            <a:extLst>
              <a:ext uri="{FF2B5EF4-FFF2-40B4-BE49-F238E27FC236}">
                <a16:creationId xmlns:a16="http://schemas.microsoft.com/office/drawing/2014/main" id="{C77EBC18-E860-CC3B-D283-94C303E01155}"/>
              </a:ext>
            </a:extLst>
          </p:cNvPr>
          <p:cNvSpPr/>
          <p:nvPr/>
        </p:nvSpPr>
        <p:spPr>
          <a:xfrm>
            <a:off x="11134586" y="2667757"/>
            <a:ext cx="458242" cy="431152"/>
          </a:xfrm>
          <a:prstGeom prst="cub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4" name="流程图: 磁盘 163">
            <a:extLst>
              <a:ext uri="{FF2B5EF4-FFF2-40B4-BE49-F238E27FC236}">
                <a16:creationId xmlns:a16="http://schemas.microsoft.com/office/drawing/2014/main" id="{BF4A1A53-831D-02E2-18D5-01B77488A641}"/>
              </a:ext>
            </a:extLst>
          </p:cNvPr>
          <p:cNvSpPr/>
          <p:nvPr/>
        </p:nvSpPr>
        <p:spPr>
          <a:xfrm>
            <a:off x="9433986" y="4106840"/>
            <a:ext cx="1090882" cy="67704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预测标签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0422988-80CB-F2A3-10C8-EF86504A14A3}"/>
              </a:ext>
            </a:extLst>
          </p:cNvPr>
          <p:cNvSpPr txBox="1"/>
          <p:nvPr/>
        </p:nvSpPr>
        <p:spPr>
          <a:xfrm>
            <a:off x="8662447" y="3176123"/>
            <a:ext cx="2593606" cy="32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</a:rPr>
              <a:t>Softmax 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分数相加融合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6E841B8E-5824-7DA3-1970-B4FF0E0113DF}"/>
              </a:ext>
            </a:extLst>
          </p:cNvPr>
          <p:cNvSpPr/>
          <p:nvPr/>
        </p:nvSpPr>
        <p:spPr>
          <a:xfrm>
            <a:off x="7526629" y="2022953"/>
            <a:ext cx="521282" cy="4064288"/>
          </a:xfrm>
          <a:prstGeom prst="rightBrace">
            <a:avLst>
              <a:gd name="adj1" fmla="val 95568"/>
              <a:gd name="adj2" fmla="val 50000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1337A5-04A0-BF29-4524-7DB7D0A44CDF}"/>
              </a:ext>
            </a:extLst>
          </p:cNvPr>
          <p:cNvGrpSpPr/>
          <p:nvPr/>
        </p:nvGrpSpPr>
        <p:grpSpPr>
          <a:xfrm>
            <a:off x="8558733" y="5227247"/>
            <a:ext cx="1090879" cy="677049"/>
            <a:chOff x="8539991" y="5157711"/>
            <a:chExt cx="1172945" cy="773723"/>
          </a:xfrm>
        </p:grpSpPr>
        <p:sp>
          <p:nvSpPr>
            <p:cNvPr id="6" name="卷形: 垂直 5">
              <a:extLst>
                <a:ext uri="{FF2B5EF4-FFF2-40B4-BE49-F238E27FC236}">
                  <a16:creationId xmlns:a16="http://schemas.microsoft.com/office/drawing/2014/main" id="{D23B3BA4-F69E-B116-6B43-5DA8EC2A6730}"/>
                </a:ext>
              </a:extLst>
            </p:cNvPr>
            <p:cNvSpPr/>
            <p:nvPr/>
          </p:nvSpPr>
          <p:spPr>
            <a:xfrm rot="10800000">
              <a:off x="8539991" y="5157711"/>
              <a:ext cx="1172945" cy="773723"/>
            </a:xfrm>
            <a:prstGeom prst="verticalScroll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E331C9E-213E-970D-D050-E3A14BAE3FFF}"/>
                </a:ext>
              </a:extLst>
            </p:cNvPr>
            <p:cNvSpPr txBox="1"/>
            <p:nvPr/>
          </p:nvSpPr>
          <p:spPr>
            <a:xfrm>
              <a:off x="8642865" y="5473604"/>
              <a:ext cx="834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0.6516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94EA724-776C-D816-7D44-A57FC30A479D}"/>
                </a:ext>
              </a:extLst>
            </p:cNvPr>
            <p:cNvSpPr txBox="1"/>
            <p:nvPr/>
          </p:nvSpPr>
          <p:spPr>
            <a:xfrm>
              <a:off x="8613037" y="5188409"/>
              <a:ext cx="834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testA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6B9B9C05-98A2-6DB3-29B6-7C9FBF46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9019" y="5215835"/>
              <a:ext cx="214187" cy="214187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638EB1-73B9-0D63-9498-7D8C2CE69119}"/>
              </a:ext>
            </a:extLst>
          </p:cNvPr>
          <p:cNvGrpSpPr/>
          <p:nvPr/>
        </p:nvGrpSpPr>
        <p:grpSpPr>
          <a:xfrm>
            <a:off x="10266664" y="5228714"/>
            <a:ext cx="1090879" cy="677049"/>
            <a:chOff x="8539991" y="5157711"/>
            <a:chExt cx="1172945" cy="773723"/>
          </a:xfrm>
        </p:grpSpPr>
        <p:sp>
          <p:nvSpPr>
            <p:cNvPr id="19" name="卷形: 垂直 18">
              <a:extLst>
                <a:ext uri="{FF2B5EF4-FFF2-40B4-BE49-F238E27FC236}">
                  <a16:creationId xmlns:a16="http://schemas.microsoft.com/office/drawing/2014/main" id="{F6E1B127-7B50-A45D-4F14-10C4D13E2272}"/>
                </a:ext>
              </a:extLst>
            </p:cNvPr>
            <p:cNvSpPr/>
            <p:nvPr/>
          </p:nvSpPr>
          <p:spPr>
            <a:xfrm rot="10800000">
              <a:off x="8539991" y="5157711"/>
              <a:ext cx="1172945" cy="773723"/>
            </a:xfrm>
            <a:prstGeom prst="verticalScroll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180F587-2872-36E1-12C2-E19B983FF623}"/>
                </a:ext>
              </a:extLst>
            </p:cNvPr>
            <p:cNvSpPr txBox="1"/>
            <p:nvPr/>
          </p:nvSpPr>
          <p:spPr>
            <a:xfrm>
              <a:off x="8642865" y="5473604"/>
              <a:ext cx="834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0.5955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A3BBEF2-21DD-51B5-5528-3E8144C54558}"/>
                </a:ext>
              </a:extLst>
            </p:cNvPr>
            <p:cNvSpPr txBox="1"/>
            <p:nvPr/>
          </p:nvSpPr>
          <p:spPr>
            <a:xfrm>
              <a:off x="8613037" y="5188409"/>
              <a:ext cx="834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testB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461FE4F9-08E8-5248-6D9C-494C4F2A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9019" y="5215835"/>
              <a:ext cx="214187" cy="214187"/>
            </a:xfrm>
            <a:prstGeom prst="rect">
              <a:avLst/>
            </a:prstGeom>
          </p:spPr>
        </p:pic>
      </p:grp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412B024-C83E-2E09-51EF-734BD9CB45C6}"/>
              </a:ext>
            </a:extLst>
          </p:cNvPr>
          <p:cNvSpPr/>
          <p:nvPr/>
        </p:nvSpPr>
        <p:spPr>
          <a:xfrm rot="3112574">
            <a:off x="9559304" y="4852660"/>
            <a:ext cx="324347" cy="28061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3F18A468-3F72-924D-AED1-7B8D83809F95}"/>
              </a:ext>
            </a:extLst>
          </p:cNvPr>
          <p:cNvSpPr/>
          <p:nvPr/>
        </p:nvSpPr>
        <p:spPr>
          <a:xfrm rot="19111920">
            <a:off x="10062781" y="4885050"/>
            <a:ext cx="344726" cy="264025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1ADADDB-E61B-A638-9D94-333559EA297C}"/>
              </a:ext>
            </a:extLst>
          </p:cNvPr>
          <p:cNvGrpSpPr/>
          <p:nvPr/>
        </p:nvGrpSpPr>
        <p:grpSpPr>
          <a:xfrm>
            <a:off x="1537682" y="3871688"/>
            <a:ext cx="1186109" cy="526070"/>
            <a:chOff x="161575" y="1455410"/>
            <a:chExt cx="1600202" cy="1078167"/>
          </a:xfrm>
        </p:grpSpPr>
        <p:sp>
          <p:nvSpPr>
            <p:cNvPr id="36" name="流程图: 磁盘 35">
              <a:extLst>
                <a:ext uri="{FF2B5EF4-FFF2-40B4-BE49-F238E27FC236}">
                  <a16:creationId xmlns:a16="http://schemas.microsoft.com/office/drawing/2014/main" id="{B01F96AB-0988-6E31-E8C2-EA4005C0F08B}"/>
                </a:ext>
              </a:extLst>
            </p:cNvPr>
            <p:cNvSpPr/>
            <p:nvPr/>
          </p:nvSpPr>
          <p:spPr>
            <a:xfrm>
              <a:off x="161575" y="1455410"/>
              <a:ext cx="1600202" cy="1078167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C47FF13-13B2-ECFF-D8EE-ED7C55FC5A4F}"/>
                </a:ext>
              </a:extLst>
            </p:cNvPr>
            <p:cNvSpPr txBox="1"/>
            <p:nvPr/>
          </p:nvSpPr>
          <p:spPr>
            <a:xfrm>
              <a:off x="248411" y="1803460"/>
              <a:ext cx="1442470" cy="630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train_2.json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2FA6F08-B58F-B49D-2FA5-6F0C1A452041}"/>
              </a:ext>
            </a:extLst>
          </p:cNvPr>
          <p:cNvCxnSpPr>
            <a:cxnSpLocks/>
          </p:cNvCxnSpPr>
          <p:nvPr/>
        </p:nvCxnSpPr>
        <p:spPr>
          <a:xfrm>
            <a:off x="1409178" y="1416559"/>
            <a:ext cx="5799551" cy="861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C7DF5DB-5213-CBF7-A462-6B6103157103}"/>
              </a:ext>
            </a:extLst>
          </p:cNvPr>
          <p:cNvCxnSpPr>
            <a:cxnSpLocks/>
          </p:cNvCxnSpPr>
          <p:nvPr/>
        </p:nvCxnSpPr>
        <p:spPr>
          <a:xfrm>
            <a:off x="1425388" y="1774520"/>
            <a:ext cx="5783341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94CEFDB-B82D-50E4-9500-1E95B51BDEA1}"/>
              </a:ext>
            </a:extLst>
          </p:cNvPr>
          <p:cNvCxnSpPr>
            <a:cxnSpLocks/>
          </p:cNvCxnSpPr>
          <p:nvPr/>
        </p:nvCxnSpPr>
        <p:spPr>
          <a:xfrm flipH="1">
            <a:off x="3172602" y="1781743"/>
            <a:ext cx="2734" cy="4650193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69954E5-57BC-9A6D-5414-2809186B5294}"/>
              </a:ext>
            </a:extLst>
          </p:cNvPr>
          <p:cNvCxnSpPr>
            <a:cxnSpLocks/>
          </p:cNvCxnSpPr>
          <p:nvPr/>
        </p:nvCxnSpPr>
        <p:spPr>
          <a:xfrm flipH="1">
            <a:off x="6028470" y="1781743"/>
            <a:ext cx="2734" cy="4650193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CEE9B1A-AC9F-9694-AE95-DF0E468EB466}"/>
              </a:ext>
            </a:extLst>
          </p:cNvPr>
          <p:cNvSpPr txBox="1"/>
          <p:nvPr/>
        </p:nvSpPr>
        <p:spPr>
          <a:xfrm>
            <a:off x="1832829" y="1444809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训练数据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7C7D888-E960-9052-B8A8-D1CCFA61A7C5}"/>
              </a:ext>
            </a:extLst>
          </p:cNvPr>
          <p:cNvSpPr txBox="1"/>
          <p:nvPr/>
        </p:nvSpPr>
        <p:spPr>
          <a:xfrm>
            <a:off x="4317058" y="1441510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模型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2488C7D-7DB7-CA8E-C5CD-C2AE2BE24FE1}"/>
              </a:ext>
            </a:extLst>
          </p:cNvPr>
          <p:cNvSpPr txBox="1"/>
          <p:nvPr/>
        </p:nvSpPr>
        <p:spPr>
          <a:xfrm>
            <a:off x="6461096" y="1442121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7970C6B-1FA8-8184-A2F5-A2B7E3C90E48}"/>
              </a:ext>
            </a:extLst>
          </p:cNvPr>
          <p:cNvSpPr txBox="1"/>
          <p:nvPr/>
        </p:nvSpPr>
        <p:spPr>
          <a:xfrm>
            <a:off x="6223956" y="1965318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0.6288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F8686A0-A301-B21A-3128-6698F3B23883}"/>
              </a:ext>
            </a:extLst>
          </p:cNvPr>
          <p:cNvSpPr txBox="1"/>
          <p:nvPr/>
        </p:nvSpPr>
        <p:spPr>
          <a:xfrm>
            <a:off x="6223956" y="2580872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0.6308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0B3F106-B81A-BFFE-4B2F-07CCD616A835}"/>
              </a:ext>
            </a:extLst>
          </p:cNvPr>
          <p:cNvSpPr txBox="1"/>
          <p:nvPr/>
        </p:nvSpPr>
        <p:spPr>
          <a:xfrm>
            <a:off x="6223956" y="3270018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0.6329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4653D1E-1DBE-7C5B-DA99-2F36767729DE}"/>
              </a:ext>
            </a:extLst>
          </p:cNvPr>
          <p:cNvSpPr txBox="1"/>
          <p:nvPr/>
        </p:nvSpPr>
        <p:spPr>
          <a:xfrm>
            <a:off x="6223956" y="3889342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0.6323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A31DB3B-21CB-2FC7-4F13-B38EF1DC1A16}"/>
              </a:ext>
            </a:extLst>
          </p:cNvPr>
          <p:cNvSpPr txBox="1"/>
          <p:nvPr/>
        </p:nvSpPr>
        <p:spPr>
          <a:xfrm>
            <a:off x="6223956" y="4509728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0.6260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1">
            <a:extLst>
              <a:ext uri="{FF2B5EF4-FFF2-40B4-BE49-F238E27FC236}">
                <a16:creationId xmlns:a16="http://schemas.microsoft.com/office/drawing/2014/main" id="{34653D1E-1DBE-7C5B-DA99-2F36767729DE}"/>
              </a:ext>
            </a:extLst>
          </p:cNvPr>
          <p:cNvSpPr txBox="1"/>
          <p:nvPr/>
        </p:nvSpPr>
        <p:spPr>
          <a:xfrm>
            <a:off x="6223956" y="5196605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0.6207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1">
            <a:extLst>
              <a:ext uri="{FF2B5EF4-FFF2-40B4-BE49-F238E27FC236}">
                <a16:creationId xmlns:a16="http://schemas.microsoft.com/office/drawing/2014/main" id="{199AF334-C89D-2687-29C8-26C2CE4C5F89}"/>
              </a:ext>
            </a:extLst>
          </p:cNvPr>
          <p:cNvSpPr txBox="1"/>
          <p:nvPr/>
        </p:nvSpPr>
        <p:spPr>
          <a:xfrm>
            <a:off x="6223956" y="5863339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0.6334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5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07DC61-48BB-4502-EC2F-A279A2F0BE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92" y="1990337"/>
            <a:ext cx="6041431" cy="16334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7DE0300-56DC-D7AC-A0C5-D9CDD12AA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7AF8B9-77D7-664F-9313-4A5BF47A6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9D9C9B-7502-9C0F-33B2-9C385DC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1DB860-B833-0F7B-BDFD-A5E22C21742A}"/>
              </a:ext>
            </a:extLst>
          </p:cNvPr>
          <p:cNvSpPr/>
          <p:nvPr/>
        </p:nvSpPr>
        <p:spPr>
          <a:xfrm>
            <a:off x="768308" y="815443"/>
            <a:ext cx="4747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消融实验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FFE06E-7A91-5C97-D0D3-5A5B43DCA91A}"/>
              </a:ext>
            </a:extLst>
          </p:cNvPr>
          <p:cNvSpPr txBox="1"/>
          <p:nvPr/>
        </p:nvSpPr>
        <p:spPr>
          <a:xfrm>
            <a:off x="2376243" y="1584268"/>
            <a:ext cx="66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</a:rPr>
              <a:t>ERNIE 3.0 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</a:rPr>
              <a:t>作为预训练模型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更适用于小样本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文本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分类任务</a:t>
            </a:r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26FE1512-BD22-C121-07C2-24D7A837D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0073" y="1574167"/>
            <a:ext cx="416170" cy="41617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4FCC40CC-34EF-F6C7-5CC2-687E9B3C4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3219" y="921141"/>
            <a:ext cx="392722" cy="3927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A0FDC49-E3FA-1739-05D6-B7E7447E16CD}"/>
              </a:ext>
            </a:extLst>
          </p:cNvPr>
          <p:cNvSpPr txBox="1"/>
          <p:nvPr/>
        </p:nvSpPr>
        <p:spPr>
          <a:xfrm>
            <a:off x="2376243" y="3978537"/>
            <a:ext cx="639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类别相关的动态阈值伪标签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产生策略可以更好地对抗长尾分布现象，并充分挖掘未标注数据所蕴含的信息</a:t>
            </a:r>
            <a:endParaRPr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62C630E0-774B-F042-8D1D-2C76682E0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0073" y="3968436"/>
            <a:ext cx="416170" cy="4161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0EF56A-CC60-1F1C-9AA1-D40E6336BA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52" y="4803904"/>
            <a:ext cx="5852971" cy="12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2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814F08-A55C-F17C-5E0C-E8478AA62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599C07-89B7-57EA-27FD-3B6A6DF00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EE4D42-7295-4E06-3ED3-F3C7DBB99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BD397A-1511-AC75-E740-9081C1A55878}"/>
              </a:ext>
            </a:extLst>
          </p:cNvPr>
          <p:cNvSpPr/>
          <p:nvPr/>
        </p:nvSpPr>
        <p:spPr>
          <a:xfrm>
            <a:off x="768308" y="815443"/>
            <a:ext cx="4747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消融实验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——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训练策略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DD1170F9-51C8-666C-0658-CA23C274C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8509" y="921141"/>
            <a:ext cx="392722" cy="39272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A00486E-2D5E-3D05-7520-3C805FA14024}"/>
              </a:ext>
            </a:extLst>
          </p:cNvPr>
          <p:cNvGrpSpPr/>
          <p:nvPr/>
        </p:nvGrpSpPr>
        <p:grpSpPr>
          <a:xfrm>
            <a:off x="1906065" y="1779003"/>
            <a:ext cx="8680493" cy="3299993"/>
            <a:chOff x="2211027" y="1939691"/>
            <a:chExt cx="8680493" cy="3299993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654F213-136F-2185-F3E6-3126AE26CB5A}"/>
                </a:ext>
              </a:extLst>
            </p:cNvPr>
            <p:cNvSpPr txBox="1"/>
            <p:nvPr/>
          </p:nvSpPr>
          <p:spPr>
            <a:xfrm>
              <a:off x="2627197" y="1949792"/>
              <a:ext cx="6688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FGM </a:t>
              </a:r>
              <a:r>
                <a:rPr lang="zh-CN" altLang="en-US" dirty="0">
                  <a:solidFill>
                    <a:srgbClr val="C00000"/>
                  </a:solidFill>
                </a:rPr>
                <a:t>与 </a:t>
              </a:r>
              <a:r>
                <a:rPr lang="en-US" altLang="zh-CN" dirty="0">
                  <a:solidFill>
                    <a:srgbClr val="C00000"/>
                  </a:solidFill>
                </a:rPr>
                <a:t>PGD </a:t>
              </a:r>
              <a:r>
                <a:rPr lang="zh-CN" altLang="en-US" dirty="0"/>
                <a:t>更适用于本次的小样本分类学习任务，而 </a:t>
              </a:r>
              <a:r>
                <a:rPr lang="en-US" altLang="zh-CN" dirty="0"/>
                <a:t>EMA</a:t>
              </a:r>
              <a:r>
                <a:rPr lang="zh-CN" altLang="en-US" dirty="0"/>
                <a:t>、</a:t>
              </a:r>
              <a:r>
                <a:rPr lang="en-US" altLang="zh-CN" dirty="0"/>
                <a:t>R-Drop </a:t>
              </a:r>
              <a:r>
                <a:rPr lang="zh-CN" altLang="en-US" dirty="0"/>
                <a:t>及不平衡分类损失等对于模型性能提升没有帮助</a:t>
              </a:r>
            </a:p>
          </p:txBody>
        </p:sp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B7A7A66B-C2C8-396D-E0D9-0BB8E2E66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11027" y="1939691"/>
              <a:ext cx="416170" cy="41617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8972F9C-47D3-7F93-82F9-E2DD4F55F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81"/>
            <a:stretch/>
          </p:blipFill>
          <p:spPr>
            <a:xfrm>
              <a:off x="2559818" y="2874698"/>
              <a:ext cx="6796427" cy="82251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A536BCA-BC25-0594-D7A8-F36B07A0C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198" y="4086204"/>
              <a:ext cx="6634815" cy="839631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19713F6-544D-813D-A8DB-FEC4865EB3F0}"/>
                </a:ext>
              </a:extLst>
            </p:cNvPr>
            <p:cNvSpPr txBox="1"/>
            <p:nvPr/>
          </p:nvSpPr>
          <p:spPr>
            <a:xfrm>
              <a:off x="2627197" y="4931907"/>
              <a:ext cx="8264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实验在 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Ernie-3.0 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上进行，</a:t>
              </a:r>
              <a:r>
                <a:rPr lang="en-US" altLang="zh-CN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cb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rfl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ntrfl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dbfl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为尝试过的不平衡分类损失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E02E42F-AF7D-BEA9-CC0E-65818101FD10}"/>
                </a:ext>
              </a:extLst>
            </p:cNvPr>
            <p:cNvSpPr txBox="1"/>
            <p:nvPr/>
          </p:nvSpPr>
          <p:spPr>
            <a:xfrm>
              <a:off x="2627197" y="3613061"/>
              <a:ext cx="5808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实验在 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Chinese-</a:t>
              </a:r>
              <a:r>
                <a:rPr lang="en-US" altLang="zh-CN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macbert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-base 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上进行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218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E69AD8-132B-D5A4-D8F6-A6D3512F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66F26D-58D0-36BE-CEED-E31CF88AF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2105CD-CA91-1E24-3C6A-0EF4CEE45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BBB62B-26A9-F8ED-A21D-ED5819154DD8}"/>
              </a:ext>
            </a:extLst>
          </p:cNvPr>
          <p:cNvSpPr/>
          <p:nvPr/>
        </p:nvSpPr>
        <p:spPr>
          <a:xfrm>
            <a:off x="768308" y="815443"/>
            <a:ext cx="53081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消融实验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——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尾部数据增强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9BF794-6051-B556-AE3B-374E7FA90474}"/>
              </a:ext>
            </a:extLst>
          </p:cNvPr>
          <p:cNvSpPr txBox="1"/>
          <p:nvPr/>
        </p:nvSpPr>
        <p:spPr>
          <a:xfrm>
            <a:off x="2361506" y="2181801"/>
            <a:ext cx="66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尾部</a:t>
            </a:r>
            <a:r>
              <a:rPr lang="zh-CN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数据增强</a:t>
            </a:r>
            <a:r>
              <a:rPr lang="en-US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方法对于模型的预测效果有显著提升</a:t>
            </a:r>
            <a:endParaRPr lang="zh-CN" altLang="en-US" dirty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6CFBCA7-063A-0A37-C02B-AB27D6B40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336" y="2171700"/>
            <a:ext cx="416170" cy="41617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CEB25700-1DA8-CF8E-DFAC-1F1154532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9639" y="911469"/>
            <a:ext cx="392722" cy="3927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A3522A3-5C48-6BB0-476B-C91F59C562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06" y="2773859"/>
            <a:ext cx="6505861" cy="108958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5EA2412-EA61-EFD5-90BB-BA7422B3694C}"/>
              </a:ext>
            </a:extLst>
          </p:cNvPr>
          <p:cNvSpPr txBox="1"/>
          <p:nvPr/>
        </p:nvSpPr>
        <p:spPr>
          <a:xfrm>
            <a:off x="2361506" y="3967089"/>
            <a:ext cx="6441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表格第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列与第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列、第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列与第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列实验结果为同一实验配置下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折交叉验证的不同折次的结果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7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183">
            <a:extLst>
              <a:ext uri="{FF2B5EF4-FFF2-40B4-BE49-F238E27FC236}">
                <a16:creationId xmlns:a16="http://schemas.microsoft.com/office/drawing/2014/main" id="{F0C2BB87-68F0-A826-5E24-16C564566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7" t="54049" r="28401" b="37066"/>
          <a:stretch/>
        </p:blipFill>
        <p:spPr>
          <a:xfrm>
            <a:off x="8527792" y="5505069"/>
            <a:ext cx="806918" cy="18253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6B16C6C-6649-E1E4-B17E-B56513AC3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59"/>
          <a:stretch/>
        </p:blipFill>
        <p:spPr bwMode="auto">
          <a:xfrm>
            <a:off x="587980" y="1453999"/>
            <a:ext cx="3186852" cy="27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87BD67AF-0379-61E3-1B7F-B23FCDE19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8" t="15632" r="21265" b="19423"/>
          <a:stretch/>
        </p:blipFill>
        <p:spPr bwMode="auto">
          <a:xfrm>
            <a:off x="4303587" y="1693985"/>
            <a:ext cx="643259" cy="258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AD27DD09-30BF-6ADF-AF20-300130738807}"/>
              </a:ext>
            </a:extLst>
          </p:cNvPr>
          <p:cNvCxnSpPr>
            <a:cxnSpLocks/>
          </p:cNvCxnSpPr>
          <p:nvPr/>
        </p:nvCxnSpPr>
        <p:spPr>
          <a:xfrm rot="5400000">
            <a:off x="-533985" y="2466549"/>
            <a:ext cx="2500603" cy="785243"/>
          </a:xfrm>
          <a:prstGeom prst="bentConnector3">
            <a:avLst>
              <a:gd name="adj1" fmla="val -4746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355CE93-6E50-BF2A-D2CE-18FF159D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1465" y="4778325"/>
            <a:ext cx="815411" cy="20575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4A5A05E-9BCD-CEE7-9772-C47AB684D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1465" y="5909353"/>
            <a:ext cx="815411" cy="20575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765FAB0-07CA-598D-1EC3-CBFA367E0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550" y="5351459"/>
            <a:ext cx="457240" cy="190517"/>
          </a:xfrm>
          <a:prstGeom prst="rect">
            <a:avLst/>
          </a:prstGeom>
        </p:spPr>
      </p:pic>
      <p:sp>
        <p:nvSpPr>
          <p:cNvPr id="53" name="Google Shape;5468;p54">
            <a:extLst>
              <a:ext uri="{FF2B5EF4-FFF2-40B4-BE49-F238E27FC236}">
                <a16:creationId xmlns:a16="http://schemas.microsoft.com/office/drawing/2014/main" id="{ED5D2CB5-C331-1A1F-189C-83918F3F84EC}"/>
              </a:ext>
            </a:extLst>
          </p:cNvPr>
          <p:cNvSpPr/>
          <p:nvPr/>
        </p:nvSpPr>
        <p:spPr>
          <a:xfrm>
            <a:off x="2536832" y="4595815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54" name="Google Shape;5469;p54">
            <a:extLst>
              <a:ext uri="{FF2B5EF4-FFF2-40B4-BE49-F238E27FC236}">
                <a16:creationId xmlns:a16="http://schemas.microsoft.com/office/drawing/2014/main" id="{D05B0E6B-433A-A48A-1B5C-47AFCE2CF2DB}"/>
              </a:ext>
            </a:extLst>
          </p:cNvPr>
          <p:cNvSpPr/>
          <p:nvPr/>
        </p:nvSpPr>
        <p:spPr>
          <a:xfrm>
            <a:off x="2536832" y="5224765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55" name="Google Shape;5470;p54">
            <a:extLst>
              <a:ext uri="{FF2B5EF4-FFF2-40B4-BE49-F238E27FC236}">
                <a16:creationId xmlns:a16="http://schemas.microsoft.com/office/drawing/2014/main" id="{955FEDA0-63E1-01F6-E252-00052917E89B}"/>
              </a:ext>
            </a:extLst>
          </p:cNvPr>
          <p:cNvSpPr/>
          <p:nvPr/>
        </p:nvSpPr>
        <p:spPr>
          <a:xfrm>
            <a:off x="2538182" y="5853715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cxnSp>
        <p:nvCxnSpPr>
          <p:cNvPr id="83" name="Google Shape;5498;p54">
            <a:extLst>
              <a:ext uri="{FF2B5EF4-FFF2-40B4-BE49-F238E27FC236}">
                <a16:creationId xmlns:a16="http://schemas.microsoft.com/office/drawing/2014/main" id="{E1E04BAA-EDB6-C598-D659-C066376B5E1C}"/>
              </a:ext>
            </a:extLst>
          </p:cNvPr>
          <p:cNvCxnSpPr/>
          <p:nvPr/>
        </p:nvCxnSpPr>
        <p:spPr>
          <a:xfrm>
            <a:off x="2066632" y="4833265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5499;p54">
            <a:extLst>
              <a:ext uri="{FF2B5EF4-FFF2-40B4-BE49-F238E27FC236}">
                <a16:creationId xmlns:a16="http://schemas.microsoft.com/office/drawing/2014/main" id="{B711DF69-BDED-A835-4544-A6EE6FDF9E98}"/>
              </a:ext>
            </a:extLst>
          </p:cNvPr>
          <p:cNvCxnSpPr/>
          <p:nvPr/>
        </p:nvCxnSpPr>
        <p:spPr>
          <a:xfrm>
            <a:off x="2066632" y="4833265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5500;p54">
            <a:extLst>
              <a:ext uri="{FF2B5EF4-FFF2-40B4-BE49-F238E27FC236}">
                <a16:creationId xmlns:a16="http://schemas.microsoft.com/office/drawing/2014/main" id="{BDC68109-559D-8C58-AD92-998EDDBE5CD9}"/>
              </a:ext>
            </a:extLst>
          </p:cNvPr>
          <p:cNvCxnSpPr/>
          <p:nvPr/>
        </p:nvCxnSpPr>
        <p:spPr>
          <a:xfrm>
            <a:off x="2066701" y="4833265"/>
            <a:ext cx="4722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5501;p54">
            <a:extLst>
              <a:ext uri="{FF2B5EF4-FFF2-40B4-BE49-F238E27FC236}">
                <a16:creationId xmlns:a16="http://schemas.microsoft.com/office/drawing/2014/main" id="{171C4D8C-5C8B-2666-3E5F-75DE74148C6F}"/>
              </a:ext>
            </a:extLst>
          </p:cNvPr>
          <p:cNvCxnSpPr/>
          <p:nvPr/>
        </p:nvCxnSpPr>
        <p:spPr>
          <a:xfrm rot="10800000" flipH="1">
            <a:off x="2066632" y="4833415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5502;p54">
            <a:extLst>
              <a:ext uri="{FF2B5EF4-FFF2-40B4-BE49-F238E27FC236}">
                <a16:creationId xmlns:a16="http://schemas.microsoft.com/office/drawing/2014/main" id="{7D7AD737-F3F9-D46E-7DE0-027A5563842D}"/>
              </a:ext>
            </a:extLst>
          </p:cNvPr>
          <p:cNvCxnSpPr/>
          <p:nvPr/>
        </p:nvCxnSpPr>
        <p:spPr>
          <a:xfrm>
            <a:off x="2066632" y="5462215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5503;p54">
            <a:extLst>
              <a:ext uri="{FF2B5EF4-FFF2-40B4-BE49-F238E27FC236}">
                <a16:creationId xmlns:a16="http://schemas.microsoft.com/office/drawing/2014/main" id="{1E06C8F1-B1DF-62BA-AF9C-B8EA0F023C49}"/>
              </a:ext>
            </a:extLst>
          </p:cNvPr>
          <p:cNvCxnSpPr/>
          <p:nvPr/>
        </p:nvCxnSpPr>
        <p:spPr>
          <a:xfrm>
            <a:off x="2066632" y="5462215"/>
            <a:ext cx="4722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5504;p54">
            <a:extLst>
              <a:ext uri="{FF2B5EF4-FFF2-40B4-BE49-F238E27FC236}">
                <a16:creationId xmlns:a16="http://schemas.microsoft.com/office/drawing/2014/main" id="{5E679612-33B6-6851-A9FB-FEA71333BFAD}"/>
              </a:ext>
            </a:extLst>
          </p:cNvPr>
          <p:cNvCxnSpPr/>
          <p:nvPr/>
        </p:nvCxnSpPr>
        <p:spPr>
          <a:xfrm rot="10800000" flipH="1">
            <a:off x="2067982" y="4833265"/>
            <a:ext cx="4695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5505;p54">
            <a:extLst>
              <a:ext uri="{FF2B5EF4-FFF2-40B4-BE49-F238E27FC236}">
                <a16:creationId xmlns:a16="http://schemas.microsoft.com/office/drawing/2014/main" id="{5227EC0E-0647-F6E1-6320-A469E9D5D5BA}"/>
              </a:ext>
            </a:extLst>
          </p:cNvPr>
          <p:cNvCxnSpPr/>
          <p:nvPr/>
        </p:nvCxnSpPr>
        <p:spPr>
          <a:xfrm rot="10800000" flipH="1">
            <a:off x="2067982" y="5462065"/>
            <a:ext cx="4695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5506;p54">
            <a:extLst>
              <a:ext uri="{FF2B5EF4-FFF2-40B4-BE49-F238E27FC236}">
                <a16:creationId xmlns:a16="http://schemas.microsoft.com/office/drawing/2014/main" id="{3436D391-DD58-92B9-751F-20E37735EB7E}"/>
              </a:ext>
            </a:extLst>
          </p:cNvPr>
          <p:cNvCxnSpPr/>
          <p:nvPr/>
        </p:nvCxnSpPr>
        <p:spPr>
          <a:xfrm>
            <a:off x="2067982" y="6091165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5516;p54">
            <a:extLst>
              <a:ext uri="{FF2B5EF4-FFF2-40B4-BE49-F238E27FC236}">
                <a16:creationId xmlns:a16="http://schemas.microsoft.com/office/drawing/2014/main" id="{417B3569-98DF-2B63-3B74-6DDD5390BCC0}"/>
              </a:ext>
            </a:extLst>
          </p:cNvPr>
          <p:cNvSpPr/>
          <p:nvPr/>
        </p:nvSpPr>
        <p:spPr>
          <a:xfrm>
            <a:off x="3144632" y="5224615"/>
            <a:ext cx="467400" cy="4752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cxnSp>
        <p:nvCxnSpPr>
          <p:cNvPr id="102" name="Google Shape;5517;p54">
            <a:extLst>
              <a:ext uri="{FF2B5EF4-FFF2-40B4-BE49-F238E27FC236}">
                <a16:creationId xmlns:a16="http://schemas.microsoft.com/office/drawing/2014/main" id="{064140FA-9AEC-144D-F4CF-6FE49EC95EEB}"/>
              </a:ext>
            </a:extLst>
          </p:cNvPr>
          <p:cNvCxnSpPr>
            <a:cxnSpLocks/>
            <a:stCxn id="53" idx="6"/>
            <a:endCxn id="101" idx="1"/>
          </p:cNvCxnSpPr>
          <p:nvPr/>
        </p:nvCxnSpPr>
        <p:spPr>
          <a:xfrm>
            <a:off x="3004232" y="4833415"/>
            <a:ext cx="208849" cy="4607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5518;p54">
            <a:extLst>
              <a:ext uri="{FF2B5EF4-FFF2-40B4-BE49-F238E27FC236}">
                <a16:creationId xmlns:a16="http://schemas.microsoft.com/office/drawing/2014/main" id="{95621A05-0ED3-1FA0-B912-B60158F5CF41}"/>
              </a:ext>
            </a:extLst>
          </p:cNvPr>
          <p:cNvCxnSpPr>
            <a:cxnSpLocks/>
            <a:stCxn id="54" idx="6"/>
            <a:endCxn id="101" idx="2"/>
          </p:cNvCxnSpPr>
          <p:nvPr/>
        </p:nvCxnSpPr>
        <p:spPr>
          <a:xfrm flipV="1">
            <a:off x="3004232" y="5462215"/>
            <a:ext cx="140400" cy="1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5519;p54">
            <a:extLst>
              <a:ext uri="{FF2B5EF4-FFF2-40B4-BE49-F238E27FC236}">
                <a16:creationId xmlns:a16="http://schemas.microsoft.com/office/drawing/2014/main" id="{750D2047-AA80-DC31-CF73-DA29008E497E}"/>
              </a:ext>
            </a:extLst>
          </p:cNvPr>
          <p:cNvCxnSpPr>
            <a:cxnSpLocks/>
            <a:stCxn id="55" idx="6"/>
            <a:endCxn id="101" idx="3"/>
          </p:cNvCxnSpPr>
          <p:nvPr/>
        </p:nvCxnSpPr>
        <p:spPr>
          <a:xfrm flipV="1">
            <a:off x="3005582" y="5630224"/>
            <a:ext cx="207499" cy="4610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5520;p54">
            <a:extLst>
              <a:ext uri="{FF2B5EF4-FFF2-40B4-BE49-F238E27FC236}">
                <a16:creationId xmlns:a16="http://schemas.microsoft.com/office/drawing/2014/main" id="{E4685537-5D36-BB20-67BF-0624340DCE71}"/>
              </a:ext>
            </a:extLst>
          </p:cNvPr>
          <p:cNvCxnSpPr>
            <a:cxnSpLocks/>
            <a:stCxn id="101" idx="6"/>
            <a:endCxn id="166" idx="1"/>
          </p:cNvCxnSpPr>
          <p:nvPr/>
        </p:nvCxnSpPr>
        <p:spPr>
          <a:xfrm flipV="1">
            <a:off x="3612032" y="5462065"/>
            <a:ext cx="396352" cy="1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496;p25">
            <a:extLst>
              <a:ext uri="{FF2B5EF4-FFF2-40B4-BE49-F238E27FC236}">
                <a16:creationId xmlns:a16="http://schemas.microsoft.com/office/drawing/2014/main" id="{2B605021-8F6D-20D8-F7E9-28A64F80FF3C}"/>
              </a:ext>
            </a:extLst>
          </p:cNvPr>
          <p:cNvSpPr txBox="1"/>
          <p:nvPr/>
        </p:nvSpPr>
        <p:spPr>
          <a:xfrm>
            <a:off x="752423" y="5126383"/>
            <a:ext cx="1314152" cy="628799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Model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err="1">
                <a:effectLst/>
                <a:latin typeface="Consolas" panose="020B0609020204030204" pitchFamily="49" charset="0"/>
              </a:rPr>
              <a:t>pooler_output</a:t>
            </a:r>
            <a:endParaRPr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5468;p54">
            <a:extLst>
              <a:ext uri="{FF2B5EF4-FFF2-40B4-BE49-F238E27FC236}">
                <a16:creationId xmlns:a16="http://schemas.microsoft.com/office/drawing/2014/main" id="{57499915-C14D-954D-A2C3-86E37061448F}"/>
              </a:ext>
            </a:extLst>
          </p:cNvPr>
          <p:cNvSpPr/>
          <p:nvPr/>
        </p:nvSpPr>
        <p:spPr>
          <a:xfrm>
            <a:off x="7987054" y="1066111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37" name="Google Shape;5469;p54">
            <a:extLst>
              <a:ext uri="{FF2B5EF4-FFF2-40B4-BE49-F238E27FC236}">
                <a16:creationId xmlns:a16="http://schemas.microsoft.com/office/drawing/2014/main" id="{642366DA-8AD1-AE51-535B-2D57A54D5928}"/>
              </a:ext>
            </a:extLst>
          </p:cNvPr>
          <p:cNvSpPr/>
          <p:nvPr/>
        </p:nvSpPr>
        <p:spPr>
          <a:xfrm>
            <a:off x="7987054" y="1695061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38" name="Google Shape;5470;p54">
            <a:extLst>
              <a:ext uri="{FF2B5EF4-FFF2-40B4-BE49-F238E27FC236}">
                <a16:creationId xmlns:a16="http://schemas.microsoft.com/office/drawing/2014/main" id="{EAFCBBA1-1D77-0B76-AAC5-31B017B0B655}"/>
              </a:ext>
            </a:extLst>
          </p:cNvPr>
          <p:cNvSpPr/>
          <p:nvPr/>
        </p:nvSpPr>
        <p:spPr>
          <a:xfrm>
            <a:off x="7988404" y="2324011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cxnSp>
        <p:nvCxnSpPr>
          <p:cNvPr id="139" name="Google Shape;5498;p54">
            <a:extLst>
              <a:ext uri="{FF2B5EF4-FFF2-40B4-BE49-F238E27FC236}">
                <a16:creationId xmlns:a16="http://schemas.microsoft.com/office/drawing/2014/main" id="{7AA54712-DDA9-388A-BBB6-DFE4D781A224}"/>
              </a:ext>
            </a:extLst>
          </p:cNvPr>
          <p:cNvCxnSpPr/>
          <p:nvPr/>
        </p:nvCxnSpPr>
        <p:spPr>
          <a:xfrm>
            <a:off x="7516854" y="1303561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5499;p54">
            <a:extLst>
              <a:ext uri="{FF2B5EF4-FFF2-40B4-BE49-F238E27FC236}">
                <a16:creationId xmlns:a16="http://schemas.microsoft.com/office/drawing/2014/main" id="{C38516A1-5915-F75D-3854-DC783236DBD8}"/>
              </a:ext>
            </a:extLst>
          </p:cNvPr>
          <p:cNvCxnSpPr/>
          <p:nvPr/>
        </p:nvCxnSpPr>
        <p:spPr>
          <a:xfrm>
            <a:off x="7516854" y="1303561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5500;p54">
            <a:extLst>
              <a:ext uri="{FF2B5EF4-FFF2-40B4-BE49-F238E27FC236}">
                <a16:creationId xmlns:a16="http://schemas.microsoft.com/office/drawing/2014/main" id="{895729E5-1E5B-E223-14AB-5E3DEC516E84}"/>
              </a:ext>
            </a:extLst>
          </p:cNvPr>
          <p:cNvCxnSpPr/>
          <p:nvPr/>
        </p:nvCxnSpPr>
        <p:spPr>
          <a:xfrm>
            <a:off x="7516923" y="1303561"/>
            <a:ext cx="4722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5501;p54">
            <a:extLst>
              <a:ext uri="{FF2B5EF4-FFF2-40B4-BE49-F238E27FC236}">
                <a16:creationId xmlns:a16="http://schemas.microsoft.com/office/drawing/2014/main" id="{527B3C03-208C-15DA-5C1F-0EB9E854CC00}"/>
              </a:ext>
            </a:extLst>
          </p:cNvPr>
          <p:cNvCxnSpPr/>
          <p:nvPr/>
        </p:nvCxnSpPr>
        <p:spPr>
          <a:xfrm rot="10800000" flipH="1">
            <a:off x="7516854" y="1303711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5502;p54">
            <a:extLst>
              <a:ext uri="{FF2B5EF4-FFF2-40B4-BE49-F238E27FC236}">
                <a16:creationId xmlns:a16="http://schemas.microsoft.com/office/drawing/2014/main" id="{32596633-E7C0-39D3-69D3-F3735BED960B}"/>
              </a:ext>
            </a:extLst>
          </p:cNvPr>
          <p:cNvCxnSpPr/>
          <p:nvPr/>
        </p:nvCxnSpPr>
        <p:spPr>
          <a:xfrm>
            <a:off x="7516854" y="1932511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5503;p54">
            <a:extLst>
              <a:ext uri="{FF2B5EF4-FFF2-40B4-BE49-F238E27FC236}">
                <a16:creationId xmlns:a16="http://schemas.microsoft.com/office/drawing/2014/main" id="{F0F4BC20-942A-EFF1-8A33-4BD9C4D241C6}"/>
              </a:ext>
            </a:extLst>
          </p:cNvPr>
          <p:cNvCxnSpPr/>
          <p:nvPr/>
        </p:nvCxnSpPr>
        <p:spPr>
          <a:xfrm>
            <a:off x="7516854" y="1932511"/>
            <a:ext cx="4722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5504;p54">
            <a:extLst>
              <a:ext uri="{FF2B5EF4-FFF2-40B4-BE49-F238E27FC236}">
                <a16:creationId xmlns:a16="http://schemas.microsoft.com/office/drawing/2014/main" id="{9A27449F-DE12-EAED-8E12-F014ECBDB73E}"/>
              </a:ext>
            </a:extLst>
          </p:cNvPr>
          <p:cNvCxnSpPr/>
          <p:nvPr/>
        </p:nvCxnSpPr>
        <p:spPr>
          <a:xfrm rot="10800000" flipH="1">
            <a:off x="7518204" y="1303561"/>
            <a:ext cx="4695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5505;p54">
            <a:extLst>
              <a:ext uri="{FF2B5EF4-FFF2-40B4-BE49-F238E27FC236}">
                <a16:creationId xmlns:a16="http://schemas.microsoft.com/office/drawing/2014/main" id="{93C2FE16-8D3E-F6D2-0E49-6CA471681102}"/>
              </a:ext>
            </a:extLst>
          </p:cNvPr>
          <p:cNvCxnSpPr/>
          <p:nvPr/>
        </p:nvCxnSpPr>
        <p:spPr>
          <a:xfrm rot="10800000" flipH="1">
            <a:off x="7518204" y="1932361"/>
            <a:ext cx="4695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5506;p54">
            <a:extLst>
              <a:ext uri="{FF2B5EF4-FFF2-40B4-BE49-F238E27FC236}">
                <a16:creationId xmlns:a16="http://schemas.microsoft.com/office/drawing/2014/main" id="{CABCCD2E-0D6E-E1E2-89E1-05B6C72BAF64}"/>
              </a:ext>
            </a:extLst>
          </p:cNvPr>
          <p:cNvCxnSpPr/>
          <p:nvPr/>
        </p:nvCxnSpPr>
        <p:spPr>
          <a:xfrm>
            <a:off x="7518204" y="2561461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5516;p54">
            <a:extLst>
              <a:ext uri="{FF2B5EF4-FFF2-40B4-BE49-F238E27FC236}">
                <a16:creationId xmlns:a16="http://schemas.microsoft.com/office/drawing/2014/main" id="{AEA2A6E5-6135-1F5F-2CD2-6DC17CB9054C}"/>
              </a:ext>
            </a:extLst>
          </p:cNvPr>
          <p:cNvSpPr/>
          <p:nvPr/>
        </p:nvSpPr>
        <p:spPr>
          <a:xfrm>
            <a:off x="8760154" y="1694911"/>
            <a:ext cx="467400" cy="4752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cxnSp>
        <p:nvCxnSpPr>
          <p:cNvPr id="149" name="Google Shape;5517;p54">
            <a:extLst>
              <a:ext uri="{FF2B5EF4-FFF2-40B4-BE49-F238E27FC236}">
                <a16:creationId xmlns:a16="http://schemas.microsoft.com/office/drawing/2014/main" id="{18625609-0226-E8FA-C1A1-911FCF8BEE79}"/>
              </a:ext>
            </a:extLst>
          </p:cNvPr>
          <p:cNvCxnSpPr>
            <a:stCxn id="136" idx="6"/>
            <a:endCxn id="148" idx="1"/>
          </p:cNvCxnSpPr>
          <p:nvPr/>
        </p:nvCxnSpPr>
        <p:spPr>
          <a:xfrm>
            <a:off x="8454454" y="1303711"/>
            <a:ext cx="374100" cy="4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5518;p54">
            <a:extLst>
              <a:ext uri="{FF2B5EF4-FFF2-40B4-BE49-F238E27FC236}">
                <a16:creationId xmlns:a16="http://schemas.microsoft.com/office/drawing/2014/main" id="{238F7F78-0CD4-5BE7-7FA7-864A0AC32867}"/>
              </a:ext>
            </a:extLst>
          </p:cNvPr>
          <p:cNvCxnSpPr>
            <a:stCxn id="137" idx="6"/>
            <a:endCxn id="148" idx="2"/>
          </p:cNvCxnSpPr>
          <p:nvPr/>
        </p:nvCxnSpPr>
        <p:spPr>
          <a:xfrm>
            <a:off x="8454454" y="1932661"/>
            <a:ext cx="3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5519;p54">
            <a:extLst>
              <a:ext uri="{FF2B5EF4-FFF2-40B4-BE49-F238E27FC236}">
                <a16:creationId xmlns:a16="http://schemas.microsoft.com/office/drawing/2014/main" id="{6201CDEF-2D90-409D-DB26-08DDE0EAD302}"/>
              </a:ext>
            </a:extLst>
          </p:cNvPr>
          <p:cNvCxnSpPr>
            <a:stCxn id="138" idx="6"/>
            <a:endCxn id="148" idx="3"/>
          </p:cNvCxnSpPr>
          <p:nvPr/>
        </p:nvCxnSpPr>
        <p:spPr>
          <a:xfrm rot="10800000" flipH="1">
            <a:off x="8455804" y="2100511"/>
            <a:ext cx="372900" cy="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5520;p54">
            <a:extLst>
              <a:ext uri="{FF2B5EF4-FFF2-40B4-BE49-F238E27FC236}">
                <a16:creationId xmlns:a16="http://schemas.microsoft.com/office/drawing/2014/main" id="{11A57D0F-5263-96E1-3176-0061285D6807}"/>
              </a:ext>
            </a:extLst>
          </p:cNvPr>
          <p:cNvCxnSpPr>
            <a:cxnSpLocks/>
          </p:cNvCxnSpPr>
          <p:nvPr/>
        </p:nvCxnSpPr>
        <p:spPr>
          <a:xfrm flipV="1">
            <a:off x="9257984" y="1925911"/>
            <a:ext cx="423078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8" name="Picture 2">
            <a:extLst>
              <a:ext uri="{FF2B5EF4-FFF2-40B4-BE49-F238E27FC236}">
                <a16:creationId xmlns:a16="http://schemas.microsoft.com/office/drawing/2014/main" id="{983D869F-C292-F5E2-A8DD-FE1A1DBE2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8" t="15632" r="21265" b="76143"/>
          <a:stretch/>
        </p:blipFill>
        <p:spPr bwMode="auto">
          <a:xfrm>
            <a:off x="6008688" y="1471863"/>
            <a:ext cx="1373936" cy="69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518AF0-09CD-373A-4E3D-C27B1D454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9" t="90199" r="21884" b="2069"/>
          <a:stretch/>
        </p:blipFill>
        <p:spPr bwMode="auto">
          <a:xfrm>
            <a:off x="6082174" y="3374863"/>
            <a:ext cx="3340360" cy="5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Google Shape;496;p25">
            <a:extLst>
              <a:ext uri="{FF2B5EF4-FFF2-40B4-BE49-F238E27FC236}">
                <a16:creationId xmlns:a16="http://schemas.microsoft.com/office/drawing/2014/main" id="{B7AE7375-E480-2948-26DF-A7C2104CCC27}"/>
              </a:ext>
            </a:extLst>
          </p:cNvPr>
          <p:cNvSpPr txBox="1"/>
          <p:nvPr/>
        </p:nvSpPr>
        <p:spPr>
          <a:xfrm>
            <a:off x="4008384" y="5118953"/>
            <a:ext cx="1471549" cy="686224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Model 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err="1">
                <a:effectLst/>
                <a:latin typeface="Consolas" panose="020B0609020204030204" pitchFamily="49" charset="0"/>
              </a:rPr>
              <a:t>pooler_output</a:t>
            </a:r>
            <a:endParaRPr lang="en-US" altLang="zh-CN" sz="1200" dirty="0">
              <a:effectLst/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MLP</a:t>
            </a:r>
            <a:endParaRPr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5500;p54">
            <a:extLst>
              <a:ext uri="{FF2B5EF4-FFF2-40B4-BE49-F238E27FC236}">
                <a16:creationId xmlns:a16="http://schemas.microsoft.com/office/drawing/2014/main" id="{139B07AF-6FC8-B540-39C6-96F9AAFB9AA4}"/>
              </a:ext>
            </a:extLst>
          </p:cNvPr>
          <p:cNvCxnSpPr>
            <a:cxnSpLocks/>
            <a:stCxn id="34" idx="0"/>
            <a:endCxn id="134" idx="1"/>
          </p:cNvCxnSpPr>
          <p:nvPr/>
        </p:nvCxnSpPr>
        <p:spPr>
          <a:xfrm>
            <a:off x="592050" y="4881205"/>
            <a:ext cx="160373" cy="5595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5500;p54">
            <a:extLst>
              <a:ext uri="{FF2B5EF4-FFF2-40B4-BE49-F238E27FC236}">
                <a16:creationId xmlns:a16="http://schemas.microsoft.com/office/drawing/2014/main" id="{F9A4C598-E99A-9EFF-5C30-FF26E552198A}"/>
              </a:ext>
            </a:extLst>
          </p:cNvPr>
          <p:cNvCxnSpPr>
            <a:cxnSpLocks/>
            <a:stCxn id="35" idx="0"/>
            <a:endCxn id="134" idx="1"/>
          </p:cNvCxnSpPr>
          <p:nvPr/>
        </p:nvCxnSpPr>
        <p:spPr>
          <a:xfrm flipV="1">
            <a:off x="592050" y="5440783"/>
            <a:ext cx="160373" cy="5714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5520;p54">
            <a:extLst>
              <a:ext uri="{FF2B5EF4-FFF2-40B4-BE49-F238E27FC236}">
                <a16:creationId xmlns:a16="http://schemas.microsoft.com/office/drawing/2014/main" id="{5D2F19CD-CAD4-8023-1B7D-165483FE2E23}"/>
              </a:ext>
            </a:extLst>
          </p:cNvPr>
          <p:cNvCxnSpPr/>
          <p:nvPr/>
        </p:nvCxnSpPr>
        <p:spPr>
          <a:xfrm rot="10800000" flipH="1">
            <a:off x="9351962" y="3678263"/>
            <a:ext cx="329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496;p25">
            <a:extLst>
              <a:ext uri="{FF2B5EF4-FFF2-40B4-BE49-F238E27FC236}">
                <a16:creationId xmlns:a16="http://schemas.microsoft.com/office/drawing/2014/main" id="{D2C669B9-1DEC-99E8-C020-889AA3694B20}"/>
              </a:ext>
            </a:extLst>
          </p:cNvPr>
          <p:cNvSpPr txBox="1"/>
          <p:nvPr/>
        </p:nvSpPr>
        <p:spPr>
          <a:xfrm>
            <a:off x="9689507" y="1613384"/>
            <a:ext cx="1314152" cy="686870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Model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err="1">
                <a:effectLst/>
                <a:latin typeface="Consolas" panose="020B0609020204030204" pitchFamily="49" charset="0"/>
              </a:rPr>
              <a:t>last_hidden</a:t>
            </a:r>
            <a:endParaRPr lang="en-US" altLang="zh-CN" sz="1200" dirty="0">
              <a:effectLst/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MLP</a:t>
            </a:r>
            <a:endParaRPr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496;p25">
            <a:extLst>
              <a:ext uri="{FF2B5EF4-FFF2-40B4-BE49-F238E27FC236}">
                <a16:creationId xmlns:a16="http://schemas.microsoft.com/office/drawing/2014/main" id="{92B26F92-F205-2FDD-C851-0FE5A0601E32}"/>
              </a:ext>
            </a:extLst>
          </p:cNvPr>
          <p:cNvSpPr txBox="1"/>
          <p:nvPr/>
        </p:nvSpPr>
        <p:spPr>
          <a:xfrm>
            <a:off x="9698314" y="3374863"/>
            <a:ext cx="1251811" cy="686870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Model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Concat last four hidden </a:t>
            </a:r>
          </a:p>
        </p:txBody>
      </p:sp>
      <p:pic>
        <p:nvPicPr>
          <p:cNvPr id="182" name="图片 181">
            <a:extLst>
              <a:ext uri="{FF2B5EF4-FFF2-40B4-BE49-F238E27FC236}">
                <a16:creationId xmlns:a16="http://schemas.microsoft.com/office/drawing/2014/main" id="{A2F63DF5-D721-38E2-985B-70600F145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00" t="30967" r="28125" b="60798"/>
          <a:stretch/>
        </p:blipFill>
        <p:spPr>
          <a:xfrm>
            <a:off x="7770782" y="5516456"/>
            <a:ext cx="788670" cy="169176"/>
          </a:xfrm>
          <a:prstGeom prst="rect">
            <a:avLst/>
          </a:prstGeom>
        </p:spPr>
      </p:pic>
      <p:pic>
        <p:nvPicPr>
          <p:cNvPr id="183" name="图片 182">
            <a:extLst>
              <a:ext uri="{FF2B5EF4-FFF2-40B4-BE49-F238E27FC236}">
                <a16:creationId xmlns:a16="http://schemas.microsoft.com/office/drawing/2014/main" id="{DCA4E8D9-2820-DEFE-C283-6B19564DA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88" t="7485" r="27802" b="84262"/>
          <a:stretch/>
        </p:blipFill>
        <p:spPr>
          <a:xfrm>
            <a:off x="6969412" y="5515229"/>
            <a:ext cx="811948" cy="16954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EC5EC3F-B3D3-1475-95DF-E2A6A23DE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t="52611" r="85382" b="44972"/>
          <a:stretch/>
        </p:blipFill>
        <p:spPr bwMode="auto">
          <a:xfrm>
            <a:off x="6205200" y="5518895"/>
            <a:ext cx="785244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BE432364-062A-9110-1188-535988ACA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9" t="90199" r="21884" b="3959"/>
          <a:stretch/>
        </p:blipFill>
        <p:spPr bwMode="auto">
          <a:xfrm>
            <a:off x="6077742" y="5128411"/>
            <a:ext cx="3340360" cy="40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Google Shape;5520;p54">
            <a:extLst>
              <a:ext uri="{FF2B5EF4-FFF2-40B4-BE49-F238E27FC236}">
                <a16:creationId xmlns:a16="http://schemas.microsoft.com/office/drawing/2014/main" id="{2D665F90-D958-1905-914A-6496D7EF4CBA}"/>
              </a:ext>
            </a:extLst>
          </p:cNvPr>
          <p:cNvCxnSpPr/>
          <p:nvPr/>
        </p:nvCxnSpPr>
        <p:spPr>
          <a:xfrm rot="10800000" flipH="1">
            <a:off x="9351962" y="5504106"/>
            <a:ext cx="329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496;p25">
            <a:extLst>
              <a:ext uri="{FF2B5EF4-FFF2-40B4-BE49-F238E27FC236}">
                <a16:creationId xmlns:a16="http://schemas.microsoft.com/office/drawing/2014/main" id="{A9902703-5197-58A0-874A-6300824AB337}"/>
              </a:ext>
            </a:extLst>
          </p:cNvPr>
          <p:cNvSpPr txBox="1"/>
          <p:nvPr/>
        </p:nvSpPr>
        <p:spPr>
          <a:xfrm>
            <a:off x="9698314" y="5044831"/>
            <a:ext cx="1622298" cy="889861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Model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effectLst/>
                <a:latin typeface="Consolas" panose="020B0609020204030204" pitchFamily="49" charset="0"/>
              </a:rPr>
              <a:t>Average </a:t>
            </a:r>
            <a:r>
              <a:rPr lang="en-US" altLang="zh-CN" sz="1200" dirty="0" err="1">
                <a:effectLst/>
                <a:latin typeface="Consolas" panose="020B0609020204030204" pitchFamily="49" charset="0"/>
              </a:rPr>
              <a:t>last_four_hidden</a:t>
            </a:r>
            <a:r>
              <a:rPr lang="en-US" altLang="zh-CN" sz="1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effectLst/>
                <a:latin typeface="Consolas" panose="020B0609020204030204" pitchFamily="49" charset="0"/>
              </a:rPr>
              <a:t>first_four_hidden</a:t>
            </a:r>
            <a:endParaRPr lang="en-US" altLang="zh-CN"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pic>
        <p:nvPicPr>
          <p:cNvPr id="189" name="图片 188">
            <a:extLst>
              <a:ext uri="{FF2B5EF4-FFF2-40B4-BE49-F238E27FC236}">
                <a16:creationId xmlns:a16="http://schemas.microsoft.com/office/drawing/2014/main" id="{11887628-8B55-DFA9-28C3-165831630B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6550" y="5719469"/>
            <a:ext cx="143638" cy="165736"/>
          </a:xfrm>
          <a:prstGeom prst="rect">
            <a:avLst/>
          </a:prstGeom>
        </p:spPr>
      </p:pic>
      <p:pic>
        <p:nvPicPr>
          <p:cNvPr id="191" name="图片 190">
            <a:extLst>
              <a:ext uri="{FF2B5EF4-FFF2-40B4-BE49-F238E27FC236}">
                <a16:creationId xmlns:a16="http://schemas.microsoft.com/office/drawing/2014/main" id="{554D7AB7-562B-DD6F-78E1-B543922153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0647" y="5726158"/>
            <a:ext cx="123954" cy="169028"/>
          </a:xfrm>
          <a:prstGeom prst="rect">
            <a:avLst/>
          </a:prstGeom>
        </p:spPr>
      </p:pic>
      <p:pic>
        <p:nvPicPr>
          <p:cNvPr id="1025" name="图片 1024">
            <a:extLst>
              <a:ext uri="{FF2B5EF4-FFF2-40B4-BE49-F238E27FC236}">
                <a16:creationId xmlns:a16="http://schemas.microsoft.com/office/drawing/2014/main" id="{E7043CBA-8046-A578-6267-75A4949CB5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0422" y="5723828"/>
            <a:ext cx="110332" cy="169176"/>
          </a:xfrm>
          <a:prstGeom prst="rect">
            <a:avLst/>
          </a:prstGeom>
        </p:spPr>
      </p:pic>
      <p:pic>
        <p:nvPicPr>
          <p:cNvPr id="1029" name="图片 1028">
            <a:extLst>
              <a:ext uri="{FF2B5EF4-FFF2-40B4-BE49-F238E27FC236}">
                <a16:creationId xmlns:a16="http://schemas.microsoft.com/office/drawing/2014/main" id="{7795758A-DE2D-EDFF-391A-EF9B8F2345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1178" y="5720271"/>
            <a:ext cx="102676" cy="18253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AC9E450-7900-6DBD-1D24-DC2851EA3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D1D23F-C4E6-0158-5567-B0F7D6D49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040FFC-7643-E301-6F36-D67251D5A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D91937-7E2B-3FC7-8385-5DBFAE258438}"/>
              </a:ext>
            </a:extLst>
          </p:cNvPr>
          <p:cNvSpPr/>
          <p:nvPr/>
        </p:nvSpPr>
        <p:spPr>
          <a:xfrm>
            <a:off x="768308" y="815443"/>
            <a:ext cx="480119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消融实验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——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预测头架构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6D1E21FE-C950-6B69-0081-7DDA6055CB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49482" y="958019"/>
            <a:ext cx="392722" cy="3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0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EA013A-BB54-745B-0AC5-1396B8EE3DDF}"/>
              </a:ext>
            </a:extLst>
          </p:cNvPr>
          <p:cNvSpPr txBox="1"/>
          <p:nvPr/>
        </p:nvSpPr>
        <p:spPr>
          <a:xfrm>
            <a:off x="158750" y="4371425"/>
            <a:ext cx="289560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600" dirty="0">
                <a:effectLst/>
                <a:latin typeface="+mn-ea"/>
              </a:rPr>
              <a:t>李一鸣</a:t>
            </a:r>
            <a:br>
              <a:rPr lang="en-US" altLang="zh-CN" sz="1600" dirty="0">
                <a:effectLst/>
                <a:latin typeface="+mn-ea"/>
              </a:rPr>
            </a:br>
            <a:r>
              <a:rPr lang="en-US" altLang="zh-CN" sz="1600" dirty="0">
                <a:effectLst/>
                <a:latin typeface="+mn-ea"/>
              </a:rPr>
              <a:t> </a:t>
            </a:r>
            <a:r>
              <a:rPr lang="zh-CN" altLang="zh-CN" sz="1600" dirty="0">
                <a:effectLst/>
                <a:latin typeface="+mn-ea"/>
                <a:cs typeface="微软雅黑" panose="020B0503020204020204" pitchFamily="34" charset="-122"/>
              </a:rPr>
              <a:t>中国科学院</a:t>
            </a:r>
            <a:r>
              <a:rPr lang="zh-CN" altLang="en-US" sz="1600" dirty="0">
                <a:latin typeface="+mn-ea"/>
                <a:cs typeface="微软雅黑" panose="020B0503020204020204" pitchFamily="34" charset="-122"/>
              </a:rPr>
              <a:t>计算技术研究所</a:t>
            </a:r>
            <a:br>
              <a:rPr lang="en-US" altLang="zh-CN" sz="1800" dirty="0"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600" dirty="0">
                <a:effectLst/>
                <a:latin typeface="Linux Libertine"/>
                <a:ea typeface="Calibri" panose="020F0502020204030204" pitchFamily="34" charset="0"/>
              </a:rPr>
              <a:t>liyiming22s1@ict.ac.cn</a:t>
            </a:r>
            <a:endParaRPr lang="zh-CN" altLang="zh-CN" sz="1600" dirty="0">
              <a:effectLst/>
              <a:latin typeface="Linux Libertine"/>
              <a:ea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FEAB74-18DA-CD49-43A1-17D4975A2D87}"/>
              </a:ext>
            </a:extLst>
          </p:cNvPr>
          <p:cNvSpPr txBox="1"/>
          <p:nvPr/>
        </p:nvSpPr>
        <p:spPr>
          <a:xfrm>
            <a:off x="3043767" y="4371425"/>
            <a:ext cx="300355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600" dirty="0">
                <a:latin typeface="+mn-ea"/>
              </a:rPr>
              <a:t>张兆</a:t>
            </a:r>
            <a:br>
              <a:rPr lang="en-US" altLang="zh-CN" sz="1600" dirty="0">
                <a:latin typeface="+mn-ea"/>
              </a:rPr>
            </a:br>
            <a:r>
              <a:rPr lang="zh-CN" altLang="zh-CN" sz="1600" dirty="0">
                <a:latin typeface="+mn-ea"/>
              </a:rPr>
              <a:t>中国科学院</a:t>
            </a:r>
            <a:r>
              <a:rPr lang="zh-CN" altLang="en-US" sz="1600" dirty="0">
                <a:latin typeface="+mn-ea"/>
              </a:rPr>
              <a:t>计算技术研究所</a:t>
            </a:r>
            <a:br>
              <a:rPr lang="en-US" altLang="zh-CN" sz="2000" dirty="0"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600" dirty="0">
                <a:effectLst/>
                <a:latin typeface="Linux Libertine"/>
                <a:ea typeface="Calibri" panose="020F0502020204030204" pitchFamily="34" charset="0"/>
              </a:rPr>
              <a:t>zhaozhao809@163.com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8A784B-7A95-4D51-EA85-96A4C5A452BC}"/>
              </a:ext>
            </a:extLst>
          </p:cNvPr>
          <p:cNvSpPr txBox="1"/>
          <p:nvPr/>
        </p:nvSpPr>
        <p:spPr>
          <a:xfrm>
            <a:off x="6036734" y="4371425"/>
            <a:ext cx="3003550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</a:pPr>
            <a:r>
              <a:rPr lang="zh-CN" altLang="zh-CN" sz="1800" dirty="0">
                <a:effectLst/>
                <a:latin typeface="Linux Libertine"/>
                <a:ea typeface="Calibri" panose="020F0502020204030204" pitchFamily="34" charset="0"/>
              </a:rPr>
              <a:t> </a:t>
            </a:r>
            <a:r>
              <a:rPr lang="zh-CN" altLang="zh-CN" sz="1600" dirty="0">
                <a:latin typeface="+mn-ea"/>
              </a:rPr>
              <a:t>李想</a:t>
            </a:r>
            <a:br>
              <a:rPr lang="en-US" altLang="zh-CN" sz="1600" dirty="0">
                <a:latin typeface="+mn-ea"/>
              </a:rPr>
            </a:br>
            <a:r>
              <a:rPr lang="en-US" altLang="zh-CN" sz="1600" dirty="0">
                <a:latin typeface="+mn-ea"/>
              </a:rPr>
              <a:t> </a:t>
            </a:r>
            <a:r>
              <a:rPr lang="zh-CN" altLang="zh-CN" sz="1600" dirty="0">
                <a:latin typeface="+mn-ea"/>
              </a:rPr>
              <a:t>中国科学院</a:t>
            </a:r>
            <a:r>
              <a:rPr lang="zh-CN" altLang="en-US" sz="1600" dirty="0">
                <a:latin typeface="+mn-ea"/>
              </a:rPr>
              <a:t>自动化研究所</a:t>
            </a:r>
            <a:br>
              <a:rPr lang="en-US" altLang="zh-CN" sz="1800" dirty="0"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600" dirty="0">
                <a:effectLst/>
                <a:latin typeface="Linux Libertine"/>
                <a:ea typeface="Calibri" panose="020F0502020204030204" pitchFamily="34" charset="0"/>
              </a:rPr>
              <a:t>2300049883@qq.com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2B6C28-3AC5-101D-4CAB-E977CB86C22A}"/>
              </a:ext>
            </a:extLst>
          </p:cNvPr>
          <p:cNvSpPr txBox="1"/>
          <p:nvPr/>
        </p:nvSpPr>
        <p:spPr>
          <a:xfrm>
            <a:off x="9029700" y="4371425"/>
            <a:ext cx="300355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</a:pPr>
            <a:r>
              <a:rPr lang="zh-CN" altLang="zh-CN" sz="1600" dirty="0">
                <a:latin typeface="+mn-ea"/>
              </a:rPr>
              <a:t>赵家乐</a:t>
            </a:r>
            <a:br>
              <a:rPr lang="en-US" altLang="zh-CN" sz="1600" dirty="0">
                <a:latin typeface="+mn-ea"/>
              </a:rPr>
            </a:br>
            <a:r>
              <a:rPr lang="en-US" altLang="zh-CN" sz="1600" dirty="0">
                <a:latin typeface="+mn-ea"/>
              </a:rPr>
              <a:t> </a:t>
            </a:r>
            <a:r>
              <a:rPr lang="zh-CN" altLang="zh-CN" sz="1600" dirty="0">
                <a:latin typeface="+mn-ea"/>
              </a:rPr>
              <a:t>中国科学院</a:t>
            </a:r>
            <a:r>
              <a:rPr lang="zh-CN" altLang="en-US" sz="1600" dirty="0">
                <a:latin typeface="+mn-ea"/>
              </a:rPr>
              <a:t>计算技术研究所</a:t>
            </a:r>
            <a:br>
              <a:rPr lang="en-US" altLang="zh-CN" sz="1800" dirty="0"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600" dirty="0">
                <a:effectLst/>
                <a:latin typeface="Linux Libertine"/>
                <a:ea typeface="Calibri" panose="020F0502020204030204" pitchFamily="34" charset="0"/>
              </a:rPr>
              <a:t> 1007613549@qq.com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A9DC92-B79C-84F7-623F-B792ECDD9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25" y="1534284"/>
            <a:ext cx="2096599" cy="2714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C02A2A-4986-1D76-8437-D45C8EFA90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77" y="1534284"/>
            <a:ext cx="2096599" cy="27146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F7A88E-5E05-F617-8700-A577797BA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428" y="1534284"/>
            <a:ext cx="2096599" cy="271464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C0964AE-DD79-DD9B-81BF-470DD5C77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3" y="1534284"/>
            <a:ext cx="2096599" cy="271464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B8C5FE4-68DB-A254-63F5-ECAB45D4CE19}"/>
              </a:ext>
            </a:extLst>
          </p:cNvPr>
          <p:cNvSpPr txBox="1"/>
          <p:nvPr/>
        </p:nvSpPr>
        <p:spPr>
          <a:xfrm>
            <a:off x="812737" y="5754081"/>
            <a:ext cx="789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+mn-ea"/>
                <a:ea typeface="Calibri" panose="020F0502020204030204" pitchFamily="34" charset="0"/>
              </a:rPr>
              <a:t>研究兴趣：半监督学习、长尾识别、自然语言处理、智慧问答、生物信息学等</a:t>
            </a:r>
            <a:endParaRPr lang="zh-CN" altLang="zh-CN" sz="1600" dirty="0">
              <a:effectLst/>
              <a:latin typeface="Linux Libertine"/>
              <a:ea typeface="Calibri" panose="020F0502020204030204" pitchFamily="34" charset="0"/>
            </a:endParaRPr>
          </a:p>
        </p:txBody>
      </p:sp>
      <p:pic>
        <p:nvPicPr>
          <p:cNvPr id="29" name="图形 28">
            <a:extLst>
              <a:ext uri="{FF2B5EF4-FFF2-40B4-BE49-F238E27FC236}">
                <a16:creationId xmlns:a16="http://schemas.microsoft.com/office/drawing/2014/main" id="{FEA6ED85-F399-119F-708B-72F701AB0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7742" y="847161"/>
            <a:ext cx="492555" cy="492555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9825811D-721C-4DEC-A2CF-FDA8849493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822" y="5718615"/>
            <a:ext cx="409485" cy="40948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94DB271-F161-3806-8E94-52EA878AB97D}"/>
              </a:ext>
            </a:extLst>
          </p:cNvPr>
          <p:cNvSpPr txBox="1"/>
          <p:nvPr/>
        </p:nvSpPr>
        <p:spPr>
          <a:xfrm>
            <a:off x="4656748" y="826901"/>
            <a:ext cx="300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effectLst/>
                <a:latin typeface="+mj-ea"/>
                <a:ea typeface="+mj-ea"/>
              </a:rPr>
              <a:t>痛！太痛了！</a:t>
            </a:r>
            <a:endParaRPr lang="zh-CN" altLang="zh-CN" sz="2800" b="1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9002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DA7BFAA5-E70E-250C-3CDD-FBF87D1F3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E05E04A-9280-5C53-78CC-11A1FD1A2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F41B9E3-C3D5-A2E8-9955-A691AB70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FB99218-BB4F-B042-FF9D-11FEFD98C692}"/>
              </a:ext>
            </a:extLst>
          </p:cNvPr>
          <p:cNvSpPr/>
          <p:nvPr/>
        </p:nvSpPr>
        <p:spPr>
          <a:xfrm>
            <a:off x="768308" y="815443"/>
            <a:ext cx="480119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消融实验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——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预测头架构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pic>
        <p:nvPicPr>
          <p:cNvPr id="72" name="图形 71">
            <a:extLst>
              <a:ext uri="{FF2B5EF4-FFF2-40B4-BE49-F238E27FC236}">
                <a16:creationId xmlns:a16="http://schemas.microsoft.com/office/drawing/2014/main" id="{3B7517EA-562E-B7B6-8CCB-3AA5F355E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482" y="958019"/>
            <a:ext cx="392722" cy="392722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435F1E4-A582-E1EC-9A71-B4C0C7AC1A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7" y="2574951"/>
            <a:ext cx="6117981" cy="1969141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5B6822C0-58A2-F773-9CBF-3385C8F7D103}"/>
              </a:ext>
            </a:extLst>
          </p:cNvPr>
          <p:cNvSpPr txBox="1"/>
          <p:nvPr/>
        </p:nvSpPr>
        <p:spPr>
          <a:xfrm>
            <a:off x="1184477" y="2071712"/>
            <a:ext cx="66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输出</a:t>
            </a:r>
            <a:r>
              <a:rPr lang="zh-CN" altLang="en-US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最后一层的</a:t>
            </a:r>
            <a:r>
              <a:rPr lang="zh-CN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隐藏状态</a:t>
            </a:r>
            <a:r>
              <a:rPr lang="en-US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 + </a:t>
            </a:r>
            <a:r>
              <a:rPr lang="zh-CN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多层感知机</a:t>
            </a:r>
            <a:r>
              <a:rPr lang="en-US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的分类效果最好</a:t>
            </a:r>
            <a:endParaRPr lang="zh-CN" altLang="en-US" dirty="0"/>
          </a:p>
        </p:txBody>
      </p:sp>
      <p:pic>
        <p:nvPicPr>
          <p:cNvPr id="77" name="图形 76">
            <a:extLst>
              <a:ext uri="{FF2B5EF4-FFF2-40B4-BE49-F238E27FC236}">
                <a16:creationId xmlns:a16="http://schemas.microsoft.com/office/drawing/2014/main" id="{F2F7882A-7E12-CF89-1F02-C9B8BF01C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307" y="2061611"/>
            <a:ext cx="416170" cy="41617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B45B7C3-00D4-12B5-37CB-46F4C69E67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900" r="6299" b="10320"/>
          <a:stretch/>
        </p:blipFill>
        <p:spPr>
          <a:xfrm>
            <a:off x="7325540" y="3559521"/>
            <a:ext cx="4684832" cy="22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5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PC\Desktop\2.png2">
            <a:extLst>
              <a:ext uri="{FF2B5EF4-FFF2-40B4-BE49-F238E27FC236}">
                <a16:creationId xmlns:a16="http://schemas.microsoft.com/office/drawing/2014/main" id="{C3E92CBB-B714-0CE8-4E33-CA5B1F85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352407" y="2629867"/>
            <a:ext cx="4743593" cy="14363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  <a:cs typeface="思源黑体 CN Bold" panose="020B0800000000000000" charset="-122"/>
                <a:sym typeface="+mn-ea"/>
              </a:rPr>
              <a:t>Thanks</a:t>
            </a:r>
            <a:r>
              <a:rPr lang="zh-CN" altLang="en-US" sz="6600" b="1" dirty="0">
                <a:solidFill>
                  <a:schemeClr val="bg1"/>
                </a:solidFill>
                <a:latin typeface="+mj-ea"/>
                <a:ea typeface="+mj-ea"/>
                <a:cs typeface="思源黑体 CN Bold" panose="020B0800000000000000" charset="-122"/>
                <a:sym typeface="+mn-ea"/>
              </a:rPr>
              <a:t>！</a:t>
            </a:r>
          </a:p>
        </p:txBody>
      </p:sp>
      <p:pic>
        <p:nvPicPr>
          <p:cNvPr id="3" name="图片 2" descr="CCF BDCI ">
            <a:extLst>
              <a:ext uri="{FF2B5EF4-FFF2-40B4-BE49-F238E27FC236}">
                <a16:creationId xmlns:a16="http://schemas.microsoft.com/office/drawing/2014/main" id="{0E46000E-FCC2-9823-A5C6-F721996AF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80" y="804545"/>
            <a:ext cx="4598035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8EEA8C04-6426-5A4E-C018-663D97DB9941}"/>
              </a:ext>
            </a:extLst>
          </p:cNvPr>
          <p:cNvSpPr/>
          <p:nvPr/>
        </p:nvSpPr>
        <p:spPr>
          <a:xfrm>
            <a:off x="3355607" y="778894"/>
            <a:ext cx="1019908" cy="773723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EA5DB378-6C5F-2BD8-1ED9-8862979D44A9}"/>
              </a:ext>
            </a:extLst>
          </p:cNvPr>
          <p:cNvSpPr/>
          <p:nvPr/>
        </p:nvSpPr>
        <p:spPr>
          <a:xfrm>
            <a:off x="7436872" y="796316"/>
            <a:ext cx="1019908" cy="773723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E86857-8A53-B577-A673-8EF500B3DC9B}"/>
              </a:ext>
            </a:extLst>
          </p:cNvPr>
          <p:cNvSpPr txBox="1"/>
          <p:nvPr/>
        </p:nvSpPr>
        <p:spPr>
          <a:xfrm>
            <a:off x="3355607" y="1120371"/>
            <a:ext cx="178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train.json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2DE21F-1529-DFF9-C61E-55ADF043085D}"/>
              </a:ext>
            </a:extLst>
          </p:cNvPr>
          <p:cNvSpPr txBox="1"/>
          <p:nvPr/>
        </p:nvSpPr>
        <p:spPr>
          <a:xfrm>
            <a:off x="7432734" y="1145231"/>
            <a:ext cx="103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testA.json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56F1ECF-E234-ED2E-71E6-AC8C3EB89130}"/>
              </a:ext>
            </a:extLst>
          </p:cNvPr>
          <p:cNvSpPr/>
          <p:nvPr/>
        </p:nvSpPr>
        <p:spPr>
          <a:xfrm>
            <a:off x="3613516" y="1630325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B980D41-8785-C1BB-8E01-74714ABE6765}"/>
              </a:ext>
            </a:extLst>
          </p:cNvPr>
          <p:cNvSpPr/>
          <p:nvPr/>
        </p:nvSpPr>
        <p:spPr>
          <a:xfrm>
            <a:off x="7747534" y="1647747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双括号 10">
            <a:extLst>
              <a:ext uri="{FF2B5EF4-FFF2-40B4-BE49-F238E27FC236}">
                <a16:creationId xmlns:a16="http://schemas.microsoft.com/office/drawing/2014/main" id="{7820FB6C-E1BD-96EB-1C93-9EF7F842DE9F}"/>
              </a:ext>
            </a:extLst>
          </p:cNvPr>
          <p:cNvSpPr/>
          <p:nvPr/>
        </p:nvSpPr>
        <p:spPr>
          <a:xfrm>
            <a:off x="6668618" y="2318698"/>
            <a:ext cx="1528233" cy="522431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3E58D4-B2A2-3759-B23A-A1B3D1C72D9B}"/>
              </a:ext>
            </a:extLst>
          </p:cNvPr>
          <p:cNvSpPr txBox="1"/>
          <p:nvPr/>
        </p:nvSpPr>
        <p:spPr>
          <a:xfrm>
            <a:off x="6295433" y="2041699"/>
            <a:ext cx="179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Class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</a:rPr>
              <a:t>0  1  2 </a:t>
            </a:r>
            <a:r>
              <a:rPr lang="en-US" altLang="zh-CN" sz="1200" dirty="0">
                <a:latin typeface="Consolas" panose="020B0609020204030204" pitchFamily="49" charset="0"/>
              </a:rPr>
              <a:t>…  </a:t>
            </a:r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35</a:t>
            </a:r>
            <a:endParaRPr lang="zh-CN" alt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DBF25C-52E7-3D02-CE7B-4957E21A8EF7}"/>
              </a:ext>
            </a:extLst>
          </p:cNvPr>
          <p:cNvSpPr txBox="1"/>
          <p:nvPr/>
        </p:nvSpPr>
        <p:spPr>
          <a:xfrm>
            <a:off x="6732118" y="2257676"/>
            <a:ext cx="179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0.95 0.01 0.01 …  0.01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0.87 0.01 0.03 …  0.01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0.02 0.10 0.10 …  0.78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...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18C609-65EC-C14A-8F25-5BBF1D26F7B4}"/>
              </a:ext>
            </a:extLst>
          </p:cNvPr>
          <p:cNvSpPr txBox="1"/>
          <p:nvPr/>
        </p:nvSpPr>
        <p:spPr>
          <a:xfrm>
            <a:off x="6834043" y="2824453"/>
            <a:ext cx="179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Softmax Score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5" name="双括号 14">
            <a:extLst>
              <a:ext uri="{FF2B5EF4-FFF2-40B4-BE49-F238E27FC236}">
                <a16:creationId xmlns:a16="http://schemas.microsoft.com/office/drawing/2014/main" id="{C005BE73-986A-D5D1-F334-2B8A63104B5C}"/>
              </a:ext>
            </a:extLst>
          </p:cNvPr>
          <p:cNvSpPr/>
          <p:nvPr/>
        </p:nvSpPr>
        <p:spPr>
          <a:xfrm>
            <a:off x="6668618" y="3315214"/>
            <a:ext cx="1528233" cy="246222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BE8CC7-F293-1822-5E9A-A156AA57A835}"/>
              </a:ext>
            </a:extLst>
          </p:cNvPr>
          <p:cNvSpPr txBox="1"/>
          <p:nvPr/>
        </p:nvSpPr>
        <p:spPr>
          <a:xfrm>
            <a:off x="6668618" y="3543437"/>
            <a:ext cx="179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Class-wise threshold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A3F487-DCEE-06C2-8A29-D4494FB14591}"/>
              </a:ext>
            </a:extLst>
          </p:cNvPr>
          <p:cNvSpPr txBox="1"/>
          <p:nvPr/>
        </p:nvSpPr>
        <p:spPr>
          <a:xfrm>
            <a:off x="6732117" y="3330603"/>
            <a:ext cx="1799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Consolas" panose="020B0609020204030204" pitchFamily="49" charset="0"/>
              </a:rPr>
              <a:t>0.92 0.90 0.90 </a:t>
            </a:r>
            <a:r>
              <a:rPr lang="en-US" altLang="zh-CN" sz="800" dirty="0">
                <a:latin typeface="Consolas" panose="020B0609020204030204" pitchFamily="49" charset="0"/>
              </a:rPr>
              <a:t>…  </a:t>
            </a:r>
            <a:r>
              <a:rPr lang="en-US" altLang="zh-CN" sz="800" dirty="0">
                <a:solidFill>
                  <a:srgbClr val="0070C0"/>
                </a:solidFill>
                <a:latin typeface="Consolas" panose="020B0609020204030204" pitchFamily="49" charset="0"/>
              </a:rPr>
              <a:t>0.75</a:t>
            </a:r>
          </a:p>
        </p:txBody>
      </p:sp>
      <p:sp>
        <p:nvSpPr>
          <p:cNvPr id="18" name="箭头: 下弧形 17">
            <a:extLst>
              <a:ext uri="{FF2B5EF4-FFF2-40B4-BE49-F238E27FC236}">
                <a16:creationId xmlns:a16="http://schemas.microsoft.com/office/drawing/2014/main" id="{0A3E75EF-C380-45DD-FEC3-FA92AE3AF389}"/>
              </a:ext>
            </a:extLst>
          </p:cNvPr>
          <p:cNvSpPr/>
          <p:nvPr/>
        </p:nvSpPr>
        <p:spPr>
          <a:xfrm rot="16464633">
            <a:off x="8087151" y="2956179"/>
            <a:ext cx="760368" cy="274741"/>
          </a:xfrm>
          <a:prstGeom prst="curvedUpArrow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2F876A-218D-30B9-D165-3A972D132ED5}"/>
              </a:ext>
            </a:extLst>
          </p:cNvPr>
          <p:cNvSpPr txBox="1"/>
          <p:nvPr/>
        </p:nvSpPr>
        <p:spPr>
          <a:xfrm>
            <a:off x="8582736" y="2963975"/>
            <a:ext cx="179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Filtering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20" name="乘号 19">
            <a:extLst>
              <a:ext uri="{FF2B5EF4-FFF2-40B4-BE49-F238E27FC236}">
                <a16:creationId xmlns:a16="http://schemas.microsoft.com/office/drawing/2014/main" id="{23BFA961-D9AE-14F4-0328-14B10A389AA1}"/>
              </a:ext>
            </a:extLst>
          </p:cNvPr>
          <p:cNvSpPr/>
          <p:nvPr/>
        </p:nvSpPr>
        <p:spPr>
          <a:xfrm>
            <a:off x="8220046" y="2404890"/>
            <a:ext cx="173051" cy="16675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 形 20">
            <a:extLst>
              <a:ext uri="{FF2B5EF4-FFF2-40B4-BE49-F238E27FC236}">
                <a16:creationId xmlns:a16="http://schemas.microsoft.com/office/drawing/2014/main" id="{7746E91E-3E07-2273-D62B-059620515567}"/>
              </a:ext>
            </a:extLst>
          </p:cNvPr>
          <p:cNvSpPr/>
          <p:nvPr/>
        </p:nvSpPr>
        <p:spPr>
          <a:xfrm rot="19202229">
            <a:off x="8245902" y="2281458"/>
            <a:ext cx="145970" cy="95238"/>
          </a:xfrm>
          <a:prstGeom prst="corne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L 形 21">
            <a:extLst>
              <a:ext uri="{FF2B5EF4-FFF2-40B4-BE49-F238E27FC236}">
                <a16:creationId xmlns:a16="http://schemas.microsoft.com/office/drawing/2014/main" id="{0744CC7F-7D5E-40DE-8A97-91459224980F}"/>
              </a:ext>
            </a:extLst>
          </p:cNvPr>
          <p:cNvSpPr/>
          <p:nvPr/>
        </p:nvSpPr>
        <p:spPr>
          <a:xfrm rot="19202229">
            <a:off x="8245902" y="2553936"/>
            <a:ext cx="145970" cy="95238"/>
          </a:xfrm>
          <a:prstGeom prst="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0DF270-E2B8-65EA-ACA4-125D967B1B53}"/>
              </a:ext>
            </a:extLst>
          </p:cNvPr>
          <p:cNvSpPr/>
          <p:nvPr/>
        </p:nvSpPr>
        <p:spPr>
          <a:xfrm>
            <a:off x="6250314" y="1976254"/>
            <a:ext cx="3359624" cy="215399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717274-B76C-18CD-10F1-21FFF32BECF1}"/>
              </a:ext>
            </a:extLst>
          </p:cNvPr>
          <p:cNvSpPr txBox="1"/>
          <p:nvPr/>
        </p:nvSpPr>
        <p:spPr>
          <a:xfrm>
            <a:off x="7195180" y="3829150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类别动态阈值伪标签生成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4320CB-9B55-40FC-1F28-C0B8DC7DDD65}"/>
              </a:ext>
            </a:extLst>
          </p:cNvPr>
          <p:cNvSpPr/>
          <p:nvPr/>
        </p:nvSpPr>
        <p:spPr>
          <a:xfrm>
            <a:off x="8988224" y="3759922"/>
            <a:ext cx="101600" cy="94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A7D70A9-8D17-4769-711E-764B7284D329}"/>
              </a:ext>
            </a:extLst>
          </p:cNvPr>
          <p:cNvSpPr txBox="1"/>
          <p:nvPr/>
        </p:nvSpPr>
        <p:spPr>
          <a:xfrm>
            <a:off x="9039791" y="3699219"/>
            <a:ext cx="68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头部类别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CEE76FE-6981-7BC5-DAE2-2820CF0DC72B}"/>
              </a:ext>
            </a:extLst>
          </p:cNvPr>
          <p:cNvSpPr/>
          <p:nvPr/>
        </p:nvSpPr>
        <p:spPr>
          <a:xfrm>
            <a:off x="8988224" y="3907136"/>
            <a:ext cx="101600" cy="940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64C59DE-4364-1A23-8C16-A8B5BEC4EBD9}"/>
              </a:ext>
            </a:extLst>
          </p:cNvPr>
          <p:cNvSpPr txBox="1"/>
          <p:nvPr/>
        </p:nvSpPr>
        <p:spPr>
          <a:xfrm>
            <a:off x="9039791" y="3846433"/>
            <a:ext cx="68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尾部类别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CF169F-0371-4FC8-6498-CFDC2BE1BCE8}"/>
              </a:ext>
            </a:extLst>
          </p:cNvPr>
          <p:cNvSpPr/>
          <p:nvPr/>
        </p:nvSpPr>
        <p:spPr>
          <a:xfrm>
            <a:off x="2417666" y="1976254"/>
            <a:ext cx="3359624" cy="215399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80D054-009B-BA36-EC3B-2635B8D7AB43}"/>
              </a:ext>
            </a:extLst>
          </p:cNvPr>
          <p:cNvSpPr txBox="1"/>
          <p:nvPr/>
        </p:nvSpPr>
        <p:spPr>
          <a:xfrm>
            <a:off x="3362532" y="3829150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尾部类别数据增强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379DA2-5F18-7B67-C0DF-B7C667F0EA24}"/>
              </a:ext>
            </a:extLst>
          </p:cNvPr>
          <p:cNvSpPr txBox="1"/>
          <p:nvPr/>
        </p:nvSpPr>
        <p:spPr>
          <a:xfrm>
            <a:off x="2417666" y="2240453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一种信息处理方法及装置</a:t>
            </a: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A63F4143-9A92-CCFE-305D-8B0B7703B2F3}"/>
              </a:ext>
            </a:extLst>
          </p:cNvPr>
          <p:cNvSpPr/>
          <p:nvPr/>
        </p:nvSpPr>
        <p:spPr>
          <a:xfrm>
            <a:off x="2977722" y="2507050"/>
            <a:ext cx="266517" cy="1968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D7EBD1-263E-688E-C580-486B6C8B93F9}"/>
              </a:ext>
            </a:extLst>
          </p:cNvPr>
          <p:cNvSpPr txBox="1"/>
          <p:nvPr/>
        </p:nvSpPr>
        <p:spPr>
          <a:xfrm>
            <a:off x="2394471" y="2486396"/>
            <a:ext cx="415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英译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3D127C-88A5-3D0F-5647-D4C9EC35548D}"/>
              </a:ext>
            </a:extLst>
          </p:cNvPr>
          <p:cNvSpPr txBox="1"/>
          <p:nvPr/>
        </p:nvSpPr>
        <p:spPr>
          <a:xfrm>
            <a:off x="2416194" y="2671935"/>
            <a:ext cx="1681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b="0" i="0" dirty="0">
                <a:solidFill>
                  <a:srgbClr val="2A2B2E"/>
                </a:solidFill>
                <a:effectLst/>
                <a:latin typeface="PingFang SC"/>
              </a:rPr>
              <a:t>The invention relates to an information processing method and device</a:t>
            </a: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22036E44-CFAD-A95E-C3A2-97A7B669E927}"/>
              </a:ext>
            </a:extLst>
          </p:cNvPr>
          <p:cNvSpPr/>
          <p:nvPr/>
        </p:nvSpPr>
        <p:spPr>
          <a:xfrm>
            <a:off x="2972079" y="3210196"/>
            <a:ext cx="266517" cy="1968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C4FBB08-5448-3F18-7D4E-79CD2043FE00}"/>
              </a:ext>
            </a:extLst>
          </p:cNvPr>
          <p:cNvSpPr txBox="1"/>
          <p:nvPr/>
        </p:nvSpPr>
        <p:spPr>
          <a:xfrm>
            <a:off x="2397670" y="3168485"/>
            <a:ext cx="415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中译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88EEB38-5EF7-9270-333A-CAFDC5DCCFF9}"/>
              </a:ext>
            </a:extLst>
          </p:cNvPr>
          <p:cNvSpPr txBox="1"/>
          <p:nvPr/>
        </p:nvSpPr>
        <p:spPr>
          <a:xfrm>
            <a:off x="2417917" y="3376185"/>
            <a:ext cx="168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0" i="0" dirty="0">
                <a:solidFill>
                  <a:srgbClr val="2A2B2E"/>
                </a:solidFill>
                <a:effectLst/>
                <a:latin typeface="PingFang SC"/>
              </a:rPr>
              <a:t>本发明涉及一种信息处理方法和装置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67FFEF8A-FB6C-152D-C161-9AC534782C62}"/>
              </a:ext>
            </a:extLst>
          </p:cNvPr>
          <p:cNvSpPr/>
          <p:nvPr/>
        </p:nvSpPr>
        <p:spPr>
          <a:xfrm rot="19178605">
            <a:off x="4027719" y="2504993"/>
            <a:ext cx="266517" cy="1968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306AFC-81B8-8C6C-E733-ACA4D55A5903}"/>
              </a:ext>
            </a:extLst>
          </p:cNvPr>
          <p:cNvSpPr txBox="1"/>
          <p:nvPr/>
        </p:nvSpPr>
        <p:spPr>
          <a:xfrm>
            <a:off x="4034225" y="2718018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一种信息处理</a:t>
            </a:r>
            <a:r>
              <a:rPr lang="zh-CN" altLang="en-US" sz="1000" strike="dblStrike" dirty="0">
                <a:latin typeface="Consolas" panose="020B0609020204030204" pitchFamily="49" charset="0"/>
              </a:rPr>
              <a:t>方法</a:t>
            </a:r>
            <a:r>
              <a:rPr lang="zh-CN" altLang="en-US" sz="1000" dirty="0">
                <a:latin typeface="Consolas" panose="020B0609020204030204" pitchFamily="49" charset="0"/>
              </a:rPr>
              <a:t>及装置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58A2814-7BAB-57CC-AE4B-0E38C066EBC3}"/>
              </a:ext>
            </a:extLst>
          </p:cNvPr>
          <p:cNvSpPr txBox="1"/>
          <p:nvPr/>
        </p:nvSpPr>
        <p:spPr>
          <a:xfrm>
            <a:off x="4336054" y="2474853"/>
            <a:ext cx="1094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随机文本增强</a:t>
            </a:r>
          </a:p>
        </p:txBody>
      </p:sp>
      <p:sp>
        <p:nvSpPr>
          <p:cNvPr id="41" name="流程图: 磁盘 40">
            <a:extLst>
              <a:ext uri="{FF2B5EF4-FFF2-40B4-BE49-F238E27FC236}">
                <a16:creationId xmlns:a16="http://schemas.microsoft.com/office/drawing/2014/main" id="{976185FA-54B7-9AA6-4092-BC0BE218468F}"/>
              </a:ext>
            </a:extLst>
          </p:cNvPr>
          <p:cNvSpPr/>
          <p:nvPr/>
        </p:nvSpPr>
        <p:spPr>
          <a:xfrm>
            <a:off x="5085604" y="4812708"/>
            <a:ext cx="1600202" cy="965106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0C7CC3B-0F02-D06A-438F-0553882472B2}"/>
              </a:ext>
            </a:extLst>
          </p:cNvPr>
          <p:cNvSpPr txBox="1"/>
          <p:nvPr/>
        </p:nvSpPr>
        <p:spPr>
          <a:xfrm>
            <a:off x="5253311" y="5142326"/>
            <a:ext cx="178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expand_train</a:t>
            </a:r>
            <a:r>
              <a:rPr lang="en-US" altLang="zh-CN" sz="1200" dirty="0">
                <a:latin typeface="Consolas" panose="020B0609020204030204" pitchFamily="49" charset="0"/>
              </a:rPr>
              <a:t>_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aug_tail.json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55E8A127-704A-288B-9A2D-97677676374E}"/>
              </a:ext>
            </a:extLst>
          </p:cNvPr>
          <p:cNvSpPr/>
          <p:nvPr/>
        </p:nvSpPr>
        <p:spPr>
          <a:xfrm rot="16200000">
            <a:off x="5615233" y="2409987"/>
            <a:ext cx="492369" cy="4097216"/>
          </a:xfrm>
          <a:prstGeom prst="leftBrace">
            <a:avLst>
              <a:gd name="adj1" fmla="val 5191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9A5D4295-3732-68D8-AF9B-DF7978AB1881}"/>
              </a:ext>
            </a:extLst>
          </p:cNvPr>
          <p:cNvSpPr/>
          <p:nvPr/>
        </p:nvSpPr>
        <p:spPr>
          <a:xfrm rot="16200000">
            <a:off x="7446533" y="4918453"/>
            <a:ext cx="370659" cy="71378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6A33392-0E54-B877-3619-36932E9D7E5F}"/>
              </a:ext>
            </a:extLst>
          </p:cNvPr>
          <p:cNvSpPr txBox="1"/>
          <p:nvPr/>
        </p:nvSpPr>
        <p:spPr>
          <a:xfrm>
            <a:off x="7149950" y="4838601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数据预处理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C91A95C-B7FA-E06B-DA03-E4E4DE99E021}"/>
              </a:ext>
            </a:extLst>
          </p:cNvPr>
          <p:cNvSpPr/>
          <p:nvPr/>
        </p:nvSpPr>
        <p:spPr>
          <a:xfrm>
            <a:off x="8627879" y="4769907"/>
            <a:ext cx="1506415" cy="811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Ernie 3.0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772BF913-B5C9-4CA6-5BAA-788110B0BBC5}"/>
              </a:ext>
            </a:extLst>
          </p:cNvPr>
          <p:cNvSpPr/>
          <p:nvPr/>
        </p:nvSpPr>
        <p:spPr>
          <a:xfrm rot="14080639">
            <a:off x="10345834" y="4399179"/>
            <a:ext cx="370659" cy="40589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磁盘 47">
            <a:extLst>
              <a:ext uri="{FF2B5EF4-FFF2-40B4-BE49-F238E27FC236}">
                <a16:creationId xmlns:a16="http://schemas.microsoft.com/office/drawing/2014/main" id="{70A5C6B3-C549-38E4-A5B4-A3AEAE911754}"/>
              </a:ext>
            </a:extLst>
          </p:cNvPr>
          <p:cNvSpPr/>
          <p:nvPr/>
        </p:nvSpPr>
        <p:spPr>
          <a:xfrm>
            <a:off x="10405140" y="3491600"/>
            <a:ext cx="1019908" cy="773723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5CD75C2-192E-ACF8-7626-19035E1614F0}"/>
              </a:ext>
            </a:extLst>
          </p:cNvPr>
          <p:cNvSpPr txBox="1"/>
          <p:nvPr/>
        </p:nvSpPr>
        <p:spPr>
          <a:xfrm>
            <a:off x="10531163" y="3853960"/>
            <a:ext cx="178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</a:rPr>
              <a:t>预测标签</a:t>
            </a:r>
          </a:p>
        </p:txBody>
      </p:sp>
      <p:sp>
        <p:nvSpPr>
          <p:cNvPr id="50" name="箭头: 下弧形 49">
            <a:extLst>
              <a:ext uri="{FF2B5EF4-FFF2-40B4-BE49-F238E27FC236}">
                <a16:creationId xmlns:a16="http://schemas.microsoft.com/office/drawing/2014/main" id="{B7C50EAE-681F-BBEE-A9CF-EB22C22BC736}"/>
              </a:ext>
            </a:extLst>
          </p:cNvPr>
          <p:cNvSpPr/>
          <p:nvPr/>
        </p:nvSpPr>
        <p:spPr>
          <a:xfrm rot="13396136">
            <a:off x="8682900" y="1645497"/>
            <a:ext cx="2961552" cy="835965"/>
          </a:xfrm>
          <a:prstGeom prst="curvedUpArrow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4C73E8-830D-6C31-9AAF-B2958022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15C3BE-D039-1152-E08C-2C081E296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0F5B51-4B76-C562-92B2-77BA6BC17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1A7DF0A-B65A-D08A-B441-0149A94B949C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整体流程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D61C99-64AF-3976-9934-A22D4229A052}"/>
              </a:ext>
            </a:extLst>
          </p:cNvPr>
          <p:cNvSpPr txBox="1"/>
          <p:nvPr/>
        </p:nvSpPr>
        <p:spPr>
          <a:xfrm>
            <a:off x="6834043" y="5568152"/>
            <a:ext cx="18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“这份专利的标题为《</a:t>
            </a:r>
            <a:r>
              <a:rPr lang="en-US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{title}</a:t>
            </a:r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》，由</a:t>
            </a:r>
            <a:r>
              <a:rPr lang="en-US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{assignee}</a:t>
            </a:r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公司申请，详细说明如下：</a:t>
            </a:r>
            <a:r>
              <a:rPr lang="en-US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{abstract}</a:t>
            </a:r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zh-CN" altLang="zh-CN" sz="12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3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>
            <a:extLst>
              <a:ext uri="{FF2B5EF4-FFF2-40B4-BE49-F238E27FC236}">
                <a16:creationId xmlns:a16="http://schemas.microsoft.com/office/drawing/2014/main" id="{BA64C204-A739-6E20-62E5-521757324948}"/>
              </a:ext>
            </a:extLst>
          </p:cNvPr>
          <p:cNvSpPr/>
          <p:nvPr/>
        </p:nvSpPr>
        <p:spPr bwMode="auto">
          <a:xfrm>
            <a:off x="6131028" y="1219280"/>
            <a:ext cx="777494" cy="742191"/>
          </a:xfrm>
          <a:prstGeom prst="ellipse">
            <a:avLst/>
          </a:prstGeom>
          <a:solidFill>
            <a:srgbClr val="000560"/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none" lIns="0" tIns="0" rIns="0" bIns="0" anchor="ctr" anchorCtr="1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55D8887B-94BC-085A-81FC-12FB8FA3A800}"/>
              </a:ext>
            </a:extLst>
          </p:cNvPr>
          <p:cNvSpPr/>
          <p:nvPr/>
        </p:nvSpPr>
        <p:spPr bwMode="auto">
          <a:xfrm>
            <a:off x="6124723" y="2471179"/>
            <a:ext cx="777494" cy="7421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none" lIns="0" tIns="0" rIns="0" bIns="0" anchor="ctr" anchorCtr="1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3" name="文本框 27">
            <a:extLst>
              <a:ext uri="{FF2B5EF4-FFF2-40B4-BE49-F238E27FC236}">
                <a16:creationId xmlns:a16="http://schemas.microsoft.com/office/drawing/2014/main" id="{B7370987-62EA-870D-676C-BDCA27D5B6BD}"/>
              </a:ext>
            </a:extLst>
          </p:cNvPr>
          <p:cNvSpPr txBox="1"/>
          <p:nvPr/>
        </p:nvSpPr>
        <p:spPr>
          <a:xfrm>
            <a:off x="7219185" y="2519109"/>
            <a:ext cx="236335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560"/>
                </a:solidFill>
              </a:rPr>
              <a:t>任务描述</a:t>
            </a: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6A00BAC1-D5C1-A504-CFB8-2BCCF8FAF950}"/>
              </a:ext>
            </a:extLst>
          </p:cNvPr>
          <p:cNvSpPr/>
          <p:nvPr/>
        </p:nvSpPr>
        <p:spPr bwMode="auto">
          <a:xfrm>
            <a:off x="6124723" y="3723078"/>
            <a:ext cx="777494" cy="742191"/>
          </a:xfrm>
          <a:prstGeom prst="ellipse">
            <a:avLst/>
          </a:prstGeom>
          <a:solidFill>
            <a:srgbClr val="000560"/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none" lIns="0" tIns="0" rIns="0" bIns="0" anchor="ctr" anchorCtr="1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5" name="文本框 29">
            <a:extLst>
              <a:ext uri="{FF2B5EF4-FFF2-40B4-BE49-F238E27FC236}">
                <a16:creationId xmlns:a16="http://schemas.microsoft.com/office/drawing/2014/main" id="{596C8D37-1706-51C3-EB1B-E6516BA9A6EC}"/>
              </a:ext>
            </a:extLst>
          </p:cNvPr>
          <p:cNvSpPr txBox="1"/>
          <p:nvPr/>
        </p:nvSpPr>
        <p:spPr>
          <a:xfrm>
            <a:off x="7219185" y="3771008"/>
            <a:ext cx="285011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560"/>
                </a:solidFill>
              </a:rPr>
              <a:t>解决方案</a:t>
            </a:r>
          </a:p>
        </p:txBody>
      </p:sp>
      <p:sp>
        <p:nvSpPr>
          <p:cNvPr id="16" name="文本框 38">
            <a:extLst>
              <a:ext uri="{FF2B5EF4-FFF2-40B4-BE49-F238E27FC236}">
                <a16:creationId xmlns:a16="http://schemas.microsoft.com/office/drawing/2014/main" id="{0470233E-561D-FB2A-4376-657939444E00}"/>
              </a:ext>
            </a:extLst>
          </p:cNvPr>
          <p:cNvSpPr txBox="1"/>
          <p:nvPr/>
        </p:nvSpPr>
        <p:spPr>
          <a:xfrm>
            <a:off x="7219185" y="1267210"/>
            <a:ext cx="343299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560"/>
                </a:solidFill>
              </a:rPr>
              <a:t>赛题背景</a:t>
            </a: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F3EB5C48-BD88-2473-B71C-8823B21F4261}"/>
              </a:ext>
            </a:extLst>
          </p:cNvPr>
          <p:cNvSpPr/>
          <p:nvPr/>
        </p:nvSpPr>
        <p:spPr bwMode="auto">
          <a:xfrm>
            <a:off x="6124723" y="4974976"/>
            <a:ext cx="777494" cy="7421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none" lIns="0" tIns="0" rIns="0" bIns="0" anchor="ctr" anchorCtr="1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文本框 27">
            <a:extLst>
              <a:ext uri="{FF2B5EF4-FFF2-40B4-BE49-F238E27FC236}">
                <a16:creationId xmlns:a16="http://schemas.microsoft.com/office/drawing/2014/main" id="{BEC946CD-D8F8-B87E-9F41-DB5B0D6F7E1F}"/>
              </a:ext>
            </a:extLst>
          </p:cNvPr>
          <p:cNvSpPr txBox="1"/>
          <p:nvPr/>
        </p:nvSpPr>
        <p:spPr>
          <a:xfrm>
            <a:off x="7219185" y="5022906"/>
            <a:ext cx="274955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560"/>
                </a:solidFill>
              </a:rPr>
              <a:t>实验结果</a:t>
            </a: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3E08A0F1-C801-7529-7A1D-59E7BAA341EB}"/>
              </a:ext>
            </a:extLst>
          </p:cNvPr>
          <p:cNvGrpSpPr/>
          <p:nvPr/>
        </p:nvGrpSpPr>
        <p:grpSpPr>
          <a:xfrm>
            <a:off x="1109847" y="1511927"/>
            <a:ext cx="3832810" cy="3834145"/>
            <a:chOff x="4179587" y="739775"/>
            <a:chExt cx="3832810" cy="3834145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A557589D-CAAA-1B83-DAFD-0B5893FF4250}"/>
                </a:ext>
              </a:extLst>
            </p:cNvPr>
            <p:cNvGrpSpPr/>
            <p:nvPr/>
          </p:nvGrpSpPr>
          <p:grpSpPr>
            <a:xfrm>
              <a:off x="4179587" y="739775"/>
              <a:ext cx="3832810" cy="3834145"/>
              <a:chOff x="3900488" y="301625"/>
              <a:chExt cx="4572000" cy="4573588"/>
            </a:xfrm>
          </p:grpSpPr>
          <p:sp>
            <p:nvSpPr>
              <p:cNvPr id="124" name="Freeform 5">
                <a:extLst>
                  <a:ext uri="{FF2B5EF4-FFF2-40B4-BE49-F238E27FC236}">
                    <a16:creationId xmlns:a16="http://schemas.microsoft.com/office/drawing/2014/main" id="{A8CC9C08-C5A2-ECAD-F74E-AD1B9B44F23E}"/>
                  </a:ext>
                </a:extLst>
              </p:cNvPr>
              <p:cNvSpPr/>
              <p:nvPr/>
            </p:nvSpPr>
            <p:spPr bwMode="auto">
              <a:xfrm>
                <a:off x="8266113" y="2644775"/>
                <a:ext cx="206375" cy="280988"/>
              </a:xfrm>
              <a:custGeom>
                <a:avLst/>
                <a:gdLst>
                  <a:gd name="T0" fmla="*/ 127 w 256"/>
                  <a:gd name="T1" fmla="*/ 244 h 348"/>
                  <a:gd name="T2" fmla="*/ 132 w 256"/>
                  <a:gd name="T3" fmla="*/ 206 h 348"/>
                  <a:gd name="T4" fmla="*/ 138 w 256"/>
                  <a:gd name="T5" fmla="*/ 122 h 348"/>
                  <a:gd name="T6" fmla="*/ 142 w 256"/>
                  <a:gd name="T7" fmla="*/ 78 h 348"/>
                  <a:gd name="T8" fmla="*/ 143 w 256"/>
                  <a:gd name="T9" fmla="*/ 38 h 348"/>
                  <a:gd name="T10" fmla="*/ 144 w 256"/>
                  <a:gd name="T11" fmla="*/ 0 h 348"/>
                  <a:gd name="T12" fmla="*/ 256 w 256"/>
                  <a:gd name="T13" fmla="*/ 3 h 348"/>
                  <a:gd name="T14" fmla="*/ 255 w 256"/>
                  <a:gd name="T15" fmla="*/ 57 h 348"/>
                  <a:gd name="T16" fmla="*/ 252 w 256"/>
                  <a:gd name="T17" fmla="*/ 113 h 348"/>
                  <a:gd name="T18" fmla="*/ 247 w 256"/>
                  <a:gd name="T19" fmla="*/ 176 h 348"/>
                  <a:gd name="T20" fmla="*/ 234 w 256"/>
                  <a:gd name="T21" fmla="*/ 294 h 348"/>
                  <a:gd name="T22" fmla="*/ 227 w 256"/>
                  <a:gd name="T23" fmla="*/ 348 h 348"/>
                  <a:gd name="T24" fmla="*/ 0 w 256"/>
                  <a:gd name="T25" fmla="*/ 315 h 348"/>
                  <a:gd name="T26" fmla="*/ 6 w 256"/>
                  <a:gd name="T27" fmla="*/ 266 h 348"/>
                  <a:gd name="T28" fmla="*/ 18 w 256"/>
                  <a:gd name="T29" fmla="*/ 158 h 348"/>
                  <a:gd name="T30" fmla="*/ 22 w 256"/>
                  <a:gd name="T31" fmla="*/ 100 h 348"/>
                  <a:gd name="T32" fmla="*/ 25 w 256"/>
                  <a:gd name="T33" fmla="*/ 50 h 348"/>
                  <a:gd name="T34" fmla="*/ 27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244"/>
                    </a:moveTo>
                    <a:cubicBezTo>
                      <a:pt x="127" y="244"/>
                      <a:pt x="129" y="229"/>
                      <a:pt x="132" y="206"/>
                    </a:cubicBezTo>
                    <a:cubicBezTo>
                      <a:pt x="133" y="183"/>
                      <a:pt x="136" y="153"/>
                      <a:pt x="138" y="122"/>
                    </a:cubicBezTo>
                    <a:cubicBezTo>
                      <a:pt x="139" y="107"/>
                      <a:pt x="140" y="92"/>
                      <a:pt x="142" y="78"/>
                    </a:cubicBezTo>
                    <a:cubicBezTo>
                      <a:pt x="143" y="63"/>
                      <a:pt x="142" y="50"/>
                      <a:pt x="143" y="38"/>
                    </a:cubicBezTo>
                    <a:cubicBezTo>
                      <a:pt x="143" y="15"/>
                      <a:pt x="144" y="0"/>
                      <a:pt x="144" y="0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6" y="3"/>
                      <a:pt x="256" y="25"/>
                      <a:pt x="255" y="57"/>
                    </a:cubicBezTo>
                    <a:cubicBezTo>
                      <a:pt x="255" y="73"/>
                      <a:pt x="253" y="92"/>
                      <a:pt x="252" y="113"/>
                    </a:cubicBezTo>
                    <a:cubicBezTo>
                      <a:pt x="250" y="133"/>
                      <a:pt x="248" y="154"/>
                      <a:pt x="247" y="176"/>
                    </a:cubicBezTo>
                    <a:cubicBezTo>
                      <a:pt x="244" y="219"/>
                      <a:pt x="238" y="262"/>
                      <a:pt x="234" y="294"/>
                    </a:cubicBezTo>
                    <a:cubicBezTo>
                      <a:pt x="230" y="327"/>
                      <a:pt x="227" y="348"/>
                      <a:pt x="227" y="348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3" y="295"/>
                      <a:pt x="6" y="266"/>
                    </a:cubicBezTo>
                    <a:cubicBezTo>
                      <a:pt x="10" y="236"/>
                      <a:pt x="16" y="197"/>
                      <a:pt x="18" y="158"/>
                    </a:cubicBezTo>
                    <a:cubicBezTo>
                      <a:pt x="20" y="138"/>
                      <a:pt x="21" y="119"/>
                      <a:pt x="22" y="100"/>
                    </a:cubicBezTo>
                    <a:cubicBezTo>
                      <a:pt x="24" y="82"/>
                      <a:pt x="26" y="64"/>
                      <a:pt x="25" y="50"/>
                    </a:cubicBezTo>
                    <a:cubicBezTo>
                      <a:pt x="26" y="20"/>
                      <a:pt x="27" y="0"/>
                      <a:pt x="2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5" name="Freeform 6">
                <a:extLst>
                  <a:ext uri="{FF2B5EF4-FFF2-40B4-BE49-F238E27FC236}">
                    <a16:creationId xmlns:a16="http://schemas.microsoft.com/office/drawing/2014/main" id="{45B234E3-E15F-6870-F615-04049715249D}"/>
                  </a:ext>
                </a:extLst>
              </p:cNvPr>
              <p:cNvSpPr/>
              <p:nvPr/>
            </p:nvSpPr>
            <p:spPr bwMode="auto">
              <a:xfrm>
                <a:off x="8256588" y="2898775"/>
                <a:ext cx="9525" cy="55563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10 h 68"/>
                  <a:gd name="T4" fmla="*/ 6 w 11"/>
                  <a:gd name="T5" fmla="*/ 34 h 68"/>
                  <a:gd name="T6" fmla="*/ 0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1" y="0"/>
                      <a:pt x="11" y="4"/>
                      <a:pt x="10" y="10"/>
                    </a:cubicBezTo>
                    <a:cubicBezTo>
                      <a:pt x="9" y="17"/>
                      <a:pt x="7" y="25"/>
                      <a:pt x="6" y="34"/>
                    </a:cubicBezTo>
                    <a:cubicBezTo>
                      <a:pt x="3" y="51"/>
                      <a:pt x="0" y="68"/>
                      <a:pt x="0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Line 7">
                <a:extLst>
                  <a:ext uri="{FF2B5EF4-FFF2-40B4-BE49-F238E27FC236}">
                    <a16:creationId xmlns:a16="http://schemas.microsoft.com/office/drawing/2014/main" id="{D6914094-16A3-FD35-2E43-F616D2CF6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88338" y="2589213"/>
                <a:ext cx="1588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Freeform 8">
                <a:extLst>
                  <a:ext uri="{FF2B5EF4-FFF2-40B4-BE49-F238E27FC236}">
                    <a16:creationId xmlns:a16="http://schemas.microsoft.com/office/drawing/2014/main" id="{AD00673E-005E-17C0-856A-278AC66AB524}"/>
                  </a:ext>
                </a:extLst>
              </p:cNvPr>
              <p:cNvSpPr/>
              <p:nvPr/>
            </p:nvSpPr>
            <p:spPr bwMode="auto">
              <a:xfrm>
                <a:off x="8180388" y="3008313"/>
                <a:ext cx="247650" cy="307975"/>
              </a:xfrm>
              <a:custGeom>
                <a:avLst/>
                <a:gdLst>
                  <a:gd name="T0" fmla="*/ 177 w 307"/>
                  <a:gd name="T1" fmla="*/ 110 h 381"/>
                  <a:gd name="T2" fmla="*/ 169 w 307"/>
                  <a:gd name="T3" fmla="*/ 147 h 381"/>
                  <a:gd name="T4" fmla="*/ 159 w 307"/>
                  <a:gd name="T5" fmla="*/ 185 h 381"/>
                  <a:gd name="T6" fmla="*/ 147 w 307"/>
                  <a:gd name="T7" fmla="*/ 228 h 381"/>
                  <a:gd name="T8" fmla="*/ 134 w 307"/>
                  <a:gd name="T9" fmla="*/ 271 h 381"/>
                  <a:gd name="T10" fmla="*/ 129 w 307"/>
                  <a:gd name="T11" fmla="*/ 291 h 381"/>
                  <a:gd name="T12" fmla="*/ 123 w 307"/>
                  <a:gd name="T13" fmla="*/ 309 h 381"/>
                  <a:gd name="T14" fmla="*/ 110 w 307"/>
                  <a:gd name="T15" fmla="*/ 345 h 381"/>
                  <a:gd name="T16" fmla="*/ 217 w 307"/>
                  <a:gd name="T17" fmla="*/ 381 h 381"/>
                  <a:gd name="T18" fmla="*/ 234 w 307"/>
                  <a:gd name="T19" fmla="*/ 329 h 381"/>
                  <a:gd name="T20" fmla="*/ 267 w 307"/>
                  <a:gd name="T21" fmla="*/ 215 h 381"/>
                  <a:gd name="T22" fmla="*/ 276 w 307"/>
                  <a:gd name="T23" fmla="*/ 183 h 381"/>
                  <a:gd name="T24" fmla="*/ 283 w 307"/>
                  <a:gd name="T25" fmla="*/ 153 h 381"/>
                  <a:gd name="T26" fmla="*/ 295 w 307"/>
                  <a:gd name="T27" fmla="*/ 99 h 381"/>
                  <a:gd name="T28" fmla="*/ 304 w 307"/>
                  <a:gd name="T29" fmla="*/ 60 h 381"/>
                  <a:gd name="T30" fmla="*/ 307 w 307"/>
                  <a:gd name="T31" fmla="*/ 46 h 381"/>
                  <a:gd name="T32" fmla="*/ 82 w 307"/>
                  <a:gd name="T33" fmla="*/ 0 h 381"/>
                  <a:gd name="T34" fmla="*/ 80 w 307"/>
                  <a:gd name="T35" fmla="*/ 14 h 381"/>
                  <a:gd name="T36" fmla="*/ 71 w 307"/>
                  <a:gd name="T37" fmla="*/ 48 h 381"/>
                  <a:gd name="T38" fmla="*/ 60 w 307"/>
                  <a:gd name="T39" fmla="*/ 98 h 381"/>
                  <a:gd name="T40" fmla="*/ 54 w 307"/>
                  <a:gd name="T41" fmla="*/ 125 h 381"/>
                  <a:gd name="T42" fmla="*/ 46 w 307"/>
                  <a:gd name="T43" fmla="*/ 154 h 381"/>
                  <a:gd name="T44" fmla="*/ 16 w 307"/>
                  <a:gd name="T45" fmla="*/ 258 h 381"/>
                  <a:gd name="T46" fmla="*/ 0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110"/>
                    </a:moveTo>
                    <a:cubicBezTo>
                      <a:pt x="177" y="110"/>
                      <a:pt x="174" y="125"/>
                      <a:pt x="169" y="147"/>
                    </a:cubicBezTo>
                    <a:cubicBezTo>
                      <a:pt x="167" y="158"/>
                      <a:pt x="163" y="171"/>
                      <a:pt x="159" y="185"/>
                    </a:cubicBezTo>
                    <a:cubicBezTo>
                      <a:pt x="155" y="199"/>
                      <a:pt x="151" y="213"/>
                      <a:pt x="147" y="228"/>
                    </a:cubicBezTo>
                    <a:cubicBezTo>
                      <a:pt x="142" y="243"/>
                      <a:pt x="138" y="257"/>
                      <a:pt x="134" y="271"/>
                    </a:cubicBezTo>
                    <a:cubicBezTo>
                      <a:pt x="132" y="278"/>
                      <a:pt x="131" y="285"/>
                      <a:pt x="129" y="291"/>
                    </a:cubicBezTo>
                    <a:cubicBezTo>
                      <a:pt x="126" y="297"/>
                      <a:pt x="124" y="303"/>
                      <a:pt x="123" y="309"/>
                    </a:cubicBezTo>
                    <a:cubicBezTo>
                      <a:pt x="115" y="330"/>
                      <a:pt x="110" y="345"/>
                      <a:pt x="110" y="345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7" y="381"/>
                      <a:pt x="224" y="360"/>
                      <a:pt x="234" y="329"/>
                    </a:cubicBezTo>
                    <a:cubicBezTo>
                      <a:pt x="244" y="298"/>
                      <a:pt x="255" y="256"/>
                      <a:pt x="267" y="215"/>
                    </a:cubicBezTo>
                    <a:cubicBezTo>
                      <a:pt x="270" y="204"/>
                      <a:pt x="273" y="194"/>
                      <a:pt x="276" y="183"/>
                    </a:cubicBezTo>
                    <a:cubicBezTo>
                      <a:pt x="278" y="173"/>
                      <a:pt x="281" y="163"/>
                      <a:pt x="283" y="153"/>
                    </a:cubicBezTo>
                    <a:cubicBezTo>
                      <a:pt x="287" y="133"/>
                      <a:pt x="292" y="115"/>
                      <a:pt x="295" y="99"/>
                    </a:cubicBezTo>
                    <a:cubicBezTo>
                      <a:pt x="299" y="83"/>
                      <a:pt x="302" y="70"/>
                      <a:pt x="304" y="60"/>
                    </a:cubicBezTo>
                    <a:cubicBezTo>
                      <a:pt x="306" y="51"/>
                      <a:pt x="307" y="46"/>
                      <a:pt x="307" y="46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5"/>
                      <a:pt x="80" y="14"/>
                    </a:cubicBezTo>
                    <a:cubicBezTo>
                      <a:pt x="78" y="22"/>
                      <a:pt x="75" y="34"/>
                      <a:pt x="71" y="48"/>
                    </a:cubicBezTo>
                    <a:cubicBezTo>
                      <a:pt x="68" y="63"/>
                      <a:pt x="64" y="80"/>
                      <a:pt x="60" y="98"/>
                    </a:cubicBezTo>
                    <a:cubicBezTo>
                      <a:pt x="58" y="107"/>
                      <a:pt x="56" y="116"/>
                      <a:pt x="54" y="125"/>
                    </a:cubicBezTo>
                    <a:cubicBezTo>
                      <a:pt x="52" y="135"/>
                      <a:pt x="49" y="144"/>
                      <a:pt x="46" y="154"/>
                    </a:cubicBezTo>
                    <a:cubicBezTo>
                      <a:pt x="35" y="192"/>
                      <a:pt x="25" y="230"/>
                      <a:pt x="16" y="258"/>
                    </a:cubicBezTo>
                    <a:cubicBezTo>
                      <a:pt x="7" y="286"/>
                      <a:pt x="0" y="305"/>
                      <a:pt x="0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8" name="Line 9">
                <a:extLst>
                  <a:ext uri="{FF2B5EF4-FFF2-40B4-BE49-F238E27FC236}">
                    <a16:creationId xmlns:a16="http://schemas.microsoft.com/office/drawing/2014/main" id="{D9EE16A5-B3BE-E1C5-4928-F3D3D76EA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47063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Line 10">
                <a:extLst>
                  <a:ext uri="{FF2B5EF4-FFF2-40B4-BE49-F238E27FC236}">
                    <a16:creationId xmlns:a16="http://schemas.microsoft.com/office/drawing/2014/main" id="{DE0DD59E-DE37-78EB-7693-61E3D624D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2925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0" name="Freeform 11">
                <a:extLst>
                  <a:ext uri="{FF2B5EF4-FFF2-40B4-BE49-F238E27FC236}">
                    <a16:creationId xmlns:a16="http://schemas.microsoft.com/office/drawing/2014/main" id="{2A593517-DFD5-B20B-90EA-ED7B4E37287A}"/>
                  </a:ext>
                </a:extLst>
              </p:cNvPr>
              <p:cNvSpPr/>
              <p:nvPr/>
            </p:nvSpPr>
            <p:spPr bwMode="auto">
              <a:xfrm>
                <a:off x="8035925" y="3360738"/>
                <a:ext cx="280988" cy="319088"/>
              </a:xfrm>
              <a:custGeom>
                <a:avLst/>
                <a:gdLst>
                  <a:gd name="T0" fmla="*/ 143 w 348"/>
                  <a:gd name="T1" fmla="*/ 263 h 396"/>
                  <a:gd name="T2" fmla="*/ 161 w 348"/>
                  <a:gd name="T3" fmla="*/ 229 h 396"/>
                  <a:gd name="T4" fmla="*/ 196 w 348"/>
                  <a:gd name="T5" fmla="*/ 153 h 396"/>
                  <a:gd name="T6" fmla="*/ 214 w 348"/>
                  <a:gd name="T7" fmla="*/ 112 h 396"/>
                  <a:gd name="T8" fmla="*/ 229 w 348"/>
                  <a:gd name="T9" fmla="*/ 76 h 396"/>
                  <a:gd name="T10" fmla="*/ 243 w 348"/>
                  <a:gd name="T11" fmla="*/ 40 h 396"/>
                  <a:gd name="T12" fmla="*/ 348 w 348"/>
                  <a:gd name="T13" fmla="*/ 81 h 396"/>
                  <a:gd name="T14" fmla="*/ 328 w 348"/>
                  <a:gd name="T15" fmla="*/ 132 h 396"/>
                  <a:gd name="T16" fmla="*/ 306 w 348"/>
                  <a:gd name="T17" fmla="*/ 182 h 396"/>
                  <a:gd name="T18" fmla="*/ 279 w 348"/>
                  <a:gd name="T19" fmla="*/ 241 h 396"/>
                  <a:gd name="T20" fmla="*/ 266 w 348"/>
                  <a:gd name="T21" fmla="*/ 270 h 396"/>
                  <a:gd name="T22" fmla="*/ 252 w 348"/>
                  <a:gd name="T23" fmla="*/ 298 h 396"/>
                  <a:gd name="T24" fmla="*/ 227 w 348"/>
                  <a:gd name="T25" fmla="*/ 347 h 396"/>
                  <a:gd name="T26" fmla="*/ 202 w 348"/>
                  <a:gd name="T27" fmla="*/ 396 h 396"/>
                  <a:gd name="T28" fmla="*/ 0 w 348"/>
                  <a:gd name="T29" fmla="*/ 286 h 396"/>
                  <a:gd name="T30" fmla="*/ 23 w 348"/>
                  <a:gd name="T31" fmla="*/ 242 h 396"/>
                  <a:gd name="T32" fmla="*/ 46 w 348"/>
                  <a:gd name="T33" fmla="*/ 197 h 396"/>
                  <a:gd name="T34" fmla="*/ 59 w 348"/>
                  <a:gd name="T35" fmla="*/ 172 h 396"/>
                  <a:gd name="T36" fmla="*/ 71 w 348"/>
                  <a:gd name="T37" fmla="*/ 145 h 396"/>
                  <a:gd name="T38" fmla="*/ 95 w 348"/>
                  <a:gd name="T39" fmla="*/ 92 h 396"/>
                  <a:gd name="T40" fmla="*/ 115 w 348"/>
                  <a:gd name="T41" fmla="*/ 46 h 396"/>
                  <a:gd name="T42" fmla="*/ 133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263"/>
                    </a:moveTo>
                    <a:cubicBezTo>
                      <a:pt x="143" y="263"/>
                      <a:pt x="150" y="250"/>
                      <a:pt x="161" y="229"/>
                    </a:cubicBezTo>
                    <a:cubicBezTo>
                      <a:pt x="171" y="209"/>
                      <a:pt x="183" y="181"/>
                      <a:pt x="196" y="153"/>
                    </a:cubicBezTo>
                    <a:cubicBezTo>
                      <a:pt x="202" y="139"/>
                      <a:pt x="208" y="125"/>
                      <a:pt x="214" y="112"/>
                    </a:cubicBezTo>
                    <a:cubicBezTo>
                      <a:pt x="220" y="99"/>
                      <a:pt x="225" y="86"/>
                      <a:pt x="229" y="76"/>
                    </a:cubicBezTo>
                    <a:cubicBezTo>
                      <a:pt x="237" y="54"/>
                      <a:pt x="243" y="40"/>
                      <a:pt x="243" y="40"/>
                    </a:cubicBezTo>
                    <a:cubicBezTo>
                      <a:pt x="348" y="81"/>
                      <a:pt x="348" y="81"/>
                      <a:pt x="348" y="81"/>
                    </a:cubicBezTo>
                    <a:cubicBezTo>
                      <a:pt x="348" y="81"/>
                      <a:pt x="340" y="101"/>
                      <a:pt x="328" y="132"/>
                    </a:cubicBezTo>
                    <a:cubicBezTo>
                      <a:pt x="322" y="147"/>
                      <a:pt x="314" y="164"/>
                      <a:pt x="306" y="182"/>
                    </a:cubicBezTo>
                    <a:cubicBezTo>
                      <a:pt x="297" y="201"/>
                      <a:pt x="288" y="221"/>
                      <a:pt x="279" y="241"/>
                    </a:cubicBezTo>
                    <a:cubicBezTo>
                      <a:pt x="275" y="250"/>
                      <a:pt x="270" y="260"/>
                      <a:pt x="266" y="270"/>
                    </a:cubicBezTo>
                    <a:cubicBezTo>
                      <a:pt x="261" y="280"/>
                      <a:pt x="256" y="289"/>
                      <a:pt x="252" y="298"/>
                    </a:cubicBezTo>
                    <a:cubicBezTo>
                      <a:pt x="243" y="316"/>
                      <a:pt x="234" y="333"/>
                      <a:pt x="227" y="347"/>
                    </a:cubicBezTo>
                    <a:cubicBezTo>
                      <a:pt x="212" y="376"/>
                      <a:pt x="202" y="396"/>
                      <a:pt x="202" y="396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9" y="268"/>
                      <a:pt x="23" y="242"/>
                    </a:cubicBezTo>
                    <a:cubicBezTo>
                      <a:pt x="29" y="229"/>
                      <a:pt x="37" y="214"/>
                      <a:pt x="46" y="197"/>
                    </a:cubicBezTo>
                    <a:cubicBezTo>
                      <a:pt x="50" y="189"/>
                      <a:pt x="54" y="180"/>
                      <a:pt x="59" y="172"/>
                    </a:cubicBezTo>
                    <a:cubicBezTo>
                      <a:pt x="63" y="163"/>
                      <a:pt x="67" y="154"/>
                      <a:pt x="71" y="145"/>
                    </a:cubicBezTo>
                    <a:cubicBezTo>
                      <a:pt x="79" y="127"/>
                      <a:pt x="87" y="109"/>
                      <a:pt x="95" y="92"/>
                    </a:cubicBezTo>
                    <a:cubicBezTo>
                      <a:pt x="102" y="75"/>
                      <a:pt x="110" y="60"/>
                      <a:pt x="115" y="46"/>
                    </a:cubicBezTo>
                    <a:cubicBezTo>
                      <a:pt x="126" y="18"/>
                      <a:pt x="133" y="0"/>
                      <a:pt x="13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1" name="Line 12">
                <a:extLst>
                  <a:ext uri="{FF2B5EF4-FFF2-40B4-BE49-F238E27FC236}">
                    <a16:creationId xmlns:a16="http://schemas.microsoft.com/office/drawing/2014/main" id="{C2AA3B2C-A6D1-AB2B-F195-5D4A00254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7350" y="3590925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2" name="Freeform 13">
                <a:extLst>
                  <a:ext uri="{FF2B5EF4-FFF2-40B4-BE49-F238E27FC236}">
                    <a16:creationId xmlns:a16="http://schemas.microsoft.com/office/drawing/2014/main" id="{D7F7EAC5-1CFC-F2F7-4169-0E078C99A923}"/>
                  </a:ext>
                </a:extLst>
              </p:cNvPr>
              <p:cNvSpPr/>
              <p:nvPr/>
            </p:nvSpPr>
            <p:spPr bwMode="auto">
              <a:xfrm>
                <a:off x="8142288" y="3308350"/>
                <a:ext cx="20638" cy="52388"/>
              </a:xfrm>
              <a:custGeom>
                <a:avLst/>
                <a:gdLst>
                  <a:gd name="T0" fmla="*/ 25 w 25"/>
                  <a:gd name="T1" fmla="*/ 0 h 65"/>
                  <a:gd name="T2" fmla="*/ 21 w 25"/>
                  <a:gd name="T3" fmla="*/ 11 h 65"/>
                  <a:gd name="T4" fmla="*/ 13 w 25"/>
                  <a:gd name="T5" fmla="*/ 33 h 65"/>
                  <a:gd name="T6" fmla="*/ 0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25" y="0"/>
                    </a:moveTo>
                    <a:cubicBezTo>
                      <a:pt x="25" y="0"/>
                      <a:pt x="24" y="5"/>
                      <a:pt x="21" y="11"/>
                    </a:cubicBezTo>
                    <a:cubicBezTo>
                      <a:pt x="19" y="17"/>
                      <a:pt x="16" y="25"/>
                      <a:pt x="13" y="33"/>
                    </a:cubicBezTo>
                    <a:cubicBezTo>
                      <a:pt x="6" y="49"/>
                      <a:pt x="0" y="65"/>
                      <a:pt x="0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" name="Freeform 14">
                <a:extLst>
                  <a:ext uri="{FF2B5EF4-FFF2-40B4-BE49-F238E27FC236}">
                    <a16:creationId xmlns:a16="http://schemas.microsoft.com/office/drawing/2014/main" id="{65E6793F-A399-D530-BBFB-094A0A67CFA5}"/>
                  </a:ext>
                </a:extLst>
              </p:cNvPr>
              <p:cNvSpPr/>
              <p:nvPr/>
            </p:nvSpPr>
            <p:spPr bwMode="auto">
              <a:xfrm>
                <a:off x="7832725" y="3687763"/>
                <a:ext cx="304800" cy="325438"/>
              </a:xfrm>
              <a:custGeom>
                <a:avLst/>
                <a:gdLst>
                  <a:gd name="T0" fmla="*/ 234 w 377"/>
                  <a:gd name="T1" fmla="*/ 136 h 403"/>
                  <a:gd name="T2" fmla="*/ 228 w 377"/>
                  <a:gd name="T3" fmla="*/ 144 h 403"/>
                  <a:gd name="T4" fmla="*/ 213 w 377"/>
                  <a:gd name="T5" fmla="*/ 167 h 403"/>
                  <a:gd name="T6" fmla="*/ 164 w 377"/>
                  <a:gd name="T7" fmla="*/ 236 h 403"/>
                  <a:gd name="T8" fmla="*/ 137 w 377"/>
                  <a:gd name="T9" fmla="*/ 272 h 403"/>
                  <a:gd name="T10" fmla="*/ 113 w 377"/>
                  <a:gd name="T11" fmla="*/ 303 h 403"/>
                  <a:gd name="T12" fmla="*/ 90 w 377"/>
                  <a:gd name="T13" fmla="*/ 333 h 403"/>
                  <a:gd name="T14" fmla="*/ 178 w 377"/>
                  <a:gd name="T15" fmla="*/ 403 h 403"/>
                  <a:gd name="T16" fmla="*/ 211 w 377"/>
                  <a:gd name="T17" fmla="*/ 361 h 403"/>
                  <a:gd name="T18" fmla="*/ 281 w 377"/>
                  <a:gd name="T19" fmla="*/ 265 h 403"/>
                  <a:gd name="T20" fmla="*/ 300 w 377"/>
                  <a:gd name="T21" fmla="*/ 238 h 403"/>
                  <a:gd name="T22" fmla="*/ 318 w 377"/>
                  <a:gd name="T23" fmla="*/ 212 h 403"/>
                  <a:gd name="T24" fmla="*/ 348 w 377"/>
                  <a:gd name="T25" fmla="*/ 166 h 403"/>
                  <a:gd name="T26" fmla="*/ 377 w 377"/>
                  <a:gd name="T27" fmla="*/ 120 h 403"/>
                  <a:gd name="T28" fmla="*/ 181 w 377"/>
                  <a:gd name="T29" fmla="*/ 0 h 403"/>
                  <a:gd name="T30" fmla="*/ 155 w 377"/>
                  <a:gd name="T31" fmla="*/ 41 h 403"/>
                  <a:gd name="T32" fmla="*/ 128 w 377"/>
                  <a:gd name="T33" fmla="*/ 84 h 403"/>
                  <a:gd name="T34" fmla="*/ 112 w 377"/>
                  <a:gd name="T35" fmla="*/ 108 h 403"/>
                  <a:gd name="T36" fmla="*/ 94 w 377"/>
                  <a:gd name="T37" fmla="*/ 132 h 403"/>
                  <a:gd name="T38" fmla="*/ 30 w 377"/>
                  <a:gd name="T39" fmla="*/ 219 h 403"/>
                  <a:gd name="T40" fmla="*/ 0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234" y="136"/>
                    </a:moveTo>
                    <a:cubicBezTo>
                      <a:pt x="234" y="136"/>
                      <a:pt x="231" y="139"/>
                      <a:pt x="228" y="144"/>
                    </a:cubicBezTo>
                    <a:cubicBezTo>
                      <a:pt x="224" y="150"/>
                      <a:pt x="219" y="158"/>
                      <a:pt x="213" y="167"/>
                    </a:cubicBezTo>
                    <a:cubicBezTo>
                      <a:pt x="199" y="186"/>
                      <a:pt x="181" y="211"/>
                      <a:pt x="164" y="236"/>
                    </a:cubicBezTo>
                    <a:cubicBezTo>
                      <a:pt x="155" y="248"/>
                      <a:pt x="146" y="261"/>
                      <a:pt x="137" y="272"/>
                    </a:cubicBezTo>
                    <a:cubicBezTo>
                      <a:pt x="129" y="284"/>
                      <a:pt x="120" y="294"/>
                      <a:pt x="113" y="303"/>
                    </a:cubicBezTo>
                    <a:cubicBezTo>
                      <a:pt x="99" y="321"/>
                      <a:pt x="90" y="333"/>
                      <a:pt x="90" y="333"/>
                    </a:cubicBezTo>
                    <a:cubicBezTo>
                      <a:pt x="178" y="403"/>
                      <a:pt x="178" y="403"/>
                      <a:pt x="178" y="403"/>
                    </a:cubicBezTo>
                    <a:cubicBezTo>
                      <a:pt x="178" y="403"/>
                      <a:pt x="191" y="386"/>
                      <a:pt x="211" y="361"/>
                    </a:cubicBezTo>
                    <a:cubicBezTo>
                      <a:pt x="232" y="336"/>
                      <a:pt x="256" y="300"/>
                      <a:pt x="281" y="265"/>
                    </a:cubicBezTo>
                    <a:cubicBezTo>
                      <a:pt x="288" y="256"/>
                      <a:pt x="294" y="247"/>
                      <a:pt x="300" y="238"/>
                    </a:cubicBezTo>
                    <a:cubicBezTo>
                      <a:pt x="306" y="230"/>
                      <a:pt x="312" y="221"/>
                      <a:pt x="318" y="212"/>
                    </a:cubicBezTo>
                    <a:cubicBezTo>
                      <a:pt x="329" y="195"/>
                      <a:pt x="339" y="179"/>
                      <a:pt x="348" y="166"/>
                    </a:cubicBezTo>
                    <a:cubicBezTo>
                      <a:pt x="365" y="138"/>
                      <a:pt x="377" y="120"/>
                      <a:pt x="377" y="12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0"/>
                      <a:pt x="171" y="17"/>
                      <a:pt x="155" y="41"/>
                    </a:cubicBezTo>
                    <a:cubicBezTo>
                      <a:pt x="147" y="54"/>
                      <a:pt x="138" y="68"/>
                      <a:pt x="128" y="84"/>
                    </a:cubicBezTo>
                    <a:cubicBezTo>
                      <a:pt x="123" y="92"/>
                      <a:pt x="117" y="100"/>
                      <a:pt x="112" y="108"/>
                    </a:cubicBezTo>
                    <a:cubicBezTo>
                      <a:pt x="106" y="115"/>
                      <a:pt x="100" y="123"/>
                      <a:pt x="94" y="132"/>
                    </a:cubicBezTo>
                    <a:cubicBezTo>
                      <a:pt x="71" y="163"/>
                      <a:pt x="49" y="196"/>
                      <a:pt x="30" y="219"/>
                    </a:cubicBezTo>
                    <a:cubicBezTo>
                      <a:pt x="12" y="242"/>
                      <a:pt x="0" y="258"/>
                      <a:pt x="0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4" name="Freeform 15">
                <a:extLst>
                  <a:ext uri="{FF2B5EF4-FFF2-40B4-BE49-F238E27FC236}">
                    <a16:creationId xmlns:a16="http://schemas.microsoft.com/office/drawing/2014/main" id="{7B4F16CE-76F0-9641-6C5F-BCA1D7D2A546}"/>
                  </a:ext>
                </a:extLst>
              </p:cNvPr>
              <p:cNvSpPr/>
              <p:nvPr/>
            </p:nvSpPr>
            <p:spPr bwMode="auto">
              <a:xfrm>
                <a:off x="7978775" y="3640138"/>
                <a:ext cx="28575" cy="47625"/>
              </a:xfrm>
              <a:custGeom>
                <a:avLst/>
                <a:gdLst>
                  <a:gd name="T0" fmla="*/ 0 w 36"/>
                  <a:gd name="T1" fmla="*/ 60 h 60"/>
                  <a:gd name="T2" fmla="*/ 6 w 36"/>
                  <a:gd name="T3" fmla="*/ 51 h 60"/>
                  <a:gd name="T4" fmla="*/ 18 w 36"/>
                  <a:gd name="T5" fmla="*/ 30 h 60"/>
                  <a:gd name="T6" fmla="*/ 36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60"/>
                    </a:moveTo>
                    <a:cubicBezTo>
                      <a:pt x="0" y="60"/>
                      <a:pt x="3" y="56"/>
                      <a:pt x="6" y="51"/>
                    </a:cubicBezTo>
                    <a:cubicBezTo>
                      <a:pt x="10" y="45"/>
                      <a:pt x="14" y="38"/>
                      <a:pt x="18" y="30"/>
                    </a:cubicBezTo>
                    <a:cubicBezTo>
                      <a:pt x="27" y="15"/>
                      <a:pt x="36" y="0"/>
                      <a:pt x="3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5" name="Freeform 16">
                <a:extLst>
                  <a:ext uri="{FF2B5EF4-FFF2-40B4-BE49-F238E27FC236}">
                    <a16:creationId xmlns:a16="http://schemas.microsoft.com/office/drawing/2014/main" id="{16D84BE4-00AF-AFA0-BD13-94F1046EF622}"/>
                  </a:ext>
                </a:extLst>
              </p:cNvPr>
              <p:cNvSpPr/>
              <p:nvPr/>
            </p:nvSpPr>
            <p:spPr bwMode="auto">
              <a:xfrm>
                <a:off x="7796213" y="3897313"/>
                <a:ext cx="36513" cy="42863"/>
              </a:xfrm>
              <a:custGeom>
                <a:avLst/>
                <a:gdLst>
                  <a:gd name="T0" fmla="*/ 0 w 44"/>
                  <a:gd name="T1" fmla="*/ 54 h 54"/>
                  <a:gd name="T2" fmla="*/ 7 w 44"/>
                  <a:gd name="T3" fmla="*/ 46 h 54"/>
                  <a:gd name="T4" fmla="*/ 15 w 44"/>
                  <a:gd name="T5" fmla="*/ 37 h 54"/>
                  <a:gd name="T6" fmla="*/ 23 w 44"/>
                  <a:gd name="T7" fmla="*/ 27 h 54"/>
                  <a:gd name="T8" fmla="*/ 44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54"/>
                    </a:moveTo>
                    <a:cubicBezTo>
                      <a:pt x="0" y="54"/>
                      <a:pt x="3" y="50"/>
                      <a:pt x="7" y="46"/>
                    </a:cubicBezTo>
                    <a:cubicBezTo>
                      <a:pt x="10" y="43"/>
                      <a:pt x="12" y="40"/>
                      <a:pt x="15" y="37"/>
                    </a:cubicBezTo>
                    <a:cubicBezTo>
                      <a:pt x="17" y="34"/>
                      <a:pt x="20" y="31"/>
                      <a:pt x="23" y="27"/>
                    </a:cubicBezTo>
                    <a:cubicBezTo>
                      <a:pt x="33" y="14"/>
                      <a:pt x="44" y="0"/>
                      <a:pt x="4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6" name="Freeform 17">
                <a:extLst>
                  <a:ext uri="{FF2B5EF4-FFF2-40B4-BE49-F238E27FC236}">
                    <a16:creationId xmlns:a16="http://schemas.microsoft.com/office/drawing/2014/main" id="{C3123654-5F59-3198-0E65-A17368630272}"/>
                  </a:ext>
                </a:extLst>
              </p:cNvPr>
              <p:cNvSpPr/>
              <p:nvPr/>
            </p:nvSpPr>
            <p:spPr bwMode="auto">
              <a:xfrm>
                <a:off x="7580313" y="3981450"/>
                <a:ext cx="320675" cy="320675"/>
              </a:xfrm>
              <a:custGeom>
                <a:avLst/>
                <a:gdLst>
                  <a:gd name="T0" fmla="*/ 142 w 397"/>
                  <a:gd name="T1" fmla="*/ 251 h 395"/>
                  <a:gd name="T2" fmla="*/ 170 w 397"/>
                  <a:gd name="T3" fmla="*/ 225 h 395"/>
                  <a:gd name="T4" fmla="*/ 198 w 397"/>
                  <a:gd name="T5" fmla="*/ 198 h 395"/>
                  <a:gd name="T6" fmla="*/ 229 w 397"/>
                  <a:gd name="T7" fmla="*/ 165 h 395"/>
                  <a:gd name="T8" fmla="*/ 287 w 397"/>
                  <a:gd name="T9" fmla="*/ 104 h 395"/>
                  <a:gd name="T10" fmla="*/ 313 w 397"/>
                  <a:gd name="T11" fmla="*/ 75 h 395"/>
                  <a:gd name="T12" fmla="*/ 397 w 397"/>
                  <a:gd name="T13" fmla="*/ 150 h 395"/>
                  <a:gd name="T14" fmla="*/ 387 w 397"/>
                  <a:gd name="T15" fmla="*/ 161 h 395"/>
                  <a:gd name="T16" fmla="*/ 361 w 397"/>
                  <a:gd name="T17" fmla="*/ 190 h 395"/>
                  <a:gd name="T18" fmla="*/ 279 w 397"/>
                  <a:gd name="T19" fmla="*/ 277 h 395"/>
                  <a:gd name="T20" fmla="*/ 192 w 397"/>
                  <a:gd name="T21" fmla="*/ 359 h 395"/>
                  <a:gd name="T22" fmla="*/ 163 w 397"/>
                  <a:gd name="T23" fmla="*/ 385 h 395"/>
                  <a:gd name="T24" fmla="*/ 152 w 397"/>
                  <a:gd name="T25" fmla="*/ 395 h 395"/>
                  <a:gd name="T26" fmla="*/ 0 w 397"/>
                  <a:gd name="T27" fmla="*/ 223 h 395"/>
                  <a:gd name="T28" fmla="*/ 10 w 397"/>
                  <a:gd name="T29" fmla="*/ 214 h 395"/>
                  <a:gd name="T30" fmla="*/ 37 w 397"/>
                  <a:gd name="T31" fmla="*/ 190 h 395"/>
                  <a:gd name="T32" fmla="*/ 115 w 397"/>
                  <a:gd name="T33" fmla="*/ 115 h 395"/>
                  <a:gd name="T34" fmla="*/ 190 w 397"/>
                  <a:gd name="T35" fmla="*/ 37 h 395"/>
                  <a:gd name="T36" fmla="*/ 214 w 397"/>
                  <a:gd name="T37" fmla="*/ 10 h 395"/>
                  <a:gd name="T38" fmla="*/ 223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251"/>
                    </a:moveTo>
                    <a:cubicBezTo>
                      <a:pt x="142" y="251"/>
                      <a:pt x="154" y="241"/>
                      <a:pt x="170" y="225"/>
                    </a:cubicBezTo>
                    <a:cubicBezTo>
                      <a:pt x="178" y="217"/>
                      <a:pt x="188" y="208"/>
                      <a:pt x="198" y="198"/>
                    </a:cubicBezTo>
                    <a:cubicBezTo>
                      <a:pt x="208" y="187"/>
                      <a:pt x="219" y="176"/>
                      <a:pt x="229" y="165"/>
                    </a:cubicBezTo>
                    <a:cubicBezTo>
                      <a:pt x="251" y="143"/>
                      <a:pt x="272" y="121"/>
                      <a:pt x="287" y="104"/>
                    </a:cubicBezTo>
                    <a:cubicBezTo>
                      <a:pt x="303" y="87"/>
                      <a:pt x="313" y="75"/>
                      <a:pt x="313" y="75"/>
                    </a:cubicBezTo>
                    <a:cubicBezTo>
                      <a:pt x="397" y="150"/>
                      <a:pt x="397" y="150"/>
                      <a:pt x="397" y="150"/>
                    </a:cubicBezTo>
                    <a:cubicBezTo>
                      <a:pt x="397" y="150"/>
                      <a:pt x="393" y="154"/>
                      <a:pt x="387" y="161"/>
                    </a:cubicBezTo>
                    <a:cubicBezTo>
                      <a:pt x="381" y="168"/>
                      <a:pt x="372" y="179"/>
                      <a:pt x="361" y="190"/>
                    </a:cubicBezTo>
                    <a:cubicBezTo>
                      <a:pt x="338" y="214"/>
                      <a:pt x="308" y="245"/>
                      <a:pt x="279" y="277"/>
                    </a:cubicBezTo>
                    <a:cubicBezTo>
                      <a:pt x="247" y="307"/>
                      <a:pt x="216" y="336"/>
                      <a:pt x="192" y="359"/>
                    </a:cubicBezTo>
                    <a:cubicBezTo>
                      <a:pt x="181" y="370"/>
                      <a:pt x="170" y="379"/>
                      <a:pt x="163" y="385"/>
                    </a:cubicBezTo>
                    <a:cubicBezTo>
                      <a:pt x="156" y="391"/>
                      <a:pt x="152" y="395"/>
                      <a:pt x="152" y="395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4" y="220"/>
                      <a:pt x="10" y="214"/>
                    </a:cubicBezTo>
                    <a:cubicBezTo>
                      <a:pt x="17" y="209"/>
                      <a:pt x="26" y="201"/>
                      <a:pt x="37" y="190"/>
                    </a:cubicBezTo>
                    <a:cubicBezTo>
                      <a:pt x="58" y="170"/>
                      <a:pt x="87" y="143"/>
                      <a:pt x="115" y="115"/>
                    </a:cubicBezTo>
                    <a:cubicBezTo>
                      <a:pt x="142" y="87"/>
                      <a:pt x="170" y="58"/>
                      <a:pt x="190" y="37"/>
                    </a:cubicBezTo>
                    <a:cubicBezTo>
                      <a:pt x="200" y="26"/>
                      <a:pt x="208" y="17"/>
                      <a:pt x="214" y="10"/>
                    </a:cubicBezTo>
                    <a:cubicBezTo>
                      <a:pt x="220" y="4"/>
                      <a:pt x="223" y="0"/>
                      <a:pt x="22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7" name="Line 18">
                <a:extLst>
                  <a:ext uri="{FF2B5EF4-FFF2-40B4-BE49-F238E27FC236}">
                    <a16:creationId xmlns:a16="http://schemas.microsoft.com/office/drawing/2014/main" id="{5FD4CE26-FE82-7C76-3398-8B1D6443E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37450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8" name="Line 19">
                <a:extLst>
                  <a:ext uri="{FF2B5EF4-FFF2-40B4-BE49-F238E27FC236}">
                    <a16:creationId xmlns:a16="http://schemas.microsoft.com/office/drawing/2014/main" id="{B891484A-D905-01D7-BF89-F8B968C34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1288" y="3940175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9" name="Freeform 20">
                <a:extLst>
                  <a:ext uri="{FF2B5EF4-FFF2-40B4-BE49-F238E27FC236}">
                    <a16:creationId xmlns:a16="http://schemas.microsoft.com/office/drawing/2014/main" id="{95F34AA7-49A5-3E05-36BE-A35A7EB42F77}"/>
                  </a:ext>
                </a:extLst>
              </p:cNvPr>
              <p:cNvSpPr/>
              <p:nvPr/>
            </p:nvSpPr>
            <p:spPr bwMode="auto">
              <a:xfrm>
                <a:off x="7286625" y="4233863"/>
                <a:ext cx="322263" cy="306388"/>
              </a:xfrm>
              <a:custGeom>
                <a:avLst/>
                <a:gdLst>
                  <a:gd name="T0" fmla="*/ 261 w 400"/>
                  <a:gd name="T1" fmla="*/ 146 h 379"/>
                  <a:gd name="T2" fmla="*/ 161 w 400"/>
                  <a:gd name="T3" fmla="*/ 217 h 379"/>
                  <a:gd name="T4" fmla="*/ 58 w 400"/>
                  <a:gd name="T5" fmla="*/ 283 h 379"/>
                  <a:gd name="T6" fmla="*/ 117 w 400"/>
                  <a:gd name="T7" fmla="*/ 379 h 379"/>
                  <a:gd name="T8" fmla="*/ 163 w 400"/>
                  <a:gd name="T9" fmla="*/ 350 h 379"/>
                  <a:gd name="T10" fmla="*/ 209 w 400"/>
                  <a:gd name="T11" fmla="*/ 320 h 379"/>
                  <a:gd name="T12" fmla="*/ 222 w 400"/>
                  <a:gd name="T13" fmla="*/ 312 h 379"/>
                  <a:gd name="T14" fmla="*/ 235 w 400"/>
                  <a:gd name="T15" fmla="*/ 302 h 379"/>
                  <a:gd name="T16" fmla="*/ 262 w 400"/>
                  <a:gd name="T17" fmla="*/ 284 h 379"/>
                  <a:gd name="T18" fmla="*/ 313 w 400"/>
                  <a:gd name="T19" fmla="*/ 247 h 379"/>
                  <a:gd name="T20" fmla="*/ 337 w 400"/>
                  <a:gd name="T21" fmla="*/ 230 h 379"/>
                  <a:gd name="T22" fmla="*/ 358 w 400"/>
                  <a:gd name="T23" fmla="*/ 213 h 379"/>
                  <a:gd name="T24" fmla="*/ 400 w 400"/>
                  <a:gd name="T25" fmla="*/ 180 h 379"/>
                  <a:gd name="T26" fmla="*/ 257 w 400"/>
                  <a:gd name="T27" fmla="*/ 0 h 379"/>
                  <a:gd name="T28" fmla="*/ 219 w 400"/>
                  <a:gd name="T29" fmla="*/ 31 h 379"/>
                  <a:gd name="T30" fmla="*/ 131 w 400"/>
                  <a:gd name="T31" fmla="*/ 95 h 379"/>
                  <a:gd name="T32" fmla="*/ 107 w 400"/>
                  <a:gd name="T33" fmla="*/ 112 h 379"/>
                  <a:gd name="T34" fmla="*/ 84 w 400"/>
                  <a:gd name="T35" fmla="*/ 128 h 379"/>
                  <a:gd name="T36" fmla="*/ 41 w 400"/>
                  <a:gd name="T37" fmla="*/ 155 h 379"/>
                  <a:gd name="T38" fmla="*/ 0 w 400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9">
                    <a:moveTo>
                      <a:pt x="261" y="146"/>
                    </a:moveTo>
                    <a:cubicBezTo>
                      <a:pt x="261" y="146"/>
                      <a:pt x="211" y="182"/>
                      <a:pt x="161" y="217"/>
                    </a:cubicBezTo>
                    <a:cubicBezTo>
                      <a:pt x="110" y="250"/>
                      <a:pt x="58" y="283"/>
                      <a:pt x="58" y="283"/>
                    </a:cubicBezTo>
                    <a:cubicBezTo>
                      <a:pt x="117" y="379"/>
                      <a:pt x="117" y="379"/>
                      <a:pt x="117" y="379"/>
                    </a:cubicBezTo>
                    <a:cubicBezTo>
                      <a:pt x="117" y="379"/>
                      <a:pt x="135" y="367"/>
                      <a:pt x="163" y="350"/>
                    </a:cubicBezTo>
                    <a:cubicBezTo>
                      <a:pt x="176" y="341"/>
                      <a:pt x="192" y="331"/>
                      <a:pt x="209" y="320"/>
                    </a:cubicBezTo>
                    <a:cubicBezTo>
                      <a:pt x="214" y="317"/>
                      <a:pt x="218" y="314"/>
                      <a:pt x="222" y="312"/>
                    </a:cubicBezTo>
                    <a:cubicBezTo>
                      <a:pt x="227" y="309"/>
                      <a:pt x="231" y="306"/>
                      <a:pt x="235" y="302"/>
                    </a:cubicBezTo>
                    <a:cubicBezTo>
                      <a:pt x="244" y="296"/>
                      <a:pt x="253" y="290"/>
                      <a:pt x="262" y="284"/>
                    </a:cubicBezTo>
                    <a:cubicBezTo>
                      <a:pt x="279" y="271"/>
                      <a:pt x="297" y="259"/>
                      <a:pt x="313" y="247"/>
                    </a:cubicBezTo>
                    <a:cubicBezTo>
                      <a:pt x="322" y="241"/>
                      <a:pt x="330" y="235"/>
                      <a:pt x="337" y="230"/>
                    </a:cubicBezTo>
                    <a:cubicBezTo>
                      <a:pt x="344" y="224"/>
                      <a:pt x="351" y="218"/>
                      <a:pt x="358" y="213"/>
                    </a:cubicBezTo>
                    <a:cubicBezTo>
                      <a:pt x="383" y="193"/>
                      <a:pt x="400" y="180"/>
                      <a:pt x="400" y="18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242" y="13"/>
                      <a:pt x="219" y="31"/>
                    </a:cubicBezTo>
                    <a:cubicBezTo>
                      <a:pt x="196" y="50"/>
                      <a:pt x="163" y="72"/>
                      <a:pt x="131" y="95"/>
                    </a:cubicBezTo>
                    <a:cubicBezTo>
                      <a:pt x="123" y="101"/>
                      <a:pt x="115" y="106"/>
                      <a:pt x="107" y="112"/>
                    </a:cubicBezTo>
                    <a:cubicBezTo>
                      <a:pt x="99" y="118"/>
                      <a:pt x="91" y="123"/>
                      <a:pt x="84" y="128"/>
                    </a:cubicBezTo>
                    <a:cubicBezTo>
                      <a:pt x="68" y="138"/>
                      <a:pt x="53" y="147"/>
                      <a:pt x="41" y="155"/>
                    </a:cubicBezTo>
                    <a:cubicBezTo>
                      <a:pt x="16" y="171"/>
                      <a:pt x="0" y="182"/>
                      <a:pt x="0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0" name="Freeform 21">
                <a:extLst>
                  <a:ext uri="{FF2B5EF4-FFF2-40B4-BE49-F238E27FC236}">
                    <a16:creationId xmlns:a16="http://schemas.microsoft.com/office/drawing/2014/main" id="{49288529-535E-3C58-2651-47AC26ABF136}"/>
                  </a:ext>
                </a:extLst>
              </p:cNvPr>
              <p:cNvSpPr/>
              <p:nvPr/>
            </p:nvSpPr>
            <p:spPr bwMode="auto">
              <a:xfrm>
                <a:off x="7494588" y="4198938"/>
                <a:ext cx="42863" cy="34925"/>
              </a:xfrm>
              <a:custGeom>
                <a:avLst/>
                <a:gdLst>
                  <a:gd name="T0" fmla="*/ 0 w 54"/>
                  <a:gd name="T1" fmla="*/ 43 h 43"/>
                  <a:gd name="T2" fmla="*/ 28 w 54"/>
                  <a:gd name="T3" fmla="*/ 22 h 43"/>
                  <a:gd name="T4" fmla="*/ 38 w 54"/>
                  <a:gd name="T5" fmla="*/ 14 h 43"/>
                  <a:gd name="T6" fmla="*/ 46 w 54"/>
                  <a:gd name="T7" fmla="*/ 7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cubicBezTo>
                      <a:pt x="0" y="43"/>
                      <a:pt x="14" y="33"/>
                      <a:pt x="28" y="22"/>
                    </a:cubicBezTo>
                    <a:cubicBezTo>
                      <a:pt x="31" y="19"/>
                      <a:pt x="35" y="17"/>
                      <a:pt x="38" y="14"/>
                    </a:cubicBezTo>
                    <a:cubicBezTo>
                      <a:pt x="41" y="11"/>
                      <a:pt x="44" y="9"/>
                      <a:pt x="46" y="7"/>
                    </a:cubicBezTo>
                    <a:cubicBezTo>
                      <a:pt x="51" y="2"/>
                      <a:pt x="54" y="0"/>
                      <a:pt x="5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1" name="Freeform 22">
                <a:extLst>
                  <a:ext uri="{FF2B5EF4-FFF2-40B4-BE49-F238E27FC236}">
                    <a16:creationId xmlns:a16="http://schemas.microsoft.com/office/drawing/2014/main" id="{8F6FBB00-6277-A429-4685-4CC5FD6A90CC}"/>
                  </a:ext>
                </a:extLst>
              </p:cNvPr>
              <p:cNvSpPr/>
              <p:nvPr/>
            </p:nvSpPr>
            <p:spPr bwMode="auto">
              <a:xfrm>
                <a:off x="7237413" y="4381500"/>
                <a:ext cx="49213" cy="28575"/>
              </a:xfrm>
              <a:custGeom>
                <a:avLst/>
                <a:gdLst>
                  <a:gd name="T0" fmla="*/ 0 w 60"/>
                  <a:gd name="T1" fmla="*/ 35 h 35"/>
                  <a:gd name="T2" fmla="*/ 30 w 60"/>
                  <a:gd name="T3" fmla="*/ 18 h 35"/>
                  <a:gd name="T4" fmla="*/ 50 w 60"/>
                  <a:gd name="T5" fmla="*/ 6 h 35"/>
                  <a:gd name="T6" fmla="*/ 60 w 6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35"/>
                    </a:moveTo>
                    <a:cubicBezTo>
                      <a:pt x="0" y="35"/>
                      <a:pt x="15" y="26"/>
                      <a:pt x="30" y="18"/>
                    </a:cubicBezTo>
                    <a:cubicBezTo>
                      <a:pt x="37" y="13"/>
                      <a:pt x="45" y="9"/>
                      <a:pt x="50" y="6"/>
                    </a:cubicBezTo>
                    <a:cubicBezTo>
                      <a:pt x="56" y="2"/>
                      <a:pt x="60" y="0"/>
                      <a:pt x="6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Freeform 23">
                <a:extLst>
                  <a:ext uri="{FF2B5EF4-FFF2-40B4-BE49-F238E27FC236}">
                    <a16:creationId xmlns:a16="http://schemas.microsoft.com/office/drawing/2014/main" id="{E7DF54C1-5950-08BA-9C8A-3FC1EF9AD790}"/>
                  </a:ext>
                </a:extLst>
              </p:cNvPr>
              <p:cNvSpPr/>
              <p:nvPr/>
            </p:nvSpPr>
            <p:spPr bwMode="auto">
              <a:xfrm>
                <a:off x="6958013" y="4438650"/>
                <a:ext cx="322263" cy="279400"/>
              </a:xfrm>
              <a:custGeom>
                <a:avLst/>
                <a:gdLst>
                  <a:gd name="T0" fmla="*/ 124 w 398"/>
                  <a:gd name="T1" fmla="*/ 208 h 346"/>
                  <a:gd name="T2" fmla="*/ 159 w 398"/>
                  <a:gd name="T3" fmla="*/ 192 h 346"/>
                  <a:gd name="T4" fmla="*/ 195 w 398"/>
                  <a:gd name="T5" fmla="*/ 176 h 346"/>
                  <a:gd name="T6" fmla="*/ 235 w 398"/>
                  <a:gd name="T7" fmla="*/ 157 h 346"/>
                  <a:gd name="T8" fmla="*/ 310 w 398"/>
                  <a:gd name="T9" fmla="*/ 118 h 346"/>
                  <a:gd name="T10" fmla="*/ 335 w 398"/>
                  <a:gd name="T11" fmla="*/ 106 h 346"/>
                  <a:gd name="T12" fmla="*/ 344 w 398"/>
                  <a:gd name="T13" fmla="*/ 101 h 346"/>
                  <a:gd name="T14" fmla="*/ 398 w 398"/>
                  <a:gd name="T15" fmla="*/ 200 h 346"/>
                  <a:gd name="T16" fmla="*/ 395 w 398"/>
                  <a:gd name="T17" fmla="*/ 201 h 346"/>
                  <a:gd name="T18" fmla="*/ 385 w 398"/>
                  <a:gd name="T19" fmla="*/ 207 h 346"/>
                  <a:gd name="T20" fmla="*/ 350 w 398"/>
                  <a:gd name="T21" fmla="*/ 224 h 346"/>
                  <a:gd name="T22" fmla="*/ 301 w 398"/>
                  <a:gd name="T23" fmla="*/ 250 h 346"/>
                  <a:gd name="T24" fmla="*/ 273 w 398"/>
                  <a:gd name="T25" fmla="*/ 264 h 346"/>
                  <a:gd name="T26" fmla="*/ 243 w 398"/>
                  <a:gd name="T27" fmla="*/ 277 h 346"/>
                  <a:gd name="T28" fmla="*/ 185 w 398"/>
                  <a:gd name="T29" fmla="*/ 304 h 346"/>
                  <a:gd name="T30" fmla="*/ 134 w 398"/>
                  <a:gd name="T31" fmla="*/ 326 h 346"/>
                  <a:gd name="T32" fmla="*/ 84 w 398"/>
                  <a:gd name="T33" fmla="*/ 346 h 346"/>
                  <a:gd name="T34" fmla="*/ 0 w 398"/>
                  <a:gd name="T35" fmla="*/ 132 h 346"/>
                  <a:gd name="T36" fmla="*/ 45 w 398"/>
                  <a:gd name="T37" fmla="*/ 114 h 346"/>
                  <a:gd name="T38" fmla="*/ 92 w 398"/>
                  <a:gd name="T39" fmla="*/ 94 h 346"/>
                  <a:gd name="T40" fmla="*/ 145 w 398"/>
                  <a:gd name="T41" fmla="*/ 70 h 346"/>
                  <a:gd name="T42" fmla="*/ 171 w 398"/>
                  <a:gd name="T43" fmla="*/ 58 h 346"/>
                  <a:gd name="T44" fmla="*/ 197 w 398"/>
                  <a:gd name="T45" fmla="*/ 45 h 346"/>
                  <a:gd name="T46" fmla="*/ 242 w 398"/>
                  <a:gd name="T47" fmla="*/ 22 h 346"/>
                  <a:gd name="T48" fmla="*/ 286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208"/>
                    </a:moveTo>
                    <a:cubicBezTo>
                      <a:pt x="124" y="208"/>
                      <a:pt x="138" y="201"/>
                      <a:pt x="159" y="192"/>
                    </a:cubicBezTo>
                    <a:cubicBezTo>
                      <a:pt x="170" y="187"/>
                      <a:pt x="182" y="182"/>
                      <a:pt x="195" y="176"/>
                    </a:cubicBezTo>
                    <a:cubicBezTo>
                      <a:pt x="208" y="170"/>
                      <a:pt x="222" y="164"/>
                      <a:pt x="235" y="157"/>
                    </a:cubicBezTo>
                    <a:cubicBezTo>
                      <a:pt x="263" y="143"/>
                      <a:pt x="290" y="129"/>
                      <a:pt x="310" y="118"/>
                    </a:cubicBezTo>
                    <a:cubicBezTo>
                      <a:pt x="321" y="113"/>
                      <a:pt x="329" y="109"/>
                      <a:pt x="335" y="106"/>
                    </a:cubicBezTo>
                    <a:cubicBezTo>
                      <a:pt x="341" y="103"/>
                      <a:pt x="344" y="101"/>
                      <a:pt x="344" y="101"/>
                    </a:cubicBezTo>
                    <a:cubicBezTo>
                      <a:pt x="398" y="200"/>
                      <a:pt x="398" y="200"/>
                      <a:pt x="398" y="200"/>
                    </a:cubicBezTo>
                    <a:cubicBezTo>
                      <a:pt x="398" y="200"/>
                      <a:pt x="397" y="200"/>
                      <a:pt x="395" y="201"/>
                    </a:cubicBezTo>
                    <a:cubicBezTo>
                      <a:pt x="392" y="203"/>
                      <a:pt x="389" y="204"/>
                      <a:pt x="385" y="207"/>
                    </a:cubicBezTo>
                    <a:cubicBezTo>
                      <a:pt x="376" y="211"/>
                      <a:pt x="364" y="217"/>
                      <a:pt x="350" y="224"/>
                    </a:cubicBezTo>
                    <a:cubicBezTo>
                      <a:pt x="336" y="232"/>
                      <a:pt x="319" y="241"/>
                      <a:pt x="301" y="250"/>
                    </a:cubicBezTo>
                    <a:cubicBezTo>
                      <a:pt x="291" y="254"/>
                      <a:pt x="282" y="259"/>
                      <a:pt x="273" y="264"/>
                    </a:cubicBezTo>
                    <a:cubicBezTo>
                      <a:pt x="263" y="268"/>
                      <a:pt x="253" y="273"/>
                      <a:pt x="243" y="277"/>
                    </a:cubicBezTo>
                    <a:cubicBezTo>
                      <a:pt x="223" y="286"/>
                      <a:pt x="204" y="295"/>
                      <a:pt x="185" y="304"/>
                    </a:cubicBezTo>
                    <a:cubicBezTo>
                      <a:pt x="167" y="312"/>
                      <a:pt x="150" y="320"/>
                      <a:pt x="134" y="326"/>
                    </a:cubicBezTo>
                    <a:cubicBezTo>
                      <a:pt x="104" y="338"/>
                      <a:pt x="84" y="346"/>
                      <a:pt x="84" y="3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18" y="125"/>
                      <a:pt x="45" y="114"/>
                    </a:cubicBezTo>
                    <a:cubicBezTo>
                      <a:pt x="59" y="109"/>
                      <a:pt x="75" y="101"/>
                      <a:pt x="92" y="94"/>
                    </a:cubicBezTo>
                    <a:cubicBezTo>
                      <a:pt x="109" y="86"/>
                      <a:pt x="127" y="78"/>
                      <a:pt x="145" y="70"/>
                    </a:cubicBezTo>
                    <a:cubicBezTo>
                      <a:pt x="154" y="66"/>
                      <a:pt x="162" y="62"/>
                      <a:pt x="171" y="58"/>
                    </a:cubicBezTo>
                    <a:cubicBezTo>
                      <a:pt x="180" y="54"/>
                      <a:pt x="188" y="49"/>
                      <a:pt x="197" y="45"/>
                    </a:cubicBezTo>
                    <a:cubicBezTo>
                      <a:pt x="213" y="37"/>
                      <a:pt x="229" y="29"/>
                      <a:pt x="242" y="22"/>
                    </a:cubicBezTo>
                    <a:cubicBezTo>
                      <a:pt x="268" y="9"/>
                      <a:pt x="286" y="0"/>
                      <a:pt x="28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Freeform 24">
                <a:extLst>
                  <a:ext uri="{FF2B5EF4-FFF2-40B4-BE49-F238E27FC236}">
                    <a16:creationId xmlns:a16="http://schemas.microsoft.com/office/drawing/2014/main" id="{6DEC1ED4-0952-F830-A902-F33C4D39D1AB}"/>
                  </a:ext>
                </a:extLst>
              </p:cNvPr>
              <p:cNvSpPr/>
              <p:nvPr/>
            </p:nvSpPr>
            <p:spPr bwMode="auto">
              <a:xfrm>
                <a:off x="6905625" y="4545013"/>
                <a:ext cx="52388" cy="20638"/>
              </a:xfrm>
              <a:custGeom>
                <a:avLst/>
                <a:gdLst>
                  <a:gd name="T0" fmla="*/ 65 w 65"/>
                  <a:gd name="T1" fmla="*/ 0 h 26"/>
                  <a:gd name="T2" fmla="*/ 32 w 65"/>
                  <a:gd name="T3" fmla="*/ 13 h 26"/>
                  <a:gd name="T4" fmla="*/ 10 w 65"/>
                  <a:gd name="T5" fmla="*/ 22 h 26"/>
                  <a:gd name="T6" fmla="*/ 0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0"/>
                    </a:moveTo>
                    <a:cubicBezTo>
                      <a:pt x="65" y="0"/>
                      <a:pt x="48" y="7"/>
                      <a:pt x="32" y="13"/>
                    </a:cubicBezTo>
                    <a:cubicBezTo>
                      <a:pt x="24" y="16"/>
                      <a:pt x="16" y="19"/>
                      <a:pt x="10" y="22"/>
                    </a:cubicBezTo>
                    <a:cubicBezTo>
                      <a:pt x="4" y="24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Line 25">
                <a:extLst>
                  <a:ext uri="{FF2B5EF4-FFF2-40B4-BE49-F238E27FC236}">
                    <a16:creationId xmlns:a16="http://schemas.microsoft.com/office/drawing/2014/main" id="{515A288E-C41E-5629-1C61-FC568E820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9788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Freeform 26">
                <a:extLst>
                  <a:ext uri="{FF2B5EF4-FFF2-40B4-BE49-F238E27FC236}">
                    <a16:creationId xmlns:a16="http://schemas.microsoft.com/office/drawing/2014/main" id="{7386B555-24F1-A1D2-5CDF-AD6706C7647E}"/>
                  </a:ext>
                </a:extLst>
              </p:cNvPr>
              <p:cNvSpPr/>
              <p:nvPr/>
            </p:nvSpPr>
            <p:spPr bwMode="auto">
              <a:xfrm>
                <a:off x="6607175" y="4583113"/>
                <a:ext cx="304800" cy="247650"/>
              </a:xfrm>
              <a:custGeom>
                <a:avLst/>
                <a:gdLst>
                  <a:gd name="T0" fmla="*/ 257 w 377"/>
                  <a:gd name="T1" fmla="*/ 137 h 307"/>
                  <a:gd name="T2" fmla="*/ 220 w 377"/>
                  <a:gd name="T3" fmla="*/ 148 h 307"/>
                  <a:gd name="T4" fmla="*/ 183 w 377"/>
                  <a:gd name="T5" fmla="*/ 159 h 307"/>
                  <a:gd name="T6" fmla="*/ 162 w 377"/>
                  <a:gd name="T7" fmla="*/ 165 h 307"/>
                  <a:gd name="T8" fmla="*/ 139 w 377"/>
                  <a:gd name="T9" fmla="*/ 170 h 307"/>
                  <a:gd name="T10" fmla="*/ 57 w 377"/>
                  <a:gd name="T11" fmla="*/ 189 h 307"/>
                  <a:gd name="T12" fmla="*/ 30 w 377"/>
                  <a:gd name="T13" fmla="*/ 195 h 307"/>
                  <a:gd name="T14" fmla="*/ 20 w 377"/>
                  <a:gd name="T15" fmla="*/ 197 h 307"/>
                  <a:gd name="T16" fmla="*/ 42 w 377"/>
                  <a:gd name="T17" fmla="*/ 307 h 307"/>
                  <a:gd name="T18" fmla="*/ 46 w 377"/>
                  <a:gd name="T19" fmla="*/ 307 h 307"/>
                  <a:gd name="T20" fmla="*/ 57 w 377"/>
                  <a:gd name="T21" fmla="*/ 304 h 307"/>
                  <a:gd name="T22" fmla="*/ 95 w 377"/>
                  <a:gd name="T23" fmla="*/ 296 h 307"/>
                  <a:gd name="T24" fmla="*/ 149 w 377"/>
                  <a:gd name="T25" fmla="*/ 283 h 307"/>
                  <a:gd name="T26" fmla="*/ 211 w 377"/>
                  <a:gd name="T27" fmla="*/ 268 h 307"/>
                  <a:gd name="T28" fmla="*/ 326 w 377"/>
                  <a:gd name="T29" fmla="*/ 235 h 307"/>
                  <a:gd name="T30" fmla="*/ 377 w 377"/>
                  <a:gd name="T31" fmla="*/ 217 h 307"/>
                  <a:gd name="T32" fmla="*/ 304 w 377"/>
                  <a:gd name="T33" fmla="*/ 0 h 307"/>
                  <a:gd name="T34" fmla="*/ 258 w 377"/>
                  <a:gd name="T35" fmla="*/ 16 h 307"/>
                  <a:gd name="T36" fmla="*/ 153 w 377"/>
                  <a:gd name="T37" fmla="*/ 45 h 307"/>
                  <a:gd name="T38" fmla="*/ 125 w 377"/>
                  <a:gd name="T39" fmla="*/ 53 h 307"/>
                  <a:gd name="T40" fmla="*/ 97 w 377"/>
                  <a:gd name="T41" fmla="*/ 60 h 307"/>
                  <a:gd name="T42" fmla="*/ 48 w 377"/>
                  <a:gd name="T43" fmla="*/ 71 h 307"/>
                  <a:gd name="T44" fmla="*/ 13 w 377"/>
                  <a:gd name="T45" fmla="*/ 79 h 307"/>
                  <a:gd name="T46" fmla="*/ 0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257" y="137"/>
                    </a:moveTo>
                    <a:cubicBezTo>
                      <a:pt x="257" y="137"/>
                      <a:pt x="243" y="142"/>
                      <a:pt x="220" y="148"/>
                    </a:cubicBezTo>
                    <a:cubicBezTo>
                      <a:pt x="209" y="151"/>
                      <a:pt x="197" y="155"/>
                      <a:pt x="183" y="159"/>
                    </a:cubicBezTo>
                    <a:cubicBezTo>
                      <a:pt x="176" y="161"/>
                      <a:pt x="169" y="163"/>
                      <a:pt x="162" y="165"/>
                    </a:cubicBezTo>
                    <a:cubicBezTo>
                      <a:pt x="154" y="167"/>
                      <a:pt x="147" y="168"/>
                      <a:pt x="139" y="170"/>
                    </a:cubicBezTo>
                    <a:cubicBezTo>
                      <a:pt x="110" y="177"/>
                      <a:pt x="80" y="184"/>
                      <a:pt x="57" y="189"/>
                    </a:cubicBezTo>
                    <a:cubicBezTo>
                      <a:pt x="46" y="191"/>
                      <a:pt x="37" y="194"/>
                      <a:pt x="30" y="195"/>
                    </a:cubicBezTo>
                    <a:cubicBezTo>
                      <a:pt x="24" y="197"/>
                      <a:pt x="20" y="197"/>
                      <a:pt x="20" y="19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2" y="307"/>
                      <a:pt x="44" y="307"/>
                      <a:pt x="46" y="307"/>
                    </a:cubicBezTo>
                    <a:cubicBezTo>
                      <a:pt x="49" y="306"/>
                      <a:pt x="52" y="305"/>
                      <a:pt x="57" y="304"/>
                    </a:cubicBezTo>
                    <a:cubicBezTo>
                      <a:pt x="66" y="302"/>
                      <a:pt x="79" y="299"/>
                      <a:pt x="95" y="296"/>
                    </a:cubicBezTo>
                    <a:cubicBezTo>
                      <a:pt x="111" y="292"/>
                      <a:pt x="129" y="288"/>
                      <a:pt x="149" y="283"/>
                    </a:cubicBezTo>
                    <a:cubicBezTo>
                      <a:pt x="169" y="278"/>
                      <a:pt x="190" y="274"/>
                      <a:pt x="211" y="268"/>
                    </a:cubicBezTo>
                    <a:cubicBezTo>
                      <a:pt x="253" y="256"/>
                      <a:pt x="294" y="244"/>
                      <a:pt x="326" y="235"/>
                    </a:cubicBezTo>
                    <a:cubicBezTo>
                      <a:pt x="356" y="224"/>
                      <a:pt x="377" y="217"/>
                      <a:pt x="377" y="217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286" y="6"/>
                      <a:pt x="258" y="16"/>
                    </a:cubicBezTo>
                    <a:cubicBezTo>
                      <a:pt x="229" y="24"/>
                      <a:pt x="191" y="34"/>
                      <a:pt x="153" y="45"/>
                    </a:cubicBezTo>
                    <a:cubicBezTo>
                      <a:pt x="144" y="48"/>
                      <a:pt x="134" y="51"/>
                      <a:pt x="125" y="53"/>
                    </a:cubicBezTo>
                    <a:cubicBezTo>
                      <a:pt x="116" y="55"/>
                      <a:pt x="106" y="57"/>
                      <a:pt x="97" y="60"/>
                    </a:cubicBezTo>
                    <a:cubicBezTo>
                      <a:pt x="79" y="64"/>
                      <a:pt x="62" y="68"/>
                      <a:pt x="48" y="71"/>
                    </a:cubicBezTo>
                    <a:cubicBezTo>
                      <a:pt x="34" y="74"/>
                      <a:pt x="22" y="77"/>
                      <a:pt x="13" y="79"/>
                    </a:cubicBezTo>
                    <a:cubicBezTo>
                      <a:pt x="5" y="81"/>
                      <a:pt x="0" y="82"/>
                      <a:pt x="0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Line 27">
                <a:extLst>
                  <a:ext uri="{FF2B5EF4-FFF2-40B4-BE49-F238E27FC236}">
                    <a16:creationId xmlns:a16="http://schemas.microsoft.com/office/drawing/2014/main" id="{6CA07F3C-7584-CCF9-113D-F546EA457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3238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7" name="Line 28">
                <a:extLst>
                  <a:ext uri="{FF2B5EF4-FFF2-40B4-BE49-F238E27FC236}">
                    <a16:creationId xmlns:a16="http://schemas.microsoft.com/office/drawing/2014/main" id="{4B5843A2-E6FA-4E0E-3BAE-93851350B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51613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8" name="Freeform 29">
                <a:extLst>
                  <a:ext uri="{FF2B5EF4-FFF2-40B4-BE49-F238E27FC236}">
                    <a16:creationId xmlns:a16="http://schemas.microsoft.com/office/drawing/2014/main" id="{45D3B732-7004-5DE8-5DB2-187616EFB314}"/>
                  </a:ext>
                </a:extLst>
              </p:cNvPr>
              <p:cNvSpPr/>
              <p:nvPr/>
            </p:nvSpPr>
            <p:spPr bwMode="auto">
              <a:xfrm>
                <a:off x="6242050" y="4668838"/>
                <a:ext cx="284164" cy="206375"/>
              </a:xfrm>
              <a:custGeom>
                <a:avLst/>
                <a:gdLst>
                  <a:gd name="T0" fmla="*/ 91 w 351"/>
                  <a:gd name="T1" fmla="*/ 140 h 256"/>
                  <a:gd name="T2" fmla="*/ 213 w 351"/>
                  <a:gd name="T3" fmla="*/ 130 h 256"/>
                  <a:gd name="T4" fmla="*/ 335 w 351"/>
                  <a:gd name="T5" fmla="*/ 115 h 256"/>
                  <a:gd name="T6" fmla="*/ 351 w 351"/>
                  <a:gd name="T7" fmla="*/ 226 h 256"/>
                  <a:gd name="T8" fmla="*/ 297 w 351"/>
                  <a:gd name="T9" fmla="*/ 233 h 256"/>
                  <a:gd name="T10" fmla="*/ 179 w 351"/>
                  <a:gd name="T11" fmla="*/ 246 h 256"/>
                  <a:gd name="T12" fmla="*/ 115 w 351"/>
                  <a:gd name="T13" fmla="*/ 251 h 256"/>
                  <a:gd name="T14" fmla="*/ 60 w 351"/>
                  <a:gd name="T15" fmla="*/ 254 h 256"/>
                  <a:gd name="T16" fmla="*/ 6 w 351"/>
                  <a:gd name="T17" fmla="*/ 256 h 256"/>
                  <a:gd name="T18" fmla="*/ 0 w 351"/>
                  <a:gd name="T19" fmla="*/ 26 h 256"/>
                  <a:gd name="T20" fmla="*/ 49 w 351"/>
                  <a:gd name="T21" fmla="*/ 25 h 256"/>
                  <a:gd name="T22" fmla="*/ 100 w 351"/>
                  <a:gd name="T23" fmla="*/ 22 h 256"/>
                  <a:gd name="T24" fmla="*/ 157 w 351"/>
                  <a:gd name="T25" fmla="*/ 17 h 256"/>
                  <a:gd name="T26" fmla="*/ 265 w 351"/>
                  <a:gd name="T27" fmla="*/ 6 h 256"/>
                  <a:gd name="T28" fmla="*/ 314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40"/>
                    </a:moveTo>
                    <a:cubicBezTo>
                      <a:pt x="91" y="140"/>
                      <a:pt x="152" y="135"/>
                      <a:pt x="213" y="130"/>
                    </a:cubicBezTo>
                    <a:cubicBezTo>
                      <a:pt x="274" y="123"/>
                      <a:pt x="335" y="115"/>
                      <a:pt x="335" y="115"/>
                    </a:cubicBezTo>
                    <a:cubicBezTo>
                      <a:pt x="351" y="226"/>
                      <a:pt x="351" y="226"/>
                      <a:pt x="351" y="226"/>
                    </a:cubicBezTo>
                    <a:cubicBezTo>
                      <a:pt x="351" y="226"/>
                      <a:pt x="330" y="229"/>
                      <a:pt x="297" y="233"/>
                    </a:cubicBezTo>
                    <a:cubicBezTo>
                      <a:pt x="265" y="237"/>
                      <a:pt x="222" y="244"/>
                      <a:pt x="179" y="246"/>
                    </a:cubicBezTo>
                    <a:cubicBezTo>
                      <a:pt x="157" y="248"/>
                      <a:pt x="136" y="249"/>
                      <a:pt x="115" y="251"/>
                    </a:cubicBezTo>
                    <a:cubicBezTo>
                      <a:pt x="95" y="252"/>
                      <a:pt x="76" y="254"/>
                      <a:pt x="60" y="254"/>
                    </a:cubicBezTo>
                    <a:cubicBezTo>
                      <a:pt x="28" y="255"/>
                      <a:pt x="6" y="256"/>
                      <a:pt x="6" y="25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0" y="26"/>
                      <a:pt x="49" y="25"/>
                    </a:cubicBezTo>
                    <a:cubicBezTo>
                      <a:pt x="64" y="25"/>
                      <a:pt x="81" y="23"/>
                      <a:pt x="100" y="22"/>
                    </a:cubicBezTo>
                    <a:cubicBezTo>
                      <a:pt x="118" y="20"/>
                      <a:pt x="138" y="19"/>
                      <a:pt x="157" y="17"/>
                    </a:cubicBezTo>
                    <a:cubicBezTo>
                      <a:pt x="197" y="15"/>
                      <a:pt x="236" y="9"/>
                      <a:pt x="265" y="6"/>
                    </a:cubicBezTo>
                    <a:cubicBezTo>
                      <a:pt x="295" y="2"/>
                      <a:pt x="314" y="0"/>
                      <a:pt x="31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Line 30">
                <a:extLst>
                  <a:ext uri="{FF2B5EF4-FFF2-40B4-BE49-F238E27FC236}">
                    <a16:creationId xmlns:a16="http://schemas.microsoft.com/office/drawing/2014/main" id="{485CCD90-1BBE-045A-291B-5D0B11BE2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6488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Freeform 31">
                <a:extLst>
                  <a:ext uri="{FF2B5EF4-FFF2-40B4-BE49-F238E27FC236}">
                    <a16:creationId xmlns:a16="http://schemas.microsoft.com/office/drawing/2014/main" id="{2E460E9D-9396-559C-2CF8-F71B85BC551C}"/>
                  </a:ext>
                </a:extLst>
              </p:cNvPr>
              <p:cNvSpPr/>
              <p:nvPr/>
            </p:nvSpPr>
            <p:spPr bwMode="auto">
              <a:xfrm>
                <a:off x="6496050" y="4659313"/>
                <a:ext cx="55563" cy="9525"/>
              </a:xfrm>
              <a:custGeom>
                <a:avLst/>
                <a:gdLst>
                  <a:gd name="T0" fmla="*/ 69 w 69"/>
                  <a:gd name="T1" fmla="*/ 0 h 12"/>
                  <a:gd name="T2" fmla="*/ 34 w 69"/>
                  <a:gd name="T3" fmla="*/ 6 h 12"/>
                  <a:gd name="T4" fmla="*/ 11 w 69"/>
                  <a:gd name="T5" fmla="*/ 10 h 12"/>
                  <a:gd name="T6" fmla="*/ 0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0"/>
                    </a:moveTo>
                    <a:cubicBezTo>
                      <a:pt x="69" y="0"/>
                      <a:pt x="52" y="3"/>
                      <a:pt x="34" y="6"/>
                    </a:cubicBezTo>
                    <a:cubicBezTo>
                      <a:pt x="26" y="8"/>
                      <a:pt x="17" y="9"/>
                      <a:pt x="11" y="10"/>
                    </a:cubicBezTo>
                    <a:cubicBezTo>
                      <a:pt x="5" y="11"/>
                      <a:pt x="0" y="12"/>
                      <a:pt x="0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Freeform 32">
                <a:extLst>
                  <a:ext uri="{FF2B5EF4-FFF2-40B4-BE49-F238E27FC236}">
                    <a16:creationId xmlns:a16="http://schemas.microsoft.com/office/drawing/2014/main" id="{23E9C779-91BC-7C4C-3068-CABC5252EF3C}"/>
                  </a:ext>
                </a:extLst>
              </p:cNvPr>
              <p:cNvSpPr/>
              <p:nvPr/>
            </p:nvSpPr>
            <p:spPr bwMode="auto">
              <a:xfrm>
                <a:off x="5846763" y="4668838"/>
                <a:ext cx="284163" cy="206375"/>
              </a:xfrm>
              <a:custGeom>
                <a:avLst/>
                <a:gdLst>
                  <a:gd name="T0" fmla="*/ 260 w 351"/>
                  <a:gd name="T1" fmla="*/ 140 h 256"/>
                  <a:gd name="T2" fmla="*/ 138 w 351"/>
                  <a:gd name="T3" fmla="*/ 130 h 256"/>
                  <a:gd name="T4" fmla="*/ 16 w 351"/>
                  <a:gd name="T5" fmla="*/ 115 h 256"/>
                  <a:gd name="T6" fmla="*/ 0 w 351"/>
                  <a:gd name="T7" fmla="*/ 226 h 256"/>
                  <a:gd name="T8" fmla="*/ 54 w 351"/>
                  <a:gd name="T9" fmla="*/ 233 h 256"/>
                  <a:gd name="T10" fmla="*/ 172 w 351"/>
                  <a:gd name="T11" fmla="*/ 246 h 256"/>
                  <a:gd name="T12" fmla="*/ 236 w 351"/>
                  <a:gd name="T13" fmla="*/ 251 h 256"/>
                  <a:gd name="T14" fmla="*/ 291 w 351"/>
                  <a:gd name="T15" fmla="*/ 254 h 256"/>
                  <a:gd name="T16" fmla="*/ 345 w 351"/>
                  <a:gd name="T17" fmla="*/ 256 h 256"/>
                  <a:gd name="T18" fmla="*/ 351 w 351"/>
                  <a:gd name="T19" fmla="*/ 26 h 256"/>
                  <a:gd name="T20" fmla="*/ 302 w 351"/>
                  <a:gd name="T21" fmla="*/ 25 h 256"/>
                  <a:gd name="T22" fmla="*/ 251 w 351"/>
                  <a:gd name="T23" fmla="*/ 22 h 256"/>
                  <a:gd name="T24" fmla="*/ 194 w 351"/>
                  <a:gd name="T25" fmla="*/ 17 h 256"/>
                  <a:gd name="T26" fmla="*/ 86 w 351"/>
                  <a:gd name="T27" fmla="*/ 6 h 256"/>
                  <a:gd name="T28" fmla="*/ 37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40"/>
                    </a:moveTo>
                    <a:cubicBezTo>
                      <a:pt x="260" y="140"/>
                      <a:pt x="199" y="135"/>
                      <a:pt x="138" y="130"/>
                    </a:cubicBezTo>
                    <a:cubicBezTo>
                      <a:pt x="77" y="123"/>
                      <a:pt x="16" y="115"/>
                      <a:pt x="16" y="115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6"/>
                      <a:pt x="21" y="229"/>
                      <a:pt x="54" y="233"/>
                    </a:cubicBezTo>
                    <a:cubicBezTo>
                      <a:pt x="86" y="237"/>
                      <a:pt x="129" y="244"/>
                      <a:pt x="172" y="246"/>
                    </a:cubicBezTo>
                    <a:cubicBezTo>
                      <a:pt x="194" y="248"/>
                      <a:pt x="215" y="249"/>
                      <a:pt x="236" y="251"/>
                    </a:cubicBezTo>
                    <a:cubicBezTo>
                      <a:pt x="256" y="252"/>
                      <a:pt x="275" y="254"/>
                      <a:pt x="291" y="254"/>
                    </a:cubicBezTo>
                    <a:cubicBezTo>
                      <a:pt x="323" y="255"/>
                      <a:pt x="345" y="256"/>
                      <a:pt x="345" y="256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51" y="26"/>
                      <a:pt x="331" y="26"/>
                      <a:pt x="302" y="25"/>
                    </a:cubicBezTo>
                    <a:cubicBezTo>
                      <a:pt x="287" y="25"/>
                      <a:pt x="270" y="23"/>
                      <a:pt x="251" y="22"/>
                    </a:cubicBezTo>
                    <a:cubicBezTo>
                      <a:pt x="233" y="20"/>
                      <a:pt x="213" y="19"/>
                      <a:pt x="194" y="17"/>
                    </a:cubicBezTo>
                    <a:cubicBezTo>
                      <a:pt x="154" y="15"/>
                      <a:pt x="115" y="9"/>
                      <a:pt x="86" y="6"/>
                    </a:cubicBezTo>
                    <a:cubicBezTo>
                      <a:pt x="56" y="2"/>
                      <a:pt x="37" y="0"/>
                      <a:pt x="3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Line 33">
                <a:extLst>
                  <a:ext uri="{FF2B5EF4-FFF2-40B4-BE49-F238E27FC236}">
                    <a16:creationId xmlns:a16="http://schemas.microsoft.com/office/drawing/2014/main" id="{7E44CE4B-41BF-790F-29E3-FB376BDED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0925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Freeform 34">
                <a:extLst>
                  <a:ext uri="{FF2B5EF4-FFF2-40B4-BE49-F238E27FC236}">
                    <a16:creationId xmlns:a16="http://schemas.microsoft.com/office/drawing/2014/main" id="{F4C3AE0E-72E2-C8D4-6024-322021E04096}"/>
                  </a:ext>
                </a:extLst>
              </p:cNvPr>
              <p:cNvSpPr/>
              <p:nvPr/>
            </p:nvSpPr>
            <p:spPr bwMode="auto">
              <a:xfrm>
                <a:off x="5821363" y="4659313"/>
                <a:ext cx="55563" cy="9525"/>
              </a:xfrm>
              <a:custGeom>
                <a:avLst/>
                <a:gdLst>
                  <a:gd name="T0" fmla="*/ 0 w 69"/>
                  <a:gd name="T1" fmla="*/ 0 h 12"/>
                  <a:gd name="T2" fmla="*/ 35 w 69"/>
                  <a:gd name="T3" fmla="*/ 6 h 12"/>
                  <a:gd name="T4" fmla="*/ 58 w 69"/>
                  <a:gd name="T5" fmla="*/ 10 h 12"/>
                  <a:gd name="T6" fmla="*/ 69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0"/>
                    </a:moveTo>
                    <a:cubicBezTo>
                      <a:pt x="0" y="0"/>
                      <a:pt x="17" y="3"/>
                      <a:pt x="35" y="6"/>
                    </a:cubicBezTo>
                    <a:cubicBezTo>
                      <a:pt x="43" y="8"/>
                      <a:pt x="52" y="9"/>
                      <a:pt x="58" y="10"/>
                    </a:cubicBezTo>
                    <a:cubicBezTo>
                      <a:pt x="64" y="11"/>
                      <a:pt x="69" y="12"/>
                      <a:pt x="69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D18A6AA7-9E99-3A21-AC53-2D469C157B96}"/>
                  </a:ext>
                </a:extLst>
              </p:cNvPr>
              <p:cNvSpPr/>
              <p:nvPr/>
            </p:nvSpPr>
            <p:spPr bwMode="auto">
              <a:xfrm>
                <a:off x="5461000" y="4583113"/>
                <a:ext cx="304800" cy="247650"/>
              </a:xfrm>
              <a:custGeom>
                <a:avLst/>
                <a:gdLst>
                  <a:gd name="T0" fmla="*/ 120 w 377"/>
                  <a:gd name="T1" fmla="*/ 137 h 307"/>
                  <a:gd name="T2" fmla="*/ 157 w 377"/>
                  <a:gd name="T3" fmla="*/ 148 h 307"/>
                  <a:gd name="T4" fmla="*/ 194 w 377"/>
                  <a:gd name="T5" fmla="*/ 159 h 307"/>
                  <a:gd name="T6" fmla="*/ 216 w 377"/>
                  <a:gd name="T7" fmla="*/ 165 h 307"/>
                  <a:gd name="T8" fmla="*/ 238 w 377"/>
                  <a:gd name="T9" fmla="*/ 170 h 307"/>
                  <a:gd name="T10" fmla="*/ 320 w 377"/>
                  <a:gd name="T11" fmla="*/ 189 h 307"/>
                  <a:gd name="T12" fmla="*/ 347 w 377"/>
                  <a:gd name="T13" fmla="*/ 195 h 307"/>
                  <a:gd name="T14" fmla="*/ 357 w 377"/>
                  <a:gd name="T15" fmla="*/ 197 h 307"/>
                  <a:gd name="T16" fmla="*/ 335 w 377"/>
                  <a:gd name="T17" fmla="*/ 307 h 307"/>
                  <a:gd name="T18" fmla="*/ 331 w 377"/>
                  <a:gd name="T19" fmla="*/ 307 h 307"/>
                  <a:gd name="T20" fmla="*/ 320 w 377"/>
                  <a:gd name="T21" fmla="*/ 304 h 307"/>
                  <a:gd name="T22" fmla="*/ 282 w 377"/>
                  <a:gd name="T23" fmla="*/ 296 h 307"/>
                  <a:gd name="T24" fmla="*/ 228 w 377"/>
                  <a:gd name="T25" fmla="*/ 283 h 307"/>
                  <a:gd name="T26" fmla="*/ 166 w 377"/>
                  <a:gd name="T27" fmla="*/ 268 h 307"/>
                  <a:gd name="T28" fmla="*/ 51 w 377"/>
                  <a:gd name="T29" fmla="*/ 235 h 307"/>
                  <a:gd name="T30" fmla="*/ 0 w 377"/>
                  <a:gd name="T31" fmla="*/ 217 h 307"/>
                  <a:gd name="T32" fmla="*/ 73 w 377"/>
                  <a:gd name="T33" fmla="*/ 0 h 307"/>
                  <a:gd name="T34" fmla="*/ 119 w 377"/>
                  <a:gd name="T35" fmla="*/ 16 h 307"/>
                  <a:gd name="T36" fmla="*/ 224 w 377"/>
                  <a:gd name="T37" fmla="*/ 45 h 307"/>
                  <a:gd name="T38" fmla="*/ 252 w 377"/>
                  <a:gd name="T39" fmla="*/ 53 h 307"/>
                  <a:gd name="T40" fmla="*/ 280 w 377"/>
                  <a:gd name="T41" fmla="*/ 60 h 307"/>
                  <a:gd name="T42" fmla="*/ 329 w 377"/>
                  <a:gd name="T43" fmla="*/ 71 h 307"/>
                  <a:gd name="T44" fmla="*/ 364 w 377"/>
                  <a:gd name="T45" fmla="*/ 79 h 307"/>
                  <a:gd name="T46" fmla="*/ 377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120" y="137"/>
                    </a:moveTo>
                    <a:cubicBezTo>
                      <a:pt x="120" y="137"/>
                      <a:pt x="134" y="142"/>
                      <a:pt x="157" y="148"/>
                    </a:cubicBezTo>
                    <a:cubicBezTo>
                      <a:pt x="168" y="151"/>
                      <a:pt x="180" y="155"/>
                      <a:pt x="194" y="159"/>
                    </a:cubicBezTo>
                    <a:cubicBezTo>
                      <a:pt x="201" y="161"/>
                      <a:pt x="208" y="163"/>
                      <a:pt x="216" y="165"/>
                    </a:cubicBezTo>
                    <a:cubicBezTo>
                      <a:pt x="223" y="167"/>
                      <a:pt x="230" y="168"/>
                      <a:pt x="238" y="170"/>
                    </a:cubicBezTo>
                    <a:cubicBezTo>
                      <a:pt x="268" y="177"/>
                      <a:pt x="297" y="184"/>
                      <a:pt x="320" y="189"/>
                    </a:cubicBezTo>
                    <a:cubicBezTo>
                      <a:pt x="331" y="191"/>
                      <a:pt x="340" y="194"/>
                      <a:pt x="347" y="195"/>
                    </a:cubicBezTo>
                    <a:cubicBezTo>
                      <a:pt x="353" y="197"/>
                      <a:pt x="357" y="197"/>
                      <a:pt x="357" y="197"/>
                    </a:cubicBezTo>
                    <a:cubicBezTo>
                      <a:pt x="335" y="307"/>
                      <a:pt x="335" y="307"/>
                      <a:pt x="335" y="307"/>
                    </a:cubicBezTo>
                    <a:cubicBezTo>
                      <a:pt x="335" y="307"/>
                      <a:pt x="333" y="307"/>
                      <a:pt x="331" y="307"/>
                    </a:cubicBezTo>
                    <a:cubicBezTo>
                      <a:pt x="328" y="306"/>
                      <a:pt x="325" y="305"/>
                      <a:pt x="320" y="304"/>
                    </a:cubicBezTo>
                    <a:cubicBezTo>
                      <a:pt x="311" y="302"/>
                      <a:pt x="298" y="299"/>
                      <a:pt x="282" y="296"/>
                    </a:cubicBezTo>
                    <a:cubicBezTo>
                      <a:pt x="266" y="292"/>
                      <a:pt x="248" y="288"/>
                      <a:pt x="228" y="283"/>
                    </a:cubicBezTo>
                    <a:cubicBezTo>
                      <a:pt x="208" y="278"/>
                      <a:pt x="187" y="274"/>
                      <a:pt x="166" y="268"/>
                    </a:cubicBezTo>
                    <a:cubicBezTo>
                      <a:pt x="124" y="256"/>
                      <a:pt x="83" y="244"/>
                      <a:pt x="51" y="235"/>
                    </a:cubicBezTo>
                    <a:cubicBezTo>
                      <a:pt x="21" y="224"/>
                      <a:pt x="0" y="217"/>
                      <a:pt x="0" y="2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91" y="6"/>
                      <a:pt x="119" y="16"/>
                    </a:cubicBezTo>
                    <a:cubicBezTo>
                      <a:pt x="148" y="24"/>
                      <a:pt x="186" y="34"/>
                      <a:pt x="224" y="45"/>
                    </a:cubicBezTo>
                    <a:cubicBezTo>
                      <a:pt x="233" y="48"/>
                      <a:pt x="243" y="51"/>
                      <a:pt x="252" y="53"/>
                    </a:cubicBezTo>
                    <a:cubicBezTo>
                      <a:pt x="262" y="55"/>
                      <a:pt x="271" y="57"/>
                      <a:pt x="280" y="60"/>
                    </a:cubicBezTo>
                    <a:cubicBezTo>
                      <a:pt x="298" y="64"/>
                      <a:pt x="315" y="68"/>
                      <a:pt x="329" y="71"/>
                    </a:cubicBezTo>
                    <a:cubicBezTo>
                      <a:pt x="343" y="74"/>
                      <a:pt x="355" y="77"/>
                      <a:pt x="364" y="79"/>
                    </a:cubicBezTo>
                    <a:cubicBezTo>
                      <a:pt x="372" y="81"/>
                      <a:pt x="377" y="82"/>
                      <a:pt x="377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" name="Line 36">
                <a:extLst>
                  <a:ext uri="{FF2B5EF4-FFF2-40B4-BE49-F238E27FC236}">
                    <a16:creationId xmlns:a16="http://schemas.microsoft.com/office/drawing/2014/main" id="{DFB6471A-42D7-5D61-5386-42229837E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67350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Line 37">
                <a:extLst>
                  <a:ext uri="{FF2B5EF4-FFF2-40B4-BE49-F238E27FC236}">
                    <a16:creationId xmlns:a16="http://schemas.microsoft.com/office/drawing/2014/main" id="{9C7F8312-C3BF-CA9B-7D05-1743C6432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65800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7" name="Freeform 38">
                <a:extLst>
                  <a:ext uri="{FF2B5EF4-FFF2-40B4-BE49-F238E27FC236}">
                    <a16:creationId xmlns:a16="http://schemas.microsoft.com/office/drawing/2014/main" id="{696E893F-02EB-F785-763C-7D28E5F9E880}"/>
                  </a:ext>
                </a:extLst>
              </p:cNvPr>
              <p:cNvSpPr/>
              <p:nvPr/>
            </p:nvSpPr>
            <p:spPr bwMode="auto">
              <a:xfrm>
                <a:off x="5092700" y="4438650"/>
                <a:ext cx="322263" cy="279400"/>
              </a:xfrm>
              <a:custGeom>
                <a:avLst/>
                <a:gdLst>
                  <a:gd name="T0" fmla="*/ 274 w 398"/>
                  <a:gd name="T1" fmla="*/ 208 h 346"/>
                  <a:gd name="T2" fmla="*/ 239 w 398"/>
                  <a:gd name="T3" fmla="*/ 192 h 346"/>
                  <a:gd name="T4" fmla="*/ 203 w 398"/>
                  <a:gd name="T5" fmla="*/ 176 h 346"/>
                  <a:gd name="T6" fmla="*/ 163 w 398"/>
                  <a:gd name="T7" fmla="*/ 157 h 346"/>
                  <a:gd name="T8" fmla="*/ 88 w 398"/>
                  <a:gd name="T9" fmla="*/ 118 h 346"/>
                  <a:gd name="T10" fmla="*/ 63 w 398"/>
                  <a:gd name="T11" fmla="*/ 106 h 346"/>
                  <a:gd name="T12" fmla="*/ 54 w 398"/>
                  <a:gd name="T13" fmla="*/ 101 h 346"/>
                  <a:gd name="T14" fmla="*/ 0 w 398"/>
                  <a:gd name="T15" fmla="*/ 200 h 346"/>
                  <a:gd name="T16" fmla="*/ 3 w 398"/>
                  <a:gd name="T17" fmla="*/ 201 h 346"/>
                  <a:gd name="T18" fmla="*/ 13 w 398"/>
                  <a:gd name="T19" fmla="*/ 207 h 346"/>
                  <a:gd name="T20" fmla="*/ 48 w 398"/>
                  <a:gd name="T21" fmla="*/ 224 h 346"/>
                  <a:gd name="T22" fmla="*/ 98 w 398"/>
                  <a:gd name="T23" fmla="*/ 250 h 346"/>
                  <a:gd name="T24" fmla="*/ 125 w 398"/>
                  <a:gd name="T25" fmla="*/ 264 h 346"/>
                  <a:gd name="T26" fmla="*/ 155 w 398"/>
                  <a:gd name="T27" fmla="*/ 277 h 346"/>
                  <a:gd name="T28" fmla="*/ 213 w 398"/>
                  <a:gd name="T29" fmla="*/ 304 h 346"/>
                  <a:gd name="T30" fmla="*/ 264 w 398"/>
                  <a:gd name="T31" fmla="*/ 326 h 346"/>
                  <a:gd name="T32" fmla="*/ 314 w 398"/>
                  <a:gd name="T33" fmla="*/ 346 h 346"/>
                  <a:gd name="T34" fmla="*/ 398 w 398"/>
                  <a:gd name="T35" fmla="*/ 132 h 346"/>
                  <a:gd name="T36" fmla="*/ 353 w 398"/>
                  <a:gd name="T37" fmla="*/ 114 h 346"/>
                  <a:gd name="T38" fmla="*/ 306 w 398"/>
                  <a:gd name="T39" fmla="*/ 94 h 346"/>
                  <a:gd name="T40" fmla="*/ 254 w 398"/>
                  <a:gd name="T41" fmla="*/ 70 h 346"/>
                  <a:gd name="T42" fmla="*/ 227 w 398"/>
                  <a:gd name="T43" fmla="*/ 58 h 346"/>
                  <a:gd name="T44" fmla="*/ 201 w 398"/>
                  <a:gd name="T45" fmla="*/ 45 h 346"/>
                  <a:gd name="T46" fmla="*/ 156 w 398"/>
                  <a:gd name="T47" fmla="*/ 22 h 346"/>
                  <a:gd name="T48" fmla="*/ 112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208"/>
                    </a:moveTo>
                    <a:cubicBezTo>
                      <a:pt x="274" y="208"/>
                      <a:pt x="260" y="201"/>
                      <a:pt x="239" y="192"/>
                    </a:cubicBezTo>
                    <a:cubicBezTo>
                      <a:pt x="228" y="187"/>
                      <a:pt x="216" y="182"/>
                      <a:pt x="203" y="176"/>
                    </a:cubicBezTo>
                    <a:cubicBezTo>
                      <a:pt x="190" y="170"/>
                      <a:pt x="176" y="164"/>
                      <a:pt x="163" y="157"/>
                    </a:cubicBezTo>
                    <a:cubicBezTo>
                      <a:pt x="135" y="143"/>
                      <a:pt x="108" y="129"/>
                      <a:pt x="88" y="118"/>
                    </a:cubicBezTo>
                    <a:cubicBezTo>
                      <a:pt x="77" y="113"/>
                      <a:pt x="69" y="109"/>
                      <a:pt x="63" y="106"/>
                    </a:cubicBezTo>
                    <a:cubicBezTo>
                      <a:pt x="57" y="103"/>
                      <a:pt x="54" y="101"/>
                      <a:pt x="54" y="101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0"/>
                      <a:pt x="1" y="200"/>
                      <a:pt x="3" y="201"/>
                    </a:cubicBezTo>
                    <a:cubicBezTo>
                      <a:pt x="6" y="203"/>
                      <a:pt x="9" y="204"/>
                      <a:pt x="13" y="207"/>
                    </a:cubicBezTo>
                    <a:cubicBezTo>
                      <a:pt x="22" y="211"/>
                      <a:pt x="34" y="217"/>
                      <a:pt x="48" y="224"/>
                    </a:cubicBezTo>
                    <a:cubicBezTo>
                      <a:pt x="63" y="232"/>
                      <a:pt x="79" y="241"/>
                      <a:pt x="98" y="250"/>
                    </a:cubicBezTo>
                    <a:cubicBezTo>
                      <a:pt x="107" y="254"/>
                      <a:pt x="116" y="259"/>
                      <a:pt x="125" y="264"/>
                    </a:cubicBezTo>
                    <a:cubicBezTo>
                      <a:pt x="135" y="268"/>
                      <a:pt x="145" y="273"/>
                      <a:pt x="155" y="277"/>
                    </a:cubicBezTo>
                    <a:cubicBezTo>
                      <a:pt x="175" y="286"/>
                      <a:pt x="194" y="295"/>
                      <a:pt x="213" y="304"/>
                    </a:cubicBezTo>
                    <a:cubicBezTo>
                      <a:pt x="231" y="312"/>
                      <a:pt x="248" y="320"/>
                      <a:pt x="264" y="326"/>
                    </a:cubicBezTo>
                    <a:cubicBezTo>
                      <a:pt x="294" y="338"/>
                      <a:pt x="314" y="346"/>
                      <a:pt x="314" y="346"/>
                    </a:cubicBezTo>
                    <a:cubicBezTo>
                      <a:pt x="398" y="132"/>
                      <a:pt x="398" y="132"/>
                      <a:pt x="398" y="132"/>
                    </a:cubicBezTo>
                    <a:cubicBezTo>
                      <a:pt x="398" y="132"/>
                      <a:pt x="380" y="125"/>
                      <a:pt x="353" y="114"/>
                    </a:cubicBezTo>
                    <a:cubicBezTo>
                      <a:pt x="339" y="109"/>
                      <a:pt x="323" y="101"/>
                      <a:pt x="306" y="94"/>
                    </a:cubicBezTo>
                    <a:cubicBezTo>
                      <a:pt x="289" y="86"/>
                      <a:pt x="271" y="78"/>
                      <a:pt x="254" y="70"/>
                    </a:cubicBezTo>
                    <a:cubicBezTo>
                      <a:pt x="245" y="66"/>
                      <a:pt x="236" y="62"/>
                      <a:pt x="227" y="58"/>
                    </a:cubicBezTo>
                    <a:cubicBezTo>
                      <a:pt x="218" y="54"/>
                      <a:pt x="210" y="49"/>
                      <a:pt x="201" y="45"/>
                    </a:cubicBezTo>
                    <a:cubicBezTo>
                      <a:pt x="185" y="37"/>
                      <a:pt x="169" y="29"/>
                      <a:pt x="156" y="22"/>
                    </a:cubicBezTo>
                    <a:cubicBezTo>
                      <a:pt x="130" y="9"/>
                      <a:pt x="112" y="0"/>
                      <a:pt x="112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Freeform 39">
                <a:extLst>
                  <a:ext uri="{FF2B5EF4-FFF2-40B4-BE49-F238E27FC236}">
                    <a16:creationId xmlns:a16="http://schemas.microsoft.com/office/drawing/2014/main" id="{98D3824D-934E-F751-5EF3-996873CAE194}"/>
                  </a:ext>
                </a:extLst>
              </p:cNvPr>
              <p:cNvSpPr/>
              <p:nvPr/>
            </p:nvSpPr>
            <p:spPr bwMode="auto">
              <a:xfrm>
                <a:off x="5414963" y="4545013"/>
                <a:ext cx="52388" cy="20638"/>
              </a:xfrm>
              <a:custGeom>
                <a:avLst/>
                <a:gdLst>
                  <a:gd name="T0" fmla="*/ 0 w 65"/>
                  <a:gd name="T1" fmla="*/ 0 h 26"/>
                  <a:gd name="T2" fmla="*/ 33 w 65"/>
                  <a:gd name="T3" fmla="*/ 13 h 26"/>
                  <a:gd name="T4" fmla="*/ 55 w 65"/>
                  <a:gd name="T5" fmla="*/ 22 h 26"/>
                  <a:gd name="T6" fmla="*/ 65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cubicBezTo>
                      <a:pt x="0" y="0"/>
                      <a:pt x="17" y="7"/>
                      <a:pt x="33" y="13"/>
                    </a:cubicBezTo>
                    <a:cubicBezTo>
                      <a:pt x="41" y="16"/>
                      <a:pt x="49" y="19"/>
                      <a:pt x="55" y="22"/>
                    </a:cubicBezTo>
                    <a:cubicBezTo>
                      <a:pt x="61" y="24"/>
                      <a:pt x="65" y="26"/>
                      <a:pt x="65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Line 40">
                <a:extLst>
                  <a:ext uri="{FF2B5EF4-FFF2-40B4-BE49-F238E27FC236}">
                    <a16:creationId xmlns:a16="http://schemas.microsoft.com/office/drawing/2014/main" id="{399FA554-1B9A-987B-698C-BEBD83CC0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5563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Freeform 41">
                <a:extLst>
                  <a:ext uri="{FF2B5EF4-FFF2-40B4-BE49-F238E27FC236}">
                    <a16:creationId xmlns:a16="http://schemas.microsoft.com/office/drawing/2014/main" id="{F356B370-8F7F-519E-B17C-C5A1326CDF5B}"/>
                  </a:ext>
                </a:extLst>
              </p:cNvPr>
              <p:cNvSpPr/>
              <p:nvPr/>
            </p:nvSpPr>
            <p:spPr bwMode="auto">
              <a:xfrm>
                <a:off x="4764088" y="4233863"/>
                <a:ext cx="323850" cy="306388"/>
              </a:xfrm>
              <a:custGeom>
                <a:avLst/>
                <a:gdLst>
                  <a:gd name="T0" fmla="*/ 139 w 401"/>
                  <a:gd name="T1" fmla="*/ 146 h 379"/>
                  <a:gd name="T2" fmla="*/ 239 w 401"/>
                  <a:gd name="T3" fmla="*/ 217 h 379"/>
                  <a:gd name="T4" fmla="*/ 342 w 401"/>
                  <a:gd name="T5" fmla="*/ 283 h 379"/>
                  <a:gd name="T6" fmla="*/ 283 w 401"/>
                  <a:gd name="T7" fmla="*/ 379 h 379"/>
                  <a:gd name="T8" fmla="*/ 237 w 401"/>
                  <a:gd name="T9" fmla="*/ 350 h 379"/>
                  <a:gd name="T10" fmla="*/ 191 w 401"/>
                  <a:gd name="T11" fmla="*/ 320 h 379"/>
                  <a:gd name="T12" fmla="*/ 178 w 401"/>
                  <a:gd name="T13" fmla="*/ 312 h 379"/>
                  <a:gd name="T14" fmla="*/ 165 w 401"/>
                  <a:gd name="T15" fmla="*/ 302 h 379"/>
                  <a:gd name="T16" fmla="*/ 138 w 401"/>
                  <a:gd name="T17" fmla="*/ 284 h 379"/>
                  <a:gd name="T18" fmla="*/ 87 w 401"/>
                  <a:gd name="T19" fmla="*/ 247 h 379"/>
                  <a:gd name="T20" fmla="*/ 63 w 401"/>
                  <a:gd name="T21" fmla="*/ 230 h 379"/>
                  <a:gd name="T22" fmla="*/ 42 w 401"/>
                  <a:gd name="T23" fmla="*/ 213 h 379"/>
                  <a:gd name="T24" fmla="*/ 0 w 401"/>
                  <a:gd name="T25" fmla="*/ 180 h 379"/>
                  <a:gd name="T26" fmla="*/ 143 w 401"/>
                  <a:gd name="T27" fmla="*/ 0 h 379"/>
                  <a:gd name="T28" fmla="*/ 181 w 401"/>
                  <a:gd name="T29" fmla="*/ 31 h 379"/>
                  <a:gd name="T30" fmla="*/ 269 w 401"/>
                  <a:gd name="T31" fmla="*/ 95 h 379"/>
                  <a:gd name="T32" fmla="*/ 293 w 401"/>
                  <a:gd name="T33" fmla="*/ 112 h 379"/>
                  <a:gd name="T34" fmla="*/ 316 w 401"/>
                  <a:gd name="T35" fmla="*/ 128 h 379"/>
                  <a:gd name="T36" fmla="*/ 359 w 401"/>
                  <a:gd name="T37" fmla="*/ 155 h 379"/>
                  <a:gd name="T38" fmla="*/ 401 w 401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9">
                    <a:moveTo>
                      <a:pt x="139" y="146"/>
                    </a:moveTo>
                    <a:cubicBezTo>
                      <a:pt x="139" y="146"/>
                      <a:pt x="189" y="182"/>
                      <a:pt x="239" y="217"/>
                    </a:cubicBezTo>
                    <a:cubicBezTo>
                      <a:pt x="290" y="250"/>
                      <a:pt x="342" y="283"/>
                      <a:pt x="342" y="283"/>
                    </a:cubicBezTo>
                    <a:cubicBezTo>
                      <a:pt x="283" y="379"/>
                      <a:pt x="283" y="379"/>
                      <a:pt x="283" y="379"/>
                    </a:cubicBezTo>
                    <a:cubicBezTo>
                      <a:pt x="283" y="379"/>
                      <a:pt x="265" y="367"/>
                      <a:pt x="237" y="350"/>
                    </a:cubicBezTo>
                    <a:cubicBezTo>
                      <a:pt x="224" y="341"/>
                      <a:pt x="208" y="331"/>
                      <a:pt x="191" y="320"/>
                    </a:cubicBezTo>
                    <a:cubicBezTo>
                      <a:pt x="186" y="317"/>
                      <a:pt x="182" y="314"/>
                      <a:pt x="178" y="312"/>
                    </a:cubicBezTo>
                    <a:cubicBezTo>
                      <a:pt x="173" y="309"/>
                      <a:pt x="169" y="306"/>
                      <a:pt x="165" y="302"/>
                    </a:cubicBezTo>
                    <a:cubicBezTo>
                      <a:pt x="156" y="296"/>
                      <a:pt x="147" y="290"/>
                      <a:pt x="138" y="284"/>
                    </a:cubicBezTo>
                    <a:cubicBezTo>
                      <a:pt x="121" y="271"/>
                      <a:pt x="103" y="259"/>
                      <a:pt x="87" y="247"/>
                    </a:cubicBezTo>
                    <a:cubicBezTo>
                      <a:pt x="78" y="241"/>
                      <a:pt x="70" y="235"/>
                      <a:pt x="63" y="230"/>
                    </a:cubicBezTo>
                    <a:cubicBezTo>
                      <a:pt x="56" y="224"/>
                      <a:pt x="49" y="218"/>
                      <a:pt x="42" y="213"/>
                    </a:cubicBezTo>
                    <a:cubicBezTo>
                      <a:pt x="17" y="193"/>
                      <a:pt x="0" y="180"/>
                      <a:pt x="0" y="18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58" y="13"/>
                      <a:pt x="181" y="31"/>
                    </a:cubicBezTo>
                    <a:cubicBezTo>
                      <a:pt x="204" y="50"/>
                      <a:pt x="237" y="72"/>
                      <a:pt x="269" y="95"/>
                    </a:cubicBezTo>
                    <a:cubicBezTo>
                      <a:pt x="277" y="101"/>
                      <a:pt x="285" y="106"/>
                      <a:pt x="293" y="112"/>
                    </a:cubicBezTo>
                    <a:cubicBezTo>
                      <a:pt x="301" y="118"/>
                      <a:pt x="309" y="123"/>
                      <a:pt x="316" y="128"/>
                    </a:cubicBezTo>
                    <a:cubicBezTo>
                      <a:pt x="332" y="138"/>
                      <a:pt x="347" y="147"/>
                      <a:pt x="359" y="155"/>
                    </a:cubicBezTo>
                    <a:cubicBezTo>
                      <a:pt x="384" y="171"/>
                      <a:pt x="401" y="182"/>
                      <a:pt x="401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Freeform 42">
                <a:extLst>
                  <a:ext uri="{FF2B5EF4-FFF2-40B4-BE49-F238E27FC236}">
                    <a16:creationId xmlns:a16="http://schemas.microsoft.com/office/drawing/2014/main" id="{5C1BA1FD-36E2-15CC-7268-125F0ABD3719}"/>
                  </a:ext>
                </a:extLst>
              </p:cNvPr>
              <p:cNvSpPr/>
              <p:nvPr/>
            </p:nvSpPr>
            <p:spPr bwMode="auto">
              <a:xfrm>
                <a:off x="4835525" y="4198938"/>
                <a:ext cx="42863" cy="34925"/>
              </a:xfrm>
              <a:custGeom>
                <a:avLst/>
                <a:gdLst>
                  <a:gd name="T0" fmla="*/ 54 w 54"/>
                  <a:gd name="T1" fmla="*/ 43 h 43"/>
                  <a:gd name="T2" fmla="*/ 26 w 54"/>
                  <a:gd name="T3" fmla="*/ 22 h 43"/>
                  <a:gd name="T4" fmla="*/ 16 w 54"/>
                  <a:gd name="T5" fmla="*/ 14 h 43"/>
                  <a:gd name="T6" fmla="*/ 8 w 54"/>
                  <a:gd name="T7" fmla="*/ 7 h 43"/>
                  <a:gd name="T8" fmla="*/ 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43"/>
                    </a:moveTo>
                    <a:cubicBezTo>
                      <a:pt x="54" y="43"/>
                      <a:pt x="40" y="33"/>
                      <a:pt x="26" y="22"/>
                    </a:cubicBezTo>
                    <a:cubicBezTo>
                      <a:pt x="23" y="19"/>
                      <a:pt x="19" y="17"/>
                      <a:pt x="16" y="14"/>
                    </a:cubicBezTo>
                    <a:cubicBezTo>
                      <a:pt x="13" y="11"/>
                      <a:pt x="10" y="9"/>
                      <a:pt x="8" y="7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Freeform 43">
                <a:extLst>
                  <a:ext uri="{FF2B5EF4-FFF2-40B4-BE49-F238E27FC236}">
                    <a16:creationId xmlns:a16="http://schemas.microsoft.com/office/drawing/2014/main" id="{BC596E3A-E614-EB41-08E0-C823B98B797B}"/>
                  </a:ext>
                </a:extLst>
              </p:cNvPr>
              <p:cNvSpPr/>
              <p:nvPr/>
            </p:nvSpPr>
            <p:spPr bwMode="auto">
              <a:xfrm>
                <a:off x="5087938" y="4381500"/>
                <a:ext cx="47625" cy="28575"/>
              </a:xfrm>
              <a:custGeom>
                <a:avLst/>
                <a:gdLst>
                  <a:gd name="T0" fmla="*/ 59 w 59"/>
                  <a:gd name="T1" fmla="*/ 35 h 35"/>
                  <a:gd name="T2" fmla="*/ 29 w 59"/>
                  <a:gd name="T3" fmla="*/ 18 h 35"/>
                  <a:gd name="T4" fmla="*/ 9 w 59"/>
                  <a:gd name="T5" fmla="*/ 6 h 35"/>
                  <a:gd name="T6" fmla="*/ 0 w 5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35"/>
                    </a:moveTo>
                    <a:cubicBezTo>
                      <a:pt x="59" y="35"/>
                      <a:pt x="44" y="26"/>
                      <a:pt x="29" y="18"/>
                    </a:cubicBezTo>
                    <a:cubicBezTo>
                      <a:pt x="22" y="13"/>
                      <a:pt x="14" y="9"/>
                      <a:pt x="9" y="6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" name="Freeform 44">
                <a:extLst>
                  <a:ext uri="{FF2B5EF4-FFF2-40B4-BE49-F238E27FC236}">
                    <a16:creationId xmlns:a16="http://schemas.microsoft.com/office/drawing/2014/main" id="{9463770C-5FC2-F555-62D1-09A188F7BC39}"/>
                  </a:ext>
                </a:extLst>
              </p:cNvPr>
              <p:cNvSpPr/>
              <p:nvPr/>
            </p:nvSpPr>
            <p:spPr bwMode="auto">
              <a:xfrm>
                <a:off x="4471988" y="3981450"/>
                <a:ext cx="320675" cy="320675"/>
              </a:xfrm>
              <a:custGeom>
                <a:avLst/>
                <a:gdLst>
                  <a:gd name="T0" fmla="*/ 255 w 397"/>
                  <a:gd name="T1" fmla="*/ 251 h 395"/>
                  <a:gd name="T2" fmla="*/ 227 w 397"/>
                  <a:gd name="T3" fmla="*/ 225 h 395"/>
                  <a:gd name="T4" fmla="*/ 199 w 397"/>
                  <a:gd name="T5" fmla="*/ 198 h 395"/>
                  <a:gd name="T6" fmla="*/ 168 w 397"/>
                  <a:gd name="T7" fmla="*/ 165 h 395"/>
                  <a:gd name="T8" fmla="*/ 110 w 397"/>
                  <a:gd name="T9" fmla="*/ 104 h 395"/>
                  <a:gd name="T10" fmla="*/ 84 w 397"/>
                  <a:gd name="T11" fmla="*/ 75 h 395"/>
                  <a:gd name="T12" fmla="*/ 0 w 397"/>
                  <a:gd name="T13" fmla="*/ 150 h 395"/>
                  <a:gd name="T14" fmla="*/ 10 w 397"/>
                  <a:gd name="T15" fmla="*/ 161 h 395"/>
                  <a:gd name="T16" fmla="*/ 36 w 397"/>
                  <a:gd name="T17" fmla="*/ 190 h 395"/>
                  <a:gd name="T18" fmla="*/ 118 w 397"/>
                  <a:gd name="T19" fmla="*/ 277 h 395"/>
                  <a:gd name="T20" fmla="*/ 205 w 397"/>
                  <a:gd name="T21" fmla="*/ 359 h 395"/>
                  <a:gd name="T22" fmla="*/ 234 w 397"/>
                  <a:gd name="T23" fmla="*/ 385 h 395"/>
                  <a:gd name="T24" fmla="*/ 245 w 397"/>
                  <a:gd name="T25" fmla="*/ 395 h 395"/>
                  <a:gd name="T26" fmla="*/ 397 w 397"/>
                  <a:gd name="T27" fmla="*/ 223 h 395"/>
                  <a:gd name="T28" fmla="*/ 387 w 397"/>
                  <a:gd name="T29" fmla="*/ 214 h 395"/>
                  <a:gd name="T30" fmla="*/ 360 w 397"/>
                  <a:gd name="T31" fmla="*/ 190 h 395"/>
                  <a:gd name="T32" fmla="*/ 282 w 397"/>
                  <a:gd name="T33" fmla="*/ 115 h 395"/>
                  <a:gd name="T34" fmla="*/ 207 w 397"/>
                  <a:gd name="T35" fmla="*/ 37 h 395"/>
                  <a:gd name="T36" fmla="*/ 183 w 397"/>
                  <a:gd name="T37" fmla="*/ 10 h 395"/>
                  <a:gd name="T38" fmla="*/ 174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251"/>
                    </a:moveTo>
                    <a:cubicBezTo>
                      <a:pt x="255" y="251"/>
                      <a:pt x="244" y="241"/>
                      <a:pt x="227" y="225"/>
                    </a:cubicBezTo>
                    <a:cubicBezTo>
                      <a:pt x="219" y="217"/>
                      <a:pt x="209" y="208"/>
                      <a:pt x="199" y="198"/>
                    </a:cubicBezTo>
                    <a:cubicBezTo>
                      <a:pt x="189" y="187"/>
                      <a:pt x="178" y="176"/>
                      <a:pt x="168" y="165"/>
                    </a:cubicBezTo>
                    <a:cubicBezTo>
                      <a:pt x="146" y="143"/>
                      <a:pt x="125" y="121"/>
                      <a:pt x="110" y="104"/>
                    </a:cubicBezTo>
                    <a:cubicBezTo>
                      <a:pt x="95" y="87"/>
                      <a:pt x="84" y="75"/>
                      <a:pt x="84" y="75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4" y="154"/>
                      <a:pt x="10" y="161"/>
                    </a:cubicBezTo>
                    <a:cubicBezTo>
                      <a:pt x="16" y="168"/>
                      <a:pt x="25" y="179"/>
                      <a:pt x="36" y="190"/>
                    </a:cubicBezTo>
                    <a:cubicBezTo>
                      <a:pt x="59" y="214"/>
                      <a:pt x="89" y="245"/>
                      <a:pt x="118" y="277"/>
                    </a:cubicBezTo>
                    <a:cubicBezTo>
                      <a:pt x="150" y="307"/>
                      <a:pt x="181" y="336"/>
                      <a:pt x="205" y="359"/>
                    </a:cubicBezTo>
                    <a:cubicBezTo>
                      <a:pt x="216" y="370"/>
                      <a:pt x="227" y="379"/>
                      <a:pt x="234" y="385"/>
                    </a:cubicBezTo>
                    <a:cubicBezTo>
                      <a:pt x="241" y="391"/>
                      <a:pt x="245" y="395"/>
                      <a:pt x="245" y="395"/>
                    </a:cubicBezTo>
                    <a:cubicBezTo>
                      <a:pt x="397" y="223"/>
                      <a:pt x="397" y="223"/>
                      <a:pt x="397" y="223"/>
                    </a:cubicBezTo>
                    <a:cubicBezTo>
                      <a:pt x="397" y="223"/>
                      <a:pt x="393" y="220"/>
                      <a:pt x="387" y="214"/>
                    </a:cubicBezTo>
                    <a:cubicBezTo>
                      <a:pt x="380" y="209"/>
                      <a:pt x="371" y="201"/>
                      <a:pt x="360" y="190"/>
                    </a:cubicBezTo>
                    <a:cubicBezTo>
                      <a:pt x="339" y="170"/>
                      <a:pt x="310" y="143"/>
                      <a:pt x="282" y="115"/>
                    </a:cubicBezTo>
                    <a:cubicBezTo>
                      <a:pt x="255" y="87"/>
                      <a:pt x="227" y="58"/>
                      <a:pt x="207" y="37"/>
                    </a:cubicBezTo>
                    <a:cubicBezTo>
                      <a:pt x="197" y="26"/>
                      <a:pt x="189" y="17"/>
                      <a:pt x="183" y="10"/>
                    </a:cubicBezTo>
                    <a:cubicBezTo>
                      <a:pt x="177" y="4"/>
                      <a:pt x="174" y="0"/>
                      <a:pt x="17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Line 45">
                <a:extLst>
                  <a:ext uri="{FF2B5EF4-FFF2-40B4-BE49-F238E27FC236}">
                    <a16:creationId xmlns:a16="http://schemas.microsoft.com/office/drawing/2014/main" id="{267F0BD9-9BD8-6893-8976-32A4AD64C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663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5" name="Line 46">
                <a:extLst>
                  <a:ext uri="{FF2B5EF4-FFF2-40B4-BE49-F238E27FC236}">
                    <a16:creationId xmlns:a16="http://schemas.microsoft.com/office/drawing/2014/main" id="{68DFD9D6-5DD5-4B8D-3FC4-8672CC8C2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63" y="3940175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6" name="Freeform 47">
                <a:extLst>
                  <a:ext uri="{FF2B5EF4-FFF2-40B4-BE49-F238E27FC236}">
                    <a16:creationId xmlns:a16="http://schemas.microsoft.com/office/drawing/2014/main" id="{461967AC-58F9-A907-4244-E68E992429BD}"/>
                  </a:ext>
                </a:extLst>
              </p:cNvPr>
              <p:cNvSpPr/>
              <p:nvPr/>
            </p:nvSpPr>
            <p:spPr bwMode="auto">
              <a:xfrm>
                <a:off x="4235450" y="3687763"/>
                <a:ext cx="304800" cy="325438"/>
              </a:xfrm>
              <a:custGeom>
                <a:avLst/>
                <a:gdLst>
                  <a:gd name="T0" fmla="*/ 144 w 377"/>
                  <a:gd name="T1" fmla="*/ 136 h 403"/>
                  <a:gd name="T2" fmla="*/ 149 w 377"/>
                  <a:gd name="T3" fmla="*/ 144 h 403"/>
                  <a:gd name="T4" fmla="*/ 165 w 377"/>
                  <a:gd name="T5" fmla="*/ 167 h 403"/>
                  <a:gd name="T6" fmla="*/ 213 w 377"/>
                  <a:gd name="T7" fmla="*/ 236 h 403"/>
                  <a:gd name="T8" fmla="*/ 240 w 377"/>
                  <a:gd name="T9" fmla="*/ 272 h 403"/>
                  <a:gd name="T10" fmla="*/ 264 w 377"/>
                  <a:gd name="T11" fmla="*/ 303 h 403"/>
                  <a:gd name="T12" fmla="*/ 287 w 377"/>
                  <a:gd name="T13" fmla="*/ 333 h 403"/>
                  <a:gd name="T14" fmla="*/ 200 w 377"/>
                  <a:gd name="T15" fmla="*/ 403 h 403"/>
                  <a:gd name="T16" fmla="*/ 166 w 377"/>
                  <a:gd name="T17" fmla="*/ 361 h 403"/>
                  <a:gd name="T18" fmla="*/ 96 w 377"/>
                  <a:gd name="T19" fmla="*/ 265 h 403"/>
                  <a:gd name="T20" fmla="*/ 77 w 377"/>
                  <a:gd name="T21" fmla="*/ 238 h 403"/>
                  <a:gd name="T22" fmla="*/ 59 w 377"/>
                  <a:gd name="T23" fmla="*/ 212 h 403"/>
                  <a:gd name="T24" fmla="*/ 29 w 377"/>
                  <a:gd name="T25" fmla="*/ 166 h 403"/>
                  <a:gd name="T26" fmla="*/ 0 w 377"/>
                  <a:gd name="T27" fmla="*/ 120 h 403"/>
                  <a:gd name="T28" fmla="*/ 196 w 377"/>
                  <a:gd name="T29" fmla="*/ 0 h 403"/>
                  <a:gd name="T30" fmla="*/ 222 w 377"/>
                  <a:gd name="T31" fmla="*/ 41 h 403"/>
                  <a:gd name="T32" fmla="*/ 249 w 377"/>
                  <a:gd name="T33" fmla="*/ 84 h 403"/>
                  <a:gd name="T34" fmla="*/ 266 w 377"/>
                  <a:gd name="T35" fmla="*/ 108 h 403"/>
                  <a:gd name="T36" fmla="*/ 283 w 377"/>
                  <a:gd name="T37" fmla="*/ 132 h 403"/>
                  <a:gd name="T38" fmla="*/ 347 w 377"/>
                  <a:gd name="T39" fmla="*/ 219 h 403"/>
                  <a:gd name="T40" fmla="*/ 377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144" y="136"/>
                    </a:moveTo>
                    <a:cubicBezTo>
                      <a:pt x="144" y="136"/>
                      <a:pt x="146" y="139"/>
                      <a:pt x="149" y="144"/>
                    </a:cubicBezTo>
                    <a:cubicBezTo>
                      <a:pt x="153" y="150"/>
                      <a:pt x="158" y="158"/>
                      <a:pt x="165" y="167"/>
                    </a:cubicBezTo>
                    <a:cubicBezTo>
                      <a:pt x="178" y="186"/>
                      <a:pt x="196" y="211"/>
                      <a:pt x="213" y="236"/>
                    </a:cubicBezTo>
                    <a:cubicBezTo>
                      <a:pt x="222" y="248"/>
                      <a:pt x="231" y="261"/>
                      <a:pt x="240" y="272"/>
                    </a:cubicBezTo>
                    <a:cubicBezTo>
                      <a:pt x="248" y="284"/>
                      <a:pt x="257" y="294"/>
                      <a:pt x="264" y="303"/>
                    </a:cubicBezTo>
                    <a:cubicBezTo>
                      <a:pt x="278" y="321"/>
                      <a:pt x="287" y="333"/>
                      <a:pt x="287" y="333"/>
                    </a:cubicBezTo>
                    <a:cubicBezTo>
                      <a:pt x="200" y="403"/>
                      <a:pt x="200" y="403"/>
                      <a:pt x="200" y="403"/>
                    </a:cubicBezTo>
                    <a:cubicBezTo>
                      <a:pt x="200" y="403"/>
                      <a:pt x="186" y="386"/>
                      <a:pt x="166" y="361"/>
                    </a:cubicBezTo>
                    <a:cubicBezTo>
                      <a:pt x="145" y="336"/>
                      <a:pt x="121" y="300"/>
                      <a:pt x="96" y="265"/>
                    </a:cubicBezTo>
                    <a:cubicBezTo>
                      <a:pt x="89" y="256"/>
                      <a:pt x="83" y="247"/>
                      <a:pt x="77" y="238"/>
                    </a:cubicBezTo>
                    <a:cubicBezTo>
                      <a:pt x="71" y="230"/>
                      <a:pt x="65" y="221"/>
                      <a:pt x="59" y="212"/>
                    </a:cubicBezTo>
                    <a:cubicBezTo>
                      <a:pt x="48" y="195"/>
                      <a:pt x="38" y="179"/>
                      <a:pt x="29" y="166"/>
                    </a:cubicBezTo>
                    <a:cubicBezTo>
                      <a:pt x="12" y="138"/>
                      <a:pt x="0" y="120"/>
                      <a:pt x="0" y="12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0"/>
                      <a:pt x="206" y="17"/>
                      <a:pt x="222" y="41"/>
                    </a:cubicBezTo>
                    <a:cubicBezTo>
                      <a:pt x="230" y="54"/>
                      <a:pt x="240" y="68"/>
                      <a:pt x="249" y="84"/>
                    </a:cubicBezTo>
                    <a:cubicBezTo>
                      <a:pt x="254" y="92"/>
                      <a:pt x="260" y="100"/>
                      <a:pt x="266" y="108"/>
                    </a:cubicBezTo>
                    <a:cubicBezTo>
                      <a:pt x="271" y="115"/>
                      <a:pt x="277" y="123"/>
                      <a:pt x="283" y="132"/>
                    </a:cubicBezTo>
                    <a:cubicBezTo>
                      <a:pt x="306" y="163"/>
                      <a:pt x="328" y="196"/>
                      <a:pt x="347" y="219"/>
                    </a:cubicBezTo>
                    <a:cubicBezTo>
                      <a:pt x="365" y="242"/>
                      <a:pt x="377" y="258"/>
                      <a:pt x="377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Freeform 48">
                <a:extLst>
                  <a:ext uri="{FF2B5EF4-FFF2-40B4-BE49-F238E27FC236}">
                    <a16:creationId xmlns:a16="http://schemas.microsoft.com/office/drawing/2014/main" id="{A9B8DCBD-EA68-0165-8BBA-0B8EC6EF954D}"/>
                  </a:ext>
                </a:extLst>
              </p:cNvPr>
              <p:cNvSpPr/>
              <p:nvPr/>
            </p:nvSpPr>
            <p:spPr bwMode="auto">
              <a:xfrm>
                <a:off x="4365625" y="3640138"/>
                <a:ext cx="28575" cy="47625"/>
              </a:xfrm>
              <a:custGeom>
                <a:avLst/>
                <a:gdLst>
                  <a:gd name="T0" fmla="*/ 36 w 36"/>
                  <a:gd name="T1" fmla="*/ 60 h 60"/>
                  <a:gd name="T2" fmla="*/ 30 w 36"/>
                  <a:gd name="T3" fmla="*/ 51 h 60"/>
                  <a:gd name="T4" fmla="*/ 18 w 36"/>
                  <a:gd name="T5" fmla="*/ 30 h 60"/>
                  <a:gd name="T6" fmla="*/ 0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60"/>
                    </a:moveTo>
                    <a:cubicBezTo>
                      <a:pt x="36" y="60"/>
                      <a:pt x="33" y="56"/>
                      <a:pt x="30" y="51"/>
                    </a:cubicBezTo>
                    <a:cubicBezTo>
                      <a:pt x="26" y="45"/>
                      <a:pt x="22" y="38"/>
                      <a:pt x="18" y="30"/>
                    </a:cubicBezTo>
                    <a:cubicBezTo>
                      <a:pt x="9" y="15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8" name="Freeform 49">
                <a:extLst>
                  <a:ext uri="{FF2B5EF4-FFF2-40B4-BE49-F238E27FC236}">
                    <a16:creationId xmlns:a16="http://schemas.microsoft.com/office/drawing/2014/main" id="{64C61B4C-BC5F-3E5C-08CC-EA4316454D36}"/>
                  </a:ext>
                </a:extLst>
              </p:cNvPr>
              <p:cNvSpPr/>
              <p:nvPr/>
            </p:nvSpPr>
            <p:spPr bwMode="auto">
              <a:xfrm>
                <a:off x="4540250" y="3897313"/>
                <a:ext cx="36513" cy="42863"/>
              </a:xfrm>
              <a:custGeom>
                <a:avLst/>
                <a:gdLst>
                  <a:gd name="T0" fmla="*/ 44 w 44"/>
                  <a:gd name="T1" fmla="*/ 54 h 54"/>
                  <a:gd name="T2" fmla="*/ 37 w 44"/>
                  <a:gd name="T3" fmla="*/ 46 h 54"/>
                  <a:gd name="T4" fmla="*/ 29 w 44"/>
                  <a:gd name="T5" fmla="*/ 37 h 54"/>
                  <a:gd name="T6" fmla="*/ 21 w 44"/>
                  <a:gd name="T7" fmla="*/ 27 h 54"/>
                  <a:gd name="T8" fmla="*/ 0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cubicBezTo>
                      <a:pt x="44" y="54"/>
                      <a:pt x="41" y="50"/>
                      <a:pt x="37" y="46"/>
                    </a:cubicBezTo>
                    <a:cubicBezTo>
                      <a:pt x="35" y="43"/>
                      <a:pt x="32" y="40"/>
                      <a:pt x="29" y="37"/>
                    </a:cubicBezTo>
                    <a:cubicBezTo>
                      <a:pt x="27" y="34"/>
                      <a:pt x="24" y="31"/>
                      <a:pt x="21" y="27"/>
                    </a:cubicBezTo>
                    <a:cubicBezTo>
                      <a:pt x="11" y="14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9" name="Freeform 50">
                <a:extLst>
                  <a:ext uri="{FF2B5EF4-FFF2-40B4-BE49-F238E27FC236}">
                    <a16:creationId xmlns:a16="http://schemas.microsoft.com/office/drawing/2014/main" id="{CB0F304A-E472-72C2-F812-B7F3A1BCFE89}"/>
                  </a:ext>
                </a:extLst>
              </p:cNvPr>
              <p:cNvSpPr/>
              <p:nvPr/>
            </p:nvSpPr>
            <p:spPr bwMode="auto">
              <a:xfrm>
                <a:off x="4056063" y="3360738"/>
                <a:ext cx="282575" cy="319088"/>
              </a:xfrm>
              <a:custGeom>
                <a:avLst/>
                <a:gdLst>
                  <a:gd name="T0" fmla="*/ 205 w 348"/>
                  <a:gd name="T1" fmla="*/ 263 h 396"/>
                  <a:gd name="T2" fmla="*/ 187 w 348"/>
                  <a:gd name="T3" fmla="*/ 229 h 396"/>
                  <a:gd name="T4" fmla="*/ 152 w 348"/>
                  <a:gd name="T5" fmla="*/ 153 h 396"/>
                  <a:gd name="T6" fmla="*/ 134 w 348"/>
                  <a:gd name="T7" fmla="*/ 112 h 396"/>
                  <a:gd name="T8" fmla="*/ 119 w 348"/>
                  <a:gd name="T9" fmla="*/ 76 h 396"/>
                  <a:gd name="T10" fmla="*/ 105 w 348"/>
                  <a:gd name="T11" fmla="*/ 40 h 396"/>
                  <a:gd name="T12" fmla="*/ 0 w 348"/>
                  <a:gd name="T13" fmla="*/ 81 h 396"/>
                  <a:gd name="T14" fmla="*/ 20 w 348"/>
                  <a:gd name="T15" fmla="*/ 132 h 396"/>
                  <a:gd name="T16" fmla="*/ 42 w 348"/>
                  <a:gd name="T17" fmla="*/ 182 h 396"/>
                  <a:gd name="T18" fmla="*/ 69 w 348"/>
                  <a:gd name="T19" fmla="*/ 241 h 396"/>
                  <a:gd name="T20" fmla="*/ 82 w 348"/>
                  <a:gd name="T21" fmla="*/ 270 h 396"/>
                  <a:gd name="T22" fmla="*/ 96 w 348"/>
                  <a:gd name="T23" fmla="*/ 298 h 396"/>
                  <a:gd name="T24" fmla="*/ 121 w 348"/>
                  <a:gd name="T25" fmla="*/ 347 h 396"/>
                  <a:gd name="T26" fmla="*/ 146 w 348"/>
                  <a:gd name="T27" fmla="*/ 396 h 396"/>
                  <a:gd name="T28" fmla="*/ 348 w 348"/>
                  <a:gd name="T29" fmla="*/ 286 h 396"/>
                  <a:gd name="T30" fmla="*/ 325 w 348"/>
                  <a:gd name="T31" fmla="*/ 242 h 396"/>
                  <a:gd name="T32" fmla="*/ 302 w 348"/>
                  <a:gd name="T33" fmla="*/ 197 h 396"/>
                  <a:gd name="T34" fmla="*/ 289 w 348"/>
                  <a:gd name="T35" fmla="*/ 172 h 396"/>
                  <a:gd name="T36" fmla="*/ 277 w 348"/>
                  <a:gd name="T37" fmla="*/ 145 h 396"/>
                  <a:gd name="T38" fmla="*/ 253 w 348"/>
                  <a:gd name="T39" fmla="*/ 92 h 396"/>
                  <a:gd name="T40" fmla="*/ 233 w 348"/>
                  <a:gd name="T41" fmla="*/ 46 h 396"/>
                  <a:gd name="T42" fmla="*/ 215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263"/>
                    </a:moveTo>
                    <a:cubicBezTo>
                      <a:pt x="205" y="263"/>
                      <a:pt x="198" y="250"/>
                      <a:pt x="187" y="229"/>
                    </a:cubicBezTo>
                    <a:cubicBezTo>
                      <a:pt x="177" y="209"/>
                      <a:pt x="165" y="181"/>
                      <a:pt x="152" y="153"/>
                    </a:cubicBezTo>
                    <a:cubicBezTo>
                      <a:pt x="146" y="139"/>
                      <a:pt x="140" y="125"/>
                      <a:pt x="134" y="112"/>
                    </a:cubicBezTo>
                    <a:cubicBezTo>
                      <a:pt x="128" y="99"/>
                      <a:pt x="124" y="86"/>
                      <a:pt x="119" y="76"/>
                    </a:cubicBezTo>
                    <a:cubicBezTo>
                      <a:pt x="111" y="54"/>
                      <a:pt x="105" y="40"/>
                      <a:pt x="105" y="4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8" y="101"/>
                      <a:pt x="20" y="132"/>
                    </a:cubicBezTo>
                    <a:cubicBezTo>
                      <a:pt x="26" y="147"/>
                      <a:pt x="34" y="164"/>
                      <a:pt x="42" y="182"/>
                    </a:cubicBezTo>
                    <a:cubicBezTo>
                      <a:pt x="51" y="201"/>
                      <a:pt x="60" y="221"/>
                      <a:pt x="69" y="241"/>
                    </a:cubicBezTo>
                    <a:cubicBezTo>
                      <a:pt x="73" y="250"/>
                      <a:pt x="78" y="260"/>
                      <a:pt x="82" y="270"/>
                    </a:cubicBezTo>
                    <a:cubicBezTo>
                      <a:pt x="87" y="280"/>
                      <a:pt x="92" y="289"/>
                      <a:pt x="96" y="298"/>
                    </a:cubicBezTo>
                    <a:cubicBezTo>
                      <a:pt x="105" y="316"/>
                      <a:pt x="114" y="333"/>
                      <a:pt x="121" y="347"/>
                    </a:cubicBezTo>
                    <a:cubicBezTo>
                      <a:pt x="136" y="376"/>
                      <a:pt x="146" y="396"/>
                      <a:pt x="146" y="396"/>
                    </a:cubicBezTo>
                    <a:cubicBezTo>
                      <a:pt x="348" y="286"/>
                      <a:pt x="348" y="286"/>
                      <a:pt x="348" y="286"/>
                    </a:cubicBezTo>
                    <a:cubicBezTo>
                      <a:pt x="348" y="286"/>
                      <a:pt x="339" y="268"/>
                      <a:pt x="325" y="242"/>
                    </a:cubicBezTo>
                    <a:cubicBezTo>
                      <a:pt x="319" y="229"/>
                      <a:pt x="311" y="214"/>
                      <a:pt x="302" y="197"/>
                    </a:cubicBezTo>
                    <a:cubicBezTo>
                      <a:pt x="298" y="189"/>
                      <a:pt x="294" y="180"/>
                      <a:pt x="289" y="172"/>
                    </a:cubicBezTo>
                    <a:cubicBezTo>
                      <a:pt x="285" y="163"/>
                      <a:pt x="281" y="154"/>
                      <a:pt x="277" y="145"/>
                    </a:cubicBezTo>
                    <a:cubicBezTo>
                      <a:pt x="269" y="127"/>
                      <a:pt x="261" y="109"/>
                      <a:pt x="253" y="92"/>
                    </a:cubicBezTo>
                    <a:cubicBezTo>
                      <a:pt x="246" y="75"/>
                      <a:pt x="238" y="60"/>
                      <a:pt x="233" y="46"/>
                    </a:cubicBezTo>
                    <a:cubicBezTo>
                      <a:pt x="222" y="18"/>
                      <a:pt x="215" y="0"/>
                      <a:pt x="21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0" name="Line 51">
                <a:extLst>
                  <a:ext uri="{FF2B5EF4-FFF2-40B4-BE49-F238E27FC236}">
                    <a16:creationId xmlns:a16="http://schemas.microsoft.com/office/drawing/2014/main" id="{111BF194-D6D7-E617-DF75-08122D5A9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8638" y="3590925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Freeform 52">
                <a:extLst>
                  <a:ext uri="{FF2B5EF4-FFF2-40B4-BE49-F238E27FC236}">
                    <a16:creationId xmlns:a16="http://schemas.microsoft.com/office/drawing/2014/main" id="{FCF54FD3-F393-9CF8-C500-9A7091611F83}"/>
                  </a:ext>
                </a:extLst>
              </p:cNvPr>
              <p:cNvSpPr/>
              <p:nvPr/>
            </p:nvSpPr>
            <p:spPr bwMode="auto">
              <a:xfrm>
                <a:off x="4210050" y="3308350"/>
                <a:ext cx="20638" cy="52388"/>
              </a:xfrm>
              <a:custGeom>
                <a:avLst/>
                <a:gdLst>
                  <a:gd name="T0" fmla="*/ 0 w 25"/>
                  <a:gd name="T1" fmla="*/ 0 h 65"/>
                  <a:gd name="T2" fmla="*/ 4 w 25"/>
                  <a:gd name="T3" fmla="*/ 11 h 65"/>
                  <a:gd name="T4" fmla="*/ 12 w 25"/>
                  <a:gd name="T5" fmla="*/ 33 h 65"/>
                  <a:gd name="T6" fmla="*/ 25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0" y="0"/>
                    </a:moveTo>
                    <a:cubicBezTo>
                      <a:pt x="0" y="0"/>
                      <a:pt x="1" y="5"/>
                      <a:pt x="4" y="11"/>
                    </a:cubicBezTo>
                    <a:cubicBezTo>
                      <a:pt x="6" y="17"/>
                      <a:pt x="9" y="25"/>
                      <a:pt x="12" y="33"/>
                    </a:cubicBezTo>
                    <a:cubicBezTo>
                      <a:pt x="19" y="49"/>
                      <a:pt x="25" y="65"/>
                      <a:pt x="25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Freeform 53">
                <a:extLst>
                  <a:ext uri="{FF2B5EF4-FFF2-40B4-BE49-F238E27FC236}">
                    <a16:creationId xmlns:a16="http://schemas.microsoft.com/office/drawing/2014/main" id="{0C784388-239E-18BC-685F-6A427304B022}"/>
                  </a:ext>
                </a:extLst>
              </p:cNvPr>
              <p:cNvSpPr/>
              <p:nvPr/>
            </p:nvSpPr>
            <p:spPr bwMode="auto">
              <a:xfrm>
                <a:off x="3944938" y="3008313"/>
                <a:ext cx="247650" cy="307975"/>
              </a:xfrm>
              <a:custGeom>
                <a:avLst/>
                <a:gdLst>
                  <a:gd name="T0" fmla="*/ 130 w 307"/>
                  <a:gd name="T1" fmla="*/ 110 h 381"/>
                  <a:gd name="T2" fmla="*/ 138 w 307"/>
                  <a:gd name="T3" fmla="*/ 147 h 381"/>
                  <a:gd name="T4" fmla="*/ 148 w 307"/>
                  <a:gd name="T5" fmla="*/ 185 h 381"/>
                  <a:gd name="T6" fmla="*/ 160 w 307"/>
                  <a:gd name="T7" fmla="*/ 228 h 381"/>
                  <a:gd name="T8" fmla="*/ 173 w 307"/>
                  <a:gd name="T9" fmla="*/ 271 h 381"/>
                  <a:gd name="T10" fmla="*/ 179 w 307"/>
                  <a:gd name="T11" fmla="*/ 291 h 381"/>
                  <a:gd name="T12" fmla="*/ 184 w 307"/>
                  <a:gd name="T13" fmla="*/ 309 h 381"/>
                  <a:gd name="T14" fmla="*/ 197 w 307"/>
                  <a:gd name="T15" fmla="*/ 345 h 381"/>
                  <a:gd name="T16" fmla="*/ 90 w 307"/>
                  <a:gd name="T17" fmla="*/ 381 h 381"/>
                  <a:gd name="T18" fmla="*/ 73 w 307"/>
                  <a:gd name="T19" fmla="*/ 329 h 381"/>
                  <a:gd name="T20" fmla="*/ 40 w 307"/>
                  <a:gd name="T21" fmla="*/ 215 h 381"/>
                  <a:gd name="T22" fmla="*/ 31 w 307"/>
                  <a:gd name="T23" fmla="*/ 183 h 381"/>
                  <a:gd name="T24" fmla="*/ 24 w 307"/>
                  <a:gd name="T25" fmla="*/ 153 h 381"/>
                  <a:gd name="T26" fmla="*/ 12 w 307"/>
                  <a:gd name="T27" fmla="*/ 99 h 381"/>
                  <a:gd name="T28" fmla="*/ 3 w 307"/>
                  <a:gd name="T29" fmla="*/ 60 h 381"/>
                  <a:gd name="T30" fmla="*/ 0 w 307"/>
                  <a:gd name="T31" fmla="*/ 46 h 381"/>
                  <a:gd name="T32" fmla="*/ 225 w 307"/>
                  <a:gd name="T33" fmla="*/ 0 h 381"/>
                  <a:gd name="T34" fmla="*/ 227 w 307"/>
                  <a:gd name="T35" fmla="*/ 14 h 381"/>
                  <a:gd name="T36" fmla="*/ 236 w 307"/>
                  <a:gd name="T37" fmla="*/ 48 h 381"/>
                  <a:gd name="T38" fmla="*/ 247 w 307"/>
                  <a:gd name="T39" fmla="*/ 98 h 381"/>
                  <a:gd name="T40" fmla="*/ 253 w 307"/>
                  <a:gd name="T41" fmla="*/ 125 h 381"/>
                  <a:gd name="T42" fmla="*/ 261 w 307"/>
                  <a:gd name="T43" fmla="*/ 154 h 381"/>
                  <a:gd name="T44" fmla="*/ 291 w 307"/>
                  <a:gd name="T45" fmla="*/ 258 h 381"/>
                  <a:gd name="T46" fmla="*/ 307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110"/>
                    </a:moveTo>
                    <a:cubicBezTo>
                      <a:pt x="130" y="110"/>
                      <a:pt x="133" y="125"/>
                      <a:pt x="138" y="147"/>
                    </a:cubicBezTo>
                    <a:cubicBezTo>
                      <a:pt x="140" y="158"/>
                      <a:pt x="144" y="171"/>
                      <a:pt x="148" y="185"/>
                    </a:cubicBezTo>
                    <a:cubicBezTo>
                      <a:pt x="152" y="199"/>
                      <a:pt x="156" y="213"/>
                      <a:pt x="160" y="228"/>
                    </a:cubicBezTo>
                    <a:cubicBezTo>
                      <a:pt x="165" y="243"/>
                      <a:pt x="169" y="257"/>
                      <a:pt x="173" y="271"/>
                    </a:cubicBezTo>
                    <a:cubicBezTo>
                      <a:pt x="175" y="278"/>
                      <a:pt x="176" y="285"/>
                      <a:pt x="179" y="291"/>
                    </a:cubicBezTo>
                    <a:cubicBezTo>
                      <a:pt x="181" y="297"/>
                      <a:pt x="183" y="303"/>
                      <a:pt x="184" y="309"/>
                    </a:cubicBezTo>
                    <a:cubicBezTo>
                      <a:pt x="192" y="330"/>
                      <a:pt x="197" y="345"/>
                      <a:pt x="197" y="345"/>
                    </a:cubicBezTo>
                    <a:cubicBezTo>
                      <a:pt x="90" y="381"/>
                      <a:pt x="90" y="381"/>
                      <a:pt x="90" y="381"/>
                    </a:cubicBezTo>
                    <a:cubicBezTo>
                      <a:pt x="90" y="381"/>
                      <a:pt x="83" y="360"/>
                      <a:pt x="73" y="329"/>
                    </a:cubicBezTo>
                    <a:cubicBezTo>
                      <a:pt x="63" y="298"/>
                      <a:pt x="52" y="256"/>
                      <a:pt x="40" y="215"/>
                    </a:cubicBezTo>
                    <a:cubicBezTo>
                      <a:pt x="37" y="204"/>
                      <a:pt x="34" y="194"/>
                      <a:pt x="31" y="183"/>
                    </a:cubicBezTo>
                    <a:cubicBezTo>
                      <a:pt x="29" y="173"/>
                      <a:pt x="26" y="163"/>
                      <a:pt x="24" y="153"/>
                    </a:cubicBezTo>
                    <a:cubicBezTo>
                      <a:pt x="20" y="133"/>
                      <a:pt x="15" y="115"/>
                      <a:pt x="12" y="99"/>
                    </a:cubicBezTo>
                    <a:cubicBezTo>
                      <a:pt x="8" y="83"/>
                      <a:pt x="5" y="70"/>
                      <a:pt x="3" y="60"/>
                    </a:cubicBezTo>
                    <a:cubicBezTo>
                      <a:pt x="1" y="51"/>
                      <a:pt x="0" y="46"/>
                      <a:pt x="0" y="46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0"/>
                      <a:pt x="225" y="5"/>
                      <a:pt x="227" y="14"/>
                    </a:cubicBezTo>
                    <a:cubicBezTo>
                      <a:pt x="229" y="22"/>
                      <a:pt x="232" y="34"/>
                      <a:pt x="236" y="48"/>
                    </a:cubicBezTo>
                    <a:cubicBezTo>
                      <a:pt x="239" y="63"/>
                      <a:pt x="243" y="80"/>
                      <a:pt x="247" y="98"/>
                    </a:cubicBezTo>
                    <a:cubicBezTo>
                      <a:pt x="249" y="107"/>
                      <a:pt x="251" y="116"/>
                      <a:pt x="253" y="125"/>
                    </a:cubicBezTo>
                    <a:cubicBezTo>
                      <a:pt x="255" y="135"/>
                      <a:pt x="259" y="144"/>
                      <a:pt x="261" y="154"/>
                    </a:cubicBezTo>
                    <a:cubicBezTo>
                      <a:pt x="272" y="192"/>
                      <a:pt x="282" y="230"/>
                      <a:pt x="291" y="258"/>
                    </a:cubicBezTo>
                    <a:cubicBezTo>
                      <a:pt x="300" y="286"/>
                      <a:pt x="307" y="305"/>
                      <a:pt x="307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3" name="Line 54">
                <a:extLst>
                  <a:ext uri="{FF2B5EF4-FFF2-40B4-BE49-F238E27FC236}">
                    <a16:creationId xmlns:a16="http://schemas.microsoft.com/office/drawing/2014/main" id="{02EEB655-C4BC-950C-B2EB-C5F3950AD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6388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Line 55">
                <a:extLst>
                  <a:ext uri="{FF2B5EF4-FFF2-40B4-BE49-F238E27FC236}">
                    <a16:creationId xmlns:a16="http://schemas.microsoft.com/office/drawing/2014/main" id="{9533434E-4229-694F-2DD8-EFA709CB1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92588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5" name="Freeform 56">
                <a:extLst>
                  <a:ext uri="{FF2B5EF4-FFF2-40B4-BE49-F238E27FC236}">
                    <a16:creationId xmlns:a16="http://schemas.microsoft.com/office/drawing/2014/main" id="{26FEBB3D-A0FA-BD92-A840-4BA5D3B61AC0}"/>
                  </a:ext>
                </a:extLst>
              </p:cNvPr>
              <p:cNvSpPr/>
              <p:nvPr/>
            </p:nvSpPr>
            <p:spPr bwMode="auto">
              <a:xfrm>
                <a:off x="3900488" y="2644775"/>
                <a:ext cx="206375" cy="280988"/>
              </a:xfrm>
              <a:custGeom>
                <a:avLst/>
                <a:gdLst>
                  <a:gd name="T0" fmla="*/ 129 w 256"/>
                  <a:gd name="T1" fmla="*/ 244 h 348"/>
                  <a:gd name="T2" fmla="*/ 124 w 256"/>
                  <a:gd name="T3" fmla="*/ 206 h 348"/>
                  <a:gd name="T4" fmla="*/ 118 w 256"/>
                  <a:gd name="T5" fmla="*/ 122 h 348"/>
                  <a:gd name="T6" fmla="*/ 115 w 256"/>
                  <a:gd name="T7" fmla="*/ 78 h 348"/>
                  <a:gd name="T8" fmla="*/ 113 w 256"/>
                  <a:gd name="T9" fmla="*/ 38 h 348"/>
                  <a:gd name="T10" fmla="*/ 112 w 256"/>
                  <a:gd name="T11" fmla="*/ 0 h 348"/>
                  <a:gd name="T12" fmla="*/ 0 w 256"/>
                  <a:gd name="T13" fmla="*/ 3 h 348"/>
                  <a:gd name="T14" fmla="*/ 1 w 256"/>
                  <a:gd name="T15" fmla="*/ 57 h 348"/>
                  <a:gd name="T16" fmla="*/ 4 w 256"/>
                  <a:gd name="T17" fmla="*/ 113 h 348"/>
                  <a:gd name="T18" fmla="*/ 9 w 256"/>
                  <a:gd name="T19" fmla="*/ 176 h 348"/>
                  <a:gd name="T20" fmla="*/ 22 w 256"/>
                  <a:gd name="T21" fmla="*/ 294 h 348"/>
                  <a:gd name="T22" fmla="*/ 29 w 256"/>
                  <a:gd name="T23" fmla="*/ 348 h 348"/>
                  <a:gd name="T24" fmla="*/ 256 w 256"/>
                  <a:gd name="T25" fmla="*/ 315 h 348"/>
                  <a:gd name="T26" fmla="*/ 250 w 256"/>
                  <a:gd name="T27" fmla="*/ 266 h 348"/>
                  <a:gd name="T28" fmla="*/ 238 w 256"/>
                  <a:gd name="T29" fmla="*/ 158 h 348"/>
                  <a:gd name="T30" fmla="*/ 234 w 256"/>
                  <a:gd name="T31" fmla="*/ 100 h 348"/>
                  <a:gd name="T32" fmla="*/ 231 w 256"/>
                  <a:gd name="T33" fmla="*/ 50 h 348"/>
                  <a:gd name="T34" fmla="*/ 229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244"/>
                    </a:moveTo>
                    <a:cubicBezTo>
                      <a:pt x="129" y="244"/>
                      <a:pt x="127" y="229"/>
                      <a:pt x="124" y="206"/>
                    </a:cubicBezTo>
                    <a:cubicBezTo>
                      <a:pt x="123" y="183"/>
                      <a:pt x="120" y="153"/>
                      <a:pt x="118" y="122"/>
                    </a:cubicBezTo>
                    <a:cubicBezTo>
                      <a:pt x="117" y="107"/>
                      <a:pt x="116" y="92"/>
                      <a:pt x="115" y="78"/>
                    </a:cubicBezTo>
                    <a:cubicBezTo>
                      <a:pt x="113" y="63"/>
                      <a:pt x="114" y="50"/>
                      <a:pt x="113" y="38"/>
                    </a:cubicBezTo>
                    <a:cubicBezTo>
                      <a:pt x="113" y="15"/>
                      <a:pt x="112" y="0"/>
                      <a:pt x="11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5"/>
                      <a:pt x="1" y="57"/>
                    </a:cubicBezTo>
                    <a:cubicBezTo>
                      <a:pt x="1" y="73"/>
                      <a:pt x="3" y="92"/>
                      <a:pt x="4" y="113"/>
                    </a:cubicBezTo>
                    <a:cubicBezTo>
                      <a:pt x="6" y="133"/>
                      <a:pt x="8" y="154"/>
                      <a:pt x="9" y="176"/>
                    </a:cubicBezTo>
                    <a:cubicBezTo>
                      <a:pt x="12" y="219"/>
                      <a:pt x="18" y="262"/>
                      <a:pt x="22" y="294"/>
                    </a:cubicBezTo>
                    <a:cubicBezTo>
                      <a:pt x="26" y="327"/>
                      <a:pt x="29" y="348"/>
                      <a:pt x="29" y="348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6" y="315"/>
                      <a:pt x="253" y="295"/>
                      <a:pt x="250" y="266"/>
                    </a:cubicBezTo>
                    <a:cubicBezTo>
                      <a:pt x="246" y="236"/>
                      <a:pt x="240" y="197"/>
                      <a:pt x="238" y="158"/>
                    </a:cubicBezTo>
                    <a:cubicBezTo>
                      <a:pt x="237" y="138"/>
                      <a:pt x="235" y="119"/>
                      <a:pt x="234" y="100"/>
                    </a:cubicBezTo>
                    <a:cubicBezTo>
                      <a:pt x="232" y="82"/>
                      <a:pt x="231" y="64"/>
                      <a:pt x="231" y="50"/>
                    </a:cubicBezTo>
                    <a:cubicBezTo>
                      <a:pt x="230" y="20"/>
                      <a:pt x="229" y="0"/>
                      <a:pt x="22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6" name="Freeform 57">
                <a:extLst>
                  <a:ext uri="{FF2B5EF4-FFF2-40B4-BE49-F238E27FC236}">
                    <a16:creationId xmlns:a16="http://schemas.microsoft.com/office/drawing/2014/main" id="{E13470A9-9599-12DC-0CDF-D7371CD0D021}"/>
                  </a:ext>
                </a:extLst>
              </p:cNvPr>
              <p:cNvSpPr/>
              <p:nvPr/>
            </p:nvSpPr>
            <p:spPr bwMode="auto">
              <a:xfrm>
                <a:off x="4106863" y="2898775"/>
                <a:ext cx="9525" cy="55563"/>
              </a:xfrm>
              <a:custGeom>
                <a:avLst/>
                <a:gdLst>
                  <a:gd name="T0" fmla="*/ 0 w 11"/>
                  <a:gd name="T1" fmla="*/ 0 h 68"/>
                  <a:gd name="T2" fmla="*/ 1 w 11"/>
                  <a:gd name="T3" fmla="*/ 10 h 68"/>
                  <a:gd name="T4" fmla="*/ 5 w 11"/>
                  <a:gd name="T5" fmla="*/ 34 h 68"/>
                  <a:gd name="T6" fmla="*/ 11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0"/>
                    </a:moveTo>
                    <a:cubicBezTo>
                      <a:pt x="0" y="0"/>
                      <a:pt x="0" y="4"/>
                      <a:pt x="1" y="10"/>
                    </a:cubicBezTo>
                    <a:cubicBezTo>
                      <a:pt x="2" y="17"/>
                      <a:pt x="4" y="25"/>
                      <a:pt x="5" y="34"/>
                    </a:cubicBezTo>
                    <a:cubicBezTo>
                      <a:pt x="8" y="51"/>
                      <a:pt x="11" y="68"/>
                      <a:pt x="11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7" name="Line 58">
                <a:extLst>
                  <a:ext uri="{FF2B5EF4-FFF2-40B4-BE49-F238E27FC236}">
                    <a16:creationId xmlns:a16="http://schemas.microsoft.com/office/drawing/2014/main" id="{5E028B7A-E0CE-5225-335C-AAA3072E6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638" y="2589213"/>
                <a:ext cx="0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8" name="Freeform 59">
                <a:extLst>
                  <a:ext uri="{FF2B5EF4-FFF2-40B4-BE49-F238E27FC236}">
                    <a16:creationId xmlns:a16="http://schemas.microsoft.com/office/drawing/2014/main" id="{C4C02530-F567-77DC-1F23-14F8FAC6EC0E}"/>
                  </a:ext>
                </a:extLst>
              </p:cNvPr>
              <p:cNvSpPr/>
              <p:nvPr/>
            </p:nvSpPr>
            <p:spPr bwMode="auto">
              <a:xfrm>
                <a:off x="3900488" y="2251075"/>
                <a:ext cx="206375" cy="280988"/>
              </a:xfrm>
              <a:custGeom>
                <a:avLst/>
                <a:gdLst>
                  <a:gd name="T0" fmla="*/ 129 w 256"/>
                  <a:gd name="T1" fmla="*/ 104 h 348"/>
                  <a:gd name="T2" fmla="*/ 124 w 256"/>
                  <a:gd name="T3" fmla="*/ 142 h 348"/>
                  <a:gd name="T4" fmla="*/ 118 w 256"/>
                  <a:gd name="T5" fmla="*/ 225 h 348"/>
                  <a:gd name="T6" fmla="*/ 115 w 256"/>
                  <a:gd name="T7" fmla="*/ 270 h 348"/>
                  <a:gd name="T8" fmla="*/ 113 w 256"/>
                  <a:gd name="T9" fmla="*/ 309 h 348"/>
                  <a:gd name="T10" fmla="*/ 112 w 256"/>
                  <a:gd name="T11" fmla="*/ 348 h 348"/>
                  <a:gd name="T12" fmla="*/ 0 w 256"/>
                  <a:gd name="T13" fmla="*/ 345 h 348"/>
                  <a:gd name="T14" fmla="*/ 1 w 256"/>
                  <a:gd name="T15" fmla="*/ 291 h 348"/>
                  <a:gd name="T16" fmla="*/ 4 w 256"/>
                  <a:gd name="T17" fmla="*/ 235 h 348"/>
                  <a:gd name="T18" fmla="*/ 9 w 256"/>
                  <a:gd name="T19" fmla="*/ 172 h 348"/>
                  <a:gd name="T20" fmla="*/ 22 w 256"/>
                  <a:gd name="T21" fmla="*/ 53 h 348"/>
                  <a:gd name="T22" fmla="*/ 29 w 256"/>
                  <a:gd name="T23" fmla="*/ 0 h 348"/>
                  <a:gd name="T24" fmla="*/ 256 w 256"/>
                  <a:gd name="T25" fmla="*/ 33 h 348"/>
                  <a:gd name="T26" fmla="*/ 250 w 256"/>
                  <a:gd name="T27" fmla="*/ 82 h 348"/>
                  <a:gd name="T28" fmla="*/ 238 w 256"/>
                  <a:gd name="T29" fmla="*/ 190 h 348"/>
                  <a:gd name="T30" fmla="*/ 234 w 256"/>
                  <a:gd name="T31" fmla="*/ 248 h 348"/>
                  <a:gd name="T32" fmla="*/ 231 w 256"/>
                  <a:gd name="T33" fmla="*/ 298 h 348"/>
                  <a:gd name="T34" fmla="*/ 229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104"/>
                    </a:moveTo>
                    <a:cubicBezTo>
                      <a:pt x="129" y="104"/>
                      <a:pt x="127" y="119"/>
                      <a:pt x="124" y="142"/>
                    </a:cubicBezTo>
                    <a:cubicBezTo>
                      <a:pt x="123" y="164"/>
                      <a:pt x="120" y="195"/>
                      <a:pt x="118" y="225"/>
                    </a:cubicBezTo>
                    <a:cubicBezTo>
                      <a:pt x="117" y="241"/>
                      <a:pt x="116" y="256"/>
                      <a:pt x="115" y="270"/>
                    </a:cubicBezTo>
                    <a:cubicBezTo>
                      <a:pt x="113" y="285"/>
                      <a:pt x="114" y="298"/>
                      <a:pt x="113" y="309"/>
                    </a:cubicBezTo>
                    <a:cubicBezTo>
                      <a:pt x="113" y="332"/>
                      <a:pt x="112" y="348"/>
                      <a:pt x="112" y="34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0" y="323"/>
                      <a:pt x="1" y="291"/>
                    </a:cubicBezTo>
                    <a:cubicBezTo>
                      <a:pt x="1" y="274"/>
                      <a:pt x="3" y="256"/>
                      <a:pt x="4" y="235"/>
                    </a:cubicBezTo>
                    <a:cubicBezTo>
                      <a:pt x="6" y="215"/>
                      <a:pt x="8" y="193"/>
                      <a:pt x="9" y="172"/>
                    </a:cubicBezTo>
                    <a:cubicBezTo>
                      <a:pt x="12" y="129"/>
                      <a:pt x="18" y="86"/>
                      <a:pt x="22" y="53"/>
                    </a:cubicBezTo>
                    <a:cubicBezTo>
                      <a:pt x="26" y="21"/>
                      <a:pt x="29" y="0"/>
                      <a:pt x="29" y="0"/>
                    </a:cubicBezTo>
                    <a:cubicBezTo>
                      <a:pt x="256" y="33"/>
                      <a:pt x="256" y="33"/>
                      <a:pt x="256" y="33"/>
                    </a:cubicBezTo>
                    <a:cubicBezTo>
                      <a:pt x="256" y="33"/>
                      <a:pt x="253" y="53"/>
                      <a:pt x="250" y="82"/>
                    </a:cubicBezTo>
                    <a:cubicBezTo>
                      <a:pt x="246" y="111"/>
                      <a:pt x="240" y="150"/>
                      <a:pt x="238" y="190"/>
                    </a:cubicBezTo>
                    <a:cubicBezTo>
                      <a:pt x="237" y="210"/>
                      <a:pt x="235" y="229"/>
                      <a:pt x="234" y="248"/>
                    </a:cubicBezTo>
                    <a:cubicBezTo>
                      <a:pt x="232" y="266"/>
                      <a:pt x="231" y="283"/>
                      <a:pt x="231" y="298"/>
                    </a:cubicBezTo>
                    <a:cubicBezTo>
                      <a:pt x="230" y="328"/>
                      <a:pt x="229" y="347"/>
                      <a:pt x="229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9" name="Freeform 60">
                <a:extLst>
                  <a:ext uri="{FF2B5EF4-FFF2-40B4-BE49-F238E27FC236}">
                    <a16:creationId xmlns:a16="http://schemas.microsoft.com/office/drawing/2014/main" id="{0ACA63CF-DC3F-EB2A-2FA6-1A340E2B2A73}"/>
                  </a:ext>
                </a:extLst>
              </p:cNvPr>
              <p:cNvSpPr/>
              <p:nvPr/>
            </p:nvSpPr>
            <p:spPr bwMode="auto">
              <a:xfrm>
                <a:off x="4106863" y="2224088"/>
                <a:ext cx="9525" cy="53975"/>
              </a:xfrm>
              <a:custGeom>
                <a:avLst/>
                <a:gdLst>
                  <a:gd name="T0" fmla="*/ 0 w 11"/>
                  <a:gd name="T1" fmla="*/ 68 h 68"/>
                  <a:gd name="T2" fmla="*/ 1 w 11"/>
                  <a:gd name="T3" fmla="*/ 57 h 68"/>
                  <a:gd name="T4" fmla="*/ 5 w 11"/>
                  <a:gd name="T5" fmla="*/ 34 h 68"/>
                  <a:gd name="T6" fmla="*/ 11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68"/>
                    </a:moveTo>
                    <a:cubicBezTo>
                      <a:pt x="0" y="68"/>
                      <a:pt x="0" y="64"/>
                      <a:pt x="1" y="57"/>
                    </a:cubicBezTo>
                    <a:cubicBezTo>
                      <a:pt x="2" y="51"/>
                      <a:pt x="4" y="42"/>
                      <a:pt x="5" y="34"/>
                    </a:cubicBezTo>
                    <a:cubicBezTo>
                      <a:pt x="8" y="17"/>
                      <a:pt x="11" y="0"/>
                      <a:pt x="11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0" name="Line 61">
                <a:extLst>
                  <a:ext uri="{FF2B5EF4-FFF2-40B4-BE49-F238E27FC236}">
                    <a16:creationId xmlns:a16="http://schemas.microsoft.com/office/drawing/2014/main" id="{FA8A1D02-7920-88BB-CA7D-7F87E270C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638" y="2532063"/>
                <a:ext cx="0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1" name="Freeform 62">
                <a:extLst>
                  <a:ext uri="{FF2B5EF4-FFF2-40B4-BE49-F238E27FC236}">
                    <a16:creationId xmlns:a16="http://schemas.microsoft.com/office/drawing/2014/main" id="{F807F9CD-01E4-5DB5-DB80-46BD7A7BA5A0}"/>
                  </a:ext>
                </a:extLst>
              </p:cNvPr>
              <p:cNvSpPr/>
              <p:nvPr/>
            </p:nvSpPr>
            <p:spPr bwMode="auto">
              <a:xfrm>
                <a:off x="3944938" y="1860550"/>
                <a:ext cx="247650" cy="307975"/>
              </a:xfrm>
              <a:custGeom>
                <a:avLst/>
                <a:gdLst>
                  <a:gd name="T0" fmla="*/ 130 w 307"/>
                  <a:gd name="T1" fmla="*/ 271 h 381"/>
                  <a:gd name="T2" fmla="*/ 138 w 307"/>
                  <a:gd name="T3" fmla="*/ 234 h 381"/>
                  <a:gd name="T4" fmla="*/ 148 w 307"/>
                  <a:gd name="T5" fmla="*/ 196 h 381"/>
                  <a:gd name="T6" fmla="*/ 160 w 307"/>
                  <a:gd name="T7" fmla="*/ 153 h 381"/>
                  <a:gd name="T8" fmla="*/ 173 w 307"/>
                  <a:gd name="T9" fmla="*/ 110 h 381"/>
                  <a:gd name="T10" fmla="*/ 179 w 307"/>
                  <a:gd name="T11" fmla="*/ 90 h 381"/>
                  <a:gd name="T12" fmla="*/ 184 w 307"/>
                  <a:gd name="T13" fmla="*/ 72 h 381"/>
                  <a:gd name="T14" fmla="*/ 197 w 307"/>
                  <a:gd name="T15" fmla="*/ 36 h 381"/>
                  <a:gd name="T16" fmla="*/ 90 w 307"/>
                  <a:gd name="T17" fmla="*/ 0 h 381"/>
                  <a:gd name="T18" fmla="*/ 73 w 307"/>
                  <a:gd name="T19" fmla="*/ 52 h 381"/>
                  <a:gd name="T20" fmla="*/ 40 w 307"/>
                  <a:gd name="T21" fmla="*/ 166 h 381"/>
                  <a:gd name="T22" fmla="*/ 31 w 307"/>
                  <a:gd name="T23" fmla="*/ 197 h 381"/>
                  <a:gd name="T24" fmla="*/ 24 w 307"/>
                  <a:gd name="T25" fmla="*/ 228 h 381"/>
                  <a:gd name="T26" fmla="*/ 12 w 307"/>
                  <a:gd name="T27" fmla="*/ 282 h 381"/>
                  <a:gd name="T28" fmla="*/ 3 w 307"/>
                  <a:gd name="T29" fmla="*/ 320 h 381"/>
                  <a:gd name="T30" fmla="*/ 0 w 307"/>
                  <a:gd name="T31" fmla="*/ 335 h 381"/>
                  <a:gd name="T32" fmla="*/ 225 w 307"/>
                  <a:gd name="T33" fmla="*/ 381 h 381"/>
                  <a:gd name="T34" fmla="*/ 227 w 307"/>
                  <a:gd name="T35" fmla="*/ 367 h 381"/>
                  <a:gd name="T36" fmla="*/ 236 w 307"/>
                  <a:gd name="T37" fmla="*/ 332 h 381"/>
                  <a:gd name="T38" fmla="*/ 247 w 307"/>
                  <a:gd name="T39" fmla="*/ 283 h 381"/>
                  <a:gd name="T40" fmla="*/ 253 w 307"/>
                  <a:gd name="T41" fmla="*/ 255 h 381"/>
                  <a:gd name="T42" fmla="*/ 261 w 307"/>
                  <a:gd name="T43" fmla="*/ 227 h 381"/>
                  <a:gd name="T44" fmla="*/ 291 w 307"/>
                  <a:gd name="T45" fmla="*/ 123 h 381"/>
                  <a:gd name="T46" fmla="*/ 307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271"/>
                    </a:moveTo>
                    <a:cubicBezTo>
                      <a:pt x="130" y="271"/>
                      <a:pt x="133" y="256"/>
                      <a:pt x="138" y="234"/>
                    </a:cubicBezTo>
                    <a:cubicBezTo>
                      <a:pt x="140" y="223"/>
                      <a:pt x="144" y="210"/>
                      <a:pt x="148" y="196"/>
                    </a:cubicBezTo>
                    <a:cubicBezTo>
                      <a:pt x="152" y="182"/>
                      <a:pt x="156" y="168"/>
                      <a:pt x="160" y="153"/>
                    </a:cubicBezTo>
                    <a:cubicBezTo>
                      <a:pt x="165" y="138"/>
                      <a:pt x="169" y="123"/>
                      <a:pt x="173" y="110"/>
                    </a:cubicBezTo>
                    <a:cubicBezTo>
                      <a:pt x="175" y="103"/>
                      <a:pt x="176" y="96"/>
                      <a:pt x="179" y="90"/>
                    </a:cubicBezTo>
                    <a:cubicBezTo>
                      <a:pt x="181" y="84"/>
                      <a:pt x="183" y="78"/>
                      <a:pt x="184" y="72"/>
                    </a:cubicBezTo>
                    <a:cubicBezTo>
                      <a:pt x="192" y="50"/>
                      <a:pt x="197" y="36"/>
                      <a:pt x="197" y="3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83" y="21"/>
                      <a:pt x="73" y="52"/>
                    </a:cubicBezTo>
                    <a:cubicBezTo>
                      <a:pt x="63" y="83"/>
                      <a:pt x="52" y="125"/>
                      <a:pt x="40" y="166"/>
                    </a:cubicBezTo>
                    <a:cubicBezTo>
                      <a:pt x="37" y="177"/>
                      <a:pt x="34" y="187"/>
                      <a:pt x="31" y="197"/>
                    </a:cubicBezTo>
                    <a:cubicBezTo>
                      <a:pt x="29" y="208"/>
                      <a:pt x="26" y="218"/>
                      <a:pt x="24" y="228"/>
                    </a:cubicBezTo>
                    <a:cubicBezTo>
                      <a:pt x="20" y="248"/>
                      <a:pt x="15" y="266"/>
                      <a:pt x="12" y="282"/>
                    </a:cubicBezTo>
                    <a:cubicBezTo>
                      <a:pt x="8" y="298"/>
                      <a:pt x="5" y="311"/>
                      <a:pt x="3" y="320"/>
                    </a:cubicBezTo>
                    <a:cubicBezTo>
                      <a:pt x="1" y="330"/>
                      <a:pt x="0" y="335"/>
                      <a:pt x="0" y="335"/>
                    </a:cubicBezTo>
                    <a:cubicBezTo>
                      <a:pt x="225" y="381"/>
                      <a:pt x="225" y="381"/>
                      <a:pt x="225" y="381"/>
                    </a:cubicBezTo>
                    <a:cubicBezTo>
                      <a:pt x="225" y="381"/>
                      <a:pt x="225" y="376"/>
                      <a:pt x="227" y="367"/>
                    </a:cubicBezTo>
                    <a:cubicBezTo>
                      <a:pt x="229" y="359"/>
                      <a:pt x="232" y="347"/>
                      <a:pt x="236" y="332"/>
                    </a:cubicBezTo>
                    <a:cubicBezTo>
                      <a:pt x="239" y="318"/>
                      <a:pt x="243" y="301"/>
                      <a:pt x="247" y="283"/>
                    </a:cubicBezTo>
                    <a:cubicBezTo>
                      <a:pt x="249" y="274"/>
                      <a:pt x="251" y="265"/>
                      <a:pt x="253" y="255"/>
                    </a:cubicBezTo>
                    <a:cubicBezTo>
                      <a:pt x="255" y="246"/>
                      <a:pt x="259" y="237"/>
                      <a:pt x="261" y="227"/>
                    </a:cubicBezTo>
                    <a:cubicBezTo>
                      <a:pt x="272" y="189"/>
                      <a:pt x="282" y="151"/>
                      <a:pt x="291" y="123"/>
                    </a:cubicBezTo>
                    <a:cubicBezTo>
                      <a:pt x="300" y="95"/>
                      <a:pt x="307" y="76"/>
                      <a:pt x="307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Line 63">
                <a:extLst>
                  <a:ext uri="{FF2B5EF4-FFF2-40B4-BE49-F238E27FC236}">
                    <a16:creationId xmlns:a16="http://schemas.microsoft.com/office/drawing/2014/main" id="{EA12179F-36E9-52E6-49DF-75247F67B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6388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3" name="Line 64">
                <a:extLst>
                  <a:ext uri="{FF2B5EF4-FFF2-40B4-BE49-F238E27FC236}">
                    <a16:creationId xmlns:a16="http://schemas.microsoft.com/office/drawing/2014/main" id="{CC287383-A861-1D72-2C31-C8ECB3015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588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Freeform 65">
                <a:extLst>
                  <a:ext uri="{FF2B5EF4-FFF2-40B4-BE49-F238E27FC236}">
                    <a16:creationId xmlns:a16="http://schemas.microsoft.com/office/drawing/2014/main" id="{42C63249-011C-1B0B-BBA2-83C86FB5ED11}"/>
                  </a:ext>
                </a:extLst>
              </p:cNvPr>
              <p:cNvSpPr/>
              <p:nvPr/>
            </p:nvSpPr>
            <p:spPr bwMode="auto">
              <a:xfrm>
                <a:off x="4056063" y="1497013"/>
                <a:ext cx="282575" cy="320675"/>
              </a:xfrm>
              <a:custGeom>
                <a:avLst/>
                <a:gdLst>
                  <a:gd name="T0" fmla="*/ 205 w 348"/>
                  <a:gd name="T1" fmla="*/ 132 h 396"/>
                  <a:gd name="T2" fmla="*/ 187 w 348"/>
                  <a:gd name="T3" fmla="*/ 167 h 396"/>
                  <a:gd name="T4" fmla="*/ 152 w 348"/>
                  <a:gd name="T5" fmla="*/ 243 h 396"/>
                  <a:gd name="T6" fmla="*/ 134 w 348"/>
                  <a:gd name="T7" fmla="*/ 284 h 396"/>
                  <a:gd name="T8" fmla="*/ 119 w 348"/>
                  <a:gd name="T9" fmla="*/ 320 h 396"/>
                  <a:gd name="T10" fmla="*/ 105 w 348"/>
                  <a:gd name="T11" fmla="*/ 356 h 396"/>
                  <a:gd name="T12" fmla="*/ 0 w 348"/>
                  <a:gd name="T13" fmla="*/ 315 h 396"/>
                  <a:gd name="T14" fmla="*/ 20 w 348"/>
                  <a:gd name="T15" fmla="*/ 264 h 396"/>
                  <a:gd name="T16" fmla="*/ 42 w 348"/>
                  <a:gd name="T17" fmla="*/ 213 h 396"/>
                  <a:gd name="T18" fmla="*/ 69 w 348"/>
                  <a:gd name="T19" fmla="*/ 155 h 396"/>
                  <a:gd name="T20" fmla="*/ 82 w 348"/>
                  <a:gd name="T21" fmla="*/ 126 h 396"/>
                  <a:gd name="T22" fmla="*/ 96 w 348"/>
                  <a:gd name="T23" fmla="*/ 98 h 396"/>
                  <a:gd name="T24" fmla="*/ 121 w 348"/>
                  <a:gd name="T25" fmla="*/ 48 h 396"/>
                  <a:gd name="T26" fmla="*/ 146 w 348"/>
                  <a:gd name="T27" fmla="*/ 0 h 396"/>
                  <a:gd name="T28" fmla="*/ 348 w 348"/>
                  <a:gd name="T29" fmla="*/ 110 h 396"/>
                  <a:gd name="T30" fmla="*/ 325 w 348"/>
                  <a:gd name="T31" fmla="*/ 154 h 396"/>
                  <a:gd name="T32" fmla="*/ 302 w 348"/>
                  <a:gd name="T33" fmla="*/ 199 h 396"/>
                  <a:gd name="T34" fmla="*/ 289 w 348"/>
                  <a:gd name="T35" fmla="*/ 224 h 396"/>
                  <a:gd name="T36" fmla="*/ 277 w 348"/>
                  <a:gd name="T37" fmla="*/ 251 h 396"/>
                  <a:gd name="T38" fmla="*/ 253 w 348"/>
                  <a:gd name="T39" fmla="*/ 304 h 396"/>
                  <a:gd name="T40" fmla="*/ 233 w 348"/>
                  <a:gd name="T41" fmla="*/ 350 h 396"/>
                  <a:gd name="T42" fmla="*/ 215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132"/>
                    </a:moveTo>
                    <a:cubicBezTo>
                      <a:pt x="205" y="132"/>
                      <a:pt x="198" y="146"/>
                      <a:pt x="187" y="167"/>
                    </a:cubicBezTo>
                    <a:cubicBezTo>
                      <a:pt x="177" y="187"/>
                      <a:pt x="165" y="215"/>
                      <a:pt x="152" y="243"/>
                    </a:cubicBezTo>
                    <a:cubicBezTo>
                      <a:pt x="146" y="257"/>
                      <a:pt x="140" y="271"/>
                      <a:pt x="134" y="284"/>
                    </a:cubicBezTo>
                    <a:cubicBezTo>
                      <a:pt x="128" y="297"/>
                      <a:pt x="124" y="310"/>
                      <a:pt x="119" y="320"/>
                    </a:cubicBezTo>
                    <a:cubicBezTo>
                      <a:pt x="111" y="342"/>
                      <a:pt x="105" y="356"/>
                      <a:pt x="105" y="356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8" y="294"/>
                      <a:pt x="20" y="264"/>
                    </a:cubicBezTo>
                    <a:cubicBezTo>
                      <a:pt x="26" y="249"/>
                      <a:pt x="34" y="232"/>
                      <a:pt x="42" y="213"/>
                    </a:cubicBezTo>
                    <a:cubicBezTo>
                      <a:pt x="51" y="195"/>
                      <a:pt x="60" y="175"/>
                      <a:pt x="69" y="155"/>
                    </a:cubicBezTo>
                    <a:cubicBezTo>
                      <a:pt x="73" y="145"/>
                      <a:pt x="78" y="136"/>
                      <a:pt x="82" y="126"/>
                    </a:cubicBezTo>
                    <a:cubicBezTo>
                      <a:pt x="87" y="116"/>
                      <a:pt x="92" y="107"/>
                      <a:pt x="96" y="98"/>
                    </a:cubicBezTo>
                    <a:cubicBezTo>
                      <a:pt x="105" y="80"/>
                      <a:pt x="114" y="63"/>
                      <a:pt x="121" y="48"/>
                    </a:cubicBezTo>
                    <a:cubicBezTo>
                      <a:pt x="136" y="20"/>
                      <a:pt x="146" y="0"/>
                      <a:pt x="146" y="0"/>
                    </a:cubicBezTo>
                    <a:cubicBezTo>
                      <a:pt x="348" y="110"/>
                      <a:pt x="348" y="110"/>
                      <a:pt x="348" y="110"/>
                    </a:cubicBezTo>
                    <a:cubicBezTo>
                      <a:pt x="348" y="110"/>
                      <a:pt x="339" y="127"/>
                      <a:pt x="325" y="154"/>
                    </a:cubicBezTo>
                    <a:cubicBezTo>
                      <a:pt x="319" y="167"/>
                      <a:pt x="311" y="182"/>
                      <a:pt x="302" y="199"/>
                    </a:cubicBezTo>
                    <a:cubicBezTo>
                      <a:pt x="298" y="207"/>
                      <a:pt x="294" y="215"/>
                      <a:pt x="289" y="224"/>
                    </a:cubicBezTo>
                    <a:cubicBezTo>
                      <a:pt x="285" y="233"/>
                      <a:pt x="281" y="242"/>
                      <a:pt x="277" y="251"/>
                    </a:cubicBezTo>
                    <a:cubicBezTo>
                      <a:pt x="269" y="269"/>
                      <a:pt x="261" y="287"/>
                      <a:pt x="253" y="304"/>
                    </a:cubicBezTo>
                    <a:cubicBezTo>
                      <a:pt x="246" y="321"/>
                      <a:pt x="238" y="336"/>
                      <a:pt x="233" y="350"/>
                    </a:cubicBezTo>
                    <a:cubicBezTo>
                      <a:pt x="222" y="377"/>
                      <a:pt x="215" y="396"/>
                      <a:pt x="215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" name="Line 66">
                <a:extLst>
                  <a:ext uri="{FF2B5EF4-FFF2-40B4-BE49-F238E27FC236}">
                    <a16:creationId xmlns:a16="http://schemas.microsoft.com/office/drawing/2014/main" id="{D9393F13-6DC2-944F-1640-8A10EC5A1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638" y="1536700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Freeform 67">
                <a:extLst>
                  <a:ext uri="{FF2B5EF4-FFF2-40B4-BE49-F238E27FC236}">
                    <a16:creationId xmlns:a16="http://schemas.microsoft.com/office/drawing/2014/main" id="{E204206F-14EB-AEA1-EA0C-CE6852562735}"/>
                  </a:ext>
                </a:extLst>
              </p:cNvPr>
              <p:cNvSpPr/>
              <p:nvPr/>
            </p:nvSpPr>
            <p:spPr bwMode="auto">
              <a:xfrm>
                <a:off x="4210050" y="1817688"/>
                <a:ext cx="20638" cy="50800"/>
              </a:xfrm>
              <a:custGeom>
                <a:avLst/>
                <a:gdLst>
                  <a:gd name="T0" fmla="*/ 0 w 25"/>
                  <a:gd name="T1" fmla="*/ 64 h 64"/>
                  <a:gd name="T2" fmla="*/ 4 w 25"/>
                  <a:gd name="T3" fmla="*/ 54 h 64"/>
                  <a:gd name="T4" fmla="*/ 12 w 25"/>
                  <a:gd name="T5" fmla="*/ 32 h 64"/>
                  <a:gd name="T6" fmla="*/ 25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0" y="64"/>
                    </a:moveTo>
                    <a:cubicBezTo>
                      <a:pt x="0" y="64"/>
                      <a:pt x="1" y="60"/>
                      <a:pt x="4" y="54"/>
                    </a:cubicBezTo>
                    <a:cubicBezTo>
                      <a:pt x="6" y="48"/>
                      <a:pt x="9" y="40"/>
                      <a:pt x="12" y="32"/>
                    </a:cubicBezTo>
                    <a:cubicBezTo>
                      <a:pt x="19" y="16"/>
                      <a:pt x="25" y="0"/>
                      <a:pt x="2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7" name="Freeform 68">
                <a:extLst>
                  <a:ext uri="{FF2B5EF4-FFF2-40B4-BE49-F238E27FC236}">
                    <a16:creationId xmlns:a16="http://schemas.microsoft.com/office/drawing/2014/main" id="{BED272B5-C3D3-DED9-0C53-9B4270034D4A}"/>
                  </a:ext>
                </a:extLst>
              </p:cNvPr>
              <p:cNvSpPr/>
              <p:nvPr/>
            </p:nvSpPr>
            <p:spPr bwMode="auto">
              <a:xfrm>
                <a:off x="4235450" y="1162050"/>
                <a:ext cx="304800" cy="327025"/>
              </a:xfrm>
              <a:custGeom>
                <a:avLst/>
                <a:gdLst>
                  <a:gd name="T0" fmla="*/ 144 w 377"/>
                  <a:gd name="T1" fmla="*/ 268 h 404"/>
                  <a:gd name="T2" fmla="*/ 149 w 377"/>
                  <a:gd name="T3" fmla="*/ 259 h 404"/>
                  <a:gd name="T4" fmla="*/ 165 w 377"/>
                  <a:gd name="T5" fmla="*/ 236 h 404"/>
                  <a:gd name="T6" fmla="*/ 213 w 377"/>
                  <a:gd name="T7" fmla="*/ 168 h 404"/>
                  <a:gd name="T8" fmla="*/ 240 w 377"/>
                  <a:gd name="T9" fmla="*/ 131 h 404"/>
                  <a:gd name="T10" fmla="*/ 264 w 377"/>
                  <a:gd name="T11" fmla="*/ 101 h 404"/>
                  <a:gd name="T12" fmla="*/ 287 w 377"/>
                  <a:gd name="T13" fmla="*/ 71 h 404"/>
                  <a:gd name="T14" fmla="*/ 200 w 377"/>
                  <a:gd name="T15" fmla="*/ 0 h 404"/>
                  <a:gd name="T16" fmla="*/ 166 w 377"/>
                  <a:gd name="T17" fmla="*/ 43 h 404"/>
                  <a:gd name="T18" fmla="*/ 96 w 377"/>
                  <a:gd name="T19" fmla="*/ 139 h 404"/>
                  <a:gd name="T20" fmla="*/ 77 w 377"/>
                  <a:gd name="T21" fmla="*/ 165 h 404"/>
                  <a:gd name="T22" fmla="*/ 59 w 377"/>
                  <a:gd name="T23" fmla="*/ 191 h 404"/>
                  <a:gd name="T24" fmla="*/ 29 w 377"/>
                  <a:gd name="T25" fmla="*/ 238 h 404"/>
                  <a:gd name="T26" fmla="*/ 0 w 377"/>
                  <a:gd name="T27" fmla="*/ 284 h 404"/>
                  <a:gd name="T28" fmla="*/ 196 w 377"/>
                  <a:gd name="T29" fmla="*/ 404 h 404"/>
                  <a:gd name="T30" fmla="*/ 222 w 377"/>
                  <a:gd name="T31" fmla="*/ 362 h 404"/>
                  <a:gd name="T32" fmla="*/ 249 w 377"/>
                  <a:gd name="T33" fmla="*/ 320 h 404"/>
                  <a:gd name="T34" fmla="*/ 266 w 377"/>
                  <a:gd name="T35" fmla="*/ 296 h 404"/>
                  <a:gd name="T36" fmla="*/ 283 w 377"/>
                  <a:gd name="T37" fmla="*/ 272 h 404"/>
                  <a:gd name="T38" fmla="*/ 347 w 377"/>
                  <a:gd name="T39" fmla="*/ 185 h 404"/>
                  <a:gd name="T40" fmla="*/ 377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144" y="268"/>
                    </a:moveTo>
                    <a:cubicBezTo>
                      <a:pt x="144" y="268"/>
                      <a:pt x="146" y="265"/>
                      <a:pt x="149" y="259"/>
                    </a:cubicBezTo>
                    <a:cubicBezTo>
                      <a:pt x="153" y="254"/>
                      <a:pt x="158" y="246"/>
                      <a:pt x="165" y="236"/>
                    </a:cubicBezTo>
                    <a:cubicBezTo>
                      <a:pt x="178" y="218"/>
                      <a:pt x="196" y="193"/>
                      <a:pt x="213" y="168"/>
                    </a:cubicBezTo>
                    <a:cubicBezTo>
                      <a:pt x="222" y="155"/>
                      <a:pt x="231" y="143"/>
                      <a:pt x="240" y="131"/>
                    </a:cubicBezTo>
                    <a:cubicBezTo>
                      <a:pt x="248" y="120"/>
                      <a:pt x="257" y="110"/>
                      <a:pt x="264" y="101"/>
                    </a:cubicBezTo>
                    <a:cubicBezTo>
                      <a:pt x="278" y="83"/>
                      <a:pt x="287" y="71"/>
                      <a:pt x="287" y="71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86" y="17"/>
                      <a:pt x="166" y="43"/>
                    </a:cubicBezTo>
                    <a:cubicBezTo>
                      <a:pt x="145" y="68"/>
                      <a:pt x="121" y="104"/>
                      <a:pt x="96" y="139"/>
                    </a:cubicBezTo>
                    <a:cubicBezTo>
                      <a:pt x="89" y="148"/>
                      <a:pt x="83" y="157"/>
                      <a:pt x="77" y="165"/>
                    </a:cubicBezTo>
                    <a:cubicBezTo>
                      <a:pt x="71" y="174"/>
                      <a:pt x="65" y="183"/>
                      <a:pt x="59" y="191"/>
                    </a:cubicBezTo>
                    <a:cubicBezTo>
                      <a:pt x="48" y="208"/>
                      <a:pt x="38" y="224"/>
                      <a:pt x="29" y="238"/>
                    </a:cubicBezTo>
                    <a:cubicBezTo>
                      <a:pt x="12" y="265"/>
                      <a:pt x="0" y="284"/>
                      <a:pt x="0" y="284"/>
                    </a:cubicBezTo>
                    <a:cubicBezTo>
                      <a:pt x="196" y="404"/>
                      <a:pt x="196" y="404"/>
                      <a:pt x="196" y="404"/>
                    </a:cubicBezTo>
                    <a:cubicBezTo>
                      <a:pt x="196" y="404"/>
                      <a:pt x="206" y="387"/>
                      <a:pt x="222" y="362"/>
                    </a:cubicBezTo>
                    <a:cubicBezTo>
                      <a:pt x="230" y="350"/>
                      <a:pt x="240" y="335"/>
                      <a:pt x="249" y="320"/>
                    </a:cubicBezTo>
                    <a:cubicBezTo>
                      <a:pt x="254" y="312"/>
                      <a:pt x="260" y="304"/>
                      <a:pt x="266" y="296"/>
                    </a:cubicBezTo>
                    <a:cubicBezTo>
                      <a:pt x="271" y="288"/>
                      <a:pt x="277" y="280"/>
                      <a:pt x="283" y="272"/>
                    </a:cubicBezTo>
                    <a:cubicBezTo>
                      <a:pt x="306" y="240"/>
                      <a:pt x="328" y="207"/>
                      <a:pt x="347" y="185"/>
                    </a:cubicBezTo>
                    <a:cubicBezTo>
                      <a:pt x="365" y="161"/>
                      <a:pt x="377" y="146"/>
                      <a:pt x="377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Freeform 69">
                <a:extLst>
                  <a:ext uri="{FF2B5EF4-FFF2-40B4-BE49-F238E27FC236}">
                    <a16:creationId xmlns:a16="http://schemas.microsoft.com/office/drawing/2014/main" id="{14DB95BC-17B7-694E-A405-294DEB856DB2}"/>
                  </a:ext>
                </a:extLst>
              </p:cNvPr>
              <p:cNvSpPr/>
              <p:nvPr/>
            </p:nvSpPr>
            <p:spPr bwMode="auto">
              <a:xfrm>
                <a:off x="4365625" y="1489075"/>
                <a:ext cx="28575" cy="47625"/>
              </a:xfrm>
              <a:custGeom>
                <a:avLst/>
                <a:gdLst>
                  <a:gd name="T0" fmla="*/ 36 w 36"/>
                  <a:gd name="T1" fmla="*/ 0 h 60"/>
                  <a:gd name="T2" fmla="*/ 30 w 36"/>
                  <a:gd name="T3" fmla="*/ 9 h 60"/>
                  <a:gd name="T4" fmla="*/ 18 w 36"/>
                  <a:gd name="T5" fmla="*/ 30 h 60"/>
                  <a:gd name="T6" fmla="*/ 0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36" y="0"/>
                      <a:pt x="33" y="4"/>
                      <a:pt x="30" y="9"/>
                    </a:cubicBezTo>
                    <a:cubicBezTo>
                      <a:pt x="26" y="15"/>
                      <a:pt x="22" y="22"/>
                      <a:pt x="18" y="30"/>
                    </a:cubicBezTo>
                    <a:cubicBezTo>
                      <a:pt x="9" y="45"/>
                      <a:pt x="0" y="60"/>
                      <a:pt x="0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9" name="Freeform 70">
                <a:extLst>
                  <a:ext uri="{FF2B5EF4-FFF2-40B4-BE49-F238E27FC236}">
                    <a16:creationId xmlns:a16="http://schemas.microsoft.com/office/drawing/2014/main" id="{B3FF6BDC-B0D4-1E27-2E22-61DEF05AA141}"/>
                  </a:ext>
                </a:extLst>
              </p:cNvPr>
              <p:cNvSpPr/>
              <p:nvPr/>
            </p:nvSpPr>
            <p:spPr bwMode="auto">
              <a:xfrm>
                <a:off x="4540250" y="1236663"/>
                <a:ext cx="36513" cy="44450"/>
              </a:xfrm>
              <a:custGeom>
                <a:avLst/>
                <a:gdLst>
                  <a:gd name="T0" fmla="*/ 44 w 44"/>
                  <a:gd name="T1" fmla="*/ 0 h 54"/>
                  <a:gd name="T2" fmla="*/ 37 w 44"/>
                  <a:gd name="T3" fmla="*/ 8 h 54"/>
                  <a:gd name="T4" fmla="*/ 29 w 44"/>
                  <a:gd name="T5" fmla="*/ 17 h 54"/>
                  <a:gd name="T6" fmla="*/ 21 w 44"/>
                  <a:gd name="T7" fmla="*/ 27 h 54"/>
                  <a:gd name="T8" fmla="*/ 0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0"/>
                    </a:moveTo>
                    <a:cubicBezTo>
                      <a:pt x="44" y="0"/>
                      <a:pt x="41" y="3"/>
                      <a:pt x="37" y="8"/>
                    </a:cubicBezTo>
                    <a:cubicBezTo>
                      <a:pt x="35" y="11"/>
                      <a:pt x="32" y="14"/>
                      <a:pt x="29" y="17"/>
                    </a:cubicBezTo>
                    <a:cubicBezTo>
                      <a:pt x="27" y="20"/>
                      <a:pt x="24" y="23"/>
                      <a:pt x="21" y="27"/>
                    </a:cubicBezTo>
                    <a:cubicBezTo>
                      <a:pt x="11" y="40"/>
                      <a:pt x="0" y="54"/>
                      <a:pt x="0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0" name="Freeform 71">
                <a:extLst>
                  <a:ext uri="{FF2B5EF4-FFF2-40B4-BE49-F238E27FC236}">
                    <a16:creationId xmlns:a16="http://schemas.microsoft.com/office/drawing/2014/main" id="{84E050A2-AF88-FD97-4879-52C6E28D1FED}"/>
                  </a:ext>
                </a:extLst>
              </p:cNvPr>
              <p:cNvSpPr/>
              <p:nvPr/>
            </p:nvSpPr>
            <p:spPr bwMode="auto">
              <a:xfrm>
                <a:off x="4471988" y="876300"/>
                <a:ext cx="320675" cy="319088"/>
              </a:xfrm>
              <a:custGeom>
                <a:avLst/>
                <a:gdLst>
                  <a:gd name="T0" fmla="*/ 255 w 397"/>
                  <a:gd name="T1" fmla="*/ 144 h 395"/>
                  <a:gd name="T2" fmla="*/ 227 w 397"/>
                  <a:gd name="T3" fmla="*/ 170 h 395"/>
                  <a:gd name="T4" fmla="*/ 199 w 397"/>
                  <a:gd name="T5" fmla="*/ 197 h 395"/>
                  <a:gd name="T6" fmla="*/ 168 w 397"/>
                  <a:gd name="T7" fmla="*/ 230 h 395"/>
                  <a:gd name="T8" fmla="*/ 110 w 397"/>
                  <a:gd name="T9" fmla="*/ 291 h 395"/>
                  <a:gd name="T10" fmla="*/ 84 w 397"/>
                  <a:gd name="T11" fmla="*/ 319 h 395"/>
                  <a:gd name="T12" fmla="*/ 0 w 397"/>
                  <a:gd name="T13" fmla="*/ 245 h 395"/>
                  <a:gd name="T14" fmla="*/ 10 w 397"/>
                  <a:gd name="T15" fmla="*/ 234 h 395"/>
                  <a:gd name="T16" fmla="*/ 36 w 397"/>
                  <a:gd name="T17" fmla="*/ 204 h 395"/>
                  <a:gd name="T18" fmla="*/ 118 w 397"/>
                  <a:gd name="T19" fmla="*/ 118 h 395"/>
                  <a:gd name="T20" fmla="*/ 205 w 397"/>
                  <a:gd name="T21" fmla="*/ 36 h 395"/>
                  <a:gd name="T22" fmla="*/ 234 w 397"/>
                  <a:gd name="T23" fmla="*/ 10 h 395"/>
                  <a:gd name="T24" fmla="*/ 245 w 397"/>
                  <a:gd name="T25" fmla="*/ 0 h 395"/>
                  <a:gd name="T26" fmla="*/ 397 w 397"/>
                  <a:gd name="T27" fmla="*/ 172 h 395"/>
                  <a:gd name="T28" fmla="*/ 387 w 397"/>
                  <a:gd name="T29" fmla="*/ 180 h 395"/>
                  <a:gd name="T30" fmla="*/ 360 w 397"/>
                  <a:gd name="T31" fmla="*/ 204 h 395"/>
                  <a:gd name="T32" fmla="*/ 282 w 397"/>
                  <a:gd name="T33" fmla="*/ 279 h 395"/>
                  <a:gd name="T34" fmla="*/ 207 w 397"/>
                  <a:gd name="T35" fmla="*/ 358 h 395"/>
                  <a:gd name="T36" fmla="*/ 183 w 397"/>
                  <a:gd name="T37" fmla="*/ 384 h 395"/>
                  <a:gd name="T38" fmla="*/ 174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144"/>
                    </a:moveTo>
                    <a:cubicBezTo>
                      <a:pt x="255" y="144"/>
                      <a:pt x="244" y="154"/>
                      <a:pt x="227" y="170"/>
                    </a:cubicBezTo>
                    <a:cubicBezTo>
                      <a:pt x="219" y="178"/>
                      <a:pt x="209" y="187"/>
                      <a:pt x="199" y="197"/>
                    </a:cubicBezTo>
                    <a:cubicBezTo>
                      <a:pt x="189" y="208"/>
                      <a:pt x="178" y="219"/>
                      <a:pt x="168" y="230"/>
                    </a:cubicBezTo>
                    <a:cubicBezTo>
                      <a:pt x="146" y="252"/>
                      <a:pt x="125" y="274"/>
                      <a:pt x="110" y="291"/>
                    </a:cubicBezTo>
                    <a:cubicBezTo>
                      <a:pt x="95" y="308"/>
                      <a:pt x="84" y="319"/>
                      <a:pt x="84" y="31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5"/>
                      <a:pt x="4" y="241"/>
                      <a:pt x="10" y="234"/>
                    </a:cubicBezTo>
                    <a:cubicBezTo>
                      <a:pt x="16" y="227"/>
                      <a:pt x="25" y="216"/>
                      <a:pt x="36" y="204"/>
                    </a:cubicBezTo>
                    <a:cubicBezTo>
                      <a:pt x="59" y="181"/>
                      <a:pt x="89" y="150"/>
                      <a:pt x="118" y="118"/>
                    </a:cubicBezTo>
                    <a:cubicBezTo>
                      <a:pt x="150" y="88"/>
                      <a:pt x="181" y="58"/>
                      <a:pt x="205" y="36"/>
                    </a:cubicBezTo>
                    <a:cubicBezTo>
                      <a:pt x="216" y="25"/>
                      <a:pt x="227" y="16"/>
                      <a:pt x="234" y="10"/>
                    </a:cubicBezTo>
                    <a:cubicBezTo>
                      <a:pt x="241" y="3"/>
                      <a:pt x="245" y="0"/>
                      <a:pt x="245" y="0"/>
                    </a:cubicBezTo>
                    <a:cubicBezTo>
                      <a:pt x="397" y="172"/>
                      <a:pt x="397" y="172"/>
                      <a:pt x="397" y="172"/>
                    </a:cubicBezTo>
                    <a:cubicBezTo>
                      <a:pt x="397" y="172"/>
                      <a:pt x="393" y="175"/>
                      <a:pt x="387" y="180"/>
                    </a:cubicBezTo>
                    <a:cubicBezTo>
                      <a:pt x="380" y="186"/>
                      <a:pt x="371" y="194"/>
                      <a:pt x="360" y="204"/>
                    </a:cubicBezTo>
                    <a:cubicBezTo>
                      <a:pt x="339" y="225"/>
                      <a:pt x="310" y="252"/>
                      <a:pt x="282" y="279"/>
                    </a:cubicBezTo>
                    <a:cubicBezTo>
                      <a:pt x="255" y="308"/>
                      <a:pt x="227" y="336"/>
                      <a:pt x="207" y="358"/>
                    </a:cubicBezTo>
                    <a:cubicBezTo>
                      <a:pt x="197" y="368"/>
                      <a:pt x="189" y="378"/>
                      <a:pt x="183" y="384"/>
                    </a:cubicBezTo>
                    <a:cubicBezTo>
                      <a:pt x="177" y="391"/>
                      <a:pt x="174" y="395"/>
                      <a:pt x="174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1" name="Line 72">
                <a:extLst>
                  <a:ext uri="{FF2B5EF4-FFF2-40B4-BE49-F238E27FC236}">
                    <a16:creationId xmlns:a16="http://schemas.microsoft.com/office/drawing/2014/main" id="{D053243F-FE5D-831C-3B32-41DFF6C0C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2663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2" name="Line 73">
                <a:extLst>
                  <a:ext uri="{FF2B5EF4-FFF2-40B4-BE49-F238E27FC236}">
                    <a16:creationId xmlns:a16="http://schemas.microsoft.com/office/drawing/2014/main" id="{25751697-5439-6170-F80B-FBE990086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6763" y="1195388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3" name="Freeform 74">
                <a:extLst>
                  <a:ext uri="{FF2B5EF4-FFF2-40B4-BE49-F238E27FC236}">
                    <a16:creationId xmlns:a16="http://schemas.microsoft.com/office/drawing/2014/main" id="{D995F47C-3330-2B04-44ED-DFCF9A76AB47}"/>
                  </a:ext>
                </a:extLst>
              </p:cNvPr>
              <p:cNvSpPr/>
              <p:nvPr/>
            </p:nvSpPr>
            <p:spPr bwMode="auto">
              <a:xfrm>
                <a:off x="4764088" y="636588"/>
                <a:ext cx="323850" cy="304800"/>
              </a:xfrm>
              <a:custGeom>
                <a:avLst/>
                <a:gdLst>
                  <a:gd name="T0" fmla="*/ 139 w 401"/>
                  <a:gd name="T1" fmla="*/ 233 h 378"/>
                  <a:gd name="T2" fmla="*/ 239 w 401"/>
                  <a:gd name="T3" fmla="*/ 162 h 378"/>
                  <a:gd name="T4" fmla="*/ 342 w 401"/>
                  <a:gd name="T5" fmla="*/ 96 h 378"/>
                  <a:gd name="T6" fmla="*/ 283 w 401"/>
                  <a:gd name="T7" fmla="*/ 0 h 378"/>
                  <a:gd name="T8" fmla="*/ 237 w 401"/>
                  <a:gd name="T9" fmla="*/ 29 h 378"/>
                  <a:gd name="T10" fmla="*/ 191 w 401"/>
                  <a:gd name="T11" fmla="*/ 59 h 378"/>
                  <a:gd name="T12" fmla="*/ 178 w 401"/>
                  <a:gd name="T13" fmla="*/ 67 h 378"/>
                  <a:gd name="T14" fmla="*/ 165 w 401"/>
                  <a:gd name="T15" fmla="*/ 76 h 378"/>
                  <a:gd name="T16" fmla="*/ 138 w 401"/>
                  <a:gd name="T17" fmla="*/ 95 h 378"/>
                  <a:gd name="T18" fmla="*/ 87 w 401"/>
                  <a:gd name="T19" fmla="*/ 132 h 378"/>
                  <a:gd name="T20" fmla="*/ 63 w 401"/>
                  <a:gd name="T21" fmla="*/ 149 h 378"/>
                  <a:gd name="T22" fmla="*/ 42 w 401"/>
                  <a:gd name="T23" fmla="*/ 165 h 378"/>
                  <a:gd name="T24" fmla="*/ 0 w 401"/>
                  <a:gd name="T25" fmla="*/ 199 h 378"/>
                  <a:gd name="T26" fmla="*/ 143 w 401"/>
                  <a:gd name="T27" fmla="*/ 378 h 378"/>
                  <a:gd name="T28" fmla="*/ 181 w 401"/>
                  <a:gd name="T29" fmla="*/ 348 h 378"/>
                  <a:gd name="T30" fmla="*/ 269 w 401"/>
                  <a:gd name="T31" fmla="*/ 284 h 378"/>
                  <a:gd name="T32" fmla="*/ 293 w 401"/>
                  <a:gd name="T33" fmla="*/ 267 h 378"/>
                  <a:gd name="T34" fmla="*/ 316 w 401"/>
                  <a:gd name="T35" fmla="*/ 251 h 378"/>
                  <a:gd name="T36" fmla="*/ 359 w 401"/>
                  <a:gd name="T37" fmla="*/ 224 h 378"/>
                  <a:gd name="T38" fmla="*/ 401 w 401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8">
                    <a:moveTo>
                      <a:pt x="139" y="233"/>
                    </a:moveTo>
                    <a:cubicBezTo>
                      <a:pt x="139" y="233"/>
                      <a:pt x="189" y="197"/>
                      <a:pt x="239" y="162"/>
                    </a:cubicBezTo>
                    <a:cubicBezTo>
                      <a:pt x="290" y="129"/>
                      <a:pt x="342" y="96"/>
                      <a:pt x="342" y="96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0"/>
                      <a:pt x="265" y="11"/>
                      <a:pt x="237" y="29"/>
                    </a:cubicBezTo>
                    <a:cubicBezTo>
                      <a:pt x="224" y="38"/>
                      <a:pt x="208" y="48"/>
                      <a:pt x="191" y="59"/>
                    </a:cubicBezTo>
                    <a:cubicBezTo>
                      <a:pt x="186" y="62"/>
                      <a:pt x="182" y="64"/>
                      <a:pt x="178" y="67"/>
                    </a:cubicBezTo>
                    <a:cubicBezTo>
                      <a:pt x="173" y="70"/>
                      <a:pt x="169" y="73"/>
                      <a:pt x="165" y="76"/>
                    </a:cubicBezTo>
                    <a:cubicBezTo>
                      <a:pt x="156" y="83"/>
                      <a:pt x="147" y="89"/>
                      <a:pt x="138" y="95"/>
                    </a:cubicBezTo>
                    <a:cubicBezTo>
                      <a:pt x="121" y="108"/>
                      <a:pt x="103" y="120"/>
                      <a:pt x="87" y="132"/>
                    </a:cubicBezTo>
                    <a:cubicBezTo>
                      <a:pt x="78" y="138"/>
                      <a:pt x="70" y="143"/>
                      <a:pt x="63" y="149"/>
                    </a:cubicBezTo>
                    <a:cubicBezTo>
                      <a:pt x="56" y="155"/>
                      <a:pt x="49" y="160"/>
                      <a:pt x="42" y="165"/>
                    </a:cubicBezTo>
                    <a:cubicBezTo>
                      <a:pt x="17" y="185"/>
                      <a:pt x="0" y="199"/>
                      <a:pt x="0" y="199"/>
                    </a:cubicBezTo>
                    <a:cubicBezTo>
                      <a:pt x="143" y="378"/>
                      <a:pt x="143" y="378"/>
                      <a:pt x="143" y="378"/>
                    </a:cubicBezTo>
                    <a:cubicBezTo>
                      <a:pt x="143" y="378"/>
                      <a:pt x="158" y="366"/>
                      <a:pt x="181" y="348"/>
                    </a:cubicBezTo>
                    <a:cubicBezTo>
                      <a:pt x="204" y="329"/>
                      <a:pt x="237" y="307"/>
                      <a:pt x="269" y="284"/>
                    </a:cubicBezTo>
                    <a:cubicBezTo>
                      <a:pt x="277" y="278"/>
                      <a:pt x="285" y="273"/>
                      <a:pt x="293" y="267"/>
                    </a:cubicBezTo>
                    <a:cubicBezTo>
                      <a:pt x="301" y="261"/>
                      <a:pt x="309" y="256"/>
                      <a:pt x="316" y="251"/>
                    </a:cubicBezTo>
                    <a:cubicBezTo>
                      <a:pt x="332" y="241"/>
                      <a:pt x="347" y="232"/>
                      <a:pt x="359" y="224"/>
                    </a:cubicBezTo>
                    <a:cubicBezTo>
                      <a:pt x="384" y="208"/>
                      <a:pt x="401" y="197"/>
                      <a:pt x="401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" name="Freeform 75">
                <a:extLst>
                  <a:ext uri="{FF2B5EF4-FFF2-40B4-BE49-F238E27FC236}">
                    <a16:creationId xmlns:a16="http://schemas.microsoft.com/office/drawing/2014/main" id="{328DB058-0DAF-DDDB-8DA2-8096E78B6D2A}"/>
                  </a:ext>
                </a:extLst>
              </p:cNvPr>
              <p:cNvSpPr/>
              <p:nvPr/>
            </p:nvSpPr>
            <p:spPr bwMode="auto">
              <a:xfrm>
                <a:off x="4835525" y="941388"/>
                <a:ext cx="42863" cy="36513"/>
              </a:xfrm>
              <a:custGeom>
                <a:avLst/>
                <a:gdLst>
                  <a:gd name="T0" fmla="*/ 54 w 54"/>
                  <a:gd name="T1" fmla="*/ 0 h 44"/>
                  <a:gd name="T2" fmla="*/ 26 w 54"/>
                  <a:gd name="T3" fmla="*/ 22 h 44"/>
                  <a:gd name="T4" fmla="*/ 16 w 54"/>
                  <a:gd name="T5" fmla="*/ 30 h 44"/>
                  <a:gd name="T6" fmla="*/ 8 w 54"/>
                  <a:gd name="T7" fmla="*/ 37 h 44"/>
                  <a:gd name="T8" fmla="*/ 0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54" y="0"/>
                    </a:moveTo>
                    <a:cubicBezTo>
                      <a:pt x="54" y="0"/>
                      <a:pt x="40" y="11"/>
                      <a:pt x="26" y="22"/>
                    </a:cubicBezTo>
                    <a:cubicBezTo>
                      <a:pt x="23" y="25"/>
                      <a:pt x="19" y="27"/>
                      <a:pt x="16" y="30"/>
                    </a:cubicBezTo>
                    <a:cubicBezTo>
                      <a:pt x="13" y="32"/>
                      <a:pt x="10" y="35"/>
                      <a:pt x="8" y="37"/>
                    </a:cubicBezTo>
                    <a:cubicBezTo>
                      <a:pt x="3" y="41"/>
                      <a:pt x="0" y="44"/>
                      <a:pt x="0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181A5D85-878D-617D-F574-1A4EF8E71581}"/>
                  </a:ext>
                </a:extLst>
              </p:cNvPr>
              <p:cNvSpPr/>
              <p:nvPr/>
            </p:nvSpPr>
            <p:spPr bwMode="auto">
              <a:xfrm>
                <a:off x="5087938" y="766763"/>
                <a:ext cx="47625" cy="28575"/>
              </a:xfrm>
              <a:custGeom>
                <a:avLst/>
                <a:gdLst>
                  <a:gd name="T0" fmla="*/ 59 w 59"/>
                  <a:gd name="T1" fmla="*/ 0 h 35"/>
                  <a:gd name="T2" fmla="*/ 29 w 59"/>
                  <a:gd name="T3" fmla="*/ 17 h 35"/>
                  <a:gd name="T4" fmla="*/ 9 w 59"/>
                  <a:gd name="T5" fmla="*/ 29 h 35"/>
                  <a:gd name="T6" fmla="*/ 0 w 59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0"/>
                    </a:moveTo>
                    <a:cubicBezTo>
                      <a:pt x="59" y="0"/>
                      <a:pt x="44" y="8"/>
                      <a:pt x="29" y="17"/>
                    </a:cubicBezTo>
                    <a:cubicBezTo>
                      <a:pt x="22" y="21"/>
                      <a:pt x="14" y="26"/>
                      <a:pt x="9" y="29"/>
                    </a:cubicBezTo>
                    <a:cubicBezTo>
                      <a:pt x="3" y="33"/>
                      <a:pt x="0" y="35"/>
                      <a:pt x="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DE8E583C-7FA5-439D-9AE8-5A43DFD60C7F}"/>
                  </a:ext>
                </a:extLst>
              </p:cNvPr>
              <p:cNvSpPr/>
              <p:nvPr/>
            </p:nvSpPr>
            <p:spPr bwMode="auto">
              <a:xfrm>
                <a:off x="5092700" y="458788"/>
                <a:ext cx="322263" cy="280988"/>
              </a:xfrm>
              <a:custGeom>
                <a:avLst/>
                <a:gdLst>
                  <a:gd name="T0" fmla="*/ 274 w 398"/>
                  <a:gd name="T1" fmla="*/ 138 h 346"/>
                  <a:gd name="T2" fmla="*/ 239 w 398"/>
                  <a:gd name="T3" fmla="*/ 154 h 346"/>
                  <a:gd name="T4" fmla="*/ 203 w 398"/>
                  <a:gd name="T5" fmla="*/ 170 h 346"/>
                  <a:gd name="T6" fmla="*/ 163 w 398"/>
                  <a:gd name="T7" fmla="*/ 189 h 346"/>
                  <a:gd name="T8" fmla="*/ 88 w 398"/>
                  <a:gd name="T9" fmla="*/ 227 h 346"/>
                  <a:gd name="T10" fmla="*/ 63 w 398"/>
                  <a:gd name="T11" fmla="*/ 240 h 346"/>
                  <a:gd name="T12" fmla="*/ 54 w 398"/>
                  <a:gd name="T13" fmla="*/ 245 h 346"/>
                  <a:gd name="T14" fmla="*/ 0 w 398"/>
                  <a:gd name="T15" fmla="*/ 146 h 346"/>
                  <a:gd name="T16" fmla="*/ 3 w 398"/>
                  <a:gd name="T17" fmla="*/ 144 h 346"/>
                  <a:gd name="T18" fmla="*/ 13 w 398"/>
                  <a:gd name="T19" fmla="*/ 139 h 346"/>
                  <a:gd name="T20" fmla="*/ 48 w 398"/>
                  <a:gd name="T21" fmla="*/ 121 h 346"/>
                  <a:gd name="T22" fmla="*/ 98 w 398"/>
                  <a:gd name="T23" fmla="*/ 96 h 346"/>
                  <a:gd name="T24" fmla="*/ 125 w 398"/>
                  <a:gd name="T25" fmla="*/ 82 h 346"/>
                  <a:gd name="T26" fmla="*/ 155 w 398"/>
                  <a:gd name="T27" fmla="*/ 68 h 346"/>
                  <a:gd name="T28" fmla="*/ 213 w 398"/>
                  <a:gd name="T29" fmla="*/ 42 h 346"/>
                  <a:gd name="T30" fmla="*/ 264 w 398"/>
                  <a:gd name="T31" fmla="*/ 20 h 346"/>
                  <a:gd name="T32" fmla="*/ 314 w 398"/>
                  <a:gd name="T33" fmla="*/ 0 h 346"/>
                  <a:gd name="T34" fmla="*/ 398 w 398"/>
                  <a:gd name="T35" fmla="*/ 214 h 346"/>
                  <a:gd name="T36" fmla="*/ 353 w 398"/>
                  <a:gd name="T37" fmla="*/ 232 h 346"/>
                  <a:gd name="T38" fmla="*/ 306 w 398"/>
                  <a:gd name="T39" fmla="*/ 252 h 346"/>
                  <a:gd name="T40" fmla="*/ 254 w 398"/>
                  <a:gd name="T41" fmla="*/ 276 h 346"/>
                  <a:gd name="T42" fmla="*/ 227 w 398"/>
                  <a:gd name="T43" fmla="*/ 288 h 346"/>
                  <a:gd name="T44" fmla="*/ 201 w 398"/>
                  <a:gd name="T45" fmla="*/ 301 h 346"/>
                  <a:gd name="T46" fmla="*/ 156 w 398"/>
                  <a:gd name="T47" fmla="*/ 324 h 346"/>
                  <a:gd name="T48" fmla="*/ 112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138"/>
                    </a:moveTo>
                    <a:cubicBezTo>
                      <a:pt x="274" y="138"/>
                      <a:pt x="260" y="144"/>
                      <a:pt x="239" y="154"/>
                    </a:cubicBezTo>
                    <a:cubicBezTo>
                      <a:pt x="228" y="159"/>
                      <a:pt x="216" y="164"/>
                      <a:pt x="203" y="170"/>
                    </a:cubicBezTo>
                    <a:cubicBezTo>
                      <a:pt x="190" y="176"/>
                      <a:pt x="176" y="182"/>
                      <a:pt x="163" y="189"/>
                    </a:cubicBezTo>
                    <a:cubicBezTo>
                      <a:pt x="135" y="203"/>
                      <a:pt x="108" y="217"/>
                      <a:pt x="88" y="227"/>
                    </a:cubicBezTo>
                    <a:cubicBezTo>
                      <a:pt x="77" y="233"/>
                      <a:pt x="69" y="237"/>
                      <a:pt x="63" y="240"/>
                    </a:cubicBezTo>
                    <a:cubicBezTo>
                      <a:pt x="57" y="243"/>
                      <a:pt x="54" y="245"/>
                      <a:pt x="54" y="2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1" y="146"/>
                      <a:pt x="3" y="144"/>
                    </a:cubicBezTo>
                    <a:cubicBezTo>
                      <a:pt x="6" y="143"/>
                      <a:pt x="9" y="141"/>
                      <a:pt x="13" y="139"/>
                    </a:cubicBezTo>
                    <a:cubicBezTo>
                      <a:pt x="22" y="135"/>
                      <a:pt x="34" y="129"/>
                      <a:pt x="48" y="121"/>
                    </a:cubicBezTo>
                    <a:cubicBezTo>
                      <a:pt x="63" y="114"/>
                      <a:pt x="79" y="105"/>
                      <a:pt x="98" y="96"/>
                    </a:cubicBezTo>
                    <a:cubicBezTo>
                      <a:pt x="107" y="91"/>
                      <a:pt x="116" y="87"/>
                      <a:pt x="125" y="82"/>
                    </a:cubicBezTo>
                    <a:cubicBezTo>
                      <a:pt x="135" y="77"/>
                      <a:pt x="145" y="73"/>
                      <a:pt x="155" y="68"/>
                    </a:cubicBezTo>
                    <a:cubicBezTo>
                      <a:pt x="175" y="59"/>
                      <a:pt x="194" y="51"/>
                      <a:pt x="213" y="42"/>
                    </a:cubicBezTo>
                    <a:cubicBezTo>
                      <a:pt x="231" y="34"/>
                      <a:pt x="248" y="26"/>
                      <a:pt x="264" y="20"/>
                    </a:cubicBezTo>
                    <a:cubicBezTo>
                      <a:pt x="294" y="8"/>
                      <a:pt x="314" y="0"/>
                      <a:pt x="314" y="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398" y="214"/>
                      <a:pt x="380" y="221"/>
                      <a:pt x="353" y="232"/>
                    </a:cubicBezTo>
                    <a:cubicBezTo>
                      <a:pt x="339" y="237"/>
                      <a:pt x="323" y="244"/>
                      <a:pt x="306" y="252"/>
                    </a:cubicBezTo>
                    <a:cubicBezTo>
                      <a:pt x="289" y="259"/>
                      <a:pt x="271" y="268"/>
                      <a:pt x="254" y="276"/>
                    </a:cubicBezTo>
                    <a:cubicBezTo>
                      <a:pt x="245" y="280"/>
                      <a:pt x="236" y="284"/>
                      <a:pt x="227" y="288"/>
                    </a:cubicBezTo>
                    <a:cubicBezTo>
                      <a:pt x="218" y="292"/>
                      <a:pt x="210" y="297"/>
                      <a:pt x="201" y="301"/>
                    </a:cubicBezTo>
                    <a:cubicBezTo>
                      <a:pt x="185" y="309"/>
                      <a:pt x="169" y="317"/>
                      <a:pt x="156" y="324"/>
                    </a:cubicBezTo>
                    <a:cubicBezTo>
                      <a:pt x="130" y="337"/>
                      <a:pt x="112" y="346"/>
                      <a:pt x="112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7" name="Freeform 78">
                <a:extLst>
                  <a:ext uri="{FF2B5EF4-FFF2-40B4-BE49-F238E27FC236}">
                    <a16:creationId xmlns:a16="http://schemas.microsoft.com/office/drawing/2014/main" id="{30A16D6F-0EBE-163D-54C7-9D1AAF3E0875}"/>
                  </a:ext>
                </a:extLst>
              </p:cNvPr>
              <p:cNvSpPr/>
              <p:nvPr/>
            </p:nvSpPr>
            <p:spPr bwMode="auto">
              <a:xfrm>
                <a:off x="5414963" y="611188"/>
                <a:ext cx="52388" cy="20638"/>
              </a:xfrm>
              <a:custGeom>
                <a:avLst/>
                <a:gdLst>
                  <a:gd name="T0" fmla="*/ 0 w 65"/>
                  <a:gd name="T1" fmla="*/ 26 h 26"/>
                  <a:gd name="T2" fmla="*/ 33 w 65"/>
                  <a:gd name="T3" fmla="*/ 13 h 26"/>
                  <a:gd name="T4" fmla="*/ 55 w 65"/>
                  <a:gd name="T5" fmla="*/ 4 h 26"/>
                  <a:gd name="T6" fmla="*/ 65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26"/>
                    </a:moveTo>
                    <a:cubicBezTo>
                      <a:pt x="0" y="26"/>
                      <a:pt x="17" y="19"/>
                      <a:pt x="33" y="13"/>
                    </a:cubicBezTo>
                    <a:cubicBezTo>
                      <a:pt x="41" y="10"/>
                      <a:pt x="49" y="6"/>
                      <a:pt x="55" y="4"/>
                    </a:cubicBezTo>
                    <a:cubicBezTo>
                      <a:pt x="61" y="2"/>
                      <a:pt x="65" y="0"/>
                      <a:pt x="6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8" name="Line 79">
                <a:extLst>
                  <a:ext uri="{FF2B5EF4-FFF2-40B4-BE49-F238E27FC236}">
                    <a16:creationId xmlns:a16="http://schemas.microsoft.com/office/drawing/2014/main" id="{D53D1066-ED6F-5303-B0EE-B3D79C562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563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9" name="Freeform 80">
                <a:extLst>
                  <a:ext uri="{FF2B5EF4-FFF2-40B4-BE49-F238E27FC236}">
                    <a16:creationId xmlns:a16="http://schemas.microsoft.com/office/drawing/2014/main" id="{84B2DEFD-6638-197F-477D-270DC1BB02E8}"/>
                  </a:ext>
                </a:extLst>
              </p:cNvPr>
              <p:cNvSpPr/>
              <p:nvPr/>
            </p:nvSpPr>
            <p:spPr bwMode="auto">
              <a:xfrm>
                <a:off x="5461000" y="344488"/>
                <a:ext cx="304800" cy="249238"/>
              </a:xfrm>
              <a:custGeom>
                <a:avLst/>
                <a:gdLst>
                  <a:gd name="T0" fmla="*/ 120 w 377"/>
                  <a:gd name="T1" fmla="*/ 170 h 308"/>
                  <a:gd name="T2" fmla="*/ 157 w 377"/>
                  <a:gd name="T3" fmla="*/ 160 h 308"/>
                  <a:gd name="T4" fmla="*/ 194 w 377"/>
                  <a:gd name="T5" fmla="*/ 149 h 308"/>
                  <a:gd name="T6" fmla="*/ 216 w 377"/>
                  <a:gd name="T7" fmla="*/ 143 h 308"/>
                  <a:gd name="T8" fmla="*/ 238 w 377"/>
                  <a:gd name="T9" fmla="*/ 138 h 308"/>
                  <a:gd name="T10" fmla="*/ 320 w 377"/>
                  <a:gd name="T11" fmla="*/ 119 h 308"/>
                  <a:gd name="T12" fmla="*/ 347 w 377"/>
                  <a:gd name="T13" fmla="*/ 113 h 308"/>
                  <a:gd name="T14" fmla="*/ 357 w 377"/>
                  <a:gd name="T15" fmla="*/ 111 h 308"/>
                  <a:gd name="T16" fmla="*/ 335 w 377"/>
                  <a:gd name="T17" fmla="*/ 0 h 308"/>
                  <a:gd name="T18" fmla="*/ 331 w 377"/>
                  <a:gd name="T19" fmla="*/ 1 h 308"/>
                  <a:gd name="T20" fmla="*/ 320 w 377"/>
                  <a:gd name="T21" fmla="*/ 3 h 308"/>
                  <a:gd name="T22" fmla="*/ 282 w 377"/>
                  <a:gd name="T23" fmla="*/ 12 h 308"/>
                  <a:gd name="T24" fmla="*/ 228 w 377"/>
                  <a:gd name="T25" fmla="*/ 25 h 308"/>
                  <a:gd name="T26" fmla="*/ 166 w 377"/>
                  <a:gd name="T27" fmla="*/ 40 h 308"/>
                  <a:gd name="T28" fmla="*/ 51 w 377"/>
                  <a:gd name="T29" fmla="*/ 73 h 308"/>
                  <a:gd name="T30" fmla="*/ 0 w 377"/>
                  <a:gd name="T31" fmla="*/ 90 h 308"/>
                  <a:gd name="T32" fmla="*/ 73 w 377"/>
                  <a:gd name="T33" fmla="*/ 308 h 308"/>
                  <a:gd name="T34" fmla="*/ 119 w 377"/>
                  <a:gd name="T35" fmla="*/ 292 h 308"/>
                  <a:gd name="T36" fmla="*/ 224 w 377"/>
                  <a:gd name="T37" fmla="*/ 262 h 308"/>
                  <a:gd name="T38" fmla="*/ 252 w 377"/>
                  <a:gd name="T39" fmla="*/ 255 h 308"/>
                  <a:gd name="T40" fmla="*/ 280 w 377"/>
                  <a:gd name="T41" fmla="*/ 248 h 308"/>
                  <a:gd name="T42" fmla="*/ 329 w 377"/>
                  <a:gd name="T43" fmla="*/ 237 h 308"/>
                  <a:gd name="T44" fmla="*/ 364 w 377"/>
                  <a:gd name="T45" fmla="*/ 229 h 308"/>
                  <a:gd name="T46" fmla="*/ 377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120" y="170"/>
                    </a:moveTo>
                    <a:cubicBezTo>
                      <a:pt x="120" y="170"/>
                      <a:pt x="134" y="166"/>
                      <a:pt x="157" y="160"/>
                    </a:cubicBezTo>
                    <a:cubicBezTo>
                      <a:pt x="168" y="157"/>
                      <a:pt x="180" y="153"/>
                      <a:pt x="194" y="149"/>
                    </a:cubicBezTo>
                    <a:cubicBezTo>
                      <a:pt x="201" y="147"/>
                      <a:pt x="208" y="145"/>
                      <a:pt x="216" y="143"/>
                    </a:cubicBezTo>
                    <a:cubicBezTo>
                      <a:pt x="223" y="141"/>
                      <a:pt x="230" y="140"/>
                      <a:pt x="238" y="138"/>
                    </a:cubicBezTo>
                    <a:cubicBezTo>
                      <a:pt x="268" y="131"/>
                      <a:pt x="297" y="124"/>
                      <a:pt x="320" y="119"/>
                    </a:cubicBezTo>
                    <a:cubicBezTo>
                      <a:pt x="331" y="116"/>
                      <a:pt x="340" y="114"/>
                      <a:pt x="347" y="113"/>
                    </a:cubicBezTo>
                    <a:cubicBezTo>
                      <a:pt x="353" y="111"/>
                      <a:pt x="357" y="111"/>
                      <a:pt x="357" y="111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0"/>
                      <a:pt x="333" y="1"/>
                      <a:pt x="331" y="1"/>
                    </a:cubicBezTo>
                    <a:cubicBezTo>
                      <a:pt x="328" y="2"/>
                      <a:pt x="325" y="2"/>
                      <a:pt x="320" y="3"/>
                    </a:cubicBezTo>
                    <a:cubicBezTo>
                      <a:pt x="311" y="6"/>
                      <a:pt x="298" y="9"/>
                      <a:pt x="282" y="12"/>
                    </a:cubicBezTo>
                    <a:cubicBezTo>
                      <a:pt x="266" y="16"/>
                      <a:pt x="248" y="20"/>
                      <a:pt x="228" y="25"/>
                    </a:cubicBezTo>
                    <a:cubicBezTo>
                      <a:pt x="208" y="29"/>
                      <a:pt x="187" y="34"/>
                      <a:pt x="166" y="40"/>
                    </a:cubicBezTo>
                    <a:cubicBezTo>
                      <a:pt x="124" y="52"/>
                      <a:pt x="83" y="64"/>
                      <a:pt x="51" y="73"/>
                    </a:cubicBezTo>
                    <a:cubicBezTo>
                      <a:pt x="21" y="83"/>
                      <a:pt x="0" y="90"/>
                      <a:pt x="0" y="90"/>
                    </a:cubicBezTo>
                    <a:cubicBezTo>
                      <a:pt x="73" y="308"/>
                      <a:pt x="73" y="308"/>
                      <a:pt x="73" y="308"/>
                    </a:cubicBezTo>
                    <a:cubicBezTo>
                      <a:pt x="73" y="308"/>
                      <a:pt x="91" y="302"/>
                      <a:pt x="119" y="292"/>
                    </a:cubicBezTo>
                    <a:cubicBezTo>
                      <a:pt x="148" y="284"/>
                      <a:pt x="186" y="273"/>
                      <a:pt x="224" y="262"/>
                    </a:cubicBezTo>
                    <a:cubicBezTo>
                      <a:pt x="233" y="260"/>
                      <a:pt x="243" y="257"/>
                      <a:pt x="252" y="255"/>
                    </a:cubicBezTo>
                    <a:cubicBezTo>
                      <a:pt x="262" y="252"/>
                      <a:pt x="271" y="250"/>
                      <a:pt x="280" y="248"/>
                    </a:cubicBezTo>
                    <a:cubicBezTo>
                      <a:pt x="298" y="244"/>
                      <a:pt x="315" y="240"/>
                      <a:pt x="329" y="237"/>
                    </a:cubicBezTo>
                    <a:cubicBezTo>
                      <a:pt x="343" y="234"/>
                      <a:pt x="355" y="231"/>
                      <a:pt x="364" y="229"/>
                    </a:cubicBezTo>
                    <a:cubicBezTo>
                      <a:pt x="372" y="227"/>
                      <a:pt x="377" y="226"/>
                      <a:pt x="377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0" name="Line 81">
                <a:extLst>
                  <a:ext uri="{FF2B5EF4-FFF2-40B4-BE49-F238E27FC236}">
                    <a16:creationId xmlns:a16="http://schemas.microsoft.com/office/drawing/2014/main" id="{4D25F93A-4ED0-02A3-E372-A078D2D81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7350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1" name="Line 82">
                <a:extLst>
                  <a:ext uri="{FF2B5EF4-FFF2-40B4-BE49-F238E27FC236}">
                    <a16:creationId xmlns:a16="http://schemas.microsoft.com/office/drawing/2014/main" id="{BC8E3A90-2A5B-4E65-67C1-256180FA3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5800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2" name="Freeform 83">
                <a:extLst>
                  <a:ext uri="{FF2B5EF4-FFF2-40B4-BE49-F238E27FC236}">
                    <a16:creationId xmlns:a16="http://schemas.microsoft.com/office/drawing/2014/main" id="{4A7B3CCF-70A6-8AEE-B49E-B2C108807D00}"/>
                  </a:ext>
                </a:extLst>
              </p:cNvPr>
              <p:cNvSpPr/>
              <p:nvPr/>
            </p:nvSpPr>
            <p:spPr bwMode="auto">
              <a:xfrm>
                <a:off x="5846763" y="301625"/>
                <a:ext cx="284163" cy="206375"/>
              </a:xfrm>
              <a:custGeom>
                <a:avLst/>
                <a:gdLst>
                  <a:gd name="T0" fmla="*/ 260 w 351"/>
                  <a:gd name="T1" fmla="*/ 116 h 256"/>
                  <a:gd name="T2" fmla="*/ 138 w 351"/>
                  <a:gd name="T3" fmla="*/ 125 h 256"/>
                  <a:gd name="T4" fmla="*/ 16 w 351"/>
                  <a:gd name="T5" fmla="*/ 141 h 256"/>
                  <a:gd name="T6" fmla="*/ 0 w 351"/>
                  <a:gd name="T7" fmla="*/ 30 h 256"/>
                  <a:gd name="T8" fmla="*/ 54 w 351"/>
                  <a:gd name="T9" fmla="*/ 23 h 256"/>
                  <a:gd name="T10" fmla="*/ 172 w 351"/>
                  <a:gd name="T11" fmla="*/ 10 h 256"/>
                  <a:gd name="T12" fmla="*/ 236 w 351"/>
                  <a:gd name="T13" fmla="*/ 5 h 256"/>
                  <a:gd name="T14" fmla="*/ 291 w 351"/>
                  <a:gd name="T15" fmla="*/ 2 h 256"/>
                  <a:gd name="T16" fmla="*/ 345 w 351"/>
                  <a:gd name="T17" fmla="*/ 0 h 256"/>
                  <a:gd name="T18" fmla="*/ 351 w 351"/>
                  <a:gd name="T19" fmla="*/ 230 h 256"/>
                  <a:gd name="T20" fmla="*/ 302 w 351"/>
                  <a:gd name="T21" fmla="*/ 231 h 256"/>
                  <a:gd name="T22" fmla="*/ 251 w 351"/>
                  <a:gd name="T23" fmla="*/ 234 h 256"/>
                  <a:gd name="T24" fmla="*/ 194 w 351"/>
                  <a:gd name="T25" fmla="*/ 238 h 256"/>
                  <a:gd name="T26" fmla="*/ 86 w 351"/>
                  <a:gd name="T27" fmla="*/ 250 h 256"/>
                  <a:gd name="T28" fmla="*/ 37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16"/>
                    </a:moveTo>
                    <a:cubicBezTo>
                      <a:pt x="260" y="116"/>
                      <a:pt x="199" y="121"/>
                      <a:pt x="138" y="125"/>
                    </a:cubicBezTo>
                    <a:cubicBezTo>
                      <a:pt x="77" y="133"/>
                      <a:pt x="16" y="141"/>
                      <a:pt x="16" y="14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1" y="27"/>
                      <a:pt x="54" y="23"/>
                    </a:cubicBezTo>
                    <a:cubicBezTo>
                      <a:pt x="86" y="19"/>
                      <a:pt x="129" y="12"/>
                      <a:pt x="172" y="10"/>
                    </a:cubicBezTo>
                    <a:cubicBezTo>
                      <a:pt x="194" y="8"/>
                      <a:pt x="215" y="7"/>
                      <a:pt x="236" y="5"/>
                    </a:cubicBezTo>
                    <a:cubicBezTo>
                      <a:pt x="256" y="4"/>
                      <a:pt x="275" y="2"/>
                      <a:pt x="291" y="2"/>
                    </a:cubicBezTo>
                    <a:cubicBezTo>
                      <a:pt x="323" y="1"/>
                      <a:pt x="345" y="0"/>
                      <a:pt x="345" y="0"/>
                    </a:cubicBezTo>
                    <a:cubicBezTo>
                      <a:pt x="351" y="230"/>
                      <a:pt x="351" y="230"/>
                      <a:pt x="351" y="230"/>
                    </a:cubicBezTo>
                    <a:cubicBezTo>
                      <a:pt x="351" y="230"/>
                      <a:pt x="331" y="230"/>
                      <a:pt x="302" y="231"/>
                    </a:cubicBezTo>
                    <a:cubicBezTo>
                      <a:pt x="287" y="231"/>
                      <a:pt x="270" y="233"/>
                      <a:pt x="251" y="234"/>
                    </a:cubicBezTo>
                    <a:cubicBezTo>
                      <a:pt x="233" y="235"/>
                      <a:pt x="213" y="237"/>
                      <a:pt x="194" y="238"/>
                    </a:cubicBezTo>
                    <a:cubicBezTo>
                      <a:pt x="154" y="240"/>
                      <a:pt x="115" y="247"/>
                      <a:pt x="86" y="250"/>
                    </a:cubicBezTo>
                    <a:cubicBezTo>
                      <a:pt x="56" y="254"/>
                      <a:pt x="37" y="256"/>
                      <a:pt x="37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3" name="Line 84">
                <a:extLst>
                  <a:ext uri="{FF2B5EF4-FFF2-40B4-BE49-F238E27FC236}">
                    <a16:creationId xmlns:a16="http://schemas.microsoft.com/office/drawing/2014/main" id="{76C0F44C-EF20-1046-0376-0D3465F3A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0925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4" name="Freeform 85">
                <a:extLst>
                  <a:ext uri="{FF2B5EF4-FFF2-40B4-BE49-F238E27FC236}">
                    <a16:creationId xmlns:a16="http://schemas.microsoft.com/office/drawing/2014/main" id="{4A1C938F-6659-6B37-DE8B-B09DCB5204FC}"/>
                  </a:ext>
                </a:extLst>
              </p:cNvPr>
              <p:cNvSpPr/>
              <p:nvPr/>
            </p:nvSpPr>
            <p:spPr bwMode="auto">
              <a:xfrm>
                <a:off x="5821363" y="508000"/>
                <a:ext cx="55563" cy="9525"/>
              </a:xfrm>
              <a:custGeom>
                <a:avLst/>
                <a:gdLst>
                  <a:gd name="T0" fmla="*/ 0 w 69"/>
                  <a:gd name="T1" fmla="*/ 12 h 12"/>
                  <a:gd name="T2" fmla="*/ 35 w 69"/>
                  <a:gd name="T3" fmla="*/ 6 h 12"/>
                  <a:gd name="T4" fmla="*/ 58 w 69"/>
                  <a:gd name="T5" fmla="*/ 2 h 12"/>
                  <a:gd name="T6" fmla="*/ 69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12"/>
                    </a:moveTo>
                    <a:cubicBezTo>
                      <a:pt x="0" y="12"/>
                      <a:pt x="17" y="9"/>
                      <a:pt x="35" y="6"/>
                    </a:cubicBezTo>
                    <a:cubicBezTo>
                      <a:pt x="43" y="4"/>
                      <a:pt x="52" y="3"/>
                      <a:pt x="58" y="2"/>
                    </a:cubicBezTo>
                    <a:cubicBezTo>
                      <a:pt x="64" y="1"/>
                      <a:pt x="69" y="0"/>
                      <a:pt x="6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" name="Freeform 86">
                <a:extLst>
                  <a:ext uri="{FF2B5EF4-FFF2-40B4-BE49-F238E27FC236}">
                    <a16:creationId xmlns:a16="http://schemas.microsoft.com/office/drawing/2014/main" id="{E0672B22-D895-2D03-92CC-33877A6054A9}"/>
                  </a:ext>
                </a:extLst>
              </p:cNvPr>
              <p:cNvSpPr/>
              <p:nvPr/>
            </p:nvSpPr>
            <p:spPr bwMode="auto">
              <a:xfrm>
                <a:off x="6242050" y="301625"/>
                <a:ext cx="284163" cy="206375"/>
              </a:xfrm>
              <a:custGeom>
                <a:avLst/>
                <a:gdLst>
                  <a:gd name="T0" fmla="*/ 91 w 351"/>
                  <a:gd name="T1" fmla="*/ 116 h 256"/>
                  <a:gd name="T2" fmla="*/ 213 w 351"/>
                  <a:gd name="T3" fmla="*/ 125 h 256"/>
                  <a:gd name="T4" fmla="*/ 335 w 351"/>
                  <a:gd name="T5" fmla="*/ 141 h 256"/>
                  <a:gd name="T6" fmla="*/ 351 w 351"/>
                  <a:gd name="T7" fmla="*/ 30 h 256"/>
                  <a:gd name="T8" fmla="*/ 297 w 351"/>
                  <a:gd name="T9" fmla="*/ 23 h 256"/>
                  <a:gd name="T10" fmla="*/ 179 w 351"/>
                  <a:gd name="T11" fmla="*/ 10 h 256"/>
                  <a:gd name="T12" fmla="*/ 115 w 351"/>
                  <a:gd name="T13" fmla="*/ 5 h 256"/>
                  <a:gd name="T14" fmla="*/ 60 w 351"/>
                  <a:gd name="T15" fmla="*/ 2 h 256"/>
                  <a:gd name="T16" fmla="*/ 6 w 351"/>
                  <a:gd name="T17" fmla="*/ 0 h 256"/>
                  <a:gd name="T18" fmla="*/ 0 w 351"/>
                  <a:gd name="T19" fmla="*/ 230 h 256"/>
                  <a:gd name="T20" fmla="*/ 49 w 351"/>
                  <a:gd name="T21" fmla="*/ 231 h 256"/>
                  <a:gd name="T22" fmla="*/ 100 w 351"/>
                  <a:gd name="T23" fmla="*/ 234 h 256"/>
                  <a:gd name="T24" fmla="*/ 157 w 351"/>
                  <a:gd name="T25" fmla="*/ 238 h 256"/>
                  <a:gd name="T26" fmla="*/ 265 w 351"/>
                  <a:gd name="T27" fmla="*/ 250 h 256"/>
                  <a:gd name="T28" fmla="*/ 314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16"/>
                    </a:moveTo>
                    <a:cubicBezTo>
                      <a:pt x="91" y="116"/>
                      <a:pt x="152" y="121"/>
                      <a:pt x="213" y="125"/>
                    </a:cubicBezTo>
                    <a:cubicBezTo>
                      <a:pt x="274" y="133"/>
                      <a:pt x="335" y="141"/>
                      <a:pt x="335" y="141"/>
                    </a:cubicBezTo>
                    <a:cubicBezTo>
                      <a:pt x="351" y="30"/>
                      <a:pt x="351" y="30"/>
                      <a:pt x="351" y="30"/>
                    </a:cubicBezTo>
                    <a:cubicBezTo>
                      <a:pt x="351" y="30"/>
                      <a:pt x="330" y="27"/>
                      <a:pt x="297" y="23"/>
                    </a:cubicBezTo>
                    <a:cubicBezTo>
                      <a:pt x="265" y="19"/>
                      <a:pt x="222" y="12"/>
                      <a:pt x="179" y="10"/>
                    </a:cubicBezTo>
                    <a:cubicBezTo>
                      <a:pt x="157" y="8"/>
                      <a:pt x="136" y="7"/>
                      <a:pt x="115" y="5"/>
                    </a:cubicBezTo>
                    <a:cubicBezTo>
                      <a:pt x="95" y="4"/>
                      <a:pt x="76" y="2"/>
                      <a:pt x="60" y="2"/>
                    </a:cubicBezTo>
                    <a:cubicBezTo>
                      <a:pt x="28" y="1"/>
                      <a:pt x="6" y="0"/>
                      <a:pt x="6" y="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0"/>
                      <a:pt x="20" y="230"/>
                      <a:pt x="49" y="231"/>
                    </a:cubicBezTo>
                    <a:cubicBezTo>
                      <a:pt x="64" y="231"/>
                      <a:pt x="81" y="233"/>
                      <a:pt x="100" y="234"/>
                    </a:cubicBezTo>
                    <a:cubicBezTo>
                      <a:pt x="118" y="235"/>
                      <a:pt x="138" y="237"/>
                      <a:pt x="157" y="238"/>
                    </a:cubicBezTo>
                    <a:cubicBezTo>
                      <a:pt x="197" y="240"/>
                      <a:pt x="236" y="247"/>
                      <a:pt x="265" y="250"/>
                    </a:cubicBezTo>
                    <a:cubicBezTo>
                      <a:pt x="295" y="254"/>
                      <a:pt x="314" y="256"/>
                      <a:pt x="314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6" name="Line 87">
                <a:extLst>
                  <a:ext uri="{FF2B5EF4-FFF2-40B4-BE49-F238E27FC236}">
                    <a16:creationId xmlns:a16="http://schemas.microsoft.com/office/drawing/2014/main" id="{2B7881BE-9655-04E5-BDB2-65BAA6CAC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86488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7" name="Freeform 88">
                <a:extLst>
                  <a:ext uri="{FF2B5EF4-FFF2-40B4-BE49-F238E27FC236}">
                    <a16:creationId xmlns:a16="http://schemas.microsoft.com/office/drawing/2014/main" id="{EB613A02-64B1-3B42-FF1F-2DEBB443B4FE}"/>
                  </a:ext>
                </a:extLst>
              </p:cNvPr>
              <p:cNvSpPr/>
              <p:nvPr/>
            </p:nvSpPr>
            <p:spPr bwMode="auto">
              <a:xfrm>
                <a:off x="6496050" y="508000"/>
                <a:ext cx="55563" cy="9525"/>
              </a:xfrm>
              <a:custGeom>
                <a:avLst/>
                <a:gdLst>
                  <a:gd name="T0" fmla="*/ 69 w 69"/>
                  <a:gd name="T1" fmla="*/ 12 h 12"/>
                  <a:gd name="T2" fmla="*/ 34 w 69"/>
                  <a:gd name="T3" fmla="*/ 6 h 12"/>
                  <a:gd name="T4" fmla="*/ 11 w 69"/>
                  <a:gd name="T5" fmla="*/ 2 h 12"/>
                  <a:gd name="T6" fmla="*/ 0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cubicBezTo>
                      <a:pt x="69" y="12"/>
                      <a:pt x="52" y="9"/>
                      <a:pt x="34" y="6"/>
                    </a:cubicBezTo>
                    <a:cubicBezTo>
                      <a:pt x="26" y="4"/>
                      <a:pt x="17" y="3"/>
                      <a:pt x="11" y="2"/>
                    </a:cubicBezTo>
                    <a:cubicBezTo>
                      <a:pt x="5" y="1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8" name="Freeform 89">
                <a:extLst>
                  <a:ext uri="{FF2B5EF4-FFF2-40B4-BE49-F238E27FC236}">
                    <a16:creationId xmlns:a16="http://schemas.microsoft.com/office/drawing/2014/main" id="{3B5764AD-7166-ECD2-3B7F-C61359EB2608}"/>
                  </a:ext>
                </a:extLst>
              </p:cNvPr>
              <p:cNvSpPr/>
              <p:nvPr/>
            </p:nvSpPr>
            <p:spPr bwMode="auto">
              <a:xfrm>
                <a:off x="6607175" y="344488"/>
                <a:ext cx="304800" cy="249238"/>
              </a:xfrm>
              <a:custGeom>
                <a:avLst/>
                <a:gdLst>
                  <a:gd name="T0" fmla="*/ 257 w 377"/>
                  <a:gd name="T1" fmla="*/ 170 h 308"/>
                  <a:gd name="T2" fmla="*/ 220 w 377"/>
                  <a:gd name="T3" fmla="*/ 160 h 308"/>
                  <a:gd name="T4" fmla="*/ 183 w 377"/>
                  <a:gd name="T5" fmla="*/ 149 h 308"/>
                  <a:gd name="T6" fmla="*/ 162 w 377"/>
                  <a:gd name="T7" fmla="*/ 143 h 308"/>
                  <a:gd name="T8" fmla="*/ 139 w 377"/>
                  <a:gd name="T9" fmla="*/ 138 h 308"/>
                  <a:gd name="T10" fmla="*/ 57 w 377"/>
                  <a:gd name="T11" fmla="*/ 119 h 308"/>
                  <a:gd name="T12" fmla="*/ 30 w 377"/>
                  <a:gd name="T13" fmla="*/ 113 h 308"/>
                  <a:gd name="T14" fmla="*/ 20 w 377"/>
                  <a:gd name="T15" fmla="*/ 111 h 308"/>
                  <a:gd name="T16" fmla="*/ 42 w 377"/>
                  <a:gd name="T17" fmla="*/ 0 h 308"/>
                  <a:gd name="T18" fmla="*/ 46 w 377"/>
                  <a:gd name="T19" fmla="*/ 1 h 308"/>
                  <a:gd name="T20" fmla="*/ 57 w 377"/>
                  <a:gd name="T21" fmla="*/ 3 h 308"/>
                  <a:gd name="T22" fmla="*/ 95 w 377"/>
                  <a:gd name="T23" fmla="*/ 12 h 308"/>
                  <a:gd name="T24" fmla="*/ 149 w 377"/>
                  <a:gd name="T25" fmla="*/ 25 h 308"/>
                  <a:gd name="T26" fmla="*/ 211 w 377"/>
                  <a:gd name="T27" fmla="*/ 40 h 308"/>
                  <a:gd name="T28" fmla="*/ 326 w 377"/>
                  <a:gd name="T29" fmla="*/ 73 h 308"/>
                  <a:gd name="T30" fmla="*/ 377 w 377"/>
                  <a:gd name="T31" fmla="*/ 90 h 308"/>
                  <a:gd name="T32" fmla="*/ 304 w 377"/>
                  <a:gd name="T33" fmla="*/ 308 h 308"/>
                  <a:gd name="T34" fmla="*/ 258 w 377"/>
                  <a:gd name="T35" fmla="*/ 292 h 308"/>
                  <a:gd name="T36" fmla="*/ 153 w 377"/>
                  <a:gd name="T37" fmla="*/ 262 h 308"/>
                  <a:gd name="T38" fmla="*/ 125 w 377"/>
                  <a:gd name="T39" fmla="*/ 255 h 308"/>
                  <a:gd name="T40" fmla="*/ 97 w 377"/>
                  <a:gd name="T41" fmla="*/ 248 h 308"/>
                  <a:gd name="T42" fmla="*/ 48 w 377"/>
                  <a:gd name="T43" fmla="*/ 237 h 308"/>
                  <a:gd name="T44" fmla="*/ 13 w 377"/>
                  <a:gd name="T45" fmla="*/ 229 h 308"/>
                  <a:gd name="T46" fmla="*/ 0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257" y="170"/>
                    </a:moveTo>
                    <a:cubicBezTo>
                      <a:pt x="257" y="170"/>
                      <a:pt x="243" y="166"/>
                      <a:pt x="220" y="160"/>
                    </a:cubicBezTo>
                    <a:cubicBezTo>
                      <a:pt x="209" y="157"/>
                      <a:pt x="197" y="153"/>
                      <a:pt x="183" y="149"/>
                    </a:cubicBezTo>
                    <a:cubicBezTo>
                      <a:pt x="176" y="147"/>
                      <a:pt x="169" y="145"/>
                      <a:pt x="162" y="143"/>
                    </a:cubicBezTo>
                    <a:cubicBezTo>
                      <a:pt x="154" y="141"/>
                      <a:pt x="147" y="140"/>
                      <a:pt x="139" y="138"/>
                    </a:cubicBezTo>
                    <a:cubicBezTo>
                      <a:pt x="110" y="131"/>
                      <a:pt x="80" y="124"/>
                      <a:pt x="57" y="119"/>
                    </a:cubicBezTo>
                    <a:cubicBezTo>
                      <a:pt x="46" y="116"/>
                      <a:pt x="37" y="114"/>
                      <a:pt x="30" y="113"/>
                    </a:cubicBezTo>
                    <a:cubicBezTo>
                      <a:pt x="24" y="111"/>
                      <a:pt x="20" y="111"/>
                      <a:pt x="20" y="1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4" y="1"/>
                      <a:pt x="46" y="1"/>
                    </a:cubicBezTo>
                    <a:cubicBezTo>
                      <a:pt x="49" y="2"/>
                      <a:pt x="52" y="2"/>
                      <a:pt x="57" y="3"/>
                    </a:cubicBezTo>
                    <a:cubicBezTo>
                      <a:pt x="66" y="6"/>
                      <a:pt x="79" y="9"/>
                      <a:pt x="95" y="12"/>
                    </a:cubicBezTo>
                    <a:cubicBezTo>
                      <a:pt x="111" y="16"/>
                      <a:pt x="129" y="20"/>
                      <a:pt x="149" y="25"/>
                    </a:cubicBezTo>
                    <a:cubicBezTo>
                      <a:pt x="169" y="29"/>
                      <a:pt x="190" y="34"/>
                      <a:pt x="211" y="40"/>
                    </a:cubicBezTo>
                    <a:cubicBezTo>
                      <a:pt x="253" y="52"/>
                      <a:pt x="294" y="64"/>
                      <a:pt x="326" y="73"/>
                    </a:cubicBezTo>
                    <a:cubicBezTo>
                      <a:pt x="356" y="83"/>
                      <a:pt x="377" y="90"/>
                      <a:pt x="377" y="90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8"/>
                      <a:pt x="286" y="302"/>
                      <a:pt x="258" y="292"/>
                    </a:cubicBezTo>
                    <a:cubicBezTo>
                      <a:pt x="229" y="284"/>
                      <a:pt x="191" y="273"/>
                      <a:pt x="153" y="262"/>
                    </a:cubicBezTo>
                    <a:cubicBezTo>
                      <a:pt x="144" y="260"/>
                      <a:pt x="134" y="257"/>
                      <a:pt x="125" y="255"/>
                    </a:cubicBezTo>
                    <a:cubicBezTo>
                      <a:pt x="116" y="252"/>
                      <a:pt x="106" y="250"/>
                      <a:pt x="97" y="248"/>
                    </a:cubicBezTo>
                    <a:cubicBezTo>
                      <a:pt x="79" y="244"/>
                      <a:pt x="62" y="240"/>
                      <a:pt x="48" y="237"/>
                    </a:cubicBezTo>
                    <a:cubicBezTo>
                      <a:pt x="34" y="234"/>
                      <a:pt x="22" y="231"/>
                      <a:pt x="13" y="229"/>
                    </a:cubicBezTo>
                    <a:cubicBezTo>
                      <a:pt x="5" y="227"/>
                      <a:pt x="0" y="226"/>
                      <a:pt x="0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" name="Line 90">
                <a:extLst>
                  <a:ext uri="{FF2B5EF4-FFF2-40B4-BE49-F238E27FC236}">
                    <a16:creationId xmlns:a16="http://schemas.microsoft.com/office/drawing/2014/main" id="{4B397578-4D1C-FAC9-5A63-E9FFF52D8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3238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0" name="Line 91">
                <a:extLst>
                  <a:ext uri="{FF2B5EF4-FFF2-40B4-BE49-F238E27FC236}">
                    <a16:creationId xmlns:a16="http://schemas.microsoft.com/office/drawing/2014/main" id="{29599550-78C0-F42F-2A29-CDA7128C0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1613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1" name="Freeform 92">
                <a:extLst>
                  <a:ext uri="{FF2B5EF4-FFF2-40B4-BE49-F238E27FC236}">
                    <a16:creationId xmlns:a16="http://schemas.microsoft.com/office/drawing/2014/main" id="{AC60134F-B59A-EB87-7289-67B6D3C6496E}"/>
                  </a:ext>
                </a:extLst>
              </p:cNvPr>
              <p:cNvSpPr/>
              <p:nvPr/>
            </p:nvSpPr>
            <p:spPr bwMode="auto">
              <a:xfrm>
                <a:off x="6958013" y="458788"/>
                <a:ext cx="322263" cy="280988"/>
              </a:xfrm>
              <a:custGeom>
                <a:avLst/>
                <a:gdLst>
                  <a:gd name="T0" fmla="*/ 124 w 398"/>
                  <a:gd name="T1" fmla="*/ 138 h 346"/>
                  <a:gd name="T2" fmla="*/ 159 w 398"/>
                  <a:gd name="T3" fmla="*/ 154 h 346"/>
                  <a:gd name="T4" fmla="*/ 195 w 398"/>
                  <a:gd name="T5" fmla="*/ 170 h 346"/>
                  <a:gd name="T6" fmla="*/ 235 w 398"/>
                  <a:gd name="T7" fmla="*/ 189 h 346"/>
                  <a:gd name="T8" fmla="*/ 310 w 398"/>
                  <a:gd name="T9" fmla="*/ 227 h 346"/>
                  <a:gd name="T10" fmla="*/ 335 w 398"/>
                  <a:gd name="T11" fmla="*/ 240 h 346"/>
                  <a:gd name="T12" fmla="*/ 344 w 398"/>
                  <a:gd name="T13" fmla="*/ 245 h 346"/>
                  <a:gd name="T14" fmla="*/ 398 w 398"/>
                  <a:gd name="T15" fmla="*/ 146 h 346"/>
                  <a:gd name="T16" fmla="*/ 395 w 398"/>
                  <a:gd name="T17" fmla="*/ 144 h 346"/>
                  <a:gd name="T18" fmla="*/ 385 w 398"/>
                  <a:gd name="T19" fmla="*/ 139 h 346"/>
                  <a:gd name="T20" fmla="*/ 350 w 398"/>
                  <a:gd name="T21" fmla="*/ 121 h 346"/>
                  <a:gd name="T22" fmla="*/ 301 w 398"/>
                  <a:gd name="T23" fmla="*/ 96 h 346"/>
                  <a:gd name="T24" fmla="*/ 273 w 398"/>
                  <a:gd name="T25" fmla="*/ 82 h 346"/>
                  <a:gd name="T26" fmla="*/ 243 w 398"/>
                  <a:gd name="T27" fmla="*/ 68 h 346"/>
                  <a:gd name="T28" fmla="*/ 185 w 398"/>
                  <a:gd name="T29" fmla="*/ 42 h 346"/>
                  <a:gd name="T30" fmla="*/ 134 w 398"/>
                  <a:gd name="T31" fmla="*/ 20 h 346"/>
                  <a:gd name="T32" fmla="*/ 84 w 398"/>
                  <a:gd name="T33" fmla="*/ 0 h 346"/>
                  <a:gd name="T34" fmla="*/ 0 w 398"/>
                  <a:gd name="T35" fmla="*/ 214 h 346"/>
                  <a:gd name="T36" fmla="*/ 45 w 398"/>
                  <a:gd name="T37" fmla="*/ 232 h 346"/>
                  <a:gd name="T38" fmla="*/ 92 w 398"/>
                  <a:gd name="T39" fmla="*/ 252 h 346"/>
                  <a:gd name="T40" fmla="*/ 145 w 398"/>
                  <a:gd name="T41" fmla="*/ 276 h 346"/>
                  <a:gd name="T42" fmla="*/ 171 w 398"/>
                  <a:gd name="T43" fmla="*/ 288 h 346"/>
                  <a:gd name="T44" fmla="*/ 197 w 398"/>
                  <a:gd name="T45" fmla="*/ 301 h 346"/>
                  <a:gd name="T46" fmla="*/ 242 w 398"/>
                  <a:gd name="T47" fmla="*/ 324 h 346"/>
                  <a:gd name="T48" fmla="*/ 286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138"/>
                    </a:moveTo>
                    <a:cubicBezTo>
                      <a:pt x="124" y="138"/>
                      <a:pt x="138" y="144"/>
                      <a:pt x="159" y="154"/>
                    </a:cubicBezTo>
                    <a:cubicBezTo>
                      <a:pt x="170" y="159"/>
                      <a:pt x="182" y="164"/>
                      <a:pt x="195" y="170"/>
                    </a:cubicBezTo>
                    <a:cubicBezTo>
                      <a:pt x="208" y="176"/>
                      <a:pt x="222" y="182"/>
                      <a:pt x="235" y="189"/>
                    </a:cubicBezTo>
                    <a:cubicBezTo>
                      <a:pt x="263" y="203"/>
                      <a:pt x="290" y="217"/>
                      <a:pt x="310" y="227"/>
                    </a:cubicBezTo>
                    <a:cubicBezTo>
                      <a:pt x="321" y="233"/>
                      <a:pt x="329" y="237"/>
                      <a:pt x="335" y="240"/>
                    </a:cubicBezTo>
                    <a:cubicBezTo>
                      <a:pt x="341" y="243"/>
                      <a:pt x="344" y="245"/>
                      <a:pt x="344" y="245"/>
                    </a:cubicBezTo>
                    <a:cubicBezTo>
                      <a:pt x="398" y="146"/>
                      <a:pt x="398" y="146"/>
                      <a:pt x="398" y="146"/>
                    </a:cubicBezTo>
                    <a:cubicBezTo>
                      <a:pt x="398" y="146"/>
                      <a:pt x="397" y="146"/>
                      <a:pt x="395" y="144"/>
                    </a:cubicBezTo>
                    <a:cubicBezTo>
                      <a:pt x="392" y="143"/>
                      <a:pt x="389" y="141"/>
                      <a:pt x="385" y="139"/>
                    </a:cubicBezTo>
                    <a:cubicBezTo>
                      <a:pt x="376" y="135"/>
                      <a:pt x="364" y="129"/>
                      <a:pt x="350" y="121"/>
                    </a:cubicBezTo>
                    <a:cubicBezTo>
                      <a:pt x="336" y="114"/>
                      <a:pt x="319" y="105"/>
                      <a:pt x="301" y="96"/>
                    </a:cubicBezTo>
                    <a:cubicBezTo>
                      <a:pt x="291" y="91"/>
                      <a:pt x="282" y="87"/>
                      <a:pt x="273" y="82"/>
                    </a:cubicBezTo>
                    <a:cubicBezTo>
                      <a:pt x="263" y="77"/>
                      <a:pt x="253" y="73"/>
                      <a:pt x="243" y="68"/>
                    </a:cubicBezTo>
                    <a:cubicBezTo>
                      <a:pt x="223" y="59"/>
                      <a:pt x="204" y="51"/>
                      <a:pt x="185" y="42"/>
                    </a:cubicBezTo>
                    <a:cubicBezTo>
                      <a:pt x="167" y="34"/>
                      <a:pt x="150" y="26"/>
                      <a:pt x="134" y="20"/>
                    </a:cubicBezTo>
                    <a:cubicBezTo>
                      <a:pt x="104" y="8"/>
                      <a:pt x="84" y="0"/>
                      <a:pt x="84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18" y="221"/>
                      <a:pt x="45" y="232"/>
                    </a:cubicBezTo>
                    <a:cubicBezTo>
                      <a:pt x="59" y="237"/>
                      <a:pt x="75" y="244"/>
                      <a:pt x="92" y="252"/>
                    </a:cubicBezTo>
                    <a:cubicBezTo>
                      <a:pt x="109" y="259"/>
                      <a:pt x="127" y="268"/>
                      <a:pt x="145" y="276"/>
                    </a:cubicBezTo>
                    <a:cubicBezTo>
                      <a:pt x="154" y="280"/>
                      <a:pt x="162" y="284"/>
                      <a:pt x="171" y="288"/>
                    </a:cubicBezTo>
                    <a:cubicBezTo>
                      <a:pt x="180" y="292"/>
                      <a:pt x="188" y="297"/>
                      <a:pt x="197" y="301"/>
                    </a:cubicBezTo>
                    <a:cubicBezTo>
                      <a:pt x="213" y="309"/>
                      <a:pt x="229" y="317"/>
                      <a:pt x="242" y="324"/>
                    </a:cubicBezTo>
                    <a:cubicBezTo>
                      <a:pt x="268" y="337"/>
                      <a:pt x="286" y="346"/>
                      <a:pt x="286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2" name="Freeform 93">
                <a:extLst>
                  <a:ext uri="{FF2B5EF4-FFF2-40B4-BE49-F238E27FC236}">
                    <a16:creationId xmlns:a16="http://schemas.microsoft.com/office/drawing/2014/main" id="{00DD55E7-BB2D-7912-F175-75B63506B0AE}"/>
                  </a:ext>
                </a:extLst>
              </p:cNvPr>
              <p:cNvSpPr/>
              <p:nvPr/>
            </p:nvSpPr>
            <p:spPr bwMode="auto">
              <a:xfrm>
                <a:off x="6905625" y="611188"/>
                <a:ext cx="52388" cy="20638"/>
              </a:xfrm>
              <a:custGeom>
                <a:avLst/>
                <a:gdLst>
                  <a:gd name="T0" fmla="*/ 65 w 65"/>
                  <a:gd name="T1" fmla="*/ 26 h 26"/>
                  <a:gd name="T2" fmla="*/ 32 w 65"/>
                  <a:gd name="T3" fmla="*/ 13 h 26"/>
                  <a:gd name="T4" fmla="*/ 10 w 65"/>
                  <a:gd name="T5" fmla="*/ 4 h 26"/>
                  <a:gd name="T6" fmla="*/ 0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26"/>
                    </a:moveTo>
                    <a:cubicBezTo>
                      <a:pt x="65" y="26"/>
                      <a:pt x="48" y="19"/>
                      <a:pt x="32" y="13"/>
                    </a:cubicBezTo>
                    <a:cubicBezTo>
                      <a:pt x="24" y="10"/>
                      <a:pt x="16" y="6"/>
                      <a:pt x="10" y="4"/>
                    </a:cubicBezTo>
                    <a:cubicBezTo>
                      <a:pt x="4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3" name="Line 94">
                <a:extLst>
                  <a:ext uri="{FF2B5EF4-FFF2-40B4-BE49-F238E27FC236}">
                    <a16:creationId xmlns:a16="http://schemas.microsoft.com/office/drawing/2014/main" id="{3AEDF065-96B7-94A4-4B02-7D44E8ABE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9788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4" name="Freeform 95">
                <a:extLst>
                  <a:ext uri="{FF2B5EF4-FFF2-40B4-BE49-F238E27FC236}">
                    <a16:creationId xmlns:a16="http://schemas.microsoft.com/office/drawing/2014/main" id="{A65C452F-B6CE-AFC5-4B43-F59D93A49F00}"/>
                  </a:ext>
                </a:extLst>
              </p:cNvPr>
              <p:cNvSpPr/>
              <p:nvPr/>
            </p:nvSpPr>
            <p:spPr bwMode="auto">
              <a:xfrm>
                <a:off x="7286625" y="636588"/>
                <a:ext cx="322263" cy="304800"/>
              </a:xfrm>
              <a:custGeom>
                <a:avLst/>
                <a:gdLst>
                  <a:gd name="T0" fmla="*/ 261 w 400"/>
                  <a:gd name="T1" fmla="*/ 233 h 378"/>
                  <a:gd name="T2" fmla="*/ 161 w 400"/>
                  <a:gd name="T3" fmla="*/ 162 h 378"/>
                  <a:gd name="T4" fmla="*/ 58 w 400"/>
                  <a:gd name="T5" fmla="*/ 96 h 378"/>
                  <a:gd name="T6" fmla="*/ 117 w 400"/>
                  <a:gd name="T7" fmla="*/ 0 h 378"/>
                  <a:gd name="T8" fmla="*/ 163 w 400"/>
                  <a:gd name="T9" fmla="*/ 29 h 378"/>
                  <a:gd name="T10" fmla="*/ 209 w 400"/>
                  <a:gd name="T11" fmla="*/ 59 h 378"/>
                  <a:gd name="T12" fmla="*/ 222 w 400"/>
                  <a:gd name="T13" fmla="*/ 67 h 378"/>
                  <a:gd name="T14" fmla="*/ 235 w 400"/>
                  <a:gd name="T15" fmla="*/ 76 h 378"/>
                  <a:gd name="T16" fmla="*/ 262 w 400"/>
                  <a:gd name="T17" fmla="*/ 95 h 378"/>
                  <a:gd name="T18" fmla="*/ 313 w 400"/>
                  <a:gd name="T19" fmla="*/ 132 h 378"/>
                  <a:gd name="T20" fmla="*/ 337 w 400"/>
                  <a:gd name="T21" fmla="*/ 149 h 378"/>
                  <a:gd name="T22" fmla="*/ 358 w 400"/>
                  <a:gd name="T23" fmla="*/ 165 h 378"/>
                  <a:gd name="T24" fmla="*/ 400 w 400"/>
                  <a:gd name="T25" fmla="*/ 199 h 378"/>
                  <a:gd name="T26" fmla="*/ 257 w 400"/>
                  <a:gd name="T27" fmla="*/ 378 h 378"/>
                  <a:gd name="T28" fmla="*/ 219 w 400"/>
                  <a:gd name="T29" fmla="*/ 348 h 378"/>
                  <a:gd name="T30" fmla="*/ 131 w 400"/>
                  <a:gd name="T31" fmla="*/ 284 h 378"/>
                  <a:gd name="T32" fmla="*/ 107 w 400"/>
                  <a:gd name="T33" fmla="*/ 267 h 378"/>
                  <a:gd name="T34" fmla="*/ 84 w 400"/>
                  <a:gd name="T35" fmla="*/ 251 h 378"/>
                  <a:gd name="T36" fmla="*/ 41 w 400"/>
                  <a:gd name="T37" fmla="*/ 224 h 378"/>
                  <a:gd name="T38" fmla="*/ 0 w 400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8">
                    <a:moveTo>
                      <a:pt x="261" y="233"/>
                    </a:moveTo>
                    <a:cubicBezTo>
                      <a:pt x="261" y="233"/>
                      <a:pt x="211" y="197"/>
                      <a:pt x="161" y="162"/>
                    </a:cubicBezTo>
                    <a:cubicBezTo>
                      <a:pt x="110" y="129"/>
                      <a:pt x="58" y="96"/>
                      <a:pt x="58" y="96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35" y="11"/>
                      <a:pt x="163" y="29"/>
                    </a:cubicBezTo>
                    <a:cubicBezTo>
                      <a:pt x="176" y="38"/>
                      <a:pt x="192" y="48"/>
                      <a:pt x="209" y="59"/>
                    </a:cubicBezTo>
                    <a:cubicBezTo>
                      <a:pt x="214" y="62"/>
                      <a:pt x="218" y="64"/>
                      <a:pt x="222" y="67"/>
                    </a:cubicBezTo>
                    <a:cubicBezTo>
                      <a:pt x="227" y="70"/>
                      <a:pt x="231" y="73"/>
                      <a:pt x="235" y="76"/>
                    </a:cubicBezTo>
                    <a:cubicBezTo>
                      <a:pt x="244" y="83"/>
                      <a:pt x="253" y="89"/>
                      <a:pt x="262" y="95"/>
                    </a:cubicBezTo>
                    <a:cubicBezTo>
                      <a:pt x="279" y="108"/>
                      <a:pt x="297" y="120"/>
                      <a:pt x="313" y="132"/>
                    </a:cubicBezTo>
                    <a:cubicBezTo>
                      <a:pt x="322" y="138"/>
                      <a:pt x="330" y="143"/>
                      <a:pt x="337" y="149"/>
                    </a:cubicBezTo>
                    <a:cubicBezTo>
                      <a:pt x="344" y="155"/>
                      <a:pt x="351" y="160"/>
                      <a:pt x="358" y="165"/>
                    </a:cubicBezTo>
                    <a:cubicBezTo>
                      <a:pt x="383" y="185"/>
                      <a:pt x="400" y="199"/>
                      <a:pt x="400" y="199"/>
                    </a:cubicBezTo>
                    <a:cubicBezTo>
                      <a:pt x="257" y="378"/>
                      <a:pt x="257" y="378"/>
                      <a:pt x="257" y="378"/>
                    </a:cubicBezTo>
                    <a:cubicBezTo>
                      <a:pt x="257" y="378"/>
                      <a:pt x="242" y="366"/>
                      <a:pt x="219" y="348"/>
                    </a:cubicBezTo>
                    <a:cubicBezTo>
                      <a:pt x="196" y="329"/>
                      <a:pt x="163" y="307"/>
                      <a:pt x="131" y="284"/>
                    </a:cubicBezTo>
                    <a:cubicBezTo>
                      <a:pt x="123" y="278"/>
                      <a:pt x="115" y="273"/>
                      <a:pt x="107" y="267"/>
                    </a:cubicBezTo>
                    <a:cubicBezTo>
                      <a:pt x="99" y="261"/>
                      <a:pt x="91" y="256"/>
                      <a:pt x="84" y="251"/>
                    </a:cubicBezTo>
                    <a:cubicBezTo>
                      <a:pt x="68" y="241"/>
                      <a:pt x="53" y="232"/>
                      <a:pt x="41" y="224"/>
                    </a:cubicBezTo>
                    <a:cubicBezTo>
                      <a:pt x="16" y="208"/>
                      <a:pt x="0" y="197"/>
                      <a:pt x="0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5" name="Freeform 96">
                <a:extLst>
                  <a:ext uri="{FF2B5EF4-FFF2-40B4-BE49-F238E27FC236}">
                    <a16:creationId xmlns:a16="http://schemas.microsoft.com/office/drawing/2014/main" id="{84258866-2471-FF07-8D80-4AB90608B9E5}"/>
                  </a:ext>
                </a:extLst>
              </p:cNvPr>
              <p:cNvSpPr/>
              <p:nvPr/>
            </p:nvSpPr>
            <p:spPr bwMode="auto">
              <a:xfrm>
                <a:off x="7494588" y="941388"/>
                <a:ext cx="42863" cy="36513"/>
              </a:xfrm>
              <a:custGeom>
                <a:avLst/>
                <a:gdLst>
                  <a:gd name="T0" fmla="*/ 0 w 54"/>
                  <a:gd name="T1" fmla="*/ 0 h 44"/>
                  <a:gd name="T2" fmla="*/ 28 w 54"/>
                  <a:gd name="T3" fmla="*/ 22 h 44"/>
                  <a:gd name="T4" fmla="*/ 38 w 54"/>
                  <a:gd name="T5" fmla="*/ 30 h 44"/>
                  <a:gd name="T6" fmla="*/ 46 w 54"/>
                  <a:gd name="T7" fmla="*/ 37 h 44"/>
                  <a:gd name="T8" fmla="*/ 54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0" y="0"/>
                    </a:moveTo>
                    <a:cubicBezTo>
                      <a:pt x="0" y="0"/>
                      <a:pt x="14" y="11"/>
                      <a:pt x="28" y="22"/>
                    </a:cubicBezTo>
                    <a:cubicBezTo>
                      <a:pt x="31" y="25"/>
                      <a:pt x="35" y="27"/>
                      <a:pt x="38" y="30"/>
                    </a:cubicBezTo>
                    <a:cubicBezTo>
                      <a:pt x="41" y="32"/>
                      <a:pt x="44" y="35"/>
                      <a:pt x="46" y="37"/>
                    </a:cubicBezTo>
                    <a:cubicBezTo>
                      <a:pt x="51" y="41"/>
                      <a:pt x="54" y="44"/>
                      <a:pt x="54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" name="Freeform 97">
                <a:extLst>
                  <a:ext uri="{FF2B5EF4-FFF2-40B4-BE49-F238E27FC236}">
                    <a16:creationId xmlns:a16="http://schemas.microsoft.com/office/drawing/2014/main" id="{1595F511-E094-E564-7C8A-ECBE312060AE}"/>
                  </a:ext>
                </a:extLst>
              </p:cNvPr>
              <p:cNvSpPr/>
              <p:nvPr/>
            </p:nvSpPr>
            <p:spPr bwMode="auto">
              <a:xfrm>
                <a:off x="7237413" y="766763"/>
                <a:ext cx="49213" cy="28575"/>
              </a:xfrm>
              <a:custGeom>
                <a:avLst/>
                <a:gdLst>
                  <a:gd name="T0" fmla="*/ 0 w 60"/>
                  <a:gd name="T1" fmla="*/ 0 h 35"/>
                  <a:gd name="T2" fmla="*/ 30 w 60"/>
                  <a:gd name="T3" fmla="*/ 17 h 35"/>
                  <a:gd name="T4" fmla="*/ 50 w 60"/>
                  <a:gd name="T5" fmla="*/ 29 h 35"/>
                  <a:gd name="T6" fmla="*/ 60 w 6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0"/>
                    </a:moveTo>
                    <a:cubicBezTo>
                      <a:pt x="0" y="0"/>
                      <a:pt x="15" y="8"/>
                      <a:pt x="30" y="17"/>
                    </a:cubicBezTo>
                    <a:cubicBezTo>
                      <a:pt x="37" y="21"/>
                      <a:pt x="45" y="26"/>
                      <a:pt x="50" y="29"/>
                    </a:cubicBezTo>
                    <a:cubicBezTo>
                      <a:pt x="56" y="33"/>
                      <a:pt x="60" y="35"/>
                      <a:pt x="6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" name="Freeform 98">
                <a:extLst>
                  <a:ext uri="{FF2B5EF4-FFF2-40B4-BE49-F238E27FC236}">
                    <a16:creationId xmlns:a16="http://schemas.microsoft.com/office/drawing/2014/main" id="{7DCDDA30-A380-4A68-56EE-28A692B4A842}"/>
                  </a:ext>
                </a:extLst>
              </p:cNvPr>
              <p:cNvSpPr/>
              <p:nvPr/>
            </p:nvSpPr>
            <p:spPr bwMode="auto">
              <a:xfrm>
                <a:off x="7580313" y="876300"/>
                <a:ext cx="320675" cy="319088"/>
              </a:xfrm>
              <a:custGeom>
                <a:avLst/>
                <a:gdLst>
                  <a:gd name="T0" fmla="*/ 142 w 397"/>
                  <a:gd name="T1" fmla="*/ 144 h 395"/>
                  <a:gd name="T2" fmla="*/ 170 w 397"/>
                  <a:gd name="T3" fmla="*/ 170 h 395"/>
                  <a:gd name="T4" fmla="*/ 198 w 397"/>
                  <a:gd name="T5" fmla="*/ 197 h 395"/>
                  <a:gd name="T6" fmla="*/ 229 w 397"/>
                  <a:gd name="T7" fmla="*/ 230 h 395"/>
                  <a:gd name="T8" fmla="*/ 287 w 397"/>
                  <a:gd name="T9" fmla="*/ 291 h 395"/>
                  <a:gd name="T10" fmla="*/ 313 w 397"/>
                  <a:gd name="T11" fmla="*/ 319 h 395"/>
                  <a:gd name="T12" fmla="*/ 397 w 397"/>
                  <a:gd name="T13" fmla="*/ 245 h 395"/>
                  <a:gd name="T14" fmla="*/ 387 w 397"/>
                  <a:gd name="T15" fmla="*/ 234 h 395"/>
                  <a:gd name="T16" fmla="*/ 361 w 397"/>
                  <a:gd name="T17" fmla="*/ 204 h 395"/>
                  <a:gd name="T18" fmla="*/ 279 w 397"/>
                  <a:gd name="T19" fmla="*/ 118 h 395"/>
                  <a:gd name="T20" fmla="*/ 192 w 397"/>
                  <a:gd name="T21" fmla="*/ 36 h 395"/>
                  <a:gd name="T22" fmla="*/ 163 w 397"/>
                  <a:gd name="T23" fmla="*/ 10 h 395"/>
                  <a:gd name="T24" fmla="*/ 152 w 397"/>
                  <a:gd name="T25" fmla="*/ 0 h 395"/>
                  <a:gd name="T26" fmla="*/ 0 w 397"/>
                  <a:gd name="T27" fmla="*/ 172 h 395"/>
                  <a:gd name="T28" fmla="*/ 10 w 397"/>
                  <a:gd name="T29" fmla="*/ 180 h 395"/>
                  <a:gd name="T30" fmla="*/ 37 w 397"/>
                  <a:gd name="T31" fmla="*/ 204 h 395"/>
                  <a:gd name="T32" fmla="*/ 115 w 397"/>
                  <a:gd name="T33" fmla="*/ 279 h 395"/>
                  <a:gd name="T34" fmla="*/ 190 w 397"/>
                  <a:gd name="T35" fmla="*/ 358 h 395"/>
                  <a:gd name="T36" fmla="*/ 214 w 397"/>
                  <a:gd name="T37" fmla="*/ 384 h 395"/>
                  <a:gd name="T38" fmla="*/ 223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144"/>
                    </a:moveTo>
                    <a:cubicBezTo>
                      <a:pt x="142" y="144"/>
                      <a:pt x="154" y="154"/>
                      <a:pt x="170" y="170"/>
                    </a:cubicBezTo>
                    <a:cubicBezTo>
                      <a:pt x="178" y="178"/>
                      <a:pt x="188" y="187"/>
                      <a:pt x="198" y="197"/>
                    </a:cubicBezTo>
                    <a:cubicBezTo>
                      <a:pt x="208" y="208"/>
                      <a:pt x="219" y="219"/>
                      <a:pt x="229" y="230"/>
                    </a:cubicBezTo>
                    <a:cubicBezTo>
                      <a:pt x="251" y="252"/>
                      <a:pt x="272" y="274"/>
                      <a:pt x="287" y="291"/>
                    </a:cubicBezTo>
                    <a:cubicBezTo>
                      <a:pt x="303" y="308"/>
                      <a:pt x="313" y="319"/>
                      <a:pt x="313" y="319"/>
                    </a:cubicBezTo>
                    <a:cubicBezTo>
                      <a:pt x="397" y="245"/>
                      <a:pt x="397" y="245"/>
                      <a:pt x="397" y="245"/>
                    </a:cubicBezTo>
                    <a:cubicBezTo>
                      <a:pt x="397" y="245"/>
                      <a:pt x="393" y="241"/>
                      <a:pt x="387" y="234"/>
                    </a:cubicBezTo>
                    <a:cubicBezTo>
                      <a:pt x="381" y="227"/>
                      <a:pt x="372" y="216"/>
                      <a:pt x="361" y="204"/>
                    </a:cubicBezTo>
                    <a:cubicBezTo>
                      <a:pt x="338" y="181"/>
                      <a:pt x="308" y="150"/>
                      <a:pt x="279" y="118"/>
                    </a:cubicBezTo>
                    <a:cubicBezTo>
                      <a:pt x="247" y="88"/>
                      <a:pt x="216" y="58"/>
                      <a:pt x="192" y="36"/>
                    </a:cubicBezTo>
                    <a:cubicBezTo>
                      <a:pt x="181" y="25"/>
                      <a:pt x="170" y="16"/>
                      <a:pt x="163" y="10"/>
                    </a:cubicBezTo>
                    <a:cubicBezTo>
                      <a:pt x="156" y="3"/>
                      <a:pt x="152" y="0"/>
                      <a:pt x="152" y="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4" y="175"/>
                      <a:pt x="10" y="180"/>
                    </a:cubicBezTo>
                    <a:cubicBezTo>
                      <a:pt x="17" y="186"/>
                      <a:pt x="26" y="194"/>
                      <a:pt x="37" y="204"/>
                    </a:cubicBezTo>
                    <a:cubicBezTo>
                      <a:pt x="58" y="225"/>
                      <a:pt x="87" y="252"/>
                      <a:pt x="115" y="279"/>
                    </a:cubicBezTo>
                    <a:cubicBezTo>
                      <a:pt x="142" y="308"/>
                      <a:pt x="170" y="336"/>
                      <a:pt x="190" y="358"/>
                    </a:cubicBezTo>
                    <a:cubicBezTo>
                      <a:pt x="200" y="368"/>
                      <a:pt x="208" y="378"/>
                      <a:pt x="214" y="384"/>
                    </a:cubicBezTo>
                    <a:cubicBezTo>
                      <a:pt x="220" y="391"/>
                      <a:pt x="223" y="395"/>
                      <a:pt x="223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8" name="Line 99">
                <a:extLst>
                  <a:ext uri="{FF2B5EF4-FFF2-40B4-BE49-F238E27FC236}">
                    <a16:creationId xmlns:a16="http://schemas.microsoft.com/office/drawing/2014/main" id="{64A4756F-6092-6B17-2D53-BA13902C0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37450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9" name="Line 100">
                <a:extLst>
                  <a:ext uri="{FF2B5EF4-FFF2-40B4-BE49-F238E27FC236}">
                    <a16:creationId xmlns:a16="http://schemas.microsoft.com/office/drawing/2014/main" id="{E81F07E2-6557-B7A2-CD84-749DA1130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61288" y="1195388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0" name="Freeform 101">
                <a:extLst>
                  <a:ext uri="{FF2B5EF4-FFF2-40B4-BE49-F238E27FC236}">
                    <a16:creationId xmlns:a16="http://schemas.microsoft.com/office/drawing/2014/main" id="{48568206-B6C3-4205-7AB1-F498B7534A97}"/>
                  </a:ext>
                </a:extLst>
              </p:cNvPr>
              <p:cNvSpPr/>
              <p:nvPr/>
            </p:nvSpPr>
            <p:spPr bwMode="auto">
              <a:xfrm>
                <a:off x="7832725" y="1162050"/>
                <a:ext cx="304800" cy="327025"/>
              </a:xfrm>
              <a:custGeom>
                <a:avLst/>
                <a:gdLst>
                  <a:gd name="T0" fmla="*/ 234 w 377"/>
                  <a:gd name="T1" fmla="*/ 268 h 404"/>
                  <a:gd name="T2" fmla="*/ 228 w 377"/>
                  <a:gd name="T3" fmla="*/ 259 h 404"/>
                  <a:gd name="T4" fmla="*/ 213 w 377"/>
                  <a:gd name="T5" fmla="*/ 236 h 404"/>
                  <a:gd name="T6" fmla="*/ 164 w 377"/>
                  <a:gd name="T7" fmla="*/ 168 h 404"/>
                  <a:gd name="T8" fmla="*/ 137 w 377"/>
                  <a:gd name="T9" fmla="*/ 131 h 404"/>
                  <a:gd name="T10" fmla="*/ 113 w 377"/>
                  <a:gd name="T11" fmla="*/ 101 h 404"/>
                  <a:gd name="T12" fmla="*/ 90 w 377"/>
                  <a:gd name="T13" fmla="*/ 71 h 404"/>
                  <a:gd name="T14" fmla="*/ 178 w 377"/>
                  <a:gd name="T15" fmla="*/ 0 h 404"/>
                  <a:gd name="T16" fmla="*/ 211 w 377"/>
                  <a:gd name="T17" fmla="*/ 43 h 404"/>
                  <a:gd name="T18" fmla="*/ 281 w 377"/>
                  <a:gd name="T19" fmla="*/ 139 h 404"/>
                  <a:gd name="T20" fmla="*/ 300 w 377"/>
                  <a:gd name="T21" fmla="*/ 165 h 404"/>
                  <a:gd name="T22" fmla="*/ 318 w 377"/>
                  <a:gd name="T23" fmla="*/ 191 h 404"/>
                  <a:gd name="T24" fmla="*/ 348 w 377"/>
                  <a:gd name="T25" fmla="*/ 238 h 404"/>
                  <a:gd name="T26" fmla="*/ 377 w 377"/>
                  <a:gd name="T27" fmla="*/ 284 h 404"/>
                  <a:gd name="T28" fmla="*/ 181 w 377"/>
                  <a:gd name="T29" fmla="*/ 404 h 404"/>
                  <a:gd name="T30" fmla="*/ 155 w 377"/>
                  <a:gd name="T31" fmla="*/ 362 h 404"/>
                  <a:gd name="T32" fmla="*/ 128 w 377"/>
                  <a:gd name="T33" fmla="*/ 320 h 404"/>
                  <a:gd name="T34" fmla="*/ 112 w 377"/>
                  <a:gd name="T35" fmla="*/ 296 h 404"/>
                  <a:gd name="T36" fmla="*/ 94 w 377"/>
                  <a:gd name="T37" fmla="*/ 272 h 404"/>
                  <a:gd name="T38" fmla="*/ 30 w 377"/>
                  <a:gd name="T39" fmla="*/ 185 h 404"/>
                  <a:gd name="T40" fmla="*/ 0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234" y="268"/>
                    </a:moveTo>
                    <a:cubicBezTo>
                      <a:pt x="234" y="268"/>
                      <a:pt x="231" y="265"/>
                      <a:pt x="228" y="259"/>
                    </a:cubicBezTo>
                    <a:cubicBezTo>
                      <a:pt x="224" y="254"/>
                      <a:pt x="219" y="246"/>
                      <a:pt x="213" y="236"/>
                    </a:cubicBezTo>
                    <a:cubicBezTo>
                      <a:pt x="199" y="218"/>
                      <a:pt x="181" y="193"/>
                      <a:pt x="164" y="168"/>
                    </a:cubicBezTo>
                    <a:cubicBezTo>
                      <a:pt x="155" y="155"/>
                      <a:pt x="146" y="143"/>
                      <a:pt x="137" y="131"/>
                    </a:cubicBezTo>
                    <a:cubicBezTo>
                      <a:pt x="129" y="120"/>
                      <a:pt x="120" y="110"/>
                      <a:pt x="113" y="101"/>
                    </a:cubicBezTo>
                    <a:cubicBezTo>
                      <a:pt x="99" y="83"/>
                      <a:pt x="90" y="71"/>
                      <a:pt x="90" y="7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8" y="0"/>
                      <a:pt x="191" y="17"/>
                      <a:pt x="211" y="43"/>
                    </a:cubicBezTo>
                    <a:cubicBezTo>
                      <a:pt x="232" y="68"/>
                      <a:pt x="256" y="104"/>
                      <a:pt x="281" y="139"/>
                    </a:cubicBezTo>
                    <a:cubicBezTo>
                      <a:pt x="288" y="148"/>
                      <a:pt x="294" y="157"/>
                      <a:pt x="300" y="165"/>
                    </a:cubicBezTo>
                    <a:cubicBezTo>
                      <a:pt x="306" y="174"/>
                      <a:pt x="312" y="183"/>
                      <a:pt x="318" y="191"/>
                    </a:cubicBezTo>
                    <a:cubicBezTo>
                      <a:pt x="329" y="208"/>
                      <a:pt x="339" y="224"/>
                      <a:pt x="348" y="238"/>
                    </a:cubicBezTo>
                    <a:cubicBezTo>
                      <a:pt x="365" y="265"/>
                      <a:pt x="377" y="284"/>
                      <a:pt x="377" y="284"/>
                    </a:cubicBezTo>
                    <a:cubicBezTo>
                      <a:pt x="181" y="404"/>
                      <a:pt x="181" y="404"/>
                      <a:pt x="181" y="404"/>
                    </a:cubicBezTo>
                    <a:cubicBezTo>
                      <a:pt x="181" y="404"/>
                      <a:pt x="171" y="387"/>
                      <a:pt x="155" y="362"/>
                    </a:cubicBezTo>
                    <a:cubicBezTo>
                      <a:pt x="147" y="350"/>
                      <a:pt x="138" y="335"/>
                      <a:pt x="128" y="320"/>
                    </a:cubicBezTo>
                    <a:cubicBezTo>
                      <a:pt x="123" y="312"/>
                      <a:pt x="117" y="304"/>
                      <a:pt x="112" y="296"/>
                    </a:cubicBezTo>
                    <a:cubicBezTo>
                      <a:pt x="106" y="288"/>
                      <a:pt x="100" y="280"/>
                      <a:pt x="94" y="272"/>
                    </a:cubicBezTo>
                    <a:cubicBezTo>
                      <a:pt x="71" y="240"/>
                      <a:pt x="49" y="207"/>
                      <a:pt x="30" y="185"/>
                    </a:cubicBezTo>
                    <a:cubicBezTo>
                      <a:pt x="12" y="161"/>
                      <a:pt x="0" y="146"/>
                      <a:pt x="0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1" name="Freeform 102">
                <a:extLst>
                  <a:ext uri="{FF2B5EF4-FFF2-40B4-BE49-F238E27FC236}">
                    <a16:creationId xmlns:a16="http://schemas.microsoft.com/office/drawing/2014/main" id="{A6AA7FAC-8BE7-DC2F-B924-FBD80B0C3F9B}"/>
                  </a:ext>
                </a:extLst>
              </p:cNvPr>
              <p:cNvSpPr/>
              <p:nvPr/>
            </p:nvSpPr>
            <p:spPr bwMode="auto">
              <a:xfrm>
                <a:off x="7978775" y="1489075"/>
                <a:ext cx="28575" cy="47625"/>
              </a:xfrm>
              <a:custGeom>
                <a:avLst/>
                <a:gdLst>
                  <a:gd name="T0" fmla="*/ 0 w 36"/>
                  <a:gd name="T1" fmla="*/ 0 h 60"/>
                  <a:gd name="T2" fmla="*/ 6 w 36"/>
                  <a:gd name="T3" fmla="*/ 9 h 60"/>
                  <a:gd name="T4" fmla="*/ 18 w 36"/>
                  <a:gd name="T5" fmla="*/ 30 h 60"/>
                  <a:gd name="T6" fmla="*/ 36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0"/>
                      <a:pt x="3" y="4"/>
                      <a:pt x="6" y="9"/>
                    </a:cubicBezTo>
                    <a:cubicBezTo>
                      <a:pt x="10" y="15"/>
                      <a:pt x="14" y="22"/>
                      <a:pt x="18" y="30"/>
                    </a:cubicBezTo>
                    <a:cubicBezTo>
                      <a:pt x="27" y="45"/>
                      <a:pt x="36" y="60"/>
                      <a:pt x="36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2" name="Freeform 103">
                <a:extLst>
                  <a:ext uri="{FF2B5EF4-FFF2-40B4-BE49-F238E27FC236}">
                    <a16:creationId xmlns:a16="http://schemas.microsoft.com/office/drawing/2014/main" id="{87CEA90F-27BD-3721-FAD1-1E19C2FD29D6}"/>
                  </a:ext>
                </a:extLst>
              </p:cNvPr>
              <p:cNvSpPr/>
              <p:nvPr/>
            </p:nvSpPr>
            <p:spPr bwMode="auto">
              <a:xfrm>
                <a:off x="7796213" y="1236663"/>
                <a:ext cx="36513" cy="44450"/>
              </a:xfrm>
              <a:custGeom>
                <a:avLst/>
                <a:gdLst>
                  <a:gd name="T0" fmla="*/ 0 w 44"/>
                  <a:gd name="T1" fmla="*/ 0 h 54"/>
                  <a:gd name="T2" fmla="*/ 7 w 44"/>
                  <a:gd name="T3" fmla="*/ 8 h 54"/>
                  <a:gd name="T4" fmla="*/ 15 w 44"/>
                  <a:gd name="T5" fmla="*/ 17 h 54"/>
                  <a:gd name="T6" fmla="*/ 23 w 44"/>
                  <a:gd name="T7" fmla="*/ 27 h 54"/>
                  <a:gd name="T8" fmla="*/ 44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0"/>
                    </a:moveTo>
                    <a:cubicBezTo>
                      <a:pt x="0" y="0"/>
                      <a:pt x="3" y="3"/>
                      <a:pt x="7" y="8"/>
                    </a:cubicBezTo>
                    <a:cubicBezTo>
                      <a:pt x="10" y="11"/>
                      <a:pt x="12" y="14"/>
                      <a:pt x="15" y="17"/>
                    </a:cubicBezTo>
                    <a:cubicBezTo>
                      <a:pt x="17" y="20"/>
                      <a:pt x="20" y="23"/>
                      <a:pt x="23" y="27"/>
                    </a:cubicBezTo>
                    <a:cubicBezTo>
                      <a:pt x="33" y="40"/>
                      <a:pt x="44" y="54"/>
                      <a:pt x="44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3" name="Freeform 104">
                <a:extLst>
                  <a:ext uri="{FF2B5EF4-FFF2-40B4-BE49-F238E27FC236}">
                    <a16:creationId xmlns:a16="http://schemas.microsoft.com/office/drawing/2014/main" id="{0F5964B8-0EB2-D5A0-C2FC-BF6C94B6C3D3}"/>
                  </a:ext>
                </a:extLst>
              </p:cNvPr>
              <p:cNvSpPr/>
              <p:nvPr/>
            </p:nvSpPr>
            <p:spPr bwMode="auto">
              <a:xfrm>
                <a:off x="8035925" y="1497013"/>
                <a:ext cx="280988" cy="320675"/>
              </a:xfrm>
              <a:custGeom>
                <a:avLst/>
                <a:gdLst>
                  <a:gd name="T0" fmla="*/ 143 w 348"/>
                  <a:gd name="T1" fmla="*/ 132 h 396"/>
                  <a:gd name="T2" fmla="*/ 161 w 348"/>
                  <a:gd name="T3" fmla="*/ 167 h 396"/>
                  <a:gd name="T4" fmla="*/ 196 w 348"/>
                  <a:gd name="T5" fmla="*/ 243 h 396"/>
                  <a:gd name="T6" fmla="*/ 214 w 348"/>
                  <a:gd name="T7" fmla="*/ 284 h 396"/>
                  <a:gd name="T8" fmla="*/ 229 w 348"/>
                  <a:gd name="T9" fmla="*/ 320 h 396"/>
                  <a:gd name="T10" fmla="*/ 243 w 348"/>
                  <a:gd name="T11" fmla="*/ 356 h 396"/>
                  <a:gd name="T12" fmla="*/ 348 w 348"/>
                  <a:gd name="T13" fmla="*/ 315 h 396"/>
                  <a:gd name="T14" fmla="*/ 328 w 348"/>
                  <a:gd name="T15" fmla="*/ 264 h 396"/>
                  <a:gd name="T16" fmla="*/ 306 w 348"/>
                  <a:gd name="T17" fmla="*/ 213 h 396"/>
                  <a:gd name="T18" fmla="*/ 279 w 348"/>
                  <a:gd name="T19" fmla="*/ 155 h 396"/>
                  <a:gd name="T20" fmla="*/ 266 w 348"/>
                  <a:gd name="T21" fmla="*/ 126 h 396"/>
                  <a:gd name="T22" fmla="*/ 252 w 348"/>
                  <a:gd name="T23" fmla="*/ 98 h 396"/>
                  <a:gd name="T24" fmla="*/ 227 w 348"/>
                  <a:gd name="T25" fmla="*/ 48 h 396"/>
                  <a:gd name="T26" fmla="*/ 202 w 348"/>
                  <a:gd name="T27" fmla="*/ 0 h 396"/>
                  <a:gd name="T28" fmla="*/ 0 w 348"/>
                  <a:gd name="T29" fmla="*/ 110 h 396"/>
                  <a:gd name="T30" fmla="*/ 23 w 348"/>
                  <a:gd name="T31" fmla="*/ 154 h 396"/>
                  <a:gd name="T32" fmla="*/ 46 w 348"/>
                  <a:gd name="T33" fmla="*/ 199 h 396"/>
                  <a:gd name="T34" fmla="*/ 59 w 348"/>
                  <a:gd name="T35" fmla="*/ 224 h 396"/>
                  <a:gd name="T36" fmla="*/ 71 w 348"/>
                  <a:gd name="T37" fmla="*/ 251 h 396"/>
                  <a:gd name="T38" fmla="*/ 95 w 348"/>
                  <a:gd name="T39" fmla="*/ 304 h 396"/>
                  <a:gd name="T40" fmla="*/ 115 w 348"/>
                  <a:gd name="T41" fmla="*/ 350 h 396"/>
                  <a:gd name="T42" fmla="*/ 133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132"/>
                    </a:moveTo>
                    <a:cubicBezTo>
                      <a:pt x="143" y="132"/>
                      <a:pt x="150" y="146"/>
                      <a:pt x="161" y="167"/>
                    </a:cubicBezTo>
                    <a:cubicBezTo>
                      <a:pt x="171" y="187"/>
                      <a:pt x="183" y="215"/>
                      <a:pt x="196" y="243"/>
                    </a:cubicBezTo>
                    <a:cubicBezTo>
                      <a:pt x="202" y="257"/>
                      <a:pt x="208" y="271"/>
                      <a:pt x="214" y="284"/>
                    </a:cubicBezTo>
                    <a:cubicBezTo>
                      <a:pt x="220" y="297"/>
                      <a:pt x="225" y="310"/>
                      <a:pt x="229" y="320"/>
                    </a:cubicBezTo>
                    <a:cubicBezTo>
                      <a:pt x="237" y="342"/>
                      <a:pt x="243" y="356"/>
                      <a:pt x="243" y="356"/>
                    </a:cubicBezTo>
                    <a:cubicBezTo>
                      <a:pt x="348" y="315"/>
                      <a:pt x="348" y="315"/>
                      <a:pt x="348" y="315"/>
                    </a:cubicBezTo>
                    <a:cubicBezTo>
                      <a:pt x="348" y="315"/>
                      <a:pt x="340" y="294"/>
                      <a:pt x="328" y="264"/>
                    </a:cubicBezTo>
                    <a:cubicBezTo>
                      <a:pt x="322" y="249"/>
                      <a:pt x="314" y="232"/>
                      <a:pt x="306" y="213"/>
                    </a:cubicBezTo>
                    <a:cubicBezTo>
                      <a:pt x="297" y="195"/>
                      <a:pt x="288" y="175"/>
                      <a:pt x="279" y="155"/>
                    </a:cubicBezTo>
                    <a:cubicBezTo>
                      <a:pt x="275" y="145"/>
                      <a:pt x="270" y="136"/>
                      <a:pt x="266" y="126"/>
                    </a:cubicBezTo>
                    <a:cubicBezTo>
                      <a:pt x="261" y="116"/>
                      <a:pt x="256" y="107"/>
                      <a:pt x="252" y="98"/>
                    </a:cubicBezTo>
                    <a:cubicBezTo>
                      <a:pt x="243" y="80"/>
                      <a:pt x="234" y="63"/>
                      <a:pt x="227" y="48"/>
                    </a:cubicBezTo>
                    <a:cubicBezTo>
                      <a:pt x="212" y="20"/>
                      <a:pt x="202" y="0"/>
                      <a:pt x="202" y="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9" y="127"/>
                      <a:pt x="23" y="154"/>
                    </a:cubicBezTo>
                    <a:cubicBezTo>
                      <a:pt x="29" y="167"/>
                      <a:pt x="37" y="182"/>
                      <a:pt x="46" y="199"/>
                    </a:cubicBezTo>
                    <a:cubicBezTo>
                      <a:pt x="50" y="207"/>
                      <a:pt x="54" y="215"/>
                      <a:pt x="59" y="224"/>
                    </a:cubicBezTo>
                    <a:cubicBezTo>
                      <a:pt x="63" y="233"/>
                      <a:pt x="67" y="242"/>
                      <a:pt x="71" y="251"/>
                    </a:cubicBezTo>
                    <a:cubicBezTo>
                      <a:pt x="79" y="269"/>
                      <a:pt x="87" y="287"/>
                      <a:pt x="95" y="304"/>
                    </a:cubicBezTo>
                    <a:cubicBezTo>
                      <a:pt x="102" y="321"/>
                      <a:pt x="110" y="336"/>
                      <a:pt x="115" y="350"/>
                    </a:cubicBezTo>
                    <a:cubicBezTo>
                      <a:pt x="126" y="377"/>
                      <a:pt x="133" y="396"/>
                      <a:pt x="133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4" name="Line 105">
                <a:extLst>
                  <a:ext uri="{FF2B5EF4-FFF2-40B4-BE49-F238E27FC236}">
                    <a16:creationId xmlns:a16="http://schemas.microsoft.com/office/drawing/2014/main" id="{B1EE4955-C6CD-9CC5-25C5-081620A20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7350" y="1536700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" name="Freeform 106">
                <a:extLst>
                  <a:ext uri="{FF2B5EF4-FFF2-40B4-BE49-F238E27FC236}">
                    <a16:creationId xmlns:a16="http://schemas.microsoft.com/office/drawing/2014/main" id="{32971E53-DF5D-AFD8-F9F5-B30F86E4ADE0}"/>
                  </a:ext>
                </a:extLst>
              </p:cNvPr>
              <p:cNvSpPr/>
              <p:nvPr/>
            </p:nvSpPr>
            <p:spPr bwMode="auto">
              <a:xfrm>
                <a:off x="8142288" y="1817688"/>
                <a:ext cx="20638" cy="50800"/>
              </a:xfrm>
              <a:custGeom>
                <a:avLst/>
                <a:gdLst>
                  <a:gd name="T0" fmla="*/ 25 w 25"/>
                  <a:gd name="T1" fmla="*/ 64 h 64"/>
                  <a:gd name="T2" fmla="*/ 21 w 25"/>
                  <a:gd name="T3" fmla="*/ 54 h 64"/>
                  <a:gd name="T4" fmla="*/ 13 w 25"/>
                  <a:gd name="T5" fmla="*/ 32 h 64"/>
                  <a:gd name="T6" fmla="*/ 0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25" y="64"/>
                    </a:moveTo>
                    <a:cubicBezTo>
                      <a:pt x="25" y="64"/>
                      <a:pt x="24" y="60"/>
                      <a:pt x="21" y="54"/>
                    </a:cubicBezTo>
                    <a:cubicBezTo>
                      <a:pt x="19" y="48"/>
                      <a:pt x="16" y="40"/>
                      <a:pt x="13" y="32"/>
                    </a:cubicBezTo>
                    <a:cubicBezTo>
                      <a:pt x="6" y="16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6" name="Freeform 107">
                <a:extLst>
                  <a:ext uri="{FF2B5EF4-FFF2-40B4-BE49-F238E27FC236}">
                    <a16:creationId xmlns:a16="http://schemas.microsoft.com/office/drawing/2014/main" id="{B7592537-5EB2-0A0E-A696-45361E1CDF57}"/>
                  </a:ext>
                </a:extLst>
              </p:cNvPr>
              <p:cNvSpPr/>
              <p:nvPr/>
            </p:nvSpPr>
            <p:spPr bwMode="auto">
              <a:xfrm>
                <a:off x="8180388" y="1860550"/>
                <a:ext cx="247650" cy="307975"/>
              </a:xfrm>
              <a:custGeom>
                <a:avLst/>
                <a:gdLst>
                  <a:gd name="T0" fmla="*/ 177 w 307"/>
                  <a:gd name="T1" fmla="*/ 271 h 381"/>
                  <a:gd name="T2" fmla="*/ 169 w 307"/>
                  <a:gd name="T3" fmla="*/ 234 h 381"/>
                  <a:gd name="T4" fmla="*/ 159 w 307"/>
                  <a:gd name="T5" fmla="*/ 196 h 381"/>
                  <a:gd name="T6" fmla="*/ 147 w 307"/>
                  <a:gd name="T7" fmla="*/ 153 h 381"/>
                  <a:gd name="T8" fmla="*/ 134 w 307"/>
                  <a:gd name="T9" fmla="*/ 110 h 381"/>
                  <a:gd name="T10" fmla="*/ 129 w 307"/>
                  <a:gd name="T11" fmla="*/ 90 h 381"/>
                  <a:gd name="T12" fmla="*/ 123 w 307"/>
                  <a:gd name="T13" fmla="*/ 72 h 381"/>
                  <a:gd name="T14" fmla="*/ 110 w 307"/>
                  <a:gd name="T15" fmla="*/ 36 h 381"/>
                  <a:gd name="T16" fmla="*/ 217 w 307"/>
                  <a:gd name="T17" fmla="*/ 0 h 381"/>
                  <a:gd name="T18" fmla="*/ 234 w 307"/>
                  <a:gd name="T19" fmla="*/ 52 h 381"/>
                  <a:gd name="T20" fmla="*/ 267 w 307"/>
                  <a:gd name="T21" fmla="*/ 166 h 381"/>
                  <a:gd name="T22" fmla="*/ 276 w 307"/>
                  <a:gd name="T23" fmla="*/ 197 h 381"/>
                  <a:gd name="T24" fmla="*/ 283 w 307"/>
                  <a:gd name="T25" fmla="*/ 228 h 381"/>
                  <a:gd name="T26" fmla="*/ 295 w 307"/>
                  <a:gd name="T27" fmla="*/ 282 h 381"/>
                  <a:gd name="T28" fmla="*/ 304 w 307"/>
                  <a:gd name="T29" fmla="*/ 320 h 381"/>
                  <a:gd name="T30" fmla="*/ 307 w 307"/>
                  <a:gd name="T31" fmla="*/ 335 h 381"/>
                  <a:gd name="T32" fmla="*/ 82 w 307"/>
                  <a:gd name="T33" fmla="*/ 381 h 381"/>
                  <a:gd name="T34" fmla="*/ 80 w 307"/>
                  <a:gd name="T35" fmla="*/ 367 h 381"/>
                  <a:gd name="T36" fmla="*/ 71 w 307"/>
                  <a:gd name="T37" fmla="*/ 332 h 381"/>
                  <a:gd name="T38" fmla="*/ 60 w 307"/>
                  <a:gd name="T39" fmla="*/ 283 h 381"/>
                  <a:gd name="T40" fmla="*/ 54 w 307"/>
                  <a:gd name="T41" fmla="*/ 255 h 381"/>
                  <a:gd name="T42" fmla="*/ 46 w 307"/>
                  <a:gd name="T43" fmla="*/ 227 h 381"/>
                  <a:gd name="T44" fmla="*/ 16 w 307"/>
                  <a:gd name="T45" fmla="*/ 123 h 381"/>
                  <a:gd name="T46" fmla="*/ 0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271"/>
                    </a:moveTo>
                    <a:cubicBezTo>
                      <a:pt x="177" y="271"/>
                      <a:pt x="174" y="256"/>
                      <a:pt x="169" y="234"/>
                    </a:cubicBezTo>
                    <a:cubicBezTo>
                      <a:pt x="167" y="223"/>
                      <a:pt x="163" y="210"/>
                      <a:pt x="159" y="196"/>
                    </a:cubicBezTo>
                    <a:cubicBezTo>
                      <a:pt x="155" y="182"/>
                      <a:pt x="151" y="168"/>
                      <a:pt x="147" y="153"/>
                    </a:cubicBezTo>
                    <a:cubicBezTo>
                      <a:pt x="142" y="138"/>
                      <a:pt x="138" y="123"/>
                      <a:pt x="134" y="110"/>
                    </a:cubicBezTo>
                    <a:cubicBezTo>
                      <a:pt x="132" y="103"/>
                      <a:pt x="131" y="96"/>
                      <a:pt x="129" y="90"/>
                    </a:cubicBezTo>
                    <a:cubicBezTo>
                      <a:pt x="126" y="84"/>
                      <a:pt x="124" y="78"/>
                      <a:pt x="123" y="72"/>
                    </a:cubicBezTo>
                    <a:cubicBezTo>
                      <a:pt x="115" y="50"/>
                      <a:pt x="110" y="36"/>
                      <a:pt x="110" y="36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0"/>
                      <a:pt x="224" y="21"/>
                      <a:pt x="234" y="52"/>
                    </a:cubicBezTo>
                    <a:cubicBezTo>
                      <a:pt x="244" y="83"/>
                      <a:pt x="255" y="125"/>
                      <a:pt x="267" y="166"/>
                    </a:cubicBezTo>
                    <a:cubicBezTo>
                      <a:pt x="270" y="177"/>
                      <a:pt x="273" y="187"/>
                      <a:pt x="276" y="197"/>
                    </a:cubicBezTo>
                    <a:cubicBezTo>
                      <a:pt x="278" y="208"/>
                      <a:pt x="281" y="218"/>
                      <a:pt x="283" y="228"/>
                    </a:cubicBezTo>
                    <a:cubicBezTo>
                      <a:pt x="287" y="248"/>
                      <a:pt x="292" y="266"/>
                      <a:pt x="295" y="282"/>
                    </a:cubicBezTo>
                    <a:cubicBezTo>
                      <a:pt x="299" y="298"/>
                      <a:pt x="302" y="311"/>
                      <a:pt x="304" y="320"/>
                    </a:cubicBezTo>
                    <a:cubicBezTo>
                      <a:pt x="306" y="330"/>
                      <a:pt x="307" y="335"/>
                      <a:pt x="307" y="335"/>
                    </a:cubicBezTo>
                    <a:cubicBezTo>
                      <a:pt x="82" y="381"/>
                      <a:pt x="82" y="381"/>
                      <a:pt x="82" y="381"/>
                    </a:cubicBezTo>
                    <a:cubicBezTo>
                      <a:pt x="82" y="381"/>
                      <a:pt x="82" y="376"/>
                      <a:pt x="80" y="367"/>
                    </a:cubicBezTo>
                    <a:cubicBezTo>
                      <a:pt x="78" y="359"/>
                      <a:pt x="75" y="347"/>
                      <a:pt x="71" y="332"/>
                    </a:cubicBezTo>
                    <a:cubicBezTo>
                      <a:pt x="68" y="318"/>
                      <a:pt x="64" y="301"/>
                      <a:pt x="60" y="283"/>
                    </a:cubicBezTo>
                    <a:cubicBezTo>
                      <a:pt x="58" y="274"/>
                      <a:pt x="56" y="265"/>
                      <a:pt x="54" y="255"/>
                    </a:cubicBezTo>
                    <a:cubicBezTo>
                      <a:pt x="52" y="246"/>
                      <a:pt x="49" y="237"/>
                      <a:pt x="46" y="227"/>
                    </a:cubicBezTo>
                    <a:cubicBezTo>
                      <a:pt x="35" y="189"/>
                      <a:pt x="25" y="151"/>
                      <a:pt x="16" y="123"/>
                    </a:cubicBezTo>
                    <a:cubicBezTo>
                      <a:pt x="7" y="95"/>
                      <a:pt x="0" y="76"/>
                      <a:pt x="0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7" name="Line 108">
                <a:extLst>
                  <a:ext uri="{FF2B5EF4-FFF2-40B4-BE49-F238E27FC236}">
                    <a16:creationId xmlns:a16="http://schemas.microsoft.com/office/drawing/2014/main" id="{00E18B63-4CED-2429-0490-6F90649AC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7063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8" name="Line 109">
                <a:extLst>
                  <a:ext uri="{FF2B5EF4-FFF2-40B4-BE49-F238E27FC236}">
                    <a16:creationId xmlns:a16="http://schemas.microsoft.com/office/drawing/2014/main" id="{9ADD4C7B-DC16-7BE3-A6A1-3C74549E6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2925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9" name="Freeform 110">
                <a:extLst>
                  <a:ext uri="{FF2B5EF4-FFF2-40B4-BE49-F238E27FC236}">
                    <a16:creationId xmlns:a16="http://schemas.microsoft.com/office/drawing/2014/main" id="{700484B5-3C00-6561-9B8E-4DC85CCAD940}"/>
                  </a:ext>
                </a:extLst>
              </p:cNvPr>
              <p:cNvSpPr/>
              <p:nvPr/>
            </p:nvSpPr>
            <p:spPr bwMode="auto">
              <a:xfrm>
                <a:off x="8266113" y="2251075"/>
                <a:ext cx="206375" cy="280988"/>
              </a:xfrm>
              <a:custGeom>
                <a:avLst/>
                <a:gdLst>
                  <a:gd name="T0" fmla="*/ 127 w 256"/>
                  <a:gd name="T1" fmla="*/ 104 h 348"/>
                  <a:gd name="T2" fmla="*/ 132 w 256"/>
                  <a:gd name="T3" fmla="*/ 142 h 348"/>
                  <a:gd name="T4" fmla="*/ 138 w 256"/>
                  <a:gd name="T5" fmla="*/ 225 h 348"/>
                  <a:gd name="T6" fmla="*/ 142 w 256"/>
                  <a:gd name="T7" fmla="*/ 270 h 348"/>
                  <a:gd name="T8" fmla="*/ 143 w 256"/>
                  <a:gd name="T9" fmla="*/ 309 h 348"/>
                  <a:gd name="T10" fmla="*/ 144 w 256"/>
                  <a:gd name="T11" fmla="*/ 348 h 348"/>
                  <a:gd name="T12" fmla="*/ 256 w 256"/>
                  <a:gd name="T13" fmla="*/ 345 h 348"/>
                  <a:gd name="T14" fmla="*/ 255 w 256"/>
                  <a:gd name="T15" fmla="*/ 291 h 348"/>
                  <a:gd name="T16" fmla="*/ 252 w 256"/>
                  <a:gd name="T17" fmla="*/ 235 h 348"/>
                  <a:gd name="T18" fmla="*/ 247 w 256"/>
                  <a:gd name="T19" fmla="*/ 172 h 348"/>
                  <a:gd name="T20" fmla="*/ 234 w 256"/>
                  <a:gd name="T21" fmla="*/ 53 h 348"/>
                  <a:gd name="T22" fmla="*/ 227 w 256"/>
                  <a:gd name="T23" fmla="*/ 0 h 348"/>
                  <a:gd name="T24" fmla="*/ 0 w 256"/>
                  <a:gd name="T25" fmla="*/ 33 h 348"/>
                  <a:gd name="T26" fmla="*/ 6 w 256"/>
                  <a:gd name="T27" fmla="*/ 82 h 348"/>
                  <a:gd name="T28" fmla="*/ 18 w 256"/>
                  <a:gd name="T29" fmla="*/ 190 h 348"/>
                  <a:gd name="T30" fmla="*/ 22 w 256"/>
                  <a:gd name="T31" fmla="*/ 248 h 348"/>
                  <a:gd name="T32" fmla="*/ 25 w 256"/>
                  <a:gd name="T33" fmla="*/ 298 h 348"/>
                  <a:gd name="T34" fmla="*/ 27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104"/>
                    </a:moveTo>
                    <a:cubicBezTo>
                      <a:pt x="127" y="104"/>
                      <a:pt x="129" y="119"/>
                      <a:pt x="132" y="142"/>
                    </a:cubicBezTo>
                    <a:cubicBezTo>
                      <a:pt x="133" y="164"/>
                      <a:pt x="136" y="195"/>
                      <a:pt x="138" y="225"/>
                    </a:cubicBezTo>
                    <a:cubicBezTo>
                      <a:pt x="139" y="241"/>
                      <a:pt x="140" y="256"/>
                      <a:pt x="142" y="270"/>
                    </a:cubicBezTo>
                    <a:cubicBezTo>
                      <a:pt x="143" y="285"/>
                      <a:pt x="142" y="298"/>
                      <a:pt x="143" y="309"/>
                    </a:cubicBezTo>
                    <a:cubicBezTo>
                      <a:pt x="143" y="332"/>
                      <a:pt x="144" y="348"/>
                      <a:pt x="144" y="348"/>
                    </a:cubicBezTo>
                    <a:cubicBezTo>
                      <a:pt x="256" y="345"/>
                      <a:pt x="256" y="345"/>
                      <a:pt x="256" y="345"/>
                    </a:cubicBezTo>
                    <a:cubicBezTo>
                      <a:pt x="256" y="345"/>
                      <a:pt x="256" y="323"/>
                      <a:pt x="255" y="291"/>
                    </a:cubicBezTo>
                    <a:cubicBezTo>
                      <a:pt x="255" y="274"/>
                      <a:pt x="253" y="256"/>
                      <a:pt x="252" y="235"/>
                    </a:cubicBezTo>
                    <a:cubicBezTo>
                      <a:pt x="250" y="215"/>
                      <a:pt x="248" y="193"/>
                      <a:pt x="247" y="172"/>
                    </a:cubicBezTo>
                    <a:cubicBezTo>
                      <a:pt x="244" y="129"/>
                      <a:pt x="238" y="86"/>
                      <a:pt x="234" y="53"/>
                    </a:cubicBezTo>
                    <a:cubicBezTo>
                      <a:pt x="230" y="21"/>
                      <a:pt x="227" y="0"/>
                      <a:pt x="227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3" y="53"/>
                      <a:pt x="6" y="82"/>
                    </a:cubicBezTo>
                    <a:cubicBezTo>
                      <a:pt x="10" y="111"/>
                      <a:pt x="16" y="150"/>
                      <a:pt x="18" y="190"/>
                    </a:cubicBezTo>
                    <a:cubicBezTo>
                      <a:pt x="20" y="210"/>
                      <a:pt x="21" y="229"/>
                      <a:pt x="22" y="248"/>
                    </a:cubicBezTo>
                    <a:cubicBezTo>
                      <a:pt x="24" y="266"/>
                      <a:pt x="26" y="283"/>
                      <a:pt x="25" y="298"/>
                    </a:cubicBezTo>
                    <a:cubicBezTo>
                      <a:pt x="26" y="328"/>
                      <a:pt x="27" y="347"/>
                      <a:pt x="27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0" name="Freeform 111">
                <a:extLst>
                  <a:ext uri="{FF2B5EF4-FFF2-40B4-BE49-F238E27FC236}">
                    <a16:creationId xmlns:a16="http://schemas.microsoft.com/office/drawing/2014/main" id="{C31C7919-4547-A052-B3DD-F236258BB58A}"/>
                  </a:ext>
                </a:extLst>
              </p:cNvPr>
              <p:cNvSpPr/>
              <p:nvPr/>
            </p:nvSpPr>
            <p:spPr bwMode="auto">
              <a:xfrm>
                <a:off x="8256588" y="2224088"/>
                <a:ext cx="9525" cy="53975"/>
              </a:xfrm>
              <a:custGeom>
                <a:avLst/>
                <a:gdLst>
                  <a:gd name="T0" fmla="*/ 11 w 11"/>
                  <a:gd name="T1" fmla="*/ 68 h 68"/>
                  <a:gd name="T2" fmla="*/ 10 w 11"/>
                  <a:gd name="T3" fmla="*/ 57 h 68"/>
                  <a:gd name="T4" fmla="*/ 6 w 11"/>
                  <a:gd name="T5" fmla="*/ 34 h 68"/>
                  <a:gd name="T6" fmla="*/ 0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68"/>
                    </a:moveTo>
                    <a:cubicBezTo>
                      <a:pt x="11" y="68"/>
                      <a:pt x="11" y="64"/>
                      <a:pt x="10" y="57"/>
                    </a:cubicBezTo>
                    <a:cubicBezTo>
                      <a:pt x="9" y="51"/>
                      <a:pt x="7" y="42"/>
                      <a:pt x="6" y="34"/>
                    </a:cubicBezTo>
                    <a:cubicBezTo>
                      <a:pt x="3" y="17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1" name="Line 112">
                <a:extLst>
                  <a:ext uri="{FF2B5EF4-FFF2-40B4-BE49-F238E27FC236}">
                    <a16:creationId xmlns:a16="http://schemas.microsoft.com/office/drawing/2014/main" id="{4B1A58EE-C43A-3242-3EE3-EEC631B76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88338" y="2532063"/>
                <a:ext cx="1588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AFD2CE28-078A-222D-E85E-E8BC73146788}"/>
                </a:ext>
              </a:extLst>
            </p:cNvPr>
            <p:cNvSpPr/>
            <p:nvPr/>
          </p:nvSpPr>
          <p:spPr>
            <a:xfrm>
              <a:off x="4373286" y="935826"/>
              <a:ext cx="3448965" cy="3448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32" name="文本框 460">
            <a:extLst>
              <a:ext uri="{FF2B5EF4-FFF2-40B4-BE49-F238E27FC236}">
                <a16:creationId xmlns:a16="http://schemas.microsoft.com/office/drawing/2014/main" id="{FE6E131E-0094-E186-A6EF-AA20F57769D6}"/>
              </a:ext>
            </a:extLst>
          </p:cNvPr>
          <p:cNvSpPr txBox="1"/>
          <p:nvPr/>
        </p:nvSpPr>
        <p:spPr>
          <a:xfrm>
            <a:off x="2093633" y="2937793"/>
            <a:ext cx="1844820" cy="10116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dirty="0">
                <a:solidFill>
                  <a:srgbClr val="00056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2243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753248A9-B761-183C-466A-FD3C6BB55245}"/>
              </a:ext>
            </a:extLst>
          </p:cNvPr>
          <p:cNvGrpSpPr/>
          <p:nvPr/>
        </p:nvGrpSpPr>
        <p:grpSpPr>
          <a:xfrm>
            <a:off x="4179595" y="1511928"/>
            <a:ext cx="3832810" cy="3834145"/>
            <a:chOff x="4179587" y="739775"/>
            <a:chExt cx="3832810" cy="3834145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EC7624F6-32A9-7C88-12B1-FB72EF6A31C2}"/>
                </a:ext>
              </a:extLst>
            </p:cNvPr>
            <p:cNvGrpSpPr/>
            <p:nvPr/>
          </p:nvGrpSpPr>
          <p:grpSpPr>
            <a:xfrm>
              <a:off x="4179587" y="739775"/>
              <a:ext cx="3832810" cy="3834145"/>
              <a:chOff x="3900488" y="301625"/>
              <a:chExt cx="4572000" cy="4573588"/>
            </a:xfrm>
          </p:grpSpPr>
          <p:sp>
            <p:nvSpPr>
              <p:cNvPr id="121" name="Freeform 5">
                <a:extLst>
                  <a:ext uri="{FF2B5EF4-FFF2-40B4-BE49-F238E27FC236}">
                    <a16:creationId xmlns:a16="http://schemas.microsoft.com/office/drawing/2014/main" id="{D0341CDB-3B5B-F985-8C42-E3DD25144BE2}"/>
                  </a:ext>
                </a:extLst>
              </p:cNvPr>
              <p:cNvSpPr/>
              <p:nvPr/>
            </p:nvSpPr>
            <p:spPr bwMode="auto">
              <a:xfrm>
                <a:off x="8266113" y="2644775"/>
                <a:ext cx="206375" cy="280988"/>
              </a:xfrm>
              <a:custGeom>
                <a:avLst/>
                <a:gdLst>
                  <a:gd name="T0" fmla="*/ 127 w 256"/>
                  <a:gd name="T1" fmla="*/ 244 h 348"/>
                  <a:gd name="T2" fmla="*/ 132 w 256"/>
                  <a:gd name="T3" fmla="*/ 206 h 348"/>
                  <a:gd name="T4" fmla="*/ 138 w 256"/>
                  <a:gd name="T5" fmla="*/ 122 h 348"/>
                  <a:gd name="T6" fmla="*/ 142 w 256"/>
                  <a:gd name="T7" fmla="*/ 78 h 348"/>
                  <a:gd name="T8" fmla="*/ 143 w 256"/>
                  <a:gd name="T9" fmla="*/ 38 h 348"/>
                  <a:gd name="T10" fmla="*/ 144 w 256"/>
                  <a:gd name="T11" fmla="*/ 0 h 348"/>
                  <a:gd name="T12" fmla="*/ 256 w 256"/>
                  <a:gd name="T13" fmla="*/ 3 h 348"/>
                  <a:gd name="T14" fmla="*/ 255 w 256"/>
                  <a:gd name="T15" fmla="*/ 57 h 348"/>
                  <a:gd name="T16" fmla="*/ 252 w 256"/>
                  <a:gd name="T17" fmla="*/ 113 h 348"/>
                  <a:gd name="T18" fmla="*/ 247 w 256"/>
                  <a:gd name="T19" fmla="*/ 176 h 348"/>
                  <a:gd name="T20" fmla="*/ 234 w 256"/>
                  <a:gd name="T21" fmla="*/ 294 h 348"/>
                  <a:gd name="T22" fmla="*/ 227 w 256"/>
                  <a:gd name="T23" fmla="*/ 348 h 348"/>
                  <a:gd name="T24" fmla="*/ 0 w 256"/>
                  <a:gd name="T25" fmla="*/ 315 h 348"/>
                  <a:gd name="T26" fmla="*/ 6 w 256"/>
                  <a:gd name="T27" fmla="*/ 266 h 348"/>
                  <a:gd name="T28" fmla="*/ 18 w 256"/>
                  <a:gd name="T29" fmla="*/ 158 h 348"/>
                  <a:gd name="T30" fmla="*/ 22 w 256"/>
                  <a:gd name="T31" fmla="*/ 100 h 348"/>
                  <a:gd name="T32" fmla="*/ 25 w 256"/>
                  <a:gd name="T33" fmla="*/ 50 h 348"/>
                  <a:gd name="T34" fmla="*/ 27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244"/>
                    </a:moveTo>
                    <a:cubicBezTo>
                      <a:pt x="127" y="244"/>
                      <a:pt x="129" y="229"/>
                      <a:pt x="132" y="206"/>
                    </a:cubicBezTo>
                    <a:cubicBezTo>
                      <a:pt x="133" y="183"/>
                      <a:pt x="136" y="153"/>
                      <a:pt x="138" y="122"/>
                    </a:cubicBezTo>
                    <a:cubicBezTo>
                      <a:pt x="139" y="107"/>
                      <a:pt x="140" y="92"/>
                      <a:pt x="142" y="78"/>
                    </a:cubicBezTo>
                    <a:cubicBezTo>
                      <a:pt x="143" y="63"/>
                      <a:pt x="142" y="50"/>
                      <a:pt x="143" y="38"/>
                    </a:cubicBezTo>
                    <a:cubicBezTo>
                      <a:pt x="143" y="15"/>
                      <a:pt x="144" y="0"/>
                      <a:pt x="144" y="0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6" y="3"/>
                      <a:pt x="256" y="25"/>
                      <a:pt x="255" y="57"/>
                    </a:cubicBezTo>
                    <a:cubicBezTo>
                      <a:pt x="255" y="73"/>
                      <a:pt x="253" y="92"/>
                      <a:pt x="252" y="113"/>
                    </a:cubicBezTo>
                    <a:cubicBezTo>
                      <a:pt x="250" y="133"/>
                      <a:pt x="248" y="154"/>
                      <a:pt x="247" y="176"/>
                    </a:cubicBezTo>
                    <a:cubicBezTo>
                      <a:pt x="244" y="219"/>
                      <a:pt x="238" y="262"/>
                      <a:pt x="234" y="294"/>
                    </a:cubicBezTo>
                    <a:cubicBezTo>
                      <a:pt x="230" y="327"/>
                      <a:pt x="227" y="348"/>
                      <a:pt x="227" y="348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3" y="295"/>
                      <a:pt x="6" y="266"/>
                    </a:cubicBezTo>
                    <a:cubicBezTo>
                      <a:pt x="10" y="236"/>
                      <a:pt x="16" y="197"/>
                      <a:pt x="18" y="158"/>
                    </a:cubicBezTo>
                    <a:cubicBezTo>
                      <a:pt x="20" y="138"/>
                      <a:pt x="21" y="119"/>
                      <a:pt x="22" y="100"/>
                    </a:cubicBezTo>
                    <a:cubicBezTo>
                      <a:pt x="24" y="82"/>
                      <a:pt x="26" y="64"/>
                      <a:pt x="25" y="50"/>
                    </a:cubicBezTo>
                    <a:cubicBezTo>
                      <a:pt x="26" y="20"/>
                      <a:pt x="27" y="0"/>
                      <a:pt x="2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2" name="Freeform 6">
                <a:extLst>
                  <a:ext uri="{FF2B5EF4-FFF2-40B4-BE49-F238E27FC236}">
                    <a16:creationId xmlns:a16="http://schemas.microsoft.com/office/drawing/2014/main" id="{8BAD6C89-2EA4-C912-E8AE-39B7F6F4F09E}"/>
                  </a:ext>
                </a:extLst>
              </p:cNvPr>
              <p:cNvSpPr/>
              <p:nvPr/>
            </p:nvSpPr>
            <p:spPr bwMode="auto">
              <a:xfrm>
                <a:off x="8256588" y="2898775"/>
                <a:ext cx="9525" cy="55563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10 h 68"/>
                  <a:gd name="T4" fmla="*/ 6 w 11"/>
                  <a:gd name="T5" fmla="*/ 34 h 68"/>
                  <a:gd name="T6" fmla="*/ 0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1" y="0"/>
                      <a:pt x="11" y="4"/>
                      <a:pt x="10" y="10"/>
                    </a:cubicBezTo>
                    <a:cubicBezTo>
                      <a:pt x="9" y="17"/>
                      <a:pt x="7" y="25"/>
                      <a:pt x="6" y="34"/>
                    </a:cubicBezTo>
                    <a:cubicBezTo>
                      <a:pt x="3" y="51"/>
                      <a:pt x="0" y="68"/>
                      <a:pt x="0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" name="Line 7">
                <a:extLst>
                  <a:ext uri="{FF2B5EF4-FFF2-40B4-BE49-F238E27FC236}">
                    <a16:creationId xmlns:a16="http://schemas.microsoft.com/office/drawing/2014/main" id="{80D7AC6A-0922-9A9D-E2C5-666FE2DA1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88338" y="2589213"/>
                <a:ext cx="1588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4" name="Freeform 8">
                <a:extLst>
                  <a:ext uri="{FF2B5EF4-FFF2-40B4-BE49-F238E27FC236}">
                    <a16:creationId xmlns:a16="http://schemas.microsoft.com/office/drawing/2014/main" id="{1B63083D-30B1-DAD5-ABE2-FF88FE9D9D5A}"/>
                  </a:ext>
                </a:extLst>
              </p:cNvPr>
              <p:cNvSpPr/>
              <p:nvPr/>
            </p:nvSpPr>
            <p:spPr bwMode="auto">
              <a:xfrm>
                <a:off x="8180388" y="3008313"/>
                <a:ext cx="247650" cy="307975"/>
              </a:xfrm>
              <a:custGeom>
                <a:avLst/>
                <a:gdLst>
                  <a:gd name="T0" fmla="*/ 177 w 307"/>
                  <a:gd name="T1" fmla="*/ 110 h 381"/>
                  <a:gd name="T2" fmla="*/ 169 w 307"/>
                  <a:gd name="T3" fmla="*/ 147 h 381"/>
                  <a:gd name="T4" fmla="*/ 159 w 307"/>
                  <a:gd name="T5" fmla="*/ 185 h 381"/>
                  <a:gd name="T6" fmla="*/ 147 w 307"/>
                  <a:gd name="T7" fmla="*/ 228 h 381"/>
                  <a:gd name="T8" fmla="*/ 134 w 307"/>
                  <a:gd name="T9" fmla="*/ 271 h 381"/>
                  <a:gd name="T10" fmla="*/ 129 w 307"/>
                  <a:gd name="T11" fmla="*/ 291 h 381"/>
                  <a:gd name="T12" fmla="*/ 123 w 307"/>
                  <a:gd name="T13" fmla="*/ 309 h 381"/>
                  <a:gd name="T14" fmla="*/ 110 w 307"/>
                  <a:gd name="T15" fmla="*/ 345 h 381"/>
                  <a:gd name="T16" fmla="*/ 217 w 307"/>
                  <a:gd name="T17" fmla="*/ 381 h 381"/>
                  <a:gd name="T18" fmla="*/ 234 w 307"/>
                  <a:gd name="T19" fmla="*/ 329 h 381"/>
                  <a:gd name="T20" fmla="*/ 267 w 307"/>
                  <a:gd name="T21" fmla="*/ 215 h 381"/>
                  <a:gd name="T22" fmla="*/ 276 w 307"/>
                  <a:gd name="T23" fmla="*/ 183 h 381"/>
                  <a:gd name="T24" fmla="*/ 283 w 307"/>
                  <a:gd name="T25" fmla="*/ 153 h 381"/>
                  <a:gd name="T26" fmla="*/ 295 w 307"/>
                  <a:gd name="T27" fmla="*/ 99 h 381"/>
                  <a:gd name="T28" fmla="*/ 304 w 307"/>
                  <a:gd name="T29" fmla="*/ 60 h 381"/>
                  <a:gd name="T30" fmla="*/ 307 w 307"/>
                  <a:gd name="T31" fmla="*/ 46 h 381"/>
                  <a:gd name="T32" fmla="*/ 82 w 307"/>
                  <a:gd name="T33" fmla="*/ 0 h 381"/>
                  <a:gd name="T34" fmla="*/ 80 w 307"/>
                  <a:gd name="T35" fmla="*/ 14 h 381"/>
                  <a:gd name="T36" fmla="*/ 71 w 307"/>
                  <a:gd name="T37" fmla="*/ 48 h 381"/>
                  <a:gd name="T38" fmla="*/ 60 w 307"/>
                  <a:gd name="T39" fmla="*/ 98 h 381"/>
                  <a:gd name="T40" fmla="*/ 54 w 307"/>
                  <a:gd name="T41" fmla="*/ 125 h 381"/>
                  <a:gd name="T42" fmla="*/ 46 w 307"/>
                  <a:gd name="T43" fmla="*/ 154 h 381"/>
                  <a:gd name="T44" fmla="*/ 16 w 307"/>
                  <a:gd name="T45" fmla="*/ 258 h 381"/>
                  <a:gd name="T46" fmla="*/ 0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110"/>
                    </a:moveTo>
                    <a:cubicBezTo>
                      <a:pt x="177" y="110"/>
                      <a:pt x="174" y="125"/>
                      <a:pt x="169" y="147"/>
                    </a:cubicBezTo>
                    <a:cubicBezTo>
                      <a:pt x="167" y="158"/>
                      <a:pt x="163" y="171"/>
                      <a:pt x="159" y="185"/>
                    </a:cubicBezTo>
                    <a:cubicBezTo>
                      <a:pt x="155" y="199"/>
                      <a:pt x="151" y="213"/>
                      <a:pt x="147" y="228"/>
                    </a:cubicBezTo>
                    <a:cubicBezTo>
                      <a:pt x="142" y="243"/>
                      <a:pt x="138" y="257"/>
                      <a:pt x="134" y="271"/>
                    </a:cubicBezTo>
                    <a:cubicBezTo>
                      <a:pt x="132" y="278"/>
                      <a:pt x="131" y="285"/>
                      <a:pt x="129" y="291"/>
                    </a:cubicBezTo>
                    <a:cubicBezTo>
                      <a:pt x="126" y="297"/>
                      <a:pt x="124" y="303"/>
                      <a:pt x="123" y="309"/>
                    </a:cubicBezTo>
                    <a:cubicBezTo>
                      <a:pt x="115" y="330"/>
                      <a:pt x="110" y="345"/>
                      <a:pt x="110" y="345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7" y="381"/>
                      <a:pt x="224" y="360"/>
                      <a:pt x="234" y="329"/>
                    </a:cubicBezTo>
                    <a:cubicBezTo>
                      <a:pt x="244" y="298"/>
                      <a:pt x="255" y="256"/>
                      <a:pt x="267" y="215"/>
                    </a:cubicBezTo>
                    <a:cubicBezTo>
                      <a:pt x="270" y="204"/>
                      <a:pt x="273" y="194"/>
                      <a:pt x="276" y="183"/>
                    </a:cubicBezTo>
                    <a:cubicBezTo>
                      <a:pt x="278" y="173"/>
                      <a:pt x="281" y="163"/>
                      <a:pt x="283" y="153"/>
                    </a:cubicBezTo>
                    <a:cubicBezTo>
                      <a:pt x="287" y="133"/>
                      <a:pt x="292" y="115"/>
                      <a:pt x="295" y="99"/>
                    </a:cubicBezTo>
                    <a:cubicBezTo>
                      <a:pt x="299" y="83"/>
                      <a:pt x="302" y="70"/>
                      <a:pt x="304" y="60"/>
                    </a:cubicBezTo>
                    <a:cubicBezTo>
                      <a:pt x="306" y="51"/>
                      <a:pt x="307" y="46"/>
                      <a:pt x="307" y="46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5"/>
                      <a:pt x="80" y="14"/>
                    </a:cubicBezTo>
                    <a:cubicBezTo>
                      <a:pt x="78" y="22"/>
                      <a:pt x="75" y="34"/>
                      <a:pt x="71" y="48"/>
                    </a:cubicBezTo>
                    <a:cubicBezTo>
                      <a:pt x="68" y="63"/>
                      <a:pt x="64" y="80"/>
                      <a:pt x="60" y="98"/>
                    </a:cubicBezTo>
                    <a:cubicBezTo>
                      <a:pt x="58" y="107"/>
                      <a:pt x="56" y="116"/>
                      <a:pt x="54" y="125"/>
                    </a:cubicBezTo>
                    <a:cubicBezTo>
                      <a:pt x="52" y="135"/>
                      <a:pt x="49" y="144"/>
                      <a:pt x="46" y="154"/>
                    </a:cubicBezTo>
                    <a:cubicBezTo>
                      <a:pt x="35" y="192"/>
                      <a:pt x="25" y="230"/>
                      <a:pt x="16" y="258"/>
                    </a:cubicBezTo>
                    <a:cubicBezTo>
                      <a:pt x="7" y="286"/>
                      <a:pt x="0" y="305"/>
                      <a:pt x="0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5" name="Line 9">
                <a:extLst>
                  <a:ext uri="{FF2B5EF4-FFF2-40B4-BE49-F238E27FC236}">
                    <a16:creationId xmlns:a16="http://schemas.microsoft.com/office/drawing/2014/main" id="{3FCA7A1F-446D-E07A-7183-D5C33BD0C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47063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Line 10">
                <a:extLst>
                  <a:ext uri="{FF2B5EF4-FFF2-40B4-BE49-F238E27FC236}">
                    <a16:creationId xmlns:a16="http://schemas.microsoft.com/office/drawing/2014/main" id="{AF024A6E-BCA2-935E-4647-1B4A673FF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2925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id="{C197214B-98F8-0184-527C-41AB82EE4635}"/>
                  </a:ext>
                </a:extLst>
              </p:cNvPr>
              <p:cNvSpPr/>
              <p:nvPr/>
            </p:nvSpPr>
            <p:spPr bwMode="auto">
              <a:xfrm>
                <a:off x="8035925" y="3360738"/>
                <a:ext cx="280988" cy="319088"/>
              </a:xfrm>
              <a:custGeom>
                <a:avLst/>
                <a:gdLst>
                  <a:gd name="T0" fmla="*/ 143 w 348"/>
                  <a:gd name="T1" fmla="*/ 263 h 396"/>
                  <a:gd name="T2" fmla="*/ 161 w 348"/>
                  <a:gd name="T3" fmla="*/ 229 h 396"/>
                  <a:gd name="T4" fmla="*/ 196 w 348"/>
                  <a:gd name="T5" fmla="*/ 153 h 396"/>
                  <a:gd name="T6" fmla="*/ 214 w 348"/>
                  <a:gd name="T7" fmla="*/ 112 h 396"/>
                  <a:gd name="T8" fmla="*/ 229 w 348"/>
                  <a:gd name="T9" fmla="*/ 76 h 396"/>
                  <a:gd name="T10" fmla="*/ 243 w 348"/>
                  <a:gd name="T11" fmla="*/ 40 h 396"/>
                  <a:gd name="T12" fmla="*/ 348 w 348"/>
                  <a:gd name="T13" fmla="*/ 81 h 396"/>
                  <a:gd name="T14" fmla="*/ 328 w 348"/>
                  <a:gd name="T15" fmla="*/ 132 h 396"/>
                  <a:gd name="T16" fmla="*/ 306 w 348"/>
                  <a:gd name="T17" fmla="*/ 182 h 396"/>
                  <a:gd name="T18" fmla="*/ 279 w 348"/>
                  <a:gd name="T19" fmla="*/ 241 h 396"/>
                  <a:gd name="T20" fmla="*/ 266 w 348"/>
                  <a:gd name="T21" fmla="*/ 270 h 396"/>
                  <a:gd name="T22" fmla="*/ 252 w 348"/>
                  <a:gd name="T23" fmla="*/ 298 h 396"/>
                  <a:gd name="T24" fmla="*/ 227 w 348"/>
                  <a:gd name="T25" fmla="*/ 347 h 396"/>
                  <a:gd name="T26" fmla="*/ 202 w 348"/>
                  <a:gd name="T27" fmla="*/ 396 h 396"/>
                  <a:gd name="T28" fmla="*/ 0 w 348"/>
                  <a:gd name="T29" fmla="*/ 286 h 396"/>
                  <a:gd name="T30" fmla="*/ 23 w 348"/>
                  <a:gd name="T31" fmla="*/ 242 h 396"/>
                  <a:gd name="T32" fmla="*/ 46 w 348"/>
                  <a:gd name="T33" fmla="*/ 197 h 396"/>
                  <a:gd name="T34" fmla="*/ 59 w 348"/>
                  <a:gd name="T35" fmla="*/ 172 h 396"/>
                  <a:gd name="T36" fmla="*/ 71 w 348"/>
                  <a:gd name="T37" fmla="*/ 145 h 396"/>
                  <a:gd name="T38" fmla="*/ 95 w 348"/>
                  <a:gd name="T39" fmla="*/ 92 h 396"/>
                  <a:gd name="T40" fmla="*/ 115 w 348"/>
                  <a:gd name="T41" fmla="*/ 46 h 396"/>
                  <a:gd name="T42" fmla="*/ 133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263"/>
                    </a:moveTo>
                    <a:cubicBezTo>
                      <a:pt x="143" y="263"/>
                      <a:pt x="150" y="250"/>
                      <a:pt x="161" y="229"/>
                    </a:cubicBezTo>
                    <a:cubicBezTo>
                      <a:pt x="171" y="209"/>
                      <a:pt x="183" y="181"/>
                      <a:pt x="196" y="153"/>
                    </a:cubicBezTo>
                    <a:cubicBezTo>
                      <a:pt x="202" y="139"/>
                      <a:pt x="208" y="125"/>
                      <a:pt x="214" y="112"/>
                    </a:cubicBezTo>
                    <a:cubicBezTo>
                      <a:pt x="220" y="99"/>
                      <a:pt x="225" y="86"/>
                      <a:pt x="229" y="76"/>
                    </a:cubicBezTo>
                    <a:cubicBezTo>
                      <a:pt x="237" y="54"/>
                      <a:pt x="243" y="40"/>
                      <a:pt x="243" y="40"/>
                    </a:cubicBezTo>
                    <a:cubicBezTo>
                      <a:pt x="348" y="81"/>
                      <a:pt x="348" y="81"/>
                      <a:pt x="348" y="81"/>
                    </a:cubicBezTo>
                    <a:cubicBezTo>
                      <a:pt x="348" y="81"/>
                      <a:pt x="340" y="101"/>
                      <a:pt x="328" y="132"/>
                    </a:cubicBezTo>
                    <a:cubicBezTo>
                      <a:pt x="322" y="147"/>
                      <a:pt x="314" y="164"/>
                      <a:pt x="306" y="182"/>
                    </a:cubicBezTo>
                    <a:cubicBezTo>
                      <a:pt x="297" y="201"/>
                      <a:pt x="288" y="221"/>
                      <a:pt x="279" y="241"/>
                    </a:cubicBezTo>
                    <a:cubicBezTo>
                      <a:pt x="275" y="250"/>
                      <a:pt x="270" y="260"/>
                      <a:pt x="266" y="270"/>
                    </a:cubicBezTo>
                    <a:cubicBezTo>
                      <a:pt x="261" y="280"/>
                      <a:pt x="256" y="289"/>
                      <a:pt x="252" y="298"/>
                    </a:cubicBezTo>
                    <a:cubicBezTo>
                      <a:pt x="243" y="316"/>
                      <a:pt x="234" y="333"/>
                      <a:pt x="227" y="347"/>
                    </a:cubicBezTo>
                    <a:cubicBezTo>
                      <a:pt x="212" y="376"/>
                      <a:pt x="202" y="396"/>
                      <a:pt x="202" y="396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9" y="268"/>
                      <a:pt x="23" y="242"/>
                    </a:cubicBezTo>
                    <a:cubicBezTo>
                      <a:pt x="29" y="229"/>
                      <a:pt x="37" y="214"/>
                      <a:pt x="46" y="197"/>
                    </a:cubicBezTo>
                    <a:cubicBezTo>
                      <a:pt x="50" y="189"/>
                      <a:pt x="54" y="180"/>
                      <a:pt x="59" y="172"/>
                    </a:cubicBezTo>
                    <a:cubicBezTo>
                      <a:pt x="63" y="163"/>
                      <a:pt x="67" y="154"/>
                      <a:pt x="71" y="145"/>
                    </a:cubicBezTo>
                    <a:cubicBezTo>
                      <a:pt x="79" y="127"/>
                      <a:pt x="87" y="109"/>
                      <a:pt x="95" y="92"/>
                    </a:cubicBezTo>
                    <a:cubicBezTo>
                      <a:pt x="102" y="75"/>
                      <a:pt x="110" y="60"/>
                      <a:pt x="115" y="46"/>
                    </a:cubicBezTo>
                    <a:cubicBezTo>
                      <a:pt x="126" y="18"/>
                      <a:pt x="133" y="0"/>
                      <a:pt x="13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8" name="Line 12">
                <a:extLst>
                  <a:ext uri="{FF2B5EF4-FFF2-40B4-BE49-F238E27FC236}">
                    <a16:creationId xmlns:a16="http://schemas.microsoft.com/office/drawing/2014/main" id="{D5891A52-031A-5A73-C80B-FCA7A4E55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7350" y="3590925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id="{6D01E601-27B5-C0A8-BC14-90C05B26E09A}"/>
                  </a:ext>
                </a:extLst>
              </p:cNvPr>
              <p:cNvSpPr/>
              <p:nvPr/>
            </p:nvSpPr>
            <p:spPr bwMode="auto">
              <a:xfrm>
                <a:off x="8142288" y="3308350"/>
                <a:ext cx="20638" cy="52388"/>
              </a:xfrm>
              <a:custGeom>
                <a:avLst/>
                <a:gdLst>
                  <a:gd name="T0" fmla="*/ 25 w 25"/>
                  <a:gd name="T1" fmla="*/ 0 h 65"/>
                  <a:gd name="T2" fmla="*/ 21 w 25"/>
                  <a:gd name="T3" fmla="*/ 11 h 65"/>
                  <a:gd name="T4" fmla="*/ 13 w 25"/>
                  <a:gd name="T5" fmla="*/ 33 h 65"/>
                  <a:gd name="T6" fmla="*/ 0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25" y="0"/>
                    </a:moveTo>
                    <a:cubicBezTo>
                      <a:pt x="25" y="0"/>
                      <a:pt x="24" y="5"/>
                      <a:pt x="21" y="11"/>
                    </a:cubicBezTo>
                    <a:cubicBezTo>
                      <a:pt x="19" y="17"/>
                      <a:pt x="16" y="25"/>
                      <a:pt x="13" y="33"/>
                    </a:cubicBezTo>
                    <a:cubicBezTo>
                      <a:pt x="6" y="49"/>
                      <a:pt x="0" y="65"/>
                      <a:pt x="0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id="{821BA447-1DC7-F72C-2296-3C80D105E066}"/>
                  </a:ext>
                </a:extLst>
              </p:cNvPr>
              <p:cNvSpPr/>
              <p:nvPr/>
            </p:nvSpPr>
            <p:spPr bwMode="auto">
              <a:xfrm>
                <a:off x="7832725" y="3687763"/>
                <a:ext cx="304800" cy="325438"/>
              </a:xfrm>
              <a:custGeom>
                <a:avLst/>
                <a:gdLst>
                  <a:gd name="T0" fmla="*/ 234 w 377"/>
                  <a:gd name="T1" fmla="*/ 136 h 403"/>
                  <a:gd name="T2" fmla="*/ 228 w 377"/>
                  <a:gd name="T3" fmla="*/ 144 h 403"/>
                  <a:gd name="T4" fmla="*/ 213 w 377"/>
                  <a:gd name="T5" fmla="*/ 167 h 403"/>
                  <a:gd name="T6" fmla="*/ 164 w 377"/>
                  <a:gd name="T7" fmla="*/ 236 h 403"/>
                  <a:gd name="T8" fmla="*/ 137 w 377"/>
                  <a:gd name="T9" fmla="*/ 272 h 403"/>
                  <a:gd name="T10" fmla="*/ 113 w 377"/>
                  <a:gd name="T11" fmla="*/ 303 h 403"/>
                  <a:gd name="T12" fmla="*/ 90 w 377"/>
                  <a:gd name="T13" fmla="*/ 333 h 403"/>
                  <a:gd name="T14" fmla="*/ 178 w 377"/>
                  <a:gd name="T15" fmla="*/ 403 h 403"/>
                  <a:gd name="T16" fmla="*/ 211 w 377"/>
                  <a:gd name="T17" fmla="*/ 361 h 403"/>
                  <a:gd name="T18" fmla="*/ 281 w 377"/>
                  <a:gd name="T19" fmla="*/ 265 h 403"/>
                  <a:gd name="T20" fmla="*/ 300 w 377"/>
                  <a:gd name="T21" fmla="*/ 238 h 403"/>
                  <a:gd name="T22" fmla="*/ 318 w 377"/>
                  <a:gd name="T23" fmla="*/ 212 h 403"/>
                  <a:gd name="T24" fmla="*/ 348 w 377"/>
                  <a:gd name="T25" fmla="*/ 166 h 403"/>
                  <a:gd name="T26" fmla="*/ 377 w 377"/>
                  <a:gd name="T27" fmla="*/ 120 h 403"/>
                  <a:gd name="T28" fmla="*/ 181 w 377"/>
                  <a:gd name="T29" fmla="*/ 0 h 403"/>
                  <a:gd name="T30" fmla="*/ 155 w 377"/>
                  <a:gd name="T31" fmla="*/ 41 h 403"/>
                  <a:gd name="T32" fmla="*/ 128 w 377"/>
                  <a:gd name="T33" fmla="*/ 84 h 403"/>
                  <a:gd name="T34" fmla="*/ 112 w 377"/>
                  <a:gd name="T35" fmla="*/ 108 h 403"/>
                  <a:gd name="T36" fmla="*/ 94 w 377"/>
                  <a:gd name="T37" fmla="*/ 132 h 403"/>
                  <a:gd name="T38" fmla="*/ 30 w 377"/>
                  <a:gd name="T39" fmla="*/ 219 h 403"/>
                  <a:gd name="T40" fmla="*/ 0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234" y="136"/>
                    </a:moveTo>
                    <a:cubicBezTo>
                      <a:pt x="234" y="136"/>
                      <a:pt x="231" y="139"/>
                      <a:pt x="228" y="144"/>
                    </a:cubicBezTo>
                    <a:cubicBezTo>
                      <a:pt x="224" y="150"/>
                      <a:pt x="219" y="158"/>
                      <a:pt x="213" y="167"/>
                    </a:cubicBezTo>
                    <a:cubicBezTo>
                      <a:pt x="199" y="186"/>
                      <a:pt x="181" y="211"/>
                      <a:pt x="164" y="236"/>
                    </a:cubicBezTo>
                    <a:cubicBezTo>
                      <a:pt x="155" y="248"/>
                      <a:pt x="146" y="261"/>
                      <a:pt x="137" y="272"/>
                    </a:cubicBezTo>
                    <a:cubicBezTo>
                      <a:pt x="129" y="284"/>
                      <a:pt x="120" y="294"/>
                      <a:pt x="113" y="303"/>
                    </a:cubicBezTo>
                    <a:cubicBezTo>
                      <a:pt x="99" y="321"/>
                      <a:pt x="90" y="333"/>
                      <a:pt x="90" y="333"/>
                    </a:cubicBezTo>
                    <a:cubicBezTo>
                      <a:pt x="178" y="403"/>
                      <a:pt x="178" y="403"/>
                      <a:pt x="178" y="403"/>
                    </a:cubicBezTo>
                    <a:cubicBezTo>
                      <a:pt x="178" y="403"/>
                      <a:pt x="191" y="386"/>
                      <a:pt x="211" y="361"/>
                    </a:cubicBezTo>
                    <a:cubicBezTo>
                      <a:pt x="232" y="336"/>
                      <a:pt x="256" y="300"/>
                      <a:pt x="281" y="265"/>
                    </a:cubicBezTo>
                    <a:cubicBezTo>
                      <a:pt x="288" y="256"/>
                      <a:pt x="294" y="247"/>
                      <a:pt x="300" y="238"/>
                    </a:cubicBezTo>
                    <a:cubicBezTo>
                      <a:pt x="306" y="230"/>
                      <a:pt x="312" y="221"/>
                      <a:pt x="318" y="212"/>
                    </a:cubicBezTo>
                    <a:cubicBezTo>
                      <a:pt x="329" y="195"/>
                      <a:pt x="339" y="179"/>
                      <a:pt x="348" y="166"/>
                    </a:cubicBezTo>
                    <a:cubicBezTo>
                      <a:pt x="365" y="138"/>
                      <a:pt x="377" y="120"/>
                      <a:pt x="377" y="12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0"/>
                      <a:pt x="171" y="17"/>
                      <a:pt x="155" y="41"/>
                    </a:cubicBezTo>
                    <a:cubicBezTo>
                      <a:pt x="147" y="54"/>
                      <a:pt x="138" y="68"/>
                      <a:pt x="128" y="84"/>
                    </a:cubicBezTo>
                    <a:cubicBezTo>
                      <a:pt x="123" y="92"/>
                      <a:pt x="117" y="100"/>
                      <a:pt x="112" y="108"/>
                    </a:cubicBezTo>
                    <a:cubicBezTo>
                      <a:pt x="106" y="115"/>
                      <a:pt x="100" y="123"/>
                      <a:pt x="94" y="132"/>
                    </a:cubicBezTo>
                    <a:cubicBezTo>
                      <a:pt x="71" y="163"/>
                      <a:pt x="49" y="196"/>
                      <a:pt x="30" y="219"/>
                    </a:cubicBezTo>
                    <a:cubicBezTo>
                      <a:pt x="12" y="242"/>
                      <a:pt x="0" y="258"/>
                      <a:pt x="0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id="{90245470-EE58-1781-4631-81A2B12957B1}"/>
                  </a:ext>
                </a:extLst>
              </p:cNvPr>
              <p:cNvSpPr/>
              <p:nvPr/>
            </p:nvSpPr>
            <p:spPr bwMode="auto">
              <a:xfrm>
                <a:off x="7978775" y="3640138"/>
                <a:ext cx="28575" cy="47625"/>
              </a:xfrm>
              <a:custGeom>
                <a:avLst/>
                <a:gdLst>
                  <a:gd name="T0" fmla="*/ 0 w 36"/>
                  <a:gd name="T1" fmla="*/ 60 h 60"/>
                  <a:gd name="T2" fmla="*/ 6 w 36"/>
                  <a:gd name="T3" fmla="*/ 51 h 60"/>
                  <a:gd name="T4" fmla="*/ 18 w 36"/>
                  <a:gd name="T5" fmla="*/ 30 h 60"/>
                  <a:gd name="T6" fmla="*/ 36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60"/>
                    </a:moveTo>
                    <a:cubicBezTo>
                      <a:pt x="0" y="60"/>
                      <a:pt x="3" y="56"/>
                      <a:pt x="6" y="51"/>
                    </a:cubicBezTo>
                    <a:cubicBezTo>
                      <a:pt x="10" y="45"/>
                      <a:pt x="14" y="38"/>
                      <a:pt x="18" y="30"/>
                    </a:cubicBezTo>
                    <a:cubicBezTo>
                      <a:pt x="27" y="15"/>
                      <a:pt x="36" y="0"/>
                      <a:pt x="3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2" name="Freeform 16">
                <a:extLst>
                  <a:ext uri="{FF2B5EF4-FFF2-40B4-BE49-F238E27FC236}">
                    <a16:creationId xmlns:a16="http://schemas.microsoft.com/office/drawing/2014/main" id="{239289CE-105F-4C90-4B8A-DF6F181C0903}"/>
                  </a:ext>
                </a:extLst>
              </p:cNvPr>
              <p:cNvSpPr/>
              <p:nvPr/>
            </p:nvSpPr>
            <p:spPr bwMode="auto">
              <a:xfrm>
                <a:off x="7796213" y="3897313"/>
                <a:ext cx="36513" cy="42863"/>
              </a:xfrm>
              <a:custGeom>
                <a:avLst/>
                <a:gdLst>
                  <a:gd name="T0" fmla="*/ 0 w 44"/>
                  <a:gd name="T1" fmla="*/ 54 h 54"/>
                  <a:gd name="T2" fmla="*/ 7 w 44"/>
                  <a:gd name="T3" fmla="*/ 46 h 54"/>
                  <a:gd name="T4" fmla="*/ 15 w 44"/>
                  <a:gd name="T5" fmla="*/ 37 h 54"/>
                  <a:gd name="T6" fmla="*/ 23 w 44"/>
                  <a:gd name="T7" fmla="*/ 27 h 54"/>
                  <a:gd name="T8" fmla="*/ 44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54"/>
                    </a:moveTo>
                    <a:cubicBezTo>
                      <a:pt x="0" y="54"/>
                      <a:pt x="3" y="50"/>
                      <a:pt x="7" y="46"/>
                    </a:cubicBezTo>
                    <a:cubicBezTo>
                      <a:pt x="10" y="43"/>
                      <a:pt x="12" y="40"/>
                      <a:pt x="15" y="37"/>
                    </a:cubicBezTo>
                    <a:cubicBezTo>
                      <a:pt x="17" y="34"/>
                      <a:pt x="20" y="31"/>
                      <a:pt x="23" y="27"/>
                    </a:cubicBezTo>
                    <a:cubicBezTo>
                      <a:pt x="33" y="14"/>
                      <a:pt x="44" y="0"/>
                      <a:pt x="4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id="{FF636F80-9485-620C-7DE6-7EC0F5E188C7}"/>
                  </a:ext>
                </a:extLst>
              </p:cNvPr>
              <p:cNvSpPr/>
              <p:nvPr/>
            </p:nvSpPr>
            <p:spPr bwMode="auto">
              <a:xfrm>
                <a:off x="7580313" y="3981450"/>
                <a:ext cx="320675" cy="320675"/>
              </a:xfrm>
              <a:custGeom>
                <a:avLst/>
                <a:gdLst>
                  <a:gd name="T0" fmla="*/ 142 w 397"/>
                  <a:gd name="T1" fmla="*/ 251 h 395"/>
                  <a:gd name="T2" fmla="*/ 170 w 397"/>
                  <a:gd name="T3" fmla="*/ 225 h 395"/>
                  <a:gd name="T4" fmla="*/ 198 w 397"/>
                  <a:gd name="T5" fmla="*/ 198 h 395"/>
                  <a:gd name="T6" fmla="*/ 229 w 397"/>
                  <a:gd name="T7" fmla="*/ 165 h 395"/>
                  <a:gd name="T8" fmla="*/ 287 w 397"/>
                  <a:gd name="T9" fmla="*/ 104 h 395"/>
                  <a:gd name="T10" fmla="*/ 313 w 397"/>
                  <a:gd name="T11" fmla="*/ 75 h 395"/>
                  <a:gd name="T12" fmla="*/ 397 w 397"/>
                  <a:gd name="T13" fmla="*/ 150 h 395"/>
                  <a:gd name="T14" fmla="*/ 387 w 397"/>
                  <a:gd name="T15" fmla="*/ 161 h 395"/>
                  <a:gd name="T16" fmla="*/ 361 w 397"/>
                  <a:gd name="T17" fmla="*/ 190 h 395"/>
                  <a:gd name="T18" fmla="*/ 279 w 397"/>
                  <a:gd name="T19" fmla="*/ 277 h 395"/>
                  <a:gd name="T20" fmla="*/ 192 w 397"/>
                  <a:gd name="T21" fmla="*/ 359 h 395"/>
                  <a:gd name="T22" fmla="*/ 163 w 397"/>
                  <a:gd name="T23" fmla="*/ 385 h 395"/>
                  <a:gd name="T24" fmla="*/ 152 w 397"/>
                  <a:gd name="T25" fmla="*/ 395 h 395"/>
                  <a:gd name="T26" fmla="*/ 0 w 397"/>
                  <a:gd name="T27" fmla="*/ 223 h 395"/>
                  <a:gd name="T28" fmla="*/ 10 w 397"/>
                  <a:gd name="T29" fmla="*/ 214 h 395"/>
                  <a:gd name="T30" fmla="*/ 37 w 397"/>
                  <a:gd name="T31" fmla="*/ 190 h 395"/>
                  <a:gd name="T32" fmla="*/ 115 w 397"/>
                  <a:gd name="T33" fmla="*/ 115 h 395"/>
                  <a:gd name="T34" fmla="*/ 190 w 397"/>
                  <a:gd name="T35" fmla="*/ 37 h 395"/>
                  <a:gd name="T36" fmla="*/ 214 w 397"/>
                  <a:gd name="T37" fmla="*/ 10 h 395"/>
                  <a:gd name="T38" fmla="*/ 223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251"/>
                    </a:moveTo>
                    <a:cubicBezTo>
                      <a:pt x="142" y="251"/>
                      <a:pt x="154" y="241"/>
                      <a:pt x="170" y="225"/>
                    </a:cubicBezTo>
                    <a:cubicBezTo>
                      <a:pt x="178" y="217"/>
                      <a:pt x="188" y="208"/>
                      <a:pt x="198" y="198"/>
                    </a:cubicBezTo>
                    <a:cubicBezTo>
                      <a:pt x="208" y="187"/>
                      <a:pt x="219" y="176"/>
                      <a:pt x="229" y="165"/>
                    </a:cubicBezTo>
                    <a:cubicBezTo>
                      <a:pt x="251" y="143"/>
                      <a:pt x="272" y="121"/>
                      <a:pt x="287" y="104"/>
                    </a:cubicBezTo>
                    <a:cubicBezTo>
                      <a:pt x="303" y="87"/>
                      <a:pt x="313" y="75"/>
                      <a:pt x="313" y="75"/>
                    </a:cubicBezTo>
                    <a:cubicBezTo>
                      <a:pt x="397" y="150"/>
                      <a:pt x="397" y="150"/>
                      <a:pt x="397" y="150"/>
                    </a:cubicBezTo>
                    <a:cubicBezTo>
                      <a:pt x="397" y="150"/>
                      <a:pt x="393" y="154"/>
                      <a:pt x="387" y="161"/>
                    </a:cubicBezTo>
                    <a:cubicBezTo>
                      <a:pt x="381" y="168"/>
                      <a:pt x="372" y="179"/>
                      <a:pt x="361" y="190"/>
                    </a:cubicBezTo>
                    <a:cubicBezTo>
                      <a:pt x="338" y="214"/>
                      <a:pt x="308" y="245"/>
                      <a:pt x="279" y="277"/>
                    </a:cubicBezTo>
                    <a:cubicBezTo>
                      <a:pt x="247" y="307"/>
                      <a:pt x="216" y="336"/>
                      <a:pt x="192" y="359"/>
                    </a:cubicBezTo>
                    <a:cubicBezTo>
                      <a:pt x="181" y="370"/>
                      <a:pt x="170" y="379"/>
                      <a:pt x="163" y="385"/>
                    </a:cubicBezTo>
                    <a:cubicBezTo>
                      <a:pt x="156" y="391"/>
                      <a:pt x="152" y="395"/>
                      <a:pt x="152" y="395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4" y="220"/>
                      <a:pt x="10" y="214"/>
                    </a:cubicBezTo>
                    <a:cubicBezTo>
                      <a:pt x="17" y="209"/>
                      <a:pt x="26" y="201"/>
                      <a:pt x="37" y="190"/>
                    </a:cubicBezTo>
                    <a:cubicBezTo>
                      <a:pt x="58" y="170"/>
                      <a:pt x="87" y="143"/>
                      <a:pt x="115" y="115"/>
                    </a:cubicBezTo>
                    <a:cubicBezTo>
                      <a:pt x="142" y="87"/>
                      <a:pt x="170" y="58"/>
                      <a:pt x="190" y="37"/>
                    </a:cubicBezTo>
                    <a:cubicBezTo>
                      <a:pt x="200" y="26"/>
                      <a:pt x="208" y="17"/>
                      <a:pt x="214" y="10"/>
                    </a:cubicBezTo>
                    <a:cubicBezTo>
                      <a:pt x="220" y="4"/>
                      <a:pt x="223" y="0"/>
                      <a:pt x="22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4" name="Line 18">
                <a:extLst>
                  <a:ext uri="{FF2B5EF4-FFF2-40B4-BE49-F238E27FC236}">
                    <a16:creationId xmlns:a16="http://schemas.microsoft.com/office/drawing/2014/main" id="{D510CED2-610F-C092-CE4F-108BBECFF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37450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5" name="Line 19">
                <a:extLst>
                  <a:ext uri="{FF2B5EF4-FFF2-40B4-BE49-F238E27FC236}">
                    <a16:creationId xmlns:a16="http://schemas.microsoft.com/office/drawing/2014/main" id="{3E0FD276-61E7-101E-4E33-5867A676B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1288" y="3940175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id="{C7180921-D426-2DF9-970D-4673F7B901E2}"/>
                  </a:ext>
                </a:extLst>
              </p:cNvPr>
              <p:cNvSpPr/>
              <p:nvPr/>
            </p:nvSpPr>
            <p:spPr bwMode="auto">
              <a:xfrm>
                <a:off x="7286625" y="4233863"/>
                <a:ext cx="322263" cy="306388"/>
              </a:xfrm>
              <a:custGeom>
                <a:avLst/>
                <a:gdLst>
                  <a:gd name="T0" fmla="*/ 261 w 400"/>
                  <a:gd name="T1" fmla="*/ 146 h 379"/>
                  <a:gd name="T2" fmla="*/ 161 w 400"/>
                  <a:gd name="T3" fmla="*/ 217 h 379"/>
                  <a:gd name="T4" fmla="*/ 58 w 400"/>
                  <a:gd name="T5" fmla="*/ 283 h 379"/>
                  <a:gd name="T6" fmla="*/ 117 w 400"/>
                  <a:gd name="T7" fmla="*/ 379 h 379"/>
                  <a:gd name="T8" fmla="*/ 163 w 400"/>
                  <a:gd name="T9" fmla="*/ 350 h 379"/>
                  <a:gd name="T10" fmla="*/ 209 w 400"/>
                  <a:gd name="T11" fmla="*/ 320 h 379"/>
                  <a:gd name="T12" fmla="*/ 222 w 400"/>
                  <a:gd name="T13" fmla="*/ 312 h 379"/>
                  <a:gd name="T14" fmla="*/ 235 w 400"/>
                  <a:gd name="T15" fmla="*/ 302 h 379"/>
                  <a:gd name="T16" fmla="*/ 262 w 400"/>
                  <a:gd name="T17" fmla="*/ 284 h 379"/>
                  <a:gd name="T18" fmla="*/ 313 w 400"/>
                  <a:gd name="T19" fmla="*/ 247 h 379"/>
                  <a:gd name="T20" fmla="*/ 337 w 400"/>
                  <a:gd name="T21" fmla="*/ 230 h 379"/>
                  <a:gd name="T22" fmla="*/ 358 w 400"/>
                  <a:gd name="T23" fmla="*/ 213 h 379"/>
                  <a:gd name="T24" fmla="*/ 400 w 400"/>
                  <a:gd name="T25" fmla="*/ 180 h 379"/>
                  <a:gd name="T26" fmla="*/ 257 w 400"/>
                  <a:gd name="T27" fmla="*/ 0 h 379"/>
                  <a:gd name="T28" fmla="*/ 219 w 400"/>
                  <a:gd name="T29" fmla="*/ 31 h 379"/>
                  <a:gd name="T30" fmla="*/ 131 w 400"/>
                  <a:gd name="T31" fmla="*/ 95 h 379"/>
                  <a:gd name="T32" fmla="*/ 107 w 400"/>
                  <a:gd name="T33" fmla="*/ 112 h 379"/>
                  <a:gd name="T34" fmla="*/ 84 w 400"/>
                  <a:gd name="T35" fmla="*/ 128 h 379"/>
                  <a:gd name="T36" fmla="*/ 41 w 400"/>
                  <a:gd name="T37" fmla="*/ 155 h 379"/>
                  <a:gd name="T38" fmla="*/ 0 w 400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9">
                    <a:moveTo>
                      <a:pt x="261" y="146"/>
                    </a:moveTo>
                    <a:cubicBezTo>
                      <a:pt x="261" y="146"/>
                      <a:pt x="211" y="182"/>
                      <a:pt x="161" y="217"/>
                    </a:cubicBezTo>
                    <a:cubicBezTo>
                      <a:pt x="110" y="250"/>
                      <a:pt x="58" y="283"/>
                      <a:pt x="58" y="283"/>
                    </a:cubicBezTo>
                    <a:cubicBezTo>
                      <a:pt x="117" y="379"/>
                      <a:pt x="117" y="379"/>
                      <a:pt x="117" y="379"/>
                    </a:cubicBezTo>
                    <a:cubicBezTo>
                      <a:pt x="117" y="379"/>
                      <a:pt x="135" y="367"/>
                      <a:pt x="163" y="350"/>
                    </a:cubicBezTo>
                    <a:cubicBezTo>
                      <a:pt x="176" y="341"/>
                      <a:pt x="192" y="331"/>
                      <a:pt x="209" y="320"/>
                    </a:cubicBezTo>
                    <a:cubicBezTo>
                      <a:pt x="214" y="317"/>
                      <a:pt x="218" y="314"/>
                      <a:pt x="222" y="312"/>
                    </a:cubicBezTo>
                    <a:cubicBezTo>
                      <a:pt x="227" y="309"/>
                      <a:pt x="231" y="306"/>
                      <a:pt x="235" y="302"/>
                    </a:cubicBezTo>
                    <a:cubicBezTo>
                      <a:pt x="244" y="296"/>
                      <a:pt x="253" y="290"/>
                      <a:pt x="262" y="284"/>
                    </a:cubicBezTo>
                    <a:cubicBezTo>
                      <a:pt x="279" y="271"/>
                      <a:pt x="297" y="259"/>
                      <a:pt x="313" y="247"/>
                    </a:cubicBezTo>
                    <a:cubicBezTo>
                      <a:pt x="322" y="241"/>
                      <a:pt x="330" y="235"/>
                      <a:pt x="337" y="230"/>
                    </a:cubicBezTo>
                    <a:cubicBezTo>
                      <a:pt x="344" y="224"/>
                      <a:pt x="351" y="218"/>
                      <a:pt x="358" y="213"/>
                    </a:cubicBezTo>
                    <a:cubicBezTo>
                      <a:pt x="383" y="193"/>
                      <a:pt x="400" y="180"/>
                      <a:pt x="400" y="18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242" y="13"/>
                      <a:pt x="219" y="31"/>
                    </a:cubicBezTo>
                    <a:cubicBezTo>
                      <a:pt x="196" y="50"/>
                      <a:pt x="163" y="72"/>
                      <a:pt x="131" y="95"/>
                    </a:cubicBezTo>
                    <a:cubicBezTo>
                      <a:pt x="123" y="101"/>
                      <a:pt x="115" y="106"/>
                      <a:pt x="107" y="112"/>
                    </a:cubicBezTo>
                    <a:cubicBezTo>
                      <a:pt x="99" y="118"/>
                      <a:pt x="91" y="123"/>
                      <a:pt x="84" y="128"/>
                    </a:cubicBezTo>
                    <a:cubicBezTo>
                      <a:pt x="68" y="138"/>
                      <a:pt x="53" y="147"/>
                      <a:pt x="41" y="155"/>
                    </a:cubicBezTo>
                    <a:cubicBezTo>
                      <a:pt x="16" y="171"/>
                      <a:pt x="0" y="182"/>
                      <a:pt x="0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7" name="Freeform 21">
                <a:extLst>
                  <a:ext uri="{FF2B5EF4-FFF2-40B4-BE49-F238E27FC236}">
                    <a16:creationId xmlns:a16="http://schemas.microsoft.com/office/drawing/2014/main" id="{FBF9BD5C-6851-D03E-E095-A543B8DC7FD1}"/>
                  </a:ext>
                </a:extLst>
              </p:cNvPr>
              <p:cNvSpPr/>
              <p:nvPr/>
            </p:nvSpPr>
            <p:spPr bwMode="auto">
              <a:xfrm>
                <a:off x="7494588" y="4198938"/>
                <a:ext cx="42863" cy="34925"/>
              </a:xfrm>
              <a:custGeom>
                <a:avLst/>
                <a:gdLst>
                  <a:gd name="T0" fmla="*/ 0 w 54"/>
                  <a:gd name="T1" fmla="*/ 43 h 43"/>
                  <a:gd name="T2" fmla="*/ 28 w 54"/>
                  <a:gd name="T3" fmla="*/ 22 h 43"/>
                  <a:gd name="T4" fmla="*/ 38 w 54"/>
                  <a:gd name="T5" fmla="*/ 14 h 43"/>
                  <a:gd name="T6" fmla="*/ 46 w 54"/>
                  <a:gd name="T7" fmla="*/ 7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cubicBezTo>
                      <a:pt x="0" y="43"/>
                      <a:pt x="14" y="33"/>
                      <a:pt x="28" y="22"/>
                    </a:cubicBezTo>
                    <a:cubicBezTo>
                      <a:pt x="31" y="19"/>
                      <a:pt x="35" y="17"/>
                      <a:pt x="38" y="14"/>
                    </a:cubicBezTo>
                    <a:cubicBezTo>
                      <a:pt x="41" y="11"/>
                      <a:pt x="44" y="9"/>
                      <a:pt x="46" y="7"/>
                    </a:cubicBezTo>
                    <a:cubicBezTo>
                      <a:pt x="51" y="2"/>
                      <a:pt x="54" y="0"/>
                      <a:pt x="5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id="{20930A50-3F1D-1696-0139-B90EA14132F6}"/>
                  </a:ext>
                </a:extLst>
              </p:cNvPr>
              <p:cNvSpPr/>
              <p:nvPr/>
            </p:nvSpPr>
            <p:spPr bwMode="auto">
              <a:xfrm>
                <a:off x="7237413" y="4381500"/>
                <a:ext cx="49213" cy="28575"/>
              </a:xfrm>
              <a:custGeom>
                <a:avLst/>
                <a:gdLst>
                  <a:gd name="T0" fmla="*/ 0 w 60"/>
                  <a:gd name="T1" fmla="*/ 35 h 35"/>
                  <a:gd name="T2" fmla="*/ 30 w 60"/>
                  <a:gd name="T3" fmla="*/ 18 h 35"/>
                  <a:gd name="T4" fmla="*/ 50 w 60"/>
                  <a:gd name="T5" fmla="*/ 6 h 35"/>
                  <a:gd name="T6" fmla="*/ 60 w 6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35"/>
                    </a:moveTo>
                    <a:cubicBezTo>
                      <a:pt x="0" y="35"/>
                      <a:pt x="15" y="26"/>
                      <a:pt x="30" y="18"/>
                    </a:cubicBezTo>
                    <a:cubicBezTo>
                      <a:pt x="37" y="13"/>
                      <a:pt x="45" y="9"/>
                      <a:pt x="50" y="6"/>
                    </a:cubicBezTo>
                    <a:cubicBezTo>
                      <a:pt x="56" y="2"/>
                      <a:pt x="60" y="0"/>
                      <a:pt x="6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id="{971D7B95-F297-A06D-0B50-F958172B8D26}"/>
                  </a:ext>
                </a:extLst>
              </p:cNvPr>
              <p:cNvSpPr/>
              <p:nvPr/>
            </p:nvSpPr>
            <p:spPr bwMode="auto">
              <a:xfrm>
                <a:off x="6958013" y="4438650"/>
                <a:ext cx="322263" cy="279400"/>
              </a:xfrm>
              <a:custGeom>
                <a:avLst/>
                <a:gdLst>
                  <a:gd name="T0" fmla="*/ 124 w 398"/>
                  <a:gd name="T1" fmla="*/ 208 h 346"/>
                  <a:gd name="T2" fmla="*/ 159 w 398"/>
                  <a:gd name="T3" fmla="*/ 192 h 346"/>
                  <a:gd name="T4" fmla="*/ 195 w 398"/>
                  <a:gd name="T5" fmla="*/ 176 h 346"/>
                  <a:gd name="T6" fmla="*/ 235 w 398"/>
                  <a:gd name="T7" fmla="*/ 157 h 346"/>
                  <a:gd name="T8" fmla="*/ 310 w 398"/>
                  <a:gd name="T9" fmla="*/ 118 h 346"/>
                  <a:gd name="T10" fmla="*/ 335 w 398"/>
                  <a:gd name="T11" fmla="*/ 106 h 346"/>
                  <a:gd name="T12" fmla="*/ 344 w 398"/>
                  <a:gd name="T13" fmla="*/ 101 h 346"/>
                  <a:gd name="T14" fmla="*/ 398 w 398"/>
                  <a:gd name="T15" fmla="*/ 200 h 346"/>
                  <a:gd name="T16" fmla="*/ 395 w 398"/>
                  <a:gd name="T17" fmla="*/ 201 h 346"/>
                  <a:gd name="T18" fmla="*/ 385 w 398"/>
                  <a:gd name="T19" fmla="*/ 207 h 346"/>
                  <a:gd name="T20" fmla="*/ 350 w 398"/>
                  <a:gd name="T21" fmla="*/ 224 h 346"/>
                  <a:gd name="T22" fmla="*/ 301 w 398"/>
                  <a:gd name="T23" fmla="*/ 250 h 346"/>
                  <a:gd name="T24" fmla="*/ 273 w 398"/>
                  <a:gd name="T25" fmla="*/ 264 h 346"/>
                  <a:gd name="T26" fmla="*/ 243 w 398"/>
                  <a:gd name="T27" fmla="*/ 277 h 346"/>
                  <a:gd name="T28" fmla="*/ 185 w 398"/>
                  <a:gd name="T29" fmla="*/ 304 h 346"/>
                  <a:gd name="T30" fmla="*/ 134 w 398"/>
                  <a:gd name="T31" fmla="*/ 326 h 346"/>
                  <a:gd name="T32" fmla="*/ 84 w 398"/>
                  <a:gd name="T33" fmla="*/ 346 h 346"/>
                  <a:gd name="T34" fmla="*/ 0 w 398"/>
                  <a:gd name="T35" fmla="*/ 132 h 346"/>
                  <a:gd name="T36" fmla="*/ 45 w 398"/>
                  <a:gd name="T37" fmla="*/ 114 h 346"/>
                  <a:gd name="T38" fmla="*/ 92 w 398"/>
                  <a:gd name="T39" fmla="*/ 94 h 346"/>
                  <a:gd name="T40" fmla="*/ 145 w 398"/>
                  <a:gd name="T41" fmla="*/ 70 h 346"/>
                  <a:gd name="T42" fmla="*/ 171 w 398"/>
                  <a:gd name="T43" fmla="*/ 58 h 346"/>
                  <a:gd name="T44" fmla="*/ 197 w 398"/>
                  <a:gd name="T45" fmla="*/ 45 h 346"/>
                  <a:gd name="T46" fmla="*/ 242 w 398"/>
                  <a:gd name="T47" fmla="*/ 22 h 346"/>
                  <a:gd name="T48" fmla="*/ 286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208"/>
                    </a:moveTo>
                    <a:cubicBezTo>
                      <a:pt x="124" y="208"/>
                      <a:pt x="138" y="201"/>
                      <a:pt x="159" y="192"/>
                    </a:cubicBezTo>
                    <a:cubicBezTo>
                      <a:pt x="170" y="187"/>
                      <a:pt x="182" y="182"/>
                      <a:pt x="195" y="176"/>
                    </a:cubicBezTo>
                    <a:cubicBezTo>
                      <a:pt x="208" y="170"/>
                      <a:pt x="222" y="164"/>
                      <a:pt x="235" y="157"/>
                    </a:cubicBezTo>
                    <a:cubicBezTo>
                      <a:pt x="263" y="143"/>
                      <a:pt x="290" y="129"/>
                      <a:pt x="310" y="118"/>
                    </a:cubicBezTo>
                    <a:cubicBezTo>
                      <a:pt x="321" y="113"/>
                      <a:pt x="329" y="109"/>
                      <a:pt x="335" y="106"/>
                    </a:cubicBezTo>
                    <a:cubicBezTo>
                      <a:pt x="341" y="103"/>
                      <a:pt x="344" y="101"/>
                      <a:pt x="344" y="101"/>
                    </a:cubicBezTo>
                    <a:cubicBezTo>
                      <a:pt x="398" y="200"/>
                      <a:pt x="398" y="200"/>
                      <a:pt x="398" y="200"/>
                    </a:cubicBezTo>
                    <a:cubicBezTo>
                      <a:pt x="398" y="200"/>
                      <a:pt x="397" y="200"/>
                      <a:pt x="395" y="201"/>
                    </a:cubicBezTo>
                    <a:cubicBezTo>
                      <a:pt x="392" y="203"/>
                      <a:pt x="389" y="204"/>
                      <a:pt x="385" y="207"/>
                    </a:cubicBezTo>
                    <a:cubicBezTo>
                      <a:pt x="376" y="211"/>
                      <a:pt x="364" y="217"/>
                      <a:pt x="350" y="224"/>
                    </a:cubicBezTo>
                    <a:cubicBezTo>
                      <a:pt x="336" y="232"/>
                      <a:pt x="319" y="241"/>
                      <a:pt x="301" y="250"/>
                    </a:cubicBezTo>
                    <a:cubicBezTo>
                      <a:pt x="291" y="254"/>
                      <a:pt x="282" y="259"/>
                      <a:pt x="273" y="264"/>
                    </a:cubicBezTo>
                    <a:cubicBezTo>
                      <a:pt x="263" y="268"/>
                      <a:pt x="253" y="273"/>
                      <a:pt x="243" y="277"/>
                    </a:cubicBezTo>
                    <a:cubicBezTo>
                      <a:pt x="223" y="286"/>
                      <a:pt x="204" y="295"/>
                      <a:pt x="185" y="304"/>
                    </a:cubicBezTo>
                    <a:cubicBezTo>
                      <a:pt x="167" y="312"/>
                      <a:pt x="150" y="320"/>
                      <a:pt x="134" y="326"/>
                    </a:cubicBezTo>
                    <a:cubicBezTo>
                      <a:pt x="104" y="338"/>
                      <a:pt x="84" y="346"/>
                      <a:pt x="84" y="3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18" y="125"/>
                      <a:pt x="45" y="114"/>
                    </a:cubicBezTo>
                    <a:cubicBezTo>
                      <a:pt x="59" y="109"/>
                      <a:pt x="75" y="101"/>
                      <a:pt x="92" y="94"/>
                    </a:cubicBezTo>
                    <a:cubicBezTo>
                      <a:pt x="109" y="86"/>
                      <a:pt x="127" y="78"/>
                      <a:pt x="145" y="70"/>
                    </a:cubicBezTo>
                    <a:cubicBezTo>
                      <a:pt x="154" y="66"/>
                      <a:pt x="162" y="62"/>
                      <a:pt x="171" y="58"/>
                    </a:cubicBezTo>
                    <a:cubicBezTo>
                      <a:pt x="180" y="54"/>
                      <a:pt x="188" y="49"/>
                      <a:pt x="197" y="45"/>
                    </a:cubicBezTo>
                    <a:cubicBezTo>
                      <a:pt x="213" y="37"/>
                      <a:pt x="229" y="29"/>
                      <a:pt x="242" y="22"/>
                    </a:cubicBezTo>
                    <a:cubicBezTo>
                      <a:pt x="268" y="9"/>
                      <a:pt x="286" y="0"/>
                      <a:pt x="28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4CF090EE-684F-657E-4023-1EB96B817E41}"/>
                  </a:ext>
                </a:extLst>
              </p:cNvPr>
              <p:cNvSpPr/>
              <p:nvPr/>
            </p:nvSpPr>
            <p:spPr bwMode="auto">
              <a:xfrm>
                <a:off x="6905625" y="4545013"/>
                <a:ext cx="52388" cy="20638"/>
              </a:xfrm>
              <a:custGeom>
                <a:avLst/>
                <a:gdLst>
                  <a:gd name="T0" fmla="*/ 65 w 65"/>
                  <a:gd name="T1" fmla="*/ 0 h 26"/>
                  <a:gd name="T2" fmla="*/ 32 w 65"/>
                  <a:gd name="T3" fmla="*/ 13 h 26"/>
                  <a:gd name="T4" fmla="*/ 10 w 65"/>
                  <a:gd name="T5" fmla="*/ 22 h 26"/>
                  <a:gd name="T6" fmla="*/ 0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0"/>
                    </a:moveTo>
                    <a:cubicBezTo>
                      <a:pt x="65" y="0"/>
                      <a:pt x="48" y="7"/>
                      <a:pt x="32" y="13"/>
                    </a:cubicBezTo>
                    <a:cubicBezTo>
                      <a:pt x="24" y="16"/>
                      <a:pt x="16" y="19"/>
                      <a:pt x="10" y="22"/>
                    </a:cubicBezTo>
                    <a:cubicBezTo>
                      <a:pt x="4" y="24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1" name="Line 25">
                <a:extLst>
                  <a:ext uri="{FF2B5EF4-FFF2-40B4-BE49-F238E27FC236}">
                    <a16:creationId xmlns:a16="http://schemas.microsoft.com/office/drawing/2014/main" id="{03D6604D-7A6B-5220-6ECC-D845FA5D2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9788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9F77AC73-4FF4-06F7-5F34-C17E0C64B336}"/>
                  </a:ext>
                </a:extLst>
              </p:cNvPr>
              <p:cNvSpPr/>
              <p:nvPr/>
            </p:nvSpPr>
            <p:spPr bwMode="auto">
              <a:xfrm>
                <a:off x="6607175" y="4583113"/>
                <a:ext cx="304800" cy="247650"/>
              </a:xfrm>
              <a:custGeom>
                <a:avLst/>
                <a:gdLst>
                  <a:gd name="T0" fmla="*/ 257 w 377"/>
                  <a:gd name="T1" fmla="*/ 137 h 307"/>
                  <a:gd name="T2" fmla="*/ 220 w 377"/>
                  <a:gd name="T3" fmla="*/ 148 h 307"/>
                  <a:gd name="T4" fmla="*/ 183 w 377"/>
                  <a:gd name="T5" fmla="*/ 159 h 307"/>
                  <a:gd name="T6" fmla="*/ 162 w 377"/>
                  <a:gd name="T7" fmla="*/ 165 h 307"/>
                  <a:gd name="T8" fmla="*/ 139 w 377"/>
                  <a:gd name="T9" fmla="*/ 170 h 307"/>
                  <a:gd name="T10" fmla="*/ 57 w 377"/>
                  <a:gd name="T11" fmla="*/ 189 h 307"/>
                  <a:gd name="T12" fmla="*/ 30 w 377"/>
                  <a:gd name="T13" fmla="*/ 195 h 307"/>
                  <a:gd name="T14" fmla="*/ 20 w 377"/>
                  <a:gd name="T15" fmla="*/ 197 h 307"/>
                  <a:gd name="T16" fmla="*/ 42 w 377"/>
                  <a:gd name="T17" fmla="*/ 307 h 307"/>
                  <a:gd name="T18" fmla="*/ 46 w 377"/>
                  <a:gd name="T19" fmla="*/ 307 h 307"/>
                  <a:gd name="T20" fmla="*/ 57 w 377"/>
                  <a:gd name="T21" fmla="*/ 304 h 307"/>
                  <a:gd name="T22" fmla="*/ 95 w 377"/>
                  <a:gd name="T23" fmla="*/ 296 h 307"/>
                  <a:gd name="T24" fmla="*/ 149 w 377"/>
                  <a:gd name="T25" fmla="*/ 283 h 307"/>
                  <a:gd name="T26" fmla="*/ 211 w 377"/>
                  <a:gd name="T27" fmla="*/ 268 h 307"/>
                  <a:gd name="T28" fmla="*/ 326 w 377"/>
                  <a:gd name="T29" fmla="*/ 235 h 307"/>
                  <a:gd name="T30" fmla="*/ 377 w 377"/>
                  <a:gd name="T31" fmla="*/ 217 h 307"/>
                  <a:gd name="T32" fmla="*/ 304 w 377"/>
                  <a:gd name="T33" fmla="*/ 0 h 307"/>
                  <a:gd name="T34" fmla="*/ 258 w 377"/>
                  <a:gd name="T35" fmla="*/ 16 h 307"/>
                  <a:gd name="T36" fmla="*/ 153 w 377"/>
                  <a:gd name="T37" fmla="*/ 45 h 307"/>
                  <a:gd name="T38" fmla="*/ 125 w 377"/>
                  <a:gd name="T39" fmla="*/ 53 h 307"/>
                  <a:gd name="T40" fmla="*/ 97 w 377"/>
                  <a:gd name="T41" fmla="*/ 60 h 307"/>
                  <a:gd name="T42" fmla="*/ 48 w 377"/>
                  <a:gd name="T43" fmla="*/ 71 h 307"/>
                  <a:gd name="T44" fmla="*/ 13 w 377"/>
                  <a:gd name="T45" fmla="*/ 79 h 307"/>
                  <a:gd name="T46" fmla="*/ 0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257" y="137"/>
                    </a:moveTo>
                    <a:cubicBezTo>
                      <a:pt x="257" y="137"/>
                      <a:pt x="243" y="142"/>
                      <a:pt x="220" y="148"/>
                    </a:cubicBezTo>
                    <a:cubicBezTo>
                      <a:pt x="209" y="151"/>
                      <a:pt x="197" y="155"/>
                      <a:pt x="183" y="159"/>
                    </a:cubicBezTo>
                    <a:cubicBezTo>
                      <a:pt x="176" y="161"/>
                      <a:pt x="169" y="163"/>
                      <a:pt x="162" y="165"/>
                    </a:cubicBezTo>
                    <a:cubicBezTo>
                      <a:pt x="154" y="167"/>
                      <a:pt x="147" y="168"/>
                      <a:pt x="139" y="170"/>
                    </a:cubicBezTo>
                    <a:cubicBezTo>
                      <a:pt x="110" y="177"/>
                      <a:pt x="80" y="184"/>
                      <a:pt x="57" y="189"/>
                    </a:cubicBezTo>
                    <a:cubicBezTo>
                      <a:pt x="46" y="191"/>
                      <a:pt x="37" y="194"/>
                      <a:pt x="30" y="195"/>
                    </a:cubicBezTo>
                    <a:cubicBezTo>
                      <a:pt x="24" y="197"/>
                      <a:pt x="20" y="197"/>
                      <a:pt x="20" y="19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2" y="307"/>
                      <a:pt x="44" y="307"/>
                      <a:pt x="46" y="307"/>
                    </a:cubicBezTo>
                    <a:cubicBezTo>
                      <a:pt x="49" y="306"/>
                      <a:pt x="52" y="305"/>
                      <a:pt x="57" y="304"/>
                    </a:cubicBezTo>
                    <a:cubicBezTo>
                      <a:pt x="66" y="302"/>
                      <a:pt x="79" y="299"/>
                      <a:pt x="95" y="296"/>
                    </a:cubicBezTo>
                    <a:cubicBezTo>
                      <a:pt x="111" y="292"/>
                      <a:pt x="129" y="288"/>
                      <a:pt x="149" y="283"/>
                    </a:cubicBezTo>
                    <a:cubicBezTo>
                      <a:pt x="169" y="278"/>
                      <a:pt x="190" y="274"/>
                      <a:pt x="211" y="268"/>
                    </a:cubicBezTo>
                    <a:cubicBezTo>
                      <a:pt x="253" y="256"/>
                      <a:pt x="294" y="244"/>
                      <a:pt x="326" y="235"/>
                    </a:cubicBezTo>
                    <a:cubicBezTo>
                      <a:pt x="356" y="224"/>
                      <a:pt x="377" y="217"/>
                      <a:pt x="377" y="217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286" y="6"/>
                      <a:pt x="258" y="16"/>
                    </a:cubicBezTo>
                    <a:cubicBezTo>
                      <a:pt x="229" y="24"/>
                      <a:pt x="191" y="34"/>
                      <a:pt x="153" y="45"/>
                    </a:cubicBezTo>
                    <a:cubicBezTo>
                      <a:pt x="144" y="48"/>
                      <a:pt x="134" y="51"/>
                      <a:pt x="125" y="53"/>
                    </a:cubicBezTo>
                    <a:cubicBezTo>
                      <a:pt x="116" y="55"/>
                      <a:pt x="106" y="57"/>
                      <a:pt x="97" y="60"/>
                    </a:cubicBezTo>
                    <a:cubicBezTo>
                      <a:pt x="79" y="64"/>
                      <a:pt x="62" y="68"/>
                      <a:pt x="48" y="71"/>
                    </a:cubicBezTo>
                    <a:cubicBezTo>
                      <a:pt x="34" y="74"/>
                      <a:pt x="22" y="77"/>
                      <a:pt x="13" y="79"/>
                    </a:cubicBezTo>
                    <a:cubicBezTo>
                      <a:pt x="5" y="81"/>
                      <a:pt x="0" y="82"/>
                      <a:pt x="0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Line 27">
                <a:extLst>
                  <a:ext uri="{FF2B5EF4-FFF2-40B4-BE49-F238E27FC236}">
                    <a16:creationId xmlns:a16="http://schemas.microsoft.com/office/drawing/2014/main" id="{FBD4356F-2091-0E66-C7E0-FF3D82250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3238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Line 28">
                <a:extLst>
                  <a:ext uri="{FF2B5EF4-FFF2-40B4-BE49-F238E27FC236}">
                    <a16:creationId xmlns:a16="http://schemas.microsoft.com/office/drawing/2014/main" id="{6DC48D07-FB9D-5BC7-AD5F-8FB959541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51613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479914CD-51E9-96F9-B083-40BE91F1F849}"/>
                  </a:ext>
                </a:extLst>
              </p:cNvPr>
              <p:cNvSpPr/>
              <p:nvPr/>
            </p:nvSpPr>
            <p:spPr bwMode="auto">
              <a:xfrm>
                <a:off x="6242050" y="4668838"/>
                <a:ext cx="284164" cy="206375"/>
              </a:xfrm>
              <a:custGeom>
                <a:avLst/>
                <a:gdLst>
                  <a:gd name="T0" fmla="*/ 91 w 351"/>
                  <a:gd name="T1" fmla="*/ 140 h 256"/>
                  <a:gd name="T2" fmla="*/ 213 w 351"/>
                  <a:gd name="T3" fmla="*/ 130 h 256"/>
                  <a:gd name="T4" fmla="*/ 335 w 351"/>
                  <a:gd name="T5" fmla="*/ 115 h 256"/>
                  <a:gd name="T6" fmla="*/ 351 w 351"/>
                  <a:gd name="T7" fmla="*/ 226 h 256"/>
                  <a:gd name="T8" fmla="*/ 297 w 351"/>
                  <a:gd name="T9" fmla="*/ 233 h 256"/>
                  <a:gd name="T10" fmla="*/ 179 w 351"/>
                  <a:gd name="T11" fmla="*/ 246 h 256"/>
                  <a:gd name="T12" fmla="*/ 115 w 351"/>
                  <a:gd name="T13" fmla="*/ 251 h 256"/>
                  <a:gd name="T14" fmla="*/ 60 w 351"/>
                  <a:gd name="T15" fmla="*/ 254 h 256"/>
                  <a:gd name="T16" fmla="*/ 6 w 351"/>
                  <a:gd name="T17" fmla="*/ 256 h 256"/>
                  <a:gd name="T18" fmla="*/ 0 w 351"/>
                  <a:gd name="T19" fmla="*/ 26 h 256"/>
                  <a:gd name="T20" fmla="*/ 49 w 351"/>
                  <a:gd name="T21" fmla="*/ 25 h 256"/>
                  <a:gd name="T22" fmla="*/ 100 w 351"/>
                  <a:gd name="T23" fmla="*/ 22 h 256"/>
                  <a:gd name="T24" fmla="*/ 157 w 351"/>
                  <a:gd name="T25" fmla="*/ 17 h 256"/>
                  <a:gd name="T26" fmla="*/ 265 w 351"/>
                  <a:gd name="T27" fmla="*/ 6 h 256"/>
                  <a:gd name="T28" fmla="*/ 314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40"/>
                    </a:moveTo>
                    <a:cubicBezTo>
                      <a:pt x="91" y="140"/>
                      <a:pt x="152" y="135"/>
                      <a:pt x="213" y="130"/>
                    </a:cubicBezTo>
                    <a:cubicBezTo>
                      <a:pt x="274" y="123"/>
                      <a:pt x="335" y="115"/>
                      <a:pt x="335" y="115"/>
                    </a:cubicBezTo>
                    <a:cubicBezTo>
                      <a:pt x="351" y="226"/>
                      <a:pt x="351" y="226"/>
                      <a:pt x="351" y="226"/>
                    </a:cubicBezTo>
                    <a:cubicBezTo>
                      <a:pt x="351" y="226"/>
                      <a:pt x="330" y="229"/>
                      <a:pt x="297" y="233"/>
                    </a:cubicBezTo>
                    <a:cubicBezTo>
                      <a:pt x="265" y="237"/>
                      <a:pt x="222" y="244"/>
                      <a:pt x="179" y="246"/>
                    </a:cubicBezTo>
                    <a:cubicBezTo>
                      <a:pt x="157" y="248"/>
                      <a:pt x="136" y="249"/>
                      <a:pt x="115" y="251"/>
                    </a:cubicBezTo>
                    <a:cubicBezTo>
                      <a:pt x="95" y="252"/>
                      <a:pt x="76" y="254"/>
                      <a:pt x="60" y="254"/>
                    </a:cubicBezTo>
                    <a:cubicBezTo>
                      <a:pt x="28" y="255"/>
                      <a:pt x="6" y="256"/>
                      <a:pt x="6" y="25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0" y="26"/>
                      <a:pt x="49" y="25"/>
                    </a:cubicBezTo>
                    <a:cubicBezTo>
                      <a:pt x="64" y="25"/>
                      <a:pt x="81" y="23"/>
                      <a:pt x="100" y="22"/>
                    </a:cubicBezTo>
                    <a:cubicBezTo>
                      <a:pt x="118" y="20"/>
                      <a:pt x="138" y="19"/>
                      <a:pt x="157" y="17"/>
                    </a:cubicBezTo>
                    <a:cubicBezTo>
                      <a:pt x="197" y="15"/>
                      <a:pt x="236" y="9"/>
                      <a:pt x="265" y="6"/>
                    </a:cubicBezTo>
                    <a:cubicBezTo>
                      <a:pt x="295" y="2"/>
                      <a:pt x="314" y="0"/>
                      <a:pt x="31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Line 30">
                <a:extLst>
                  <a:ext uri="{FF2B5EF4-FFF2-40B4-BE49-F238E27FC236}">
                    <a16:creationId xmlns:a16="http://schemas.microsoft.com/office/drawing/2014/main" id="{8925C54E-2593-E83D-7E10-66609EFF8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6488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id="{0C1313E1-0829-38CA-ADA9-A55A5880679D}"/>
                  </a:ext>
                </a:extLst>
              </p:cNvPr>
              <p:cNvSpPr/>
              <p:nvPr/>
            </p:nvSpPr>
            <p:spPr bwMode="auto">
              <a:xfrm>
                <a:off x="6496050" y="4659313"/>
                <a:ext cx="55563" cy="9525"/>
              </a:xfrm>
              <a:custGeom>
                <a:avLst/>
                <a:gdLst>
                  <a:gd name="T0" fmla="*/ 69 w 69"/>
                  <a:gd name="T1" fmla="*/ 0 h 12"/>
                  <a:gd name="T2" fmla="*/ 34 w 69"/>
                  <a:gd name="T3" fmla="*/ 6 h 12"/>
                  <a:gd name="T4" fmla="*/ 11 w 69"/>
                  <a:gd name="T5" fmla="*/ 10 h 12"/>
                  <a:gd name="T6" fmla="*/ 0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0"/>
                    </a:moveTo>
                    <a:cubicBezTo>
                      <a:pt x="69" y="0"/>
                      <a:pt x="52" y="3"/>
                      <a:pt x="34" y="6"/>
                    </a:cubicBezTo>
                    <a:cubicBezTo>
                      <a:pt x="26" y="8"/>
                      <a:pt x="17" y="9"/>
                      <a:pt x="11" y="10"/>
                    </a:cubicBezTo>
                    <a:cubicBezTo>
                      <a:pt x="5" y="11"/>
                      <a:pt x="0" y="12"/>
                      <a:pt x="0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F7981536-7897-0227-8FDA-78FDE58338AF}"/>
                  </a:ext>
                </a:extLst>
              </p:cNvPr>
              <p:cNvSpPr/>
              <p:nvPr/>
            </p:nvSpPr>
            <p:spPr bwMode="auto">
              <a:xfrm>
                <a:off x="5846763" y="4668838"/>
                <a:ext cx="284163" cy="206375"/>
              </a:xfrm>
              <a:custGeom>
                <a:avLst/>
                <a:gdLst>
                  <a:gd name="T0" fmla="*/ 260 w 351"/>
                  <a:gd name="T1" fmla="*/ 140 h 256"/>
                  <a:gd name="T2" fmla="*/ 138 w 351"/>
                  <a:gd name="T3" fmla="*/ 130 h 256"/>
                  <a:gd name="T4" fmla="*/ 16 w 351"/>
                  <a:gd name="T5" fmla="*/ 115 h 256"/>
                  <a:gd name="T6" fmla="*/ 0 w 351"/>
                  <a:gd name="T7" fmla="*/ 226 h 256"/>
                  <a:gd name="T8" fmla="*/ 54 w 351"/>
                  <a:gd name="T9" fmla="*/ 233 h 256"/>
                  <a:gd name="T10" fmla="*/ 172 w 351"/>
                  <a:gd name="T11" fmla="*/ 246 h 256"/>
                  <a:gd name="T12" fmla="*/ 236 w 351"/>
                  <a:gd name="T13" fmla="*/ 251 h 256"/>
                  <a:gd name="T14" fmla="*/ 291 w 351"/>
                  <a:gd name="T15" fmla="*/ 254 h 256"/>
                  <a:gd name="T16" fmla="*/ 345 w 351"/>
                  <a:gd name="T17" fmla="*/ 256 h 256"/>
                  <a:gd name="T18" fmla="*/ 351 w 351"/>
                  <a:gd name="T19" fmla="*/ 26 h 256"/>
                  <a:gd name="T20" fmla="*/ 302 w 351"/>
                  <a:gd name="T21" fmla="*/ 25 h 256"/>
                  <a:gd name="T22" fmla="*/ 251 w 351"/>
                  <a:gd name="T23" fmla="*/ 22 h 256"/>
                  <a:gd name="T24" fmla="*/ 194 w 351"/>
                  <a:gd name="T25" fmla="*/ 17 h 256"/>
                  <a:gd name="T26" fmla="*/ 86 w 351"/>
                  <a:gd name="T27" fmla="*/ 6 h 256"/>
                  <a:gd name="T28" fmla="*/ 37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40"/>
                    </a:moveTo>
                    <a:cubicBezTo>
                      <a:pt x="260" y="140"/>
                      <a:pt x="199" y="135"/>
                      <a:pt x="138" y="130"/>
                    </a:cubicBezTo>
                    <a:cubicBezTo>
                      <a:pt x="77" y="123"/>
                      <a:pt x="16" y="115"/>
                      <a:pt x="16" y="115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6"/>
                      <a:pt x="21" y="229"/>
                      <a:pt x="54" y="233"/>
                    </a:cubicBezTo>
                    <a:cubicBezTo>
                      <a:pt x="86" y="237"/>
                      <a:pt x="129" y="244"/>
                      <a:pt x="172" y="246"/>
                    </a:cubicBezTo>
                    <a:cubicBezTo>
                      <a:pt x="194" y="248"/>
                      <a:pt x="215" y="249"/>
                      <a:pt x="236" y="251"/>
                    </a:cubicBezTo>
                    <a:cubicBezTo>
                      <a:pt x="256" y="252"/>
                      <a:pt x="275" y="254"/>
                      <a:pt x="291" y="254"/>
                    </a:cubicBezTo>
                    <a:cubicBezTo>
                      <a:pt x="323" y="255"/>
                      <a:pt x="345" y="256"/>
                      <a:pt x="345" y="256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51" y="26"/>
                      <a:pt x="331" y="26"/>
                      <a:pt x="302" y="25"/>
                    </a:cubicBezTo>
                    <a:cubicBezTo>
                      <a:pt x="287" y="25"/>
                      <a:pt x="270" y="23"/>
                      <a:pt x="251" y="22"/>
                    </a:cubicBezTo>
                    <a:cubicBezTo>
                      <a:pt x="233" y="20"/>
                      <a:pt x="213" y="19"/>
                      <a:pt x="194" y="17"/>
                    </a:cubicBezTo>
                    <a:cubicBezTo>
                      <a:pt x="154" y="15"/>
                      <a:pt x="115" y="9"/>
                      <a:pt x="86" y="6"/>
                    </a:cubicBezTo>
                    <a:cubicBezTo>
                      <a:pt x="56" y="2"/>
                      <a:pt x="37" y="0"/>
                      <a:pt x="3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Line 33">
                <a:extLst>
                  <a:ext uri="{FF2B5EF4-FFF2-40B4-BE49-F238E27FC236}">
                    <a16:creationId xmlns:a16="http://schemas.microsoft.com/office/drawing/2014/main" id="{BC6CDDEA-AE5E-1816-0319-C293187D7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0925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53BC8844-83A0-5457-EF68-2A93F65646A4}"/>
                  </a:ext>
                </a:extLst>
              </p:cNvPr>
              <p:cNvSpPr/>
              <p:nvPr/>
            </p:nvSpPr>
            <p:spPr bwMode="auto">
              <a:xfrm>
                <a:off x="5821363" y="4659313"/>
                <a:ext cx="55563" cy="9525"/>
              </a:xfrm>
              <a:custGeom>
                <a:avLst/>
                <a:gdLst>
                  <a:gd name="T0" fmla="*/ 0 w 69"/>
                  <a:gd name="T1" fmla="*/ 0 h 12"/>
                  <a:gd name="T2" fmla="*/ 35 w 69"/>
                  <a:gd name="T3" fmla="*/ 6 h 12"/>
                  <a:gd name="T4" fmla="*/ 58 w 69"/>
                  <a:gd name="T5" fmla="*/ 10 h 12"/>
                  <a:gd name="T6" fmla="*/ 69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0"/>
                    </a:moveTo>
                    <a:cubicBezTo>
                      <a:pt x="0" y="0"/>
                      <a:pt x="17" y="3"/>
                      <a:pt x="35" y="6"/>
                    </a:cubicBezTo>
                    <a:cubicBezTo>
                      <a:pt x="43" y="8"/>
                      <a:pt x="52" y="9"/>
                      <a:pt x="58" y="10"/>
                    </a:cubicBezTo>
                    <a:cubicBezTo>
                      <a:pt x="64" y="11"/>
                      <a:pt x="69" y="12"/>
                      <a:pt x="69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Freeform 35">
                <a:extLst>
                  <a:ext uri="{FF2B5EF4-FFF2-40B4-BE49-F238E27FC236}">
                    <a16:creationId xmlns:a16="http://schemas.microsoft.com/office/drawing/2014/main" id="{D1F9E1A1-D400-3894-CD4E-5C31E7ED7DA4}"/>
                  </a:ext>
                </a:extLst>
              </p:cNvPr>
              <p:cNvSpPr/>
              <p:nvPr/>
            </p:nvSpPr>
            <p:spPr bwMode="auto">
              <a:xfrm>
                <a:off x="5461000" y="4583113"/>
                <a:ext cx="304800" cy="247650"/>
              </a:xfrm>
              <a:custGeom>
                <a:avLst/>
                <a:gdLst>
                  <a:gd name="T0" fmla="*/ 120 w 377"/>
                  <a:gd name="T1" fmla="*/ 137 h 307"/>
                  <a:gd name="T2" fmla="*/ 157 w 377"/>
                  <a:gd name="T3" fmla="*/ 148 h 307"/>
                  <a:gd name="T4" fmla="*/ 194 w 377"/>
                  <a:gd name="T5" fmla="*/ 159 h 307"/>
                  <a:gd name="T6" fmla="*/ 216 w 377"/>
                  <a:gd name="T7" fmla="*/ 165 h 307"/>
                  <a:gd name="T8" fmla="*/ 238 w 377"/>
                  <a:gd name="T9" fmla="*/ 170 h 307"/>
                  <a:gd name="T10" fmla="*/ 320 w 377"/>
                  <a:gd name="T11" fmla="*/ 189 h 307"/>
                  <a:gd name="T12" fmla="*/ 347 w 377"/>
                  <a:gd name="T13" fmla="*/ 195 h 307"/>
                  <a:gd name="T14" fmla="*/ 357 w 377"/>
                  <a:gd name="T15" fmla="*/ 197 h 307"/>
                  <a:gd name="T16" fmla="*/ 335 w 377"/>
                  <a:gd name="T17" fmla="*/ 307 h 307"/>
                  <a:gd name="T18" fmla="*/ 331 w 377"/>
                  <a:gd name="T19" fmla="*/ 307 h 307"/>
                  <a:gd name="T20" fmla="*/ 320 w 377"/>
                  <a:gd name="T21" fmla="*/ 304 h 307"/>
                  <a:gd name="T22" fmla="*/ 282 w 377"/>
                  <a:gd name="T23" fmla="*/ 296 h 307"/>
                  <a:gd name="T24" fmla="*/ 228 w 377"/>
                  <a:gd name="T25" fmla="*/ 283 h 307"/>
                  <a:gd name="T26" fmla="*/ 166 w 377"/>
                  <a:gd name="T27" fmla="*/ 268 h 307"/>
                  <a:gd name="T28" fmla="*/ 51 w 377"/>
                  <a:gd name="T29" fmla="*/ 235 h 307"/>
                  <a:gd name="T30" fmla="*/ 0 w 377"/>
                  <a:gd name="T31" fmla="*/ 217 h 307"/>
                  <a:gd name="T32" fmla="*/ 73 w 377"/>
                  <a:gd name="T33" fmla="*/ 0 h 307"/>
                  <a:gd name="T34" fmla="*/ 119 w 377"/>
                  <a:gd name="T35" fmla="*/ 16 h 307"/>
                  <a:gd name="T36" fmla="*/ 224 w 377"/>
                  <a:gd name="T37" fmla="*/ 45 h 307"/>
                  <a:gd name="T38" fmla="*/ 252 w 377"/>
                  <a:gd name="T39" fmla="*/ 53 h 307"/>
                  <a:gd name="T40" fmla="*/ 280 w 377"/>
                  <a:gd name="T41" fmla="*/ 60 h 307"/>
                  <a:gd name="T42" fmla="*/ 329 w 377"/>
                  <a:gd name="T43" fmla="*/ 71 h 307"/>
                  <a:gd name="T44" fmla="*/ 364 w 377"/>
                  <a:gd name="T45" fmla="*/ 79 h 307"/>
                  <a:gd name="T46" fmla="*/ 377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120" y="137"/>
                    </a:moveTo>
                    <a:cubicBezTo>
                      <a:pt x="120" y="137"/>
                      <a:pt x="134" y="142"/>
                      <a:pt x="157" y="148"/>
                    </a:cubicBezTo>
                    <a:cubicBezTo>
                      <a:pt x="168" y="151"/>
                      <a:pt x="180" y="155"/>
                      <a:pt x="194" y="159"/>
                    </a:cubicBezTo>
                    <a:cubicBezTo>
                      <a:pt x="201" y="161"/>
                      <a:pt x="208" y="163"/>
                      <a:pt x="216" y="165"/>
                    </a:cubicBezTo>
                    <a:cubicBezTo>
                      <a:pt x="223" y="167"/>
                      <a:pt x="230" y="168"/>
                      <a:pt x="238" y="170"/>
                    </a:cubicBezTo>
                    <a:cubicBezTo>
                      <a:pt x="268" y="177"/>
                      <a:pt x="297" y="184"/>
                      <a:pt x="320" y="189"/>
                    </a:cubicBezTo>
                    <a:cubicBezTo>
                      <a:pt x="331" y="191"/>
                      <a:pt x="340" y="194"/>
                      <a:pt x="347" y="195"/>
                    </a:cubicBezTo>
                    <a:cubicBezTo>
                      <a:pt x="353" y="197"/>
                      <a:pt x="357" y="197"/>
                      <a:pt x="357" y="197"/>
                    </a:cubicBezTo>
                    <a:cubicBezTo>
                      <a:pt x="335" y="307"/>
                      <a:pt x="335" y="307"/>
                      <a:pt x="335" y="307"/>
                    </a:cubicBezTo>
                    <a:cubicBezTo>
                      <a:pt x="335" y="307"/>
                      <a:pt x="333" y="307"/>
                      <a:pt x="331" y="307"/>
                    </a:cubicBezTo>
                    <a:cubicBezTo>
                      <a:pt x="328" y="306"/>
                      <a:pt x="325" y="305"/>
                      <a:pt x="320" y="304"/>
                    </a:cubicBezTo>
                    <a:cubicBezTo>
                      <a:pt x="311" y="302"/>
                      <a:pt x="298" y="299"/>
                      <a:pt x="282" y="296"/>
                    </a:cubicBezTo>
                    <a:cubicBezTo>
                      <a:pt x="266" y="292"/>
                      <a:pt x="248" y="288"/>
                      <a:pt x="228" y="283"/>
                    </a:cubicBezTo>
                    <a:cubicBezTo>
                      <a:pt x="208" y="278"/>
                      <a:pt x="187" y="274"/>
                      <a:pt x="166" y="268"/>
                    </a:cubicBezTo>
                    <a:cubicBezTo>
                      <a:pt x="124" y="256"/>
                      <a:pt x="83" y="244"/>
                      <a:pt x="51" y="235"/>
                    </a:cubicBezTo>
                    <a:cubicBezTo>
                      <a:pt x="21" y="224"/>
                      <a:pt x="0" y="217"/>
                      <a:pt x="0" y="2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91" y="6"/>
                      <a:pt x="119" y="16"/>
                    </a:cubicBezTo>
                    <a:cubicBezTo>
                      <a:pt x="148" y="24"/>
                      <a:pt x="186" y="34"/>
                      <a:pt x="224" y="45"/>
                    </a:cubicBezTo>
                    <a:cubicBezTo>
                      <a:pt x="233" y="48"/>
                      <a:pt x="243" y="51"/>
                      <a:pt x="252" y="53"/>
                    </a:cubicBezTo>
                    <a:cubicBezTo>
                      <a:pt x="262" y="55"/>
                      <a:pt x="271" y="57"/>
                      <a:pt x="280" y="60"/>
                    </a:cubicBezTo>
                    <a:cubicBezTo>
                      <a:pt x="298" y="64"/>
                      <a:pt x="315" y="68"/>
                      <a:pt x="329" y="71"/>
                    </a:cubicBezTo>
                    <a:cubicBezTo>
                      <a:pt x="343" y="74"/>
                      <a:pt x="355" y="77"/>
                      <a:pt x="364" y="79"/>
                    </a:cubicBezTo>
                    <a:cubicBezTo>
                      <a:pt x="372" y="81"/>
                      <a:pt x="377" y="82"/>
                      <a:pt x="377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Line 36">
                <a:extLst>
                  <a:ext uri="{FF2B5EF4-FFF2-40B4-BE49-F238E27FC236}">
                    <a16:creationId xmlns:a16="http://schemas.microsoft.com/office/drawing/2014/main" id="{E5A8056A-F040-E32D-A119-5FF353516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67350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Line 37">
                <a:extLst>
                  <a:ext uri="{FF2B5EF4-FFF2-40B4-BE49-F238E27FC236}">
                    <a16:creationId xmlns:a16="http://schemas.microsoft.com/office/drawing/2014/main" id="{32C0C5C9-876B-2B8F-C7B1-A43C682C4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65800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8FED51D3-384B-4F49-463C-F2DEA3468744}"/>
                  </a:ext>
                </a:extLst>
              </p:cNvPr>
              <p:cNvSpPr/>
              <p:nvPr/>
            </p:nvSpPr>
            <p:spPr bwMode="auto">
              <a:xfrm>
                <a:off x="5092700" y="4438650"/>
                <a:ext cx="322263" cy="279400"/>
              </a:xfrm>
              <a:custGeom>
                <a:avLst/>
                <a:gdLst>
                  <a:gd name="T0" fmla="*/ 274 w 398"/>
                  <a:gd name="T1" fmla="*/ 208 h 346"/>
                  <a:gd name="T2" fmla="*/ 239 w 398"/>
                  <a:gd name="T3" fmla="*/ 192 h 346"/>
                  <a:gd name="T4" fmla="*/ 203 w 398"/>
                  <a:gd name="T5" fmla="*/ 176 h 346"/>
                  <a:gd name="T6" fmla="*/ 163 w 398"/>
                  <a:gd name="T7" fmla="*/ 157 h 346"/>
                  <a:gd name="T8" fmla="*/ 88 w 398"/>
                  <a:gd name="T9" fmla="*/ 118 h 346"/>
                  <a:gd name="T10" fmla="*/ 63 w 398"/>
                  <a:gd name="T11" fmla="*/ 106 h 346"/>
                  <a:gd name="T12" fmla="*/ 54 w 398"/>
                  <a:gd name="T13" fmla="*/ 101 h 346"/>
                  <a:gd name="T14" fmla="*/ 0 w 398"/>
                  <a:gd name="T15" fmla="*/ 200 h 346"/>
                  <a:gd name="T16" fmla="*/ 3 w 398"/>
                  <a:gd name="T17" fmla="*/ 201 h 346"/>
                  <a:gd name="T18" fmla="*/ 13 w 398"/>
                  <a:gd name="T19" fmla="*/ 207 h 346"/>
                  <a:gd name="T20" fmla="*/ 48 w 398"/>
                  <a:gd name="T21" fmla="*/ 224 h 346"/>
                  <a:gd name="T22" fmla="*/ 98 w 398"/>
                  <a:gd name="T23" fmla="*/ 250 h 346"/>
                  <a:gd name="T24" fmla="*/ 125 w 398"/>
                  <a:gd name="T25" fmla="*/ 264 h 346"/>
                  <a:gd name="T26" fmla="*/ 155 w 398"/>
                  <a:gd name="T27" fmla="*/ 277 h 346"/>
                  <a:gd name="T28" fmla="*/ 213 w 398"/>
                  <a:gd name="T29" fmla="*/ 304 h 346"/>
                  <a:gd name="T30" fmla="*/ 264 w 398"/>
                  <a:gd name="T31" fmla="*/ 326 h 346"/>
                  <a:gd name="T32" fmla="*/ 314 w 398"/>
                  <a:gd name="T33" fmla="*/ 346 h 346"/>
                  <a:gd name="T34" fmla="*/ 398 w 398"/>
                  <a:gd name="T35" fmla="*/ 132 h 346"/>
                  <a:gd name="T36" fmla="*/ 353 w 398"/>
                  <a:gd name="T37" fmla="*/ 114 h 346"/>
                  <a:gd name="T38" fmla="*/ 306 w 398"/>
                  <a:gd name="T39" fmla="*/ 94 h 346"/>
                  <a:gd name="T40" fmla="*/ 254 w 398"/>
                  <a:gd name="T41" fmla="*/ 70 h 346"/>
                  <a:gd name="T42" fmla="*/ 227 w 398"/>
                  <a:gd name="T43" fmla="*/ 58 h 346"/>
                  <a:gd name="T44" fmla="*/ 201 w 398"/>
                  <a:gd name="T45" fmla="*/ 45 h 346"/>
                  <a:gd name="T46" fmla="*/ 156 w 398"/>
                  <a:gd name="T47" fmla="*/ 22 h 346"/>
                  <a:gd name="T48" fmla="*/ 112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208"/>
                    </a:moveTo>
                    <a:cubicBezTo>
                      <a:pt x="274" y="208"/>
                      <a:pt x="260" y="201"/>
                      <a:pt x="239" y="192"/>
                    </a:cubicBezTo>
                    <a:cubicBezTo>
                      <a:pt x="228" y="187"/>
                      <a:pt x="216" y="182"/>
                      <a:pt x="203" y="176"/>
                    </a:cubicBezTo>
                    <a:cubicBezTo>
                      <a:pt x="190" y="170"/>
                      <a:pt x="176" y="164"/>
                      <a:pt x="163" y="157"/>
                    </a:cubicBezTo>
                    <a:cubicBezTo>
                      <a:pt x="135" y="143"/>
                      <a:pt x="108" y="129"/>
                      <a:pt x="88" y="118"/>
                    </a:cubicBezTo>
                    <a:cubicBezTo>
                      <a:pt x="77" y="113"/>
                      <a:pt x="69" y="109"/>
                      <a:pt x="63" y="106"/>
                    </a:cubicBezTo>
                    <a:cubicBezTo>
                      <a:pt x="57" y="103"/>
                      <a:pt x="54" y="101"/>
                      <a:pt x="54" y="101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0"/>
                      <a:pt x="1" y="200"/>
                      <a:pt x="3" y="201"/>
                    </a:cubicBezTo>
                    <a:cubicBezTo>
                      <a:pt x="6" y="203"/>
                      <a:pt x="9" y="204"/>
                      <a:pt x="13" y="207"/>
                    </a:cubicBezTo>
                    <a:cubicBezTo>
                      <a:pt x="22" y="211"/>
                      <a:pt x="34" y="217"/>
                      <a:pt x="48" y="224"/>
                    </a:cubicBezTo>
                    <a:cubicBezTo>
                      <a:pt x="63" y="232"/>
                      <a:pt x="79" y="241"/>
                      <a:pt x="98" y="250"/>
                    </a:cubicBezTo>
                    <a:cubicBezTo>
                      <a:pt x="107" y="254"/>
                      <a:pt x="116" y="259"/>
                      <a:pt x="125" y="264"/>
                    </a:cubicBezTo>
                    <a:cubicBezTo>
                      <a:pt x="135" y="268"/>
                      <a:pt x="145" y="273"/>
                      <a:pt x="155" y="277"/>
                    </a:cubicBezTo>
                    <a:cubicBezTo>
                      <a:pt x="175" y="286"/>
                      <a:pt x="194" y="295"/>
                      <a:pt x="213" y="304"/>
                    </a:cubicBezTo>
                    <a:cubicBezTo>
                      <a:pt x="231" y="312"/>
                      <a:pt x="248" y="320"/>
                      <a:pt x="264" y="326"/>
                    </a:cubicBezTo>
                    <a:cubicBezTo>
                      <a:pt x="294" y="338"/>
                      <a:pt x="314" y="346"/>
                      <a:pt x="314" y="346"/>
                    </a:cubicBezTo>
                    <a:cubicBezTo>
                      <a:pt x="398" y="132"/>
                      <a:pt x="398" y="132"/>
                      <a:pt x="398" y="132"/>
                    </a:cubicBezTo>
                    <a:cubicBezTo>
                      <a:pt x="398" y="132"/>
                      <a:pt x="380" y="125"/>
                      <a:pt x="353" y="114"/>
                    </a:cubicBezTo>
                    <a:cubicBezTo>
                      <a:pt x="339" y="109"/>
                      <a:pt x="323" y="101"/>
                      <a:pt x="306" y="94"/>
                    </a:cubicBezTo>
                    <a:cubicBezTo>
                      <a:pt x="289" y="86"/>
                      <a:pt x="271" y="78"/>
                      <a:pt x="254" y="70"/>
                    </a:cubicBezTo>
                    <a:cubicBezTo>
                      <a:pt x="245" y="66"/>
                      <a:pt x="236" y="62"/>
                      <a:pt x="227" y="58"/>
                    </a:cubicBezTo>
                    <a:cubicBezTo>
                      <a:pt x="218" y="54"/>
                      <a:pt x="210" y="49"/>
                      <a:pt x="201" y="45"/>
                    </a:cubicBezTo>
                    <a:cubicBezTo>
                      <a:pt x="185" y="37"/>
                      <a:pt x="169" y="29"/>
                      <a:pt x="156" y="22"/>
                    </a:cubicBezTo>
                    <a:cubicBezTo>
                      <a:pt x="130" y="9"/>
                      <a:pt x="112" y="0"/>
                      <a:pt x="112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" name="Freeform 39">
                <a:extLst>
                  <a:ext uri="{FF2B5EF4-FFF2-40B4-BE49-F238E27FC236}">
                    <a16:creationId xmlns:a16="http://schemas.microsoft.com/office/drawing/2014/main" id="{ECD9E2AB-17B5-11F0-9C21-1B5D0F8A46EF}"/>
                  </a:ext>
                </a:extLst>
              </p:cNvPr>
              <p:cNvSpPr/>
              <p:nvPr/>
            </p:nvSpPr>
            <p:spPr bwMode="auto">
              <a:xfrm>
                <a:off x="5414963" y="4545013"/>
                <a:ext cx="52388" cy="20638"/>
              </a:xfrm>
              <a:custGeom>
                <a:avLst/>
                <a:gdLst>
                  <a:gd name="T0" fmla="*/ 0 w 65"/>
                  <a:gd name="T1" fmla="*/ 0 h 26"/>
                  <a:gd name="T2" fmla="*/ 33 w 65"/>
                  <a:gd name="T3" fmla="*/ 13 h 26"/>
                  <a:gd name="T4" fmla="*/ 55 w 65"/>
                  <a:gd name="T5" fmla="*/ 22 h 26"/>
                  <a:gd name="T6" fmla="*/ 65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cubicBezTo>
                      <a:pt x="0" y="0"/>
                      <a:pt x="17" y="7"/>
                      <a:pt x="33" y="13"/>
                    </a:cubicBezTo>
                    <a:cubicBezTo>
                      <a:pt x="41" y="16"/>
                      <a:pt x="49" y="19"/>
                      <a:pt x="55" y="22"/>
                    </a:cubicBezTo>
                    <a:cubicBezTo>
                      <a:pt x="61" y="24"/>
                      <a:pt x="65" y="26"/>
                      <a:pt x="65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Line 40">
                <a:extLst>
                  <a:ext uri="{FF2B5EF4-FFF2-40B4-BE49-F238E27FC236}">
                    <a16:creationId xmlns:a16="http://schemas.microsoft.com/office/drawing/2014/main" id="{383319D0-8A3A-9EED-E32E-2A07C5DD4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5563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7" name="Freeform 41">
                <a:extLst>
                  <a:ext uri="{FF2B5EF4-FFF2-40B4-BE49-F238E27FC236}">
                    <a16:creationId xmlns:a16="http://schemas.microsoft.com/office/drawing/2014/main" id="{FFB3F839-614D-7ED3-8EE5-66BBD025B093}"/>
                  </a:ext>
                </a:extLst>
              </p:cNvPr>
              <p:cNvSpPr/>
              <p:nvPr/>
            </p:nvSpPr>
            <p:spPr bwMode="auto">
              <a:xfrm>
                <a:off x="4764088" y="4233863"/>
                <a:ext cx="323850" cy="306388"/>
              </a:xfrm>
              <a:custGeom>
                <a:avLst/>
                <a:gdLst>
                  <a:gd name="T0" fmla="*/ 139 w 401"/>
                  <a:gd name="T1" fmla="*/ 146 h 379"/>
                  <a:gd name="T2" fmla="*/ 239 w 401"/>
                  <a:gd name="T3" fmla="*/ 217 h 379"/>
                  <a:gd name="T4" fmla="*/ 342 w 401"/>
                  <a:gd name="T5" fmla="*/ 283 h 379"/>
                  <a:gd name="T6" fmla="*/ 283 w 401"/>
                  <a:gd name="T7" fmla="*/ 379 h 379"/>
                  <a:gd name="T8" fmla="*/ 237 w 401"/>
                  <a:gd name="T9" fmla="*/ 350 h 379"/>
                  <a:gd name="T10" fmla="*/ 191 w 401"/>
                  <a:gd name="T11" fmla="*/ 320 h 379"/>
                  <a:gd name="T12" fmla="*/ 178 w 401"/>
                  <a:gd name="T13" fmla="*/ 312 h 379"/>
                  <a:gd name="T14" fmla="*/ 165 w 401"/>
                  <a:gd name="T15" fmla="*/ 302 h 379"/>
                  <a:gd name="T16" fmla="*/ 138 w 401"/>
                  <a:gd name="T17" fmla="*/ 284 h 379"/>
                  <a:gd name="T18" fmla="*/ 87 w 401"/>
                  <a:gd name="T19" fmla="*/ 247 h 379"/>
                  <a:gd name="T20" fmla="*/ 63 w 401"/>
                  <a:gd name="T21" fmla="*/ 230 h 379"/>
                  <a:gd name="T22" fmla="*/ 42 w 401"/>
                  <a:gd name="T23" fmla="*/ 213 h 379"/>
                  <a:gd name="T24" fmla="*/ 0 w 401"/>
                  <a:gd name="T25" fmla="*/ 180 h 379"/>
                  <a:gd name="T26" fmla="*/ 143 w 401"/>
                  <a:gd name="T27" fmla="*/ 0 h 379"/>
                  <a:gd name="T28" fmla="*/ 181 w 401"/>
                  <a:gd name="T29" fmla="*/ 31 h 379"/>
                  <a:gd name="T30" fmla="*/ 269 w 401"/>
                  <a:gd name="T31" fmla="*/ 95 h 379"/>
                  <a:gd name="T32" fmla="*/ 293 w 401"/>
                  <a:gd name="T33" fmla="*/ 112 h 379"/>
                  <a:gd name="T34" fmla="*/ 316 w 401"/>
                  <a:gd name="T35" fmla="*/ 128 h 379"/>
                  <a:gd name="T36" fmla="*/ 359 w 401"/>
                  <a:gd name="T37" fmla="*/ 155 h 379"/>
                  <a:gd name="T38" fmla="*/ 401 w 401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9">
                    <a:moveTo>
                      <a:pt x="139" y="146"/>
                    </a:moveTo>
                    <a:cubicBezTo>
                      <a:pt x="139" y="146"/>
                      <a:pt x="189" y="182"/>
                      <a:pt x="239" y="217"/>
                    </a:cubicBezTo>
                    <a:cubicBezTo>
                      <a:pt x="290" y="250"/>
                      <a:pt x="342" y="283"/>
                      <a:pt x="342" y="283"/>
                    </a:cubicBezTo>
                    <a:cubicBezTo>
                      <a:pt x="283" y="379"/>
                      <a:pt x="283" y="379"/>
                      <a:pt x="283" y="379"/>
                    </a:cubicBezTo>
                    <a:cubicBezTo>
                      <a:pt x="283" y="379"/>
                      <a:pt x="265" y="367"/>
                      <a:pt x="237" y="350"/>
                    </a:cubicBezTo>
                    <a:cubicBezTo>
                      <a:pt x="224" y="341"/>
                      <a:pt x="208" y="331"/>
                      <a:pt x="191" y="320"/>
                    </a:cubicBezTo>
                    <a:cubicBezTo>
                      <a:pt x="186" y="317"/>
                      <a:pt x="182" y="314"/>
                      <a:pt x="178" y="312"/>
                    </a:cubicBezTo>
                    <a:cubicBezTo>
                      <a:pt x="173" y="309"/>
                      <a:pt x="169" y="306"/>
                      <a:pt x="165" y="302"/>
                    </a:cubicBezTo>
                    <a:cubicBezTo>
                      <a:pt x="156" y="296"/>
                      <a:pt x="147" y="290"/>
                      <a:pt x="138" y="284"/>
                    </a:cubicBezTo>
                    <a:cubicBezTo>
                      <a:pt x="121" y="271"/>
                      <a:pt x="103" y="259"/>
                      <a:pt x="87" y="247"/>
                    </a:cubicBezTo>
                    <a:cubicBezTo>
                      <a:pt x="78" y="241"/>
                      <a:pt x="70" y="235"/>
                      <a:pt x="63" y="230"/>
                    </a:cubicBezTo>
                    <a:cubicBezTo>
                      <a:pt x="56" y="224"/>
                      <a:pt x="49" y="218"/>
                      <a:pt x="42" y="213"/>
                    </a:cubicBezTo>
                    <a:cubicBezTo>
                      <a:pt x="17" y="193"/>
                      <a:pt x="0" y="180"/>
                      <a:pt x="0" y="18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58" y="13"/>
                      <a:pt x="181" y="31"/>
                    </a:cubicBezTo>
                    <a:cubicBezTo>
                      <a:pt x="204" y="50"/>
                      <a:pt x="237" y="72"/>
                      <a:pt x="269" y="95"/>
                    </a:cubicBezTo>
                    <a:cubicBezTo>
                      <a:pt x="277" y="101"/>
                      <a:pt x="285" y="106"/>
                      <a:pt x="293" y="112"/>
                    </a:cubicBezTo>
                    <a:cubicBezTo>
                      <a:pt x="301" y="118"/>
                      <a:pt x="309" y="123"/>
                      <a:pt x="316" y="128"/>
                    </a:cubicBezTo>
                    <a:cubicBezTo>
                      <a:pt x="332" y="138"/>
                      <a:pt x="347" y="147"/>
                      <a:pt x="359" y="155"/>
                    </a:cubicBezTo>
                    <a:cubicBezTo>
                      <a:pt x="384" y="171"/>
                      <a:pt x="401" y="182"/>
                      <a:pt x="401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Freeform 42">
                <a:extLst>
                  <a:ext uri="{FF2B5EF4-FFF2-40B4-BE49-F238E27FC236}">
                    <a16:creationId xmlns:a16="http://schemas.microsoft.com/office/drawing/2014/main" id="{2DB8691D-81B4-B23F-2EE5-4B884D9C938B}"/>
                  </a:ext>
                </a:extLst>
              </p:cNvPr>
              <p:cNvSpPr/>
              <p:nvPr/>
            </p:nvSpPr>
            <p:spPr bwMode="auto">
              <a:xfrm>
                <a:off x="4835525" y="4198938"/>
                <a:ext cx="42863" cy="34925"/>
              </a:xfrm>
              <a:custGeom>
                <a:avLst/>
                <a:gdLst>
                  <a:gd name="T0" fmla="*/ 54 w 54"/>
                  <a:gd name="T1" fmla="*/ 43 h 43"/>
                  <a:gd name="T2" fmla="*/ 26 w 54"/>
                  <a:gd name="T3" fmla="*/ 22 h 43"/>
                  <a:gd name="T4" fmla="*/ 16 w 54"/>
                  <a:gd name="T5" fmla="*/ 14 h 43"/>
                  <a:gd name="T6" fmla="*/ 8 w 54"/>
                  <a:gd name="T7" fmla="*/ 7 h 43"/>
                  <a:gd name="T8" fmla="*/ 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43"/>
                    </a:moveTo>
                    <a:cubicBezTo>
                      <a:pt x="54" y="43"/>
                      <a:pt x="40" y="33"/>
                      <a:pt x="26" y="22"/>
                    </a:cubicBezTo>
                    <a:cubicBezTo>
                      <a:pt x="23" y="19"/>
                      <a:pt x="19" y="17"/>
                      <a:pt x="16" y="14"/>
                    </a:cubicBezTo>
                    <a:cubicBezTo>
                      <a:pt x="13" y="11"/>
                      <a:pt x="10" y="9"/>
                      <a:pt x="8" y="7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Freeform 43">
                <a:extLst>
                  <a:ext uri="{FF2B5EF4-FFF2-40B4-BE49-F238E27FC236}">
                    <a16:creationId xmlns:a16="http://schemas.microsoft.com/office/drawing/2014/main" id="{75D4DE00-C5B9-A067-8DB6-0BEE90F6CF69}"/>
                  </a:ext>
                </a:extLst>
              </p:cNvPr>
              <p:cNvSpPr/>
              <p:nvPr/>
            </p:nvSpPr>
            <p:spPr bwMode="auto">
              <a:xfrm>
                <a:off x="5087938" y="4381500"/>
                <a:ext cx="47625" cy="28575"/>
              </a:xfrm>
              <a:custGeom>
                <a:avLst/>
                <a:gdLst>
                  <a:gd name="T0" fmla="*/ 59 w 59"/>
                  <a:gd name="T1" fmla="*/ 35 h 35"/>
                  <a:gd name="T2" fmla="*/ 29 w 59"/>
                  <a:gd name="T3" fmla="*/ 18 h 35"/>
                  <a:gd name="T4" fmla="*/ 9 w 59"/>
                  <a:gd name="T5" fmla="*/ 6 h 35"/>
                  <a:gd name="T6" fmla="*/ 0 w 5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35"/>
                    </a:moveTo>
                    <a:cubicBezTo>
                      <a:pt x="59" y="35"/>
                      <a:pt x="44" y="26"/>
                      <a:pt x="29" y="18"/>
                    </a:cubicBezTo>
                    <a:cubicBezTo>
                      <a:pt x="22" y="13"/>
                      <a:pt x="14" y="9"/>
                      <a:pt x="9" y="6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Freeform 44">
                <a:extLst>
                  <a:ext uri="{FF2B5EF4-FFF2-40B4-BE49-F238E27FC236}">
                    <a16:creationId xmlns:a16="http://schemas.microsoft.com/office/drawing/2014/main" id="{4C7BE187-CDF7-B467-FDA5-1C3DA5999A28}"/>
                  </a:ext>
                </a:extLst>
              </p:cNvPr>
              <p:cNvSpPr/>
              <p:nvPr/>
            </p:nvSpPr>
            <p:spPr bwMode="auto">
              <a:xfrm>
                <a:off x="4471988" y="3981450"/>
                <a:ext cx="320675" cy="320675"/>
              </a:xfrm>
              <a:custGeom>
                <a:avLst/>
                <a:gdLst>
                  <a:gd name="T0" fmla="*/ 255 w 397"/>
                  <a:gd name="T1" fmla="*/ 251 h 395"/>
                  <a:gd name="T2" fmla="*/ 227 w 397"/>
                  <a:gd name="T3" fmla="*/ 225 h 395"/>
                  <a:gd name="T4" fmla="*/ 199 w 397"/>
                  <a:gd name="T5" fmla="*/ 198 h 395"/>
                  <a:gd name="T6" fmla="*/ 168 w 397"/>
                  <a:gd name="T7" fmla="*/ 165 h 395"/>
                  <a:gd name="T8" fmla="*/ 110 w 397"/>
                  <a:gd name="T9" fmla="*/ 104 h 395"/>
                  <a:gd name="T10" fmla="*/ 84 w 397"/>
                  <a:gd name="T11" fmla="*/ 75 h 395"/>
                  <a:gd name="T12" fmla="*/ 0 w 397"/>
                  <a:gd name="T13" fmla="*/ 150 h 395"/>
                  <a:gd name="T14" fmla="*/ 10 w 397"/>
                  <a:gd name="T15" fmla="*/ 161 h 395"/>
                  <a:gd name="T16" fmla="*/ 36 w 397"/>
                  <a:gd name="T17" fmla="*/ 190 h 395"/>
                  <a:gd name="T18" fmla="*/ 118 w 397"/>
                  <a:gd name="T19" fmla="*/ 277 h 395"/>
                  <a:gd name="T20" fmla="*/ 205 w 397"/>
                  <a:gd name="T21" fmla="*/ 359 h 395"/>
                  <a:gd name="T22" fmla="*/ 234 w 397"/>
                  <a:gd name="T23" fmla="*/ 385 h 395"/>
                  <a:gd name="T24" fmla="*/ 245 w 397"/>
                  <a:gd name="T25" fmla="*/ 395 h 395"/>
                  <a:gd name="T26" fmla="*/ 397 w 397"/>
                  <a:gd name="T27" fmla="*/ 223 h 395"/>
                  <a:gd name="T28" fmla="*/ 387 w 397"/>
                  <a:gd name="T29" fmla="*/ 214 h 395"/>
                  <a:gd name="T30" fmla="*/ 360 w 397"/>
                  <a:gd name="T31" fmla="*/ 190 h 395"/>
                  <a:gd name="T32" fmla="*/ 282 w 397"/>
                  <a:gd name="T33" fmla="*/ 115 h 395"/>
                  <a:gd name="T34" fmla="*/ 207 w 397"/>
                  <a:gd name="T35" fmla="*/ 37 h 395"/>
                  <a:gd name="T36" fmla="*/ 183 w 397"/>
                  <a:gd name="T37" fmla="*/ 10 h 395"/>
                  <a:gd name="T38" fmla="*/ 174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251"/>
                    </a:moveTo>
                    <a:cubicBezTo>
                      <a:pt x="255" y="251"/>
                      <a:pt x="244" y="241"/>
                      <a:pt x="227" y="225"/>
                    </a:cubicBezTo>
                    <a:cubicBezTo>
                      <a:pt x="219" y="217"/>
                      <a:pt x="209" y="208"/>
                      <a:pt x="199" y="198"/>
                    </a:cubicBezTo>
                    <a:cubicBezTo>
                      <a:pt x="189" y="187"/>
                      <a:pt x="178" y="176"/>
                      <a:pt x="168" y="165"/>
                    </a:cubicBezTo>
                    <a:cubicBezTo>
                      <a:pt x="146" y="143"/>
                      <a:pt x="125" y="121"/>
                      <a:pt x="110" y="104"/>
                    </a:cubicBezTo>
                    <a:cubicBezTo>
                      <a:pt x="95" y="87"/>
                      <a:pt x="84" y="75"/>
                      <a:pt x="84" y="75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4" y="154"/>
                      <a:pt x="10" y="161"/>
                    </a:cubicBezTo>
                    <a:cubicBezTo>
                      <a:pt x="16" y="168"/>
                      <a:pt x="25" y="179"/>
                      <a:pt x="36" y="190"/>
                    </a:cubicBezTo>
                    <a:cubicBezTo>
                      <a:pt x="59" y="214"/>
                      <a:pt x="89" y="245"/>
                      <a:pt x="118" y="277"/>
                    </a:cubicBezTo>
                    <a:cubicBezTo>
                      <a:pt x="150" y="307"/>
                      <a:pt x="181" y="336"/>
                      <a:pt x="205" y="359"/>
                    </a:cubicBezTo>
                    <a:cubicBezTo>
                      <a:pt x="216" y="370"/>
                      <a:pt x="227" y="379"/>
                      <a:pt x="234" y="385"/>
                    </a:cubicBezTo>
                    <a:cubicBezTo>
                      <a:pt x="241" y="391"/>
                      <a:pt x="245" y="395"/>
                      <a:pt x="245" y="395"/>
                    </a:cubicBezTo>
                    <a:cubicBezTo>
                      <a:pt x="397" y="223"/>
                      <a:pt x="397" y="223"/>
                      <a:pt x="397" y="223"/>
                    </a:cubicBezTo>
                    <a:cubicBezTo>
                      <a:pt x="397" y="223"/>
                      <a:pt x="393" y="220"/>
                      <a:pt x="387" y="214"/>
                    </a:cubicBezTo>
                    <a:cubicBezTo>
                      <a:pt x="380" y="209"/>
                      <a:pt x="371" y="201"/>
                      <a:pt x="360" y="190"/>
                    </a:cubicBezTo>
                    <a:cubicBezTo>
                      <a:pt x="339" y="170"/>
                      <a:pt x="310" y="143"/>
                      <a:pt x="282" y="115"/>
                    </a:cubicBezTo>
                    <a:cubicBezTo>
                      <a:pt x="255" y="87"/>
                      <a:pt x="227" y="58"/>
                      <a:pt x="207" y="37"/>
                    </a:cubicBezTo>
                    <a:cubicBezTo>
                      <a:pt x="197" y="26"/>
                      <a:pt x="189" y="17"/>
                      <a:pt x="183" y="10"/>
                    </a:cubicBezTo>
                    <a:cubicBezTo>
                      <a:pt x="177" y="4"/>
                      <a:pt x="174" y="0"/>
                      <a:pt x="17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Line 45">
                <a:extLst>
                  <a:ext uri="{FF2B5EF4-FFF2-40B4-BE49-F238E27FC236}">
                    <a16:creationId xmlns:a16="http://schemas.microsoft.com/office/drawing/2014/main" id="{39845653-C8FF-3111-6A22-6A45A3B7A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663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Line 46">
                <a:extLst>
                  <a:ext uri="{FF2B5EF4-FFF2-40B4-BE49-F238E27FC236}">
                    <a16:creationId xmlns:a16="http://schemas.microsoft.com/office/drawing/2014/main" id="{BC374C02-E3CB-6B46-45F6-4779FA9CC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63" y="3940175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" name="Freeform 47">
                <a:extLst>
                  <a:ext uri="{FF2B5EF4-FFF2-40B4-BE49-F238E27FC236}">
                    <a16:creationId xmlns:a16="http://schemas.microsoft.com/office/drawing/2014/main" id="{E9A753B0-C735-94C7-3D4E-327F3C5F27E5}"/>
                  </a:ext>
                </a:extLst>
              </p:cNvPr>
              <p:cNvSpPr/>
              <p:nvPr/>
            </p:nvSpPr>
            <p:spPr bwMode="auto">
              <a:xfrm>
                <a:off x="4235450" y="3687763"/>
                <a:ext cx="304800" cy="325438"/>
              </a:xfrm>
              <a:custGeom>
                <a:avLst/>
                <a:gdLst>
                  <a:gd name="T0" fmla="*/ 144 w 377"/>
                  <a:gd name="T1" fmla="*/ 136 h 403"/>
                  <a:gd name="T2" fmla="*/ 149 w 377"/>
                  <a:gd name="T3" fmla="*/ 144 h 403"/>
                  <a:gd name="T4" fmla="*/ 165 w 377"/>
                  <a:gd name="T5" fmla="*/ 167 h 403"/>
                  <a:gd name="T6" fmla="*/ 213 w 377"/>
                  <a:gd name="T7" fmla="*/ 236 h 403"/>
                  <a:gd name="T8" fmla="*/ 240 w 377"/>
                  <a:gd name="T9" fmla="*/ 272 h 403"/>
                  <a:gd name="T10" fmla="*/ 264 w 377"/>
                  <a:gd name="T11" fmla="*/ 303 h 403"/>
                  <a:gd name="T12" fmla="*/ 287 w 377"/>
                  <a:gd name="T13" fmla="*/ 333 h 403"/>
                  <a:gd name="T14" fmla="*/ 200 w 377"/>
                  <a:gd name="T15" fmla="*/ 403 h 403"/>
                  <a:gd name="T16" fmla="*/ 166 w 377"/>
                  <a:gd name="T17" fmla="*/ 361 h 403"/>
                  <a:gd name="T18" fmla="*/ 96 w 377"/>
                  <a:gd name="T19" fmla="*/ 265 h 403"/>
                  <a:gd name="T20" fmla="*/ 77 w 377"/>
                  <a:gd name="T21" fmla="*/ 238 h 403"/>
                  <a:gd name="T22" fmla="*/ 59 w 377"/>
                  <a:gd name="T23" fmla="*/ 212 h 403"/>
                  <a:gd name="T24" fmla="*/ 29 w 377"/>
                  <a:gd name="T25" fmla="*/ 166 h 403"/>
                  <a:gd name="T26" fmla="*/ 0 w 377"/>
                  <a:gd name="T27" fmla="*/ 120 h 403"/>
                  <a:gd name="T28" fmla="*/ 196 w 377"/>
                  <a:gd name="T29" fmla="*/ 0 h 403"/>
                  <a:gd name="T30" fmla="*/ 222 w 377"/>
                  <a:gd name="T31" fmla="*/ 41 h 403"/>
                  <a:gd name="T32" fmla="*/ 249 w 377"/>
                  <a:gd name="T33" fmla="*/ 84 h 403"/>
                  <a:gd name="T34" fmla="*/ 266 w 377"/>
                  <a:gd name="T35" fmla="*/ 108 h 403"/>
                  <a:gd name="T36" fmla="*/ 283 w 377"/>
                  <a:gd name="T37" fmla="*/ 132 h 403"/>
                  <a:gd name="T38" fmla="*/ 347 w 377"/>
                  <a:gd name="T39" fmla="*/ 219 h 403"/>
                  <a:gd name="T40" fmla="*/ 377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144" y="136"/>
                    </a:moveTo>
                    <a:cubicBezTo>
                      <a:pt x="144" y="136"/>
                      <a:pt x="146" y="139"/>
                      <a:pt x="149" y="144"/>
                    </a:cubicBezTo>
                    <a:cubicBezTo>
                      <a:pt x="153" y="150"/>
                      <a:pt x="158" y="158"/>
                      <a:pt x="165" y="167"/>
                    </a:cubicBezTo>
                    <a:cubicBezTo>
                      <a:pt x="178" y="186"/>
                      <a:pt x="196" y="211"/>
                      <a:pt x="213" y="236"/>
                    </a:cubicBezTo>
                    <a:cubicBezTo>
                      <a:pt x="222" y="248"/>
                      <a:pt x="231" y="261"/>
                      <a:pt x="240" y="272"/>
                    </a:cubicBezTo>
                    <a:cubicBezTo>
                      <a:pt x="248" y="284"/>
                      <a:pt x="257" y="294"/>
                      <a:pt x="264" y="303"/>
                    </a:cubicBezTo>
                    <a:cubicBezTo>
                      <a:pt x="278" y="321"/>
                      <a:pt x="287" y="333"/>
                      <a:pt x="287" y="333"/>
                    </a:cubicBezTo>
                    <a:cubicBezTo>
                      <a:pt x="200" y="403"/>
                      <a:pt x="200" y="403"/>
                      <a:pt x="200" y="403"/>
                    </a:cubicBezTo>
                    <a:cubicBezTo>
                      <a:pt x="200" y="403"/>
                      <a:pt x="186" y="386"/>
                      <a:pt x="166" y="361"/>
                    </a:cubicBezTo>
                    <a:cubicBezTo>
                      <a:pt x="145" y="336"/>
                      <a:pt x="121" y="300"/>
                      <a:pt x="96" y="265"/>
                    </a:cubicBezTo>
                    <a:cubicBezTo>
                      <a:pt x="89" y="256"/>
                      <a:pt x="83" y="247"/>
                      <a:pt x="77" y="238"/>
                    </a:cubicBezTo>
                    <a:cubicBezTo>
                      <a:pt x="71" y="230"/>
                      <a:pt x="65" y="221"/>
                      <a:pt x="59" y="212"/>
                    </a:cubicBezTo>
                    <a:cubicBezTo>
                      <a:pt x="48" y="195"/>
                      <a:pt x="38" y="179"/>
                      <a:pt x="29" y="166"/>
                    </a:cubicBezTo>
                    <a:cubicBezTo>
                      <a:pt x="12" y="138"/>
                      <a:pt x="0" y="120"/>
                      <a:pt x="0" y="12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0"/>
                      <a:pt x="206" y="17"/>
                      <a:pt x="222" y="41"/>
                    </a:cubicBezTo>
                    <a:cubicBezTo>
                      <a:pt x="230" y="54"/>
                      <a:pt x="240" y="68"/>
                      <a:pt x="249" y="84"/>
                    </a:cubicBezTo>
                    <a:cubicBezTo>
                      <a:pt x="254" y="92"/>
                      <a:pt x="260" y="100"/>
                      <a:pt x="266" y="108"/>
                    </a:cubicBezTo>
                    <a:cubicBezTo>
                      <a:pt x="271" y="115"/>
                      <a:pt x="277" y="123"/>
                      <a:pt x="283" y="132"/>
                    </a:cubicBezTo>
                    <a:cubicBezTo>
                      <a:pt x="306" y="163"/>
                      <a:pt x="328" y="196"/>
                      <a:pt x="347" y="219"/>
                    </a:cubicBezTo>
                    <a:cubicBezTo>
                      <a:pt x="365" y="242"/>
                      <a:pt x="377" y="258"/>
                      <a:pt x="377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Freeform 48">
                <a:extLst>
                  <a:ext uri="{FF2B5EF4-FFF2-40B4-BE49-F238E27FC236}">
                    <a16:creationId xmlns:a16="http://schemas.microsoft.com/office/drawing/2014/main" id="{286D1B79-0526-CE05-5CB5-D7115C869252}"/>
                  </a:ext>
                </a:extLst>
              </p:cNvPr>
              <p:cNvSpPr/>
              <p:nvPr/>
            </p:nvSpPr>
            <p:spPr bwMode="auto">
              <a:xfrm>
                <a:off x="4365625" y="3640138"/>
                <a:ext cx="28575" cy="47625"/>
              </a:xfrm>
              <a:custGeom>
                <a:avLst/>
                <a:gdLst>
                  <a:gd name="T0" fmla="*/ 36 w 36"/>
                  <a:gd name="T1" fmla="*/ 60 h 60"/>
                  <a:gd name="T2" fmla="*/ 30 w 36"/>
                  <a:gd name="T3" fmla="*/ 51 h 60"/>
                  <a:gd name="T4" fmla="*/ 18 w 36"/>
                  <a:gd name="T5" fmla="*/ 30 h 60"/>
                  <a:gd name="T6" fmla="*/ 0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60"/>
                    </a:moveTo>
                    <a:cubicBezTo>
                      <a:pt x="36" y="60"/>
                      <a:pt x="33" y="56"/>
                      <a:pt x="30" y="51"/>
                    </a:cubicBezTo>
                    <a:cubicBezTo>
                      <a:pt x="26" y="45"/>
                      <a:pt x="22" y="38"/>
                      <a:pt x="18" y="30"/>
                    </a:cubicBezTo>
                    <a:cubicBezTo>
                      <a:pt x="9" y="15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5" name="Freeform 49">
                <a:extLst>
                  <a:ext uri="{FF2B5EF4-FFF2-40B4-BE49-F238E27FC236}">
                    <a16:creationId xmlns:a16="http://schemas.microsoft.com/office/drawing/2014/main" id="{CD2919AF-E5E1-57DE-A6F1-5425E34C8925}"/>
                  </a:ext>
                </a:extLst>
              </p:cNvPr>
              <p:cNvSpPr/>
              <p:nvPr/>
            </p:nvSpPr>
            <p:spPr bwMode="auto">
              <a:xfrm>
                <a:off x="4540250" y="3897313"/>
                <a:ext cx="36513" cy="42863"/>
              </a:xfrm>
              <a:custGeom>
                <a:avLst/>
                <a:gdLst>
                  <a:gd name="T0" fmla="*/ 44 w 44"/>
                  <a:gd name="T1" fmla="*/ 54 h 54"/>
                  <a:gd name="T2" fmla="*/ 37 w 44"/>
                  <a:gd name="T3" fmla="*/ 46 h 54"/>
                  <a:gd name="T4" fmla="*/ 29 w 44"/>
                  <a:gd name="T5" fmla="*/ 37 h 54"/>
                  <a:gd name="T6" fmla="*/ 21 w 44"/>
                  <a:gd name="T7" fmla="*/ 27 h 54"/>
                  <a:gd name="T8" fmla="*/ 0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cubicBezTo>
                      <a:pt x="44" y="54"/>
                      <a:pt x="41" y="50"/>
                      <a:pt x="37" y="46"/>
                    </a:cubicBezTo>
                    <a:cubicBezTo>
                      <a:pt x="35" y="43"/>
                      <a:pt x="32" y="40"/>
                      <a:pt x="29" y="37"/>
                    </a:cubicBezTo>
                    <a:cubicBezTo>
                      <a:pt x="27" y="34"/>
                      <a:pt x="24" y="31"/>
                      <a:pt x="21" y="27"/>
                    </a:cubicBezTo>
                    <a:cubicBezTo>
                      <a:pt x="11" y="14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6" name="Freeform 50">
                <a:extLst>
                  <a:ext uri="{FF2B5EF4-FFF2-40B4-BE49-F238E27FC236}">
                    <a16:creationId xmlns:a16="http://schemas.microsoft.com/office/drawing/2014/main" id="{20F81DF5-48DB-D919-6FCF-C5B9F8F4891F}"/>
                  </a:ext>
                </a:extLst>
              </p:cNvPr>
              <p:cNvSpPr/>
              <p:nvPr/>
            </p:nvSpPr>
            <p:spPr bwMode="auto">
              <a:xfrm>
                <a:off x="4056063" y="3360738"/>
                <a:ext cx="282575" cy="319088"/>
              </a:xfrm>
              <a:custGeom>
                <a:avLst/>
                <a:gdLst>
                  <a:gd name="T0" fmla="*/ 205 w 348"/>
                  <a:gd name="T1" fmla="*/ 263 h 396"/>
                  <a:gd name="T2" fmla="*/ 187 w 348"/>
                  <a:gd name="T3" fmla="*/ 229 h 396"/>
                  <a:gd name="T4" fmla="*/ 152 w 348"/>
                  <a:gd name="T5" fmla="*/ 153 h 396"/>
                  <a:gd name="T6" fmla="*/ 134 w 348"/>
                  <a:gd name="T7" fmla="*/ 112 h 396"/>
                  <a:gd name="T8" fmla="*/ 119 w 348"/>
                  <a:gd name="T9" fmla="*/ 76 h 396"/>
                  <a:gd name="T10" fmla="*/ 105 w 348"/>
                  <a:gd name="T11" fmla="*/ 40 h 396"/>
                  <a:gd name="T12" fmla="*/ 0 w 348"/>
                  <a:gd name="T13" fmla="*/ 81 h 396"/>
                  <a:gd name="T14" fmla="*/ 20 w 348"/>
                  <a:gd name="T15" fmla="*/ 132 h 396"/>
                  <a:gd name="T16" fmla="*/ 42 w 348"/>
                  <a:gd name="T17" fmla="*/ 182 h 396"/>
                  <a:gd name="T18" fmla="*/ 69 w 348"/>
                  <a:gd name="T19" fmla="*/ 241 h 396"/>
                  <a:gd name="T20" fmla="*/ 82 w 348"/>
                  <a:gd name="T21" fmla="*/ 270 h 396"/>
                  <a:gd name="T22" fmla="*/ 96 w 348"/>
                  <a:gd name="T23" fmla="*/ 298 h 396"/>
                  <a:gd name="T24" fmla="*/ 121 w 348"/>
                  <a:gd name="T25" fmla="*/ 347 h 396"/>
                  <a:gd name="T26" fmla="*/ 146 w 348"/>
                  <a:gd name="T27" fmla="*/ 396 h 396"/>
                  <a:gd name="T28" fmla="*/ 348 w 348"/>
                  <a:gd name="T29" fmla="*/ 286 h 396"/>
                  <a:gd name="T30" fmla="*/ 325 w 348"/>
                  <a:gd name="T31" fmla="*/ 242 h 396"/>
                  <a:gd name="T32" fmla="*/ 302 w 348"/>
                  <a:gd name="T33" fmla="*/ 197 h 396"/>
                  <a:gd name="T34" fmla="*/ 289 w 348"/>
                  <a:gd name="T35" fmla="*/ 172 h 396"/>
                  <a:gd name="T36" fmla="*/ 277 w 348"/>
                  <a:gd name="T37" fmla="*/ 145 h 396"/>
                  <a:gd name="T38" fmla="*/ 253 w 348"/>
                  <a:gd name="T39" fmla="*/ 92 h 396"/>
                  <a:gd name="T40" fmla="*/ 233 w 348"/>
                  <a:gd name="T41" fmla="*/ 46 h 396"/>
                  <a:gd name="T42" fmla="*/ 215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263"/>
                    </a:moveTo>
                    <a:cubicBezTo>
                      <a:pt x="205" y="263"/>
                      <a:pt x="198" y="250"/>
                      <a:pt x="187" y="229"/>
                    </a:cubicBezTo>
                    <a:cubicBezTo>
                      <a:pt x="177" y="209"/>
                      <a:pt x="165" y="181"/>
                      <a:pt x="152" y="153"/>
                    </a:cubicBezTo>
                    <a:cubicBezTo>
                      <a:pt x="146" y="139"/>
                      <a:pt x="140" y="125"/>
                      <a:pt x="134" y="112"/>
                    </a:cubicBezTo>
                    <a:cubicBezTo>
                      <a:pt x="128" y="99"/>
                      <a:pt x="124" y="86"/>
                      <a:pt x="119" y="76"/>
                    </a:cubicBezTo>
                    <a:cubicBezTo>
                      <a:pt x="111" y="54"/>
                      <a:pt x="105" y="40"/>
                      <a:pt x="105" y="4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8" y="101"/>
                      <a:pt x="20" y="132"/>
                    </a:cubicBezTo>
                    <a:cubicBezTo>
                      <a:pt x="26" y="147"/>
                      <a:pt x="34" y="164"/>
                      <a:pt x="42" y="182"/>
                    </a:cubicBezTo>
                    <a:cubicBezTo>
                      <a:pt x="51" y="201"/>
                      <a:pt x="60" y="221"/>
                      <a:pt x="69" y="241"/>
                    </a:cubicBezTo>
                    <a:cubicBezTo>
                      <a:pt x="73" y="250"/>
                      <a:pt x="78" y="260"/>
                      <a:pt x="82" y="270"/>
                    </a:cubicBezTo>
                    <a:cubicBezTo>
                      <a:pt x="87" y="280"/>
                      <a:pt x="92" y="289"/>
                      <a:pt x="96" y="298"/>
                    </a:cubicBezTo>
                    <a:cubicBezTo>
                      <a:pt x="105" y="316"/>
                      <a:pt x="114" y="333"/>
                      <a:pt x="121" y="347"/>
                    </a:cubicBezTo>
                    <a:cubicBezTo>
                      <a:pt x="136" y="376"/>
                      <a:pt x="146" y="396"/>
                      <a:pt x="146" y="396"/>
                    </a:cubicBezTo>
                    <a:cubicBezTo>
                      <a:pt x="348" y="286"/>
                      <a:pt x="348" y="286"/>
                      <a:pt x="348" y="286"/>
                    </a:cubicBezTo>
                    <a:cubicBezTo>
                      <a:pt x="348" y="286"/>
                      <a:pt x="339" y="268"/>
                      <a:pt x="325" y="242"/>
                    </a:cubicBezTo>
                    <a:cubicBezTo>
                      <a:pt x="319" y="229"/>
                      <a:pt x="311" y="214"/>
                      <a:pt x="302" y="197"/>
                    </a:cubicBezTo>
                    <a:cubicBezTo>
                      <a:pt x="298" y="189"/>
                      <a:pt x="294" y="180"/>
                      <a:pt x="289" y="172"/>
                    </a:cubicBezTo>
                    <a:cubicBezTo>
                      <a:pt x="285" y="163"/>
                      <a:pt x="281" y="154"/>
                      <a:pt x="277" y="145"/>
                    </a:cubicBezTo>
                    <a:cubicBezTo>
                      <a:pt x="269" y="127"/>
                      <a:pt x="261" y="109"/>
                      <a:pt x="253" y="92"/>
                    </a:cubicBezTo>
                    <a:cubicBezTo>
                      <a:pt x="246" y="75"/>
                      <a:pt x="238" y="60"/>
                      <a:pt x="233" y="46"/>
                    </a:cubicBezTo>
                    <a:cubicBezTo>
                      <a:pt x="222" y="18"/>
                      <a:pt x="215" y="0"/>
                      <a:pt x="21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Line 51">
                <a:extLst>
                  <a:ext uri="{FF2B5EF4-FFF2-40B4-BE49-F238E27FC236}">
                    <a16:creationId xmlns:a16="http://schemas.microsoft.com/office/drawing/2014/main" id="{908FC48E-D82D-E22A-72CF-A74566EAC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8638" y="3590925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8" name="Freeform 52">
                <a:extLst>
                  <a:ext uri="{FF2B5EF4-FFF2-40B4-BE49-F238E27FC236}">
                    <a16:creationId xmlns:a16="http://schemas.microsoft.com/office/drawing/2014/main" id="{E3526B53-F442-8B11-2A2C-9F1F37F2329D}"/>
                  </a:ext>
                </a:extLst>
              </p:cNvPr>
              <p:cNvSpPr/>
              <p:nvPr/>
            </p:nvSpPr>
            <p:spPr bwMode="auto">
              <a:xfrm>
                <a:off x="4210050" y="3308350"/>
                <a:ext cx="20638" cy="52388"/>
              </a:xfrm>
              <a:custGeom>
                <a:avLst/>
                <a:gdLst>
                  <a:gd name="T0" fmla="*/ 0 w 25"/>
                  <a:gd name="T1" fmla="*/ 0 h 65"/>
                  <a:gd name="T2" fmla="*/ 4 w 25"/>
                  <a:gd name="T3" fmla="*/ 11 h 65"/>
                  <a:gd name="T4" fmla="*/ 12 w 25"/>
                  <a:gd name="T5" fmla="*/ 33 h 65"/>
                  <a:gd name="T6" fmla="*/ 25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0" y="0"/>
                    </a:moveTo>
                    <a:cubicBezTo>
                      <a:pt x="0" y="0"/>
                      <a:pt x="1" y="5"/>
                      <a:pt x="4" y="11"/>
                    </a:cubicBezTo>
                    <a:cubicBezTo>
                      <a:pt x="6" y="17"/>
                      <a:pt x="9" y="25"/>
                      <a:pt x="12" y="33"/>
                    </a:cubicBezTo>
                    <a:cubicBezTo>
                      <a:pt x="19" y="49"/>
                      <a:pt x="25" y="65"/>
                      <a:pt x="25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9" name="Freeform 53">
                <a:extLst>
                  <a:ext uri="{FF2B5EF4-FFF2-40B4-BE49-F238E27FC236}">
                    <a16:creationId xmlns:a16="http://schemas.microsoft.com/office/drawing/2014/main" id="{BC8A5A56-E07E-5EFB-364D-4C1A4D6C921A}"/>
                  </a:ext>
                </a:extLst>
              </p:cNvPr>
              <p:cNvSpPr/>
              <p:nvPr/>
            </p:nvSpPr>
            <p:spPr bwMode="auto">
              <a:xfrm>
                <a:off x="3944938" y="3008313"/>
                <a:ext cx="247650" cy="307975"/>
              </a:xfrm>
              <a:custGeom>
                <a:avLst/>
                <a:gdLst>
                  <a:gd name="T0" fmla="*/ 130 w 307"/>
                  <a:gd name="T1" fmla="*/ 110 h 381"/>
                  <a:gd name="T2" fmla="*/ 138 w 307"/>
                  <a:gd name="T3" fmla="*/ 147 h 381"/>
                  <a:gd name="T4" fmla="*/ 148 w 307"/>
                  <a:gd name="T5" fmla="*/ 185 h 381"/>
                  <a:gd name="T6" fmla="*/ 160 w 307"/>
                  <a:gd name="T7" fmla="*/ 228 h 381"/>
                  <a:gd name="T8" fmla="*/ 173 w 307"/>
                  <a:gd name="T9" fmla="*/ 271 h 381"/>
                  <a:gd name="T10" fmla="*/ 179 w 307"/>
                  <a:gd name="T11" fmla="*/ 291 h 381"/>
                  <a:gd name="T12" fmla="*/ 184 w 307"/>
                  <a:gd name="T13" fmla="*/ 309 h 381"/>
                  <a:gd name="T14" fmla="*/ 197 w 307"/>
                  <a:gd name="T15" fmla="*/ 345 h 381"/>
                  <a:gd name="T16" fmla="*/ 90 w 307"/>
                  <a:gd name="T17" fmla="*/ 381 h 381"/>
                  <a:gd name="T18" fmla="*/ 73 w 307"/>
                  <a:gd name="T19" fmla="*/ 329 h 381"/>
                  <a:gd name="T20" fmla="*/ 40 w 307"/>
                  <a:gd name="T21" fmla="*/ 215 h 381"/>
                  <a:gd name="T22" fmla="*/ 31 w 307"/>
                  <a:gd name="T23" fmla="*/ 183 h 381"/>
                  <a:gd name="T24" fmla="*/ 24 w 307"/>
                  <a:gd name="T25" fmla="*/ 153 h 381"/>
                  <a:gd name="T26" fmla="*/ 12 w 307"/>
                  <a:gd name="T27" fmla="*/ 99 h 381"/>
                  <a:gd name="T28" fmla="*/ 3 w 307"/>
                  <a:gd name="T29" fmla="*/ 60 h 381"/>
                  <a:gd name="T30" fmla="*/ 0 w 307"/>
                  <a:gd name="T31" fmla="*/ 46 h 381"/>
                  <a:gd name="T32" fmla="*/ 225 w 307"/>
                  <a:gd name="T33" fmla="*/ 0 h 381"/>
                  <a:gd name="T34" fmla="*/ 227 w 307"/>
                  <a:gd name="T35" fmla="*/ 14 h 381"/>
                  <a:gd name="T36" fmla="*/ 236 w 307"/>
                  <a:gd name="T37" fmla="*/ 48 h 381"/>
                  <a:gd name="T38" fmla="*/ 247 w 307"/>
                  <a:gd name="T39" fmla="*/ 98 h 381"/>
                  <a:gd name="T40" fmla="*/ 253 w 307"/>
                  <a:gd name="T41" fmla="*/ 125 h 381"/>
                  <a:gd name="T42" fmla="*/ 261 w 307"/>
                  <a:gd name="T43" fmla="*/ 154 h 381"/>
                  <a:gd name="T44" fmla="*/ 291 w 307"/>
                  <a:gd name="T45" fmla="*/ 258 h 381"/>
                  <a:gd name="T46" fmla="*/ 307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110"/>
                    </a:moveTo>
                    <a:cubicBezTo>
                      <a:pt x="130" y="110"/>
                      <a:pt x="133" y="125"/>
                      <a:pt x="138" y="147"/>
                    </a:cubicBezTo>
                    <a:cubicBezTo>
                      <a:pt x="140" y="158"/>
                      <a:pt x="144" y="171"/>
                      <a:pt x="148" y="185"/>
                    </a:cubicBezTo>
                    <a:cubicBezTo>
                      <a:pt x="152" y="199"/>
                      <a:pt x="156" y="213"/>
                      <a:pt x="160" y="228"/>
                    </a:cubicBezTo>
                    <a:cubicBezTo>
                      <a:pt x="165" y="243"/>
                      <a:pt x="169" y="257"/>
                      <a:pt x="173" y="271"/>
                    </a:cubicBezTo>
                    <a:cubicBezTo>
                      <a:pt x="175" y="278"/>
                      <a:pt x="176" y="285"/>
                      <a:pt x="179" y="291"/>
                    </a:cubicBezTo>
                    <a:cubicBezTo>
                      <a:pt x="181" y="297"/>
                      <a:pt x="183" y="303"/>
                      <a:pt x="184" y="309"/>
                    </a:cubicBezTo>
                    <a:cubicBezTo>
                      <a:pt x="192" y="330"/>
                      <a:pt x="197" y="345"/>
                      <a:pt x="197" y="345"/>
                    </a:cubicBezTo>
                    <a:cubicBezTo>
                      <a:pt x="90" y="381"/>
                      <a:pt x="90" y="381"/>
                      <a:pt x="90" y="381"/>
                    </a:cubicBezTo>
                    <a:cubicBezTo>
                      <a:pt x="90" y="381"/>
                      <a:pt x="83" y="360"/>
                      <a:pt x="73" y="329"/>
                    </a:cubicBezTo>
                    <a:cubicBezTo>
                      <a:pt x="63" y="298"/>
                      <a:pt x="52" y="256"/>
                      <a:pt x="40" y="215"/>
                    </a:cubicBezTo>
                    <a:cubicBezTo>
                      <a:pt x="37" y="204"/>
                      <a:pt x="34" y="194"/>
                      <a:pt x="31" y="183"/>
                    </a:cubicBezTo>
                    <a:cubicBezTo>
                      <a:pt x="29" y="173"/>
                      <a:pt x="26" y="163"/>
                      <a:pt x="24" y="153"/>
                    </a:cubicBezTo>
                    <a:cubicBezTo>
                      <a:pt x="20" y="133"/>
                      <a:pt x="15" y="115"/>
                      <a:pt x="12" y="99"/>
                    </a:cubicBezTo>
                    <a:cubicBezTo>
                      <a:pt x="8" y="83"/>
                      <a:pt x="5" y="70"/>
                      <a:pt x="3" y="60"/>
                    </a:cubicBezTo>
                    <a:cubicBezTo>
                      <a:pt x="1" y="51"/>
                      <a:pt x="0" y="46"/>
                      <a:pt x="0" y="46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0"/>
                      <a:pt x="225" y="5"/>
                      <a:pt x="227" y="14"/>
                    </a:cubicBezTo>
                    <a:cubicBezTo>
                      <a:pt x="229" y="22"/>
                      <a:pt x="232" y="34"/>
                      <a:pt x="236" y="48"/>
                    </a:cubicBezTo>
                    <a:cubicBezTo>
                      <a:pt x="239" y="63"/>
                      <a:pt x="243" y="80"/>
                      <a:pt x="247" y="98"/>
                    </a:cubicBezTo>
                    <a:cubicBezTo>
                      <a:pt x="249" y="107"/>
                      <a:pt x="251" y="116"/>
                      <a:pt x="253" y="125"/>
                    </a:cubicBezTo>
                    <a:cubicBezTo>
                      <a:pt x="255" y="135"/>
                      <a:pt x="259" y="144"/>
                      <a:pt x="261" y="154"/>
                    </a:cubicBezTo>
                    <a:cubicBezTo>
                      <a:pt x="272" y="192"/>
                      <a:pt x="282" y="230"/>
                      <a:pt x="291" y="258"/>
                    </a:cubicBezTo>
                    <a:cubicBezTo>
                      <a:pt x="300" y="286"/>
                      <a:pt x="307" y="305"/>
                      <a:pt x="307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0" name="Line 54">
                <a:extLst>
                  <a:ext uri="{FF2B5EF4-FFF2-40B4-BE49-F238E27FC236}">
                    <a16:creationId xmlns:a16="http://schemas.microsoft.com/office/drawing/2014/main" id="{B8A68353-97A6-65F5-1EF6-6EADF9827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6388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Line 55">
                <a:extLst>
                  <a:ext uri="{FF2B5EF4-FFF2-40B4-BE49-F238E27FC236}">
                    <a16:creationId xmlns:a16="http://schemas.microsoft.com/office/drawing/2014/main" id="{C204C0E2-D8E0-DFC0-12DC-D604E5EB7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92588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Freeform 56">
                <a:extLst>
                  <a:ext uri="{FF2B5EF4-FFF2-40B4-BE49-F238E27FC236}">
                    <a16:creationId xmlns:a16="http://schemas.microsoft.com/office/drawing/2014/main" id="{38B93407-8218-9F5E-F728-393351F74012}"/>
                  </a:ext>
                </a:extLst>
              </p:cNvPr>
              <p:cNvSpPr/>
              <p:nvPr/>
            </p:nvSpPr>
            <p:spPr bwMode="auto">
              <a:xfrm>
                <a:off x="3900488" y="2644775"/>
                <a:ext cx="206375" cy="280988"/>
              </a:xfrm>
              <a:custGeom>
                <a:avLst/>
                <a:gdLst>
                  <a:gd name="T0" fmla="*/ 129 w 256"/>
                  <a:gd name="T1" fmla="*/ 244 h 348"/>
                  <a:gd name="T2" fmla="*/ 124 w 256"/>
                  <a:gd name="T3" fmla="*/ 206 h 348"/>
                  <a:gd name="T4" fmla="*/ 118 w 256"/>
                  <a:gd name="T5" fmla="*/ 122 h 348"/>
                  <a:gd name="T6" fmla="*/ 115 w 256"/>
                  <a:gd name="T7" fmla="*/ 78 h 348"/>
                  <a:gd name="T8" fmla="*/ 113 w 256"/>
                  <a:gd name="T9" fmla="*/ 38 h 348"/>
                  <a:gd name="T10" fmla="*/ 112 w 256"/>
                  <a:gd name="T11" fmla="*/ 0 h 348"/>
                  <a:gd name="T12" fmla="*/ 0 w 256"/>
                  <a:gd name="T13" fmla="*/ 3 h 348"/>
                  <a:gd name="T14" fmla="*/ 1 w 256"/>
                  <a:gd name="T15" fmla="*/ 57 h 348"/>
                  <a:gd name="T16" fmla="*/ 4 w 256"/>
                  <a:gd name="T17" fmla="*/ 113 h 348"/>
                  <a:gd name="T18" fmla="*/ 9 w 256"/>
                  <a:gd name="T19" fmla="*/ 176 h 348"/>
                  <a:gd name="T20" fmla="*/ 22 w 256"/>
                  <a:gd name="T21" fmla="*/ 294 h 348"/>
                  <a:gd name="T22" fmla="*/ 29 w 256"/>
                  <a:gd name="T23" fmla="*/ 348 h 348"/>
                  <a:gd name="T24" fmla="*/ 256 w 256"/>
                  <a:gd name="T25" fmla="*/ 315 h 348"/>
                  <a:gd name="T26" fmla="*/ 250 w 256"/>
                  <a:gd name="T27" fmla="*/ 266 h 348"/>
                  <a:gd name="T28" fmla="*/ 238 w 256"/>
                  <a:gd name="T29" fmla="*/ 158 h 348"/>
                  <a:gd name="T30" fmla="*/ 234 w 256"/>
                  <a:gd name="T31" fmla="*/ 100 h 348"/>
                  <a:gd name="T32" fmla="*/ 231 w 256"/>
                  <a:gd name="T33" fmla="*/ 50 h 348"/>
                  <a:gd name="T34" fmla="*/ 229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244"/>
                    </a:moveTo>
                    <a:cubicBezTo>
                      <a:pt x="129" y="244"/>
                      <a:pt x="127" y="229"/>
                      <a:pt x="124" y="206"/>
                    </a:cubicBezTo>
                    <a:cubicBezTo>
                      <a:pt x="123" y="183"/>
                      <a:pt x="120" y="153"/>
                      <a:pt x="118" y="122"/>
                    </a:cubicBezTo>
                    <a:cubicBezTo>
                      <a:pt x="117" y="107"/>
                      <a:pt x="116" y="92"/>
                      <a:pt x="115" y="78"/>
                    </a:cubicBezTo>
                    <a:cubicBezTo>
                      <a:pt x="113" y="63"/>
                      <a:pt x="114" y="50"/>
                      <a:pt x="113" y="38"/>
                    </a:cubicBezTo>
                    <a:cubicBezTo>
                      <a:pt x="113" y="15"/>
                      <a:pt x="112" y="0"/>
                      <a:pt x="11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5"/>
                      <a:pt x="1" y="57"/>
                    </a:cubicBezTo>
                    <a:cubicBezTo>
                      <a:pt x="1" y="73"/>
                      <a:pt x="3" y="92"/>
                      <a:pt x="4" y="113"/>
                    </a:cubicBezTo>
                    <a:cubicBezTo>
                      <a:pt x="6" y="133"/>
                      <a:pt x="8" y="154"/>
                      <a:pt x="9" y="176"/>
                    </a:cubicBezTo>
                    <a:cubicBezTo>
                      <a:pt x="12" y="219"/>
                      <a:pt x="18" y="262"/>
                      <a:pt x="22" y="294"/>
                    </a:cubicBezTo>
                    <a:cubicBezTo>
                      <a:pt x="26" y="327"/>
                      <a:pt x="29" y="348"/>
                      <a:pt x="29" y="348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6" y="315"/>
                      <a:pt x="253" y="295"/>
                      <a:pt x="250" y="266"/>
                    </a:cubicBezTo>
                    <a:cubicBezTo>
                      <a:pt x="246" y="236"/>
                      <a:pt x="240" y="197"/>
                      <a:pt x="238" y="158"/>
                    </a:cubicBezTo>
                    <a:cubicBezTo>
                      <a:pt x="237" y="138"/>
                      <a:pt x="235" y="119"/>
                      <a:pt x="234" y="100"/>
                    </a:cubicBezTo>
                    <a:cubicBezTo>
                      <a:pt x="232" y="82"/>
                      <a:pt x="231" y="64"/>
                      <a:pt x="231" y="50"/>
                    </a:cubicBezTo>
                    <a:cubicBezTo>
                      <a:pt x="230" y="20"/>
                      <a:pt x="229" y="0"/>
                      <a:pt x="22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3" name="Freeform 57">
                <a:extLst>
                  <a:ext uri="{FF2B5EF4-FFF2-40B4-BE49-F238E27FC236}">
                    <a16:creationId xmlns:a16="http://schemas.microsoft.com/office/drawing/2014/main" id="{32BE07AF-A8AC-EE9C-C014-F33376FB9445}"/>
                  </a:ext>
                </a:extLst>
              </p:cNvPr>
              <p:cNvSpPr/>
              <p:nvPr/>
            </p:nvSpPr>
            <p:spPr bwMode="auto">
              <a:xfrm>
                <a:off x="4106863" y="2898775"/>
                <a:ext cx="9525" cy="55563"/>
              </a:xfrm>
              <a:custGeom>
                <a:avLst/>
                <a:gdLst>
                  <a:gd name="T0" fmla="*/ 0 w 11"/>
                  <a:gd name="T1" fmla="*/ 0 h 68"/>
                  <a:gd name="T2" fmla="*/ 1 w 11"/>
                  <a:gd name="T3" fmla="*/ 10 h 68"/>
                  <a:gd name="T4" fmla="*/ 5 w 11"/>
                  <a:gd name="T5" fmla="*/ 34 h 68"/>
                  <a:gd name="T6" fmla="*/ 11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0"/>
                    </a:moveTo>
                    <a:cubicBezTo>
                      <a:pt x="0" y="0"/>
                      <a:pt x="0" y="4"/>
                      <a:pt x="1" y="10"/>
                    </a:cubicBezTo>
                    <a:cubicBezTo>
                      <a:pt x="2" y="17"/>
                      <a:pt x="4" y="25"/>
                      <a:pt x="5" y="34"/>
                    </a:cubicBezTo>
                    <a:cubicBezTo>
                      <a:pt x="8" y="51"/>
                      <a:pt x="11" y="68"/>
                      <a:pt x="11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Line 58">
                <a:extLst>
                  <a:ext uri="{FF2B5EF4-FFF2-40B4-BE49-F238E27FC236}">
                    <a16:creationId xmlns:a16="http://schemas.microsoft.com/office/drawing/2014/main" id="{9129017D-F7DA-87A0-DCD9-8FEDBF528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638" y="2589213"/>
                <a:ext cx="0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5" name="Freeform 59">
                <a:extLst>
                  <a:ext uri="{FF2B5EF4-FFF2-40B4-BE49-F238E27FC236}">
                    <a16:creationId xmlns:a16="http://schemas.microsoft.com/office/drawing/2014/main" id="{03EEAC2F-3639-5B75-D7FA-500CC07FB0BB}"/>
                  </a:ext>
                </a:extLst>
              </p:cNvPr>
              <p:cNvSpPr/>
              <p:nvPr/>
            </p:nvSpPr>
            <p:spPr bwMode="auto">
              <a:xfrm>
                <a:off x="3900488" y="2251075"/>
                <a:ext cx="206375" cy="280988"/>
              </a:xfrm>
              <a:custGeom>
                <a:avLst/>
                <a:gdLst>
                  <a:gd name="T0" fmla="*/ 129 w 256"/>
                  <a:gd name="T1" fmla="*/ 104 h 348"/>
                  <a:gd name="T2" fmla="*/ 124 w 256"/>
                  <a:gd name="T3" fmla="*/ 142 h 348"/>
                  <a:gd name="T4" fmla="*/ 118 w 256"/>
                  <a:gd name="T5" fmla="*/ 225 h 348"/>
                  <a:gd name="T6" fmla="*/ 115 w 256"/>
                  <a:gd name="T7" fmla="*/ 270 h 348"/>
                  <a:gd name="T8" fmla="*/ 113 w 256"/>
                  <a:gd name="T9" fmla="*/ 309 h 348"/>
                  <a:gd name="T10" fmla="*/ 112 w 256"/>
                  <a:gd name="T11" fmla="*/ 348 h 348"/>
                  <a:gd name="T12" fmla="*/ 0 w 256"/>
                  <a:gd name="T13" fmla="*/ 345 h 348"/>
                  <a:gd name="T14" fmla="*/ 1 w 256"/>
                  <a:gd name="T15" fmla="*/ 291 h 348"/>
                  <a:gd name="T16" fmla="*/ 4 w 256"/>
                  <a:gd name="T17" fmla="*/ 235 h 348"/>
                  <a:gd name="T18" fmla="*/ 9 w 256"/>
                  <a:gd name="T19" fmla="*/ 172 h 348"/>
                  <a:gd name="T20" fmla="*/ 22 w 256"/>
                  <a:gd name="T21" fmla="*/ 53 h 348"/>
                  <a:gd name="T22" fmla="*/ 29 w 256"/>
                  <a:gd name="T23" fmla="*/ 0 h 348"/>
                  <a:gd name="T24" fmla="*/ 256 w 256"/>
                  <a:gd name="T25" fmla="*/ 33 h 348"/>
                  <a:gd name="T26" fmla="*/ 250 w 256"/>
                  <a:gd name="T27" fmla="*/ 82 h 348"/>
                  <a:gd name="T28" fmla="*/ 238 w 256"/>
                  <a:gd name="T29" fmla="*/ 190 h 348"/>
                  <a:gd name="T30" fmla="*/ 234 w 256"/>
                  <a:gd name="T31" fmla="*/ 248 h 348"/>
                  <a:gd name="T32" fmla="*/ 231 w 256"/>
                  <a:gd name="T33" fmla="*/ 298 h 348"/>
                  <a:gd name="T34" fmla="*/ 229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104"/>
                    </a:moveTo>
                    <a:cubicBezTo>
                      <a:pt x="129" y="104"/>
                      <a:pt x="127" y="119"/>
                      <a:pt x="124" y="142"/>
                    </a:cubicBezTo>
                    <a:cubicBezTo>
                      <a:pt x="123" y="164"/>
                      <a:pt x="120" y="195"/>
                      <a:pt x="118" y="225"/>
                    </a:cubicBezTo>
                    <a:cubicBezTo>
                      <a:pt x="117" y="241"/>
                      <a:pt x="116" y="256"/>
                      <a:pt x="115" y="270"/>
                    </a:cubicBezTo>
                    <a:cubicBezTo>
                      <a:pt x="113" y="285"/>
                      <a:pt x="114" y="298"/>
                      <a:pt x="113" y="309"/>
                    </a:cubicBezTo>
                    <a:cubicBezTo>
                      <a:pt x="113" y="332"/>
                      <a:pt x="112" y="348"/>
                      <a:pt x="112" y="34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0" y="323"/>
                      <a:pt x="1" y="291"/>
                    </a:cubicBezTo>
                    <a:cubicBezTo>
                      <a:pt x="1" y="274"/>
                      <a:pt x="3" y="256"/>
                      <a:pt x="4" y="235"/>
                    </a:cubicBezTo>
                    <a:cubicBezTo>
                      <a:pt x="6" y="215"/>
                      <a:pt x="8" y="193"/>
                      <a:pt x="9" y="172"/>
                    </a:cubicBezTo>
                    <a:cubicBezTo>
                      <a:pt x="12" y="129"/>
                      <a:pt x="18" y="86"/>
                      <a:pt x="22" y="53"/>
                    </a:cubicBezTo>
                    <a:cubicBezTo>
                      <a:pt x="26" y="21"/>
                      <a:pt x="29" y="0"/>
                      <a:pt x="29" y="0"/>
                    </a:cubicBezTo>
                    <a:cubicBezTo>
                      <a:pt x="256" y="33"/>
                      <a:pt x="256" y="33"/>
                      <a:pt x="256" y="33"/>
                    </a:cubicBezTo>
                    <a:cubicBezTo>
                      <a:pt x="256" y="33"/>
                      <a:pt x="253" y="53"/>
                      <a:pt x="250" y="82"/>
                    </a:cubicBezTo>
                    <a:cubicBezTo>
                      <a:pt x="246" y="111"/>
                      <a:pt x="240" y="150"/>
                      <a:pt x="238" y="190"/>
                    </a:cubicBezTo>
                    <a:cubicBezTo>
                      <a:pt x="237" y="210"/>
                      <a:pt x="235" y="229"/>
                      <a:pt x="234" y="248"/>
                    </a:cubicBezTo>
                    <a:cubicBezTo>
                      <a:pt x="232" y="266"/>
                      <a:pt x="231" y="283"/>
                      <a:pt x="231" y="298"/>
                    </a:cubicBezTo>
                    <a:cubicBezTo>
                      <a:pt x="230" y="328"/>
                      <a:pt x="229" y="347"/>
                      <a:pt x="229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6" name="Freeform 60">
                <a:extLst>
                  <a:ext uri="{FF2B5EF4-FFF2-40B4-BE49-F238E27FC236}">
                    <a16:creationId xmlns:a16="http://schemas.microsoft.com/office/drawing/2014/main" id="{404776F0-F36E-3670-E5B3-E5CE96E1FC4C}"/>
                  </a:ext>
                </a:extLst>
              </p:cNvPr>
              <p:cNvSpPr/>
              <p:nvPr/>
            </p:nvSpPr>
            <p:spPr bwMode="auto">
              <a:xfrm>
                <a:off x="4106863" y="2224088"/>
                <a:ext cx="9525" cy="53975"/>
              </a:xfrm>
              <a:custGeom>
                <a:avLst/>
                <a:gdLst>
                  <a:gd name="T0" fmla="*/ 0 w 11"/>
                  <a:gd name="T1" fmla="*/ 68 h 68"/>
                  <a:gd name="T2" fmla="*/ 1 w 11"/>
                  <a:gd name="T3" fmla="*/ 57 h 68"/>
                  <a:gd name="T4" fmla="*/ 5 w 11"/>
                  <a:gd name="T5" fmla="*/ 34 h 68"/>
                  <a:gd name="T6" fmla="*/ 11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68"/>
                    </a:moveTo>
                    <a:cubicBezTo>
                      <a:pt x="0" y="68"/>
                      <a:pt x="0" y="64"/>
                      <a:pt x="1" y="57"/>
                    </a:cubicBezTo>
                    <a:cubicBezTo>
                      <a:pt x="2" y="51"/>
                      <a:pt x="4" y="42"/>
                      <a:pt x="5" y="34"/>
                    </a:cubicBezTo>
                    <a:cubicBezTo>
                      <a:pt x="8" y="17"/>
                      <a:pt x="11" y="0"/>
                      <a:pt x="11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7" name="Line 61">
                <a:extLst>
                  <a:ext uri="{FF2B5EF4-FFF2-40B4-BE49-F238E27FC236}">
                    <a16:creationId xmlns:a16="http://schemas.microsoft.com/office/drawing/2014/main" id="{E02C027F-F741-4CE6-4B90-61F34E52D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638" y="2532063"/>
                <a:ext cx="0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8" name="Freeform 62">
                <a:extLst>
                  <a:ext uri="{FF2B5EF4-FFF2-40B4-BE49-F238E27FC236}">
                    <a16:creationId xmlns:a16="http://schemas.microsoft.com/office/drawing/2014/main" id="{54C3B40A-E638-B552-A0A9-7933E71FBF33}"/>
                  </a:ext>
                </a:extLst>
              </p:cNvPr>
              <p:cNvSpPr/>
              <p:nvPr/>
            </p:nvSpPr>
            <p:spPr bwMode="auto">
              <a:xfrm>
                <a:off x="3944938" y="1860550"/>
                <a:ext cx="247650" cy="307975"/>
              </a:xfrm>
              <a:custGeom>
                <a:avLst/>
                <a:gdLst>
                  <a:gd name="T0" fmla="*/ 130 w 307"/>
                  <a:gd name="T1" fmla="*/ 271 h 381"/>
                  <a:gd name="T2" fmla="*/ 138 w 307"/>
                  <a:gd name="T3" fmla="*/ 234 h 381"/>
                  <a:gd name="T4" fmla="*/ 148 w 307"/>
                  <a:gd name="T5" fmla="*/ 196 h 381"/>
                  <a:gd name="T6" fmla="*/ 160 w 307"/>
                  <a:gd name="T7" fmla="*/ 153 h 381"/>
                  <a:gd name="T8" fmla="*/ 173 w 307"/>
                  <a:gd name="T9" fmla="*/ 110 h 381"/>
                  <a:gd name="T10" fmla="*/ 179 w 307"/>
                  <a:gd name="T11" fmla="*/ 90 h 381"/>
                  <a:gd name="T12" fmla="*/ 184 w 307"/>
                  <a:gd name="T13" fmla="*/ 72 h 381"/>
                  <a:gd name="T14" fmla="*/ 197 w 307"/>
                  <a:gd name="T15" fmla="*/ 36 h 381"/>
                  <a:gd name="T16" fmla="*/ 90 w 307"/>
                  <a:gd name="T17" fmla="*/ 0 h 381"/>
                  <a:gd name="T18" fmla="*/ 73 w 307"/>
                  <a:gd name="T19" fmla="*/ 52 h 381"/>
                  <a:gd name="T20" fmla="*/ 40 w 307"/>
                  <a:gd name="T21" fmla="*/ 166 h 381"/>
                  <a:gd name="T22" fmla="*/ 31 w 307"/>
                  <a:gd name="T23" fmla="*/ 197 h 381"/>
                  <a:gd name="T24" fmla="*/ 24 w 307"/>
                  <a:gd name="T25" fmla="*/ 228 h 381"/>
                  <a:gd name="T26" fmla="*/ 12 w 307"/>
                  <a:gd name="T27" fmla="*/ 282 h 381"/>
                  <a:gd name="T28" fmla="*/ 3 w 307"/>
                  <a:gd name="T29" fmla="*/ 320 h 381"/>
                  <a:gd name="T30" fmla="*/ 0 w 307"/>
                  <a:gd name="T31" fmla="*/ 335 h 381"/>
                  <a:gd name="T32" fmla="*/ 225 w 307"/>
                  <a:gd name="T33" fmla="*/ 381 h 381"/>
                  <a:gd name="T34" fmla="*/ 227 w 307"/>
                  <a:gd name="T35" fmla="*/ 367 h 381"/>
                  <a:gd name="T36" fmla="*/ 236 w 307"/>
                  <a:gd name="T37" fmla="*/ 332 h 381"/>
                  <a:gd name="T38" fmla="*/ 247 w 307"/>
                  <a:gd name="T39" fmla="*/ 283 h 381"/>
                  <a:gd name="T40" fmla="*/ 253 w 307"/>
                  <a:gd name="T41" fmla="*/ 255 h 381"/>
                  <a:gd name="T42" fmla="*/ 261 w 307"/>
                  <a:gd name="T43" fmla="*/ 227 h 381"/>
                  <a:gd name="T44" fmla="*/ 291 w 307"/>
                  <a:gd name="T45" fmla="*/ 123 h 381"/>
                  <a:gd name="T46" fmla="*/ 307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271"/>
                    </a:moveTo>
                    <a:cubicBezTo>
                      <a:pt x="130" y="271"/>
                      <a:pt x="133" y="256"/>
                      <a:pt x="138" y="234"/>
                    </a:cubicBezTo>
                    <a:cubicBezTo>
                      <a:pt x="140" y="223"/>
                      <a:pt x="144" y="210"/>
                      <a:pt x="148" y="196"/>
                    </a:cubicBezTo>
                    <a:cubicBezTo>
                      <a:pt x="152" y="182"/>
                      <a:pt x="156" y="168"/>
                      <a:pt x="160" y="153"/>
                    </a:cubicBezTo>
                    <a:cubicBezTo>
                      <a:pt x="165" y="138"/>
                      <a:pt x="169" y="123"/>
                      <a:pt x="173" y="110"/>
                    </a:cubicBezTo>
                    <a:cubicBezTo>
                      <a:pt x="175" y="103"/>
                      <a:pt x="176" y="96"/>
                      <a:pt x="179" y="90"/>
                    </a:cubicBezTo>
                    <a:cubicBezTo>
                      <a:pt x="181" y="84"/>
                      <a:pt x="183" y="78"/>
                      <a:pt x="184" y="72"/>
                    </a:cubicBezTo>
                    <a:cubicBezTo>
                      <a:pt x="192" y="50"/>
                      <a:pt x="197" y="36"/>
                      <a:pt x="197" y="3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83" y="21"/>
                      <a:pt x="73" y="52"/>
                    </a:cubicBezTo>
                    <a:cubicBezTo>
                      <a:pt x="63" y="83"/>
                      <a:pt x="52" y="125"/>
                      <a:pt x="40" y="166"/>
                    </a:cubicBezTo>
                    <a:cubicBezTo>
                      <a:pt x="37" y="177"/>
                      <a:pt x="34" y="187"/>
                      <a:pt x="31" y="197"/>
                    </a:cubicBezTo>
                    <a:cubicBezTo>
                      <a:pt x="29" y="208"/>
                      <a:pt x="26" y="218"/>
                      <a:pt x="24" y="228"/>
                    </a:cubicBezTo>
                    <a:cubicBezTo>
                      <a:pt x="20" y="248"/>
                      <a:pt x="15" y="266"/>
                      <a:pt x="12" y="282"/>
                    </a:cubicBezTo>
                    <a:cubicBezTo>
                      <a:pt x="8" y="298"/>
                      <a:pt x="5" y="311"/>
                      <a:pt x="3" y="320"/>
                    </a:cubicBezTo>
                    <a:cubicBezTo>
                      <a:pt x="1" y="330"/>
                      <a:pt x="0" y="335"/>
                      <a:pt x="0" y="335"/>
                    </a:cubicBezTo>
                    <a:cubicBezTo>
                      <a:pt x="225" y="381"/>
                      <a:pt x="225" y="381"/>
                      <a:pt x="225" y="381"/>
                    </a:cubicBezTo>
                    <a:cubicBezTo>
                      <a:pt x="225" y="381"/>
                      <a:pt x="225" y="376"/>
                      <a:pt x="227" y="367"/>
                    </a:cubicBezTo>
                    <a:cubicBezTo>
                      <a:pt x="229" y="359"/>
                      <a:pt x="232" y="347"/>
                      <a:pt x="236" y="332"/>
                    </a:cubicBezTo>
                    <a:cubicBezTo>
                      <a:pt x="239" y="318"/>
                      <a:pt x="243" y="301"/>
                      <a:pt x="247" y="283"/>
                    </a:cubicBezTo>
                    <a:cubicBezTo>
                      <a:pt x="249" y="274"/>
                      <a:pt x="251" y="265"/>
                      <a:pt x="253" y="255"/>
                    </a:cubicBezTo>
                    <a:cubicBezTo>
                      <a:pt x="255" y="246"/>
                      <a:pt x="259" y="237"/>
                      <a:pt x="261" y="227"/>
                    </a:cubicBezTo>
                    <a:cubicBezTo>
                      <a:pt x="272" y="189"/>
                      <a:pt x="282" y="151"/>
                      <a:pt x="291" y="123"/>
                    </a:cubicBezTo>
                    <a:cubicBezTo>
                      <a:pt x="300" y="95"/>
                      <a:pt x="307" y="76"/>
                      <a:pt x="307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9" name="Line 63">
                <a:extLst>
                  <a:ext uri="{FF2B5EF4-FFF2-40B4-BE49-F238E27FC236}">
                    <a16:creationId xmlns:a16="http://schemas.microsoft.com/office/drawing/2014/main" id="{3E554FC2-1C34-7123-6F5F-80FDCFFA7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6388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0" name="Line 64">
                <a:extLst>
                  <a:ext uri="{FF2B5EF4-FFF2-40B4-BE49-F238E27FC236}">
                    <a16:creationId xmlns:a16="http://schemas.microsoft.com/office/drawing/2014/main" id="{F7DD09D7-832C-0060-C373-AEA5B3E65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588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1" name="Freeform 65">
                <a:extLst>
                  <a:ext uri="{FF2B5EF4-FFF2-40B4-BE49-F238E27FC236}">
                    <a16:creationId xmlns:a16="http://schemas.microsoft.com/office/drawing/2014/main" id="{3A139AE2-9F0D-30D5-3B9A-F982657D906C}"/>
                  </a:ext>
                </a:extLst>
              </p:cNvPr>
              <p:cNvSpPr/>
              <p:nvPr/>
            </p:nvSpPr>
            <p:spPr bwMode="auto">
              <a:xfrm>
                <a:off x="4056063" y="1497013"/>
                <a:ext cx="282575" cy="320675"/>
              </a:xfrm>
              <a:custGeom>
                <a:avLst/>
                <a:gdLst>
                  <a:gd name="T0" fmla="*/ 205 w 348"/>
                  <a:gd name="T1" fmla="*/ 132 h 396"/>
                  <a:gd name="T2" fmla="*/ 187 w 348"/>
                  <a:gd name="T3" fmla="*/ 167 h 396"/>
                  <a:gd name="T4" fmla="*/ 152 w 348"/>
                  <a:gd name="T5" fmla="*/ 243 h 396"/>
                  <a:gd name="T6" fmla="*/ 134 w 348"/>
                  <a:gd name="T7" fmla="*/ 284 h 396"/>
                  <a:gd name="T8" fmla="*/ 119 w 348"/>
                  <a:gd name="T9" fmla="*/ 320 h 396"/>
                  <a:gd name="T10" fmla="*/ 105 w 348"/>
                  <a:gd name="T11" fmla="*/ 356 h 396"/>
                  <a:gd name="T12" fmla="*/ 0 w 348"/>
                  <a:gd name="T13" fmla="*/ 315 h 396"/>
                  <a:gd name="T14" fmla="*/ 20 w 348"/>
                  <a:gd name="T15" fmla="*/ 264 h 396"/>
                  <a:gd name="T16" fmla="*/ 42 w 348"/>
                  <a:gd name="T17" fmla="*/ 213 h 396"/>
                  <a:gd name="T18" fmla="*/ 69 w 348"/>
                  <a:gd name="T19" fmla="*/ 155 h 396"/>
                  <a:gd name="T20" fmla="*/ 82 w 348"/>
                  <a:gd name="T21" fmla="*/ 126 h 396"/>
                  <a:gd name="T22" fmla="*/ 96 w 348"/>
                  <a:gd name="T23" fmla="*/ 98 h 396"/>
                  <a:gd name="T24" fmla="*/ 121 w 348"/>
                  <a:gd name="T25" fmla="*/ 48 h 396"/>
                  <a:gd name="T26" fmla="*/ 146 w 348"/>
                  <a:gd name="T27" fmla="*/ 0 h 396"/>
                  <a:gd name="T28" fmla="*/ 348 w 348"/>
                  <a:gd name="T29" fmla="*/ 110 h 396"/>
                  <a:gd name="T30" fmla="*/ 325 w 348"/>
                  <a:gd name="T31" fmla="*/ 154 h 396"/>
                  <a:gd name="T32" fmla="*/ 302 w 348"/>
                  <a:gd name="T33" fmla="*/ 199 h 396"/>
                  <a:gd name="T34" fmla="*/ 289 w 348"/>
                  <a:gd name="T35" fmla="*/ 224 h 396"/>
                  <a:gd name="T36" fmla="*/ 277 w 348"/>
                  <a:gd name="T37" fmla="*/ 251 h 396"/>
                  <a:gd name="T38" fmla="*/ 253 w 348"/>
                  <a:gd name="T39" fmla="*/ 304 h 396"/>
                  <a:gd name="T40" fmla="*/ 233 w 348"/>
                  <a:gd name="T41" fmla="*/ 350 h 396"/>
                  <a:gd name="T42" fmla="*/ 215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132"/>
                    </a:moveTo>
                    <a:cubicBezTo>
                      <a:pt x="205" y="132"/>
                      <a:pt x="198" y="146"/>
                      <a:pt x="187" y="167"/>
                    </a:cubicBezTo>
                    <a:cubicBezTo>
                      <a:pt x="177" y="187"/>
                      <a:pt x="165" y="215"/>
                      <a:pt x="152" y="243"/>
                    </a:cubicBezTo>
                    <a:cubicBezTo>
                      <a:pt x="146" y="257"/>
                      <a:pt x="140" y="271"/>
                      <a:pt x="134" y="284"/>
                    </a:cubicBezTo>
                    <a:cubicBezTo>
                      <a:pt x="128" y="297"/>
                      <a:pt x="124" y="310"/>
                      <a:pt x="119" y="320"/>
                    </a:cubicBezTo>
                    <a:cubicBezTo>
                      <a:pt x="111" y="342"/>
                      <a:pt x="105" y="356"/>
                      <a:pt x="105" y="356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8" y="294"/>
                      <a:pt x="20" y="264"/>
                    </a:cubicBezTo>
                    <a:cubicBezTo>
                      <a:pt x="26" y="249"/>
                      <a:pt x="34" y="232"/>
                      <a:pt x="42" y="213"/>
                    </a:cubicBezTo>
                    <a:cubicBezTo>
                      <a:pt x="51" y="195"/>
                      <a:pt x="60" y="175"/>
                      <a:pt x="69" y="155"/>
                    </a:cubicBezTo>
                    <a:cubicBezTo>
                      <a:pt x="73" y="145"/>
                      <a:pt x="78" y="136"/>
                      <a:pt x="82" y="126"/>
                    </a:cubicBezTo>
                    <a:cubicBezTo>
                      <a:pt x="87" y="116"/>
                      <a:pt x="92" y="107"/>
                      <a:pt x="96" y="98"/>
                    </a:cubicBezTo>
                    <a:cubicBezTo>
                      <a:pt x="105" y="80"/>
                      <a:pt x="114" y="63"/>
                      <a:pt x="121" y="48"/>
                    </a:cubicBezTo>
                    <a:cubicBezTo>
                      <a:pt x="136" y="20"/>
                      <a:pt x="146" y="0"/>
                      <a:pt x="146" y="0"/>
                    </a:cubicBezTo>
                    <a:cubicBezTo>
                      <a:pt x="348" y="110"/>
                      <a:pt x="348" y="110"/>
                      <a:pt x="348" y="110"/>
                    </a:cubicBezTo>
                    <a:cubicBezTo>
                      <a:pt x="348" y="110"/>
                      <a:pt x="339" y="127"/>
                      <a:pt x="325" y="154"/>
                    </a:cubicBezTo>
                    <a:cubicBezTo>
                      <a:pt x="319" y="167"/>
                      <a:pt x="311" y="182"/>
                      <a:pt x="302" y="199"/>
                    </a:cubicBezTo>
                    <a:cubicBezTo>
                      <a:pt x="298" y="207"/>
                      <a:pt x="294" y="215"/>
                      <a:pt x="289" y="224"/>
                    </a:cubicBezTo>
                    <a:cubicBezTo>
                      <a:pt x="285" y="233"/>
                      <a:pt x="281" y="242"/>
                      <a:pt x="277" y="251"/>
                    </a:cubicBezTo>
                    <a:cubicBezTo>
                      <a:pt x="269" y="269"/>
                      <a:pt x="261" y="287"/>
                      <a:pt x="253" y="304"/>
                    </a:cubicBezTo>
                    <a:cubicBezTo>
                      <a:pt x="246" y="321"/>
                      <a:pt x="238" y="336"/>
                      <a:pt x="233" y="350"/>
                    </a:cubicBezTo>
                    <a:cubicBezTo>
                      <a:pt x="222" y="377"/>
                      <a:pt x="215" y="396"/>
                      <a:pt x="215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Line 66">
                <a:extLst>
                  <a:ext uri="{FF2B5EF4-FFF2-40B4-BE49-F238E27FC236}">
                    <a16:creationId xmlns:a16="http://schemas.microsoft.com/office/drawing/2014/main" id="{8E0F73D4-25D4-B936-DDB8-43667EFA3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638" y="1536700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3" name="Freeform 67">
                <a:extLst>
                  <a:ext uri="{FF2B5EF4-FFF2-40B4-BE49-F238E27FC236}">
                    <a16:creationId xmlns:a16="http://schemas.microsoft.com/office/drawing/2014/main" id="{80B725EF-6E86-D3B2-80A4-6A452AF859C1}"/>
                  </a:ext>
                </a:extLst>
              </p:cNvPr>
              <p:cNvSpPr/>
              <p:nvPr/>
            </p:nvSpPr>
            <p:spPr bwMode="auto">
              <a:xfrm>
                <a:off x="4210050" y="1817688"/>
                <a:ext cx="20638" cy="50800"/>
              </a:xfrm>
              <a:custGeom>
                <a:avLst/>
                <a:gdLst>
                  <a:gd name="T0" fmla="*/ 0 w 25"/>
                  <a:gd name="T1" fmla="*/ 64 h 64"/>
                  <a:gd name="T2" fmla="*/ 4 w 25"/>
                  <a:gd name="T3" fmla="*/ 54 h 64"/>
                  <a:gd name="T4" fmla="*/ 12 w 25"/>
                  <a:gd name="T5" fmla="*/ 32 h 64"/>
                  <a:gd name="T6" fmla="*/ 25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0" y="64"/>
                    </a:moveTo>
                    <a:cubicBezTo>
                      <a:pt x="0" y="64"/>
                      <a:pt x="1" y="60"/>
                      <a:pt x="4" y="54"/>
                    </a:cubicBezTo>
                    <a:cubicBezTo>
                      <a:pt x="6" y="48"/>
                      <a:pt x="9" y="40"/>
                      <a:pt x="12" y="32"/>
                    </a:cubicBezTo>
                    <a:cubicBezTo>
                      <a:pt x="19" y="16"/>
                      <a:pt x="25" y="0"/>
                      <a:pt x="2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Freeform 68">
                <a:extLst>
                  <a:ext uri="{FF2B5EF4-FFF2-40B4-BE49-F238E27FC236}">
                    <a16:creationId xmlns:a16="http://schemas.microsoft.com/office/drawing/2014/main" id="{9D1088A3-DF65-4A52-385E-9E800690FC62}"/>
                  </a:ext>
                </a:extLst>
              </p:cNvPr>
              <p:cNvSpPr/>
              <p:nvPr/>
            </p:nvSpPr>
            <p:spPr bwMode="auto">
              <a:xfrm>
                <a:off x="4235450" y="1162050"/>
                <a:ext cx="304800" cy="327025"/>
              </a:xfrm>
              <a:custGeom>
                <a:avLst/>
                <a:gdLst>
                  <a:gd name="T0" fmla="*/ 144 w 377"/>
                  <a:gd name="T1" fmla="*/ 268 h 404"/>
                  <a:gd name="T2" fmla="*/ 149 w 377"/>
                  <a:gd name="T3" fmla="*/ 259 h 404"/>
                  <a:gd name="T4" fmla="*/ 165 w 377"/>
                  <a:gd name="T5" fmla="*/ 236 h 404"/>
                  <a:gd name="T6" fmla="*/ 213 w 377"/>
                  <a:gd name="T7" fmla="*/ 168 h 404"/>
                  <a:gd name="T8" fmla="*/ 240 w 377"/>
                  <a:gd name="T9" fmla="*/ 131 h 404"/>
                  <a:gd name="T10" fmla="*/ 264 w 377"/>
                  <a:gd name="T11" fmla="*/ 101 h 404"/>
                  <a:gd name="T12" fmla="*/ 287 w 377"/>
                  <a:gd name="T13" fmla="*/ 71 h 404"/>
                  <a:gd name="T14" fmla="*/ 200 w 377"/>
                  <a:gd name="T15" fmla="*/ 0 h 404"/>
                  <a:gd name="T16" fmla="*/ 166 w 377"/>
                  <a:gd name="T17" fmla="*/ 43 h 404"/>
                  <a:gd name="T18" fmla="*/ 96 w 377"/>
                  <a:gd name="T19" fmla="*/ 139 h 404"/>
                  <a:gd name="T20" fmla="*/ 77 w 377"/>
                  <a:gd name="T21" fmla="*/ 165 h 404"/>
                  <a:gd name="T22" fmla="*/ 59 w 377"/>
                  <a:gd name="T23" fmla="*/ 191 h 404"/>
                  <a:gd name="T24" fmla="*/ 29 w 377"/>
                  <a:gd name="T25" fmla="*/ 238 h 404"/>
                  <a:gd name="T26" fmla="*/ 0 w 377"/>
                  <a:gd name="T27" fmla="*/ 284 h 404"/>
                  <a:gd name="T28" fmla="*/ 196 w 377"/>
                  <a:gd name="T29" fmla="*/ 404 h 404"/>
                  <a:gd name="T30" fmla="*/ 222 w 377"/>
                  <a:gd name="T31" fmla="*/ 362 h 404"/>
                  <a:gd name="T32" fmla="*/ 249 w 377"/>
                  <a:gd name="T33" fmla="*/ 320 h 404"/>
                  <a:gd name="T34" fmla="*/ 266 w 377"/>
                  <a:gd name="T35" fmla="*/ 296 h 404"/>
                  <a:gd name="T36" fmla="*/ 283 w 377"/>
                  <a:gd name="T37" fmla="*/ 272 h 404"/>
                  <a:gd name="T38" fmla="*/ 347 w 377"/>
                  <a:gd name="T39" fmla="*/ 185 h 404"/>
                  <a:gd name="T40" fmla="*/ 377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144" y="268"/>
                    </a:moveTo>
                    <a:cubicBezTo>
                      <a:pt x="144" y="268"/>
                      <a:pt x="146" y="265"/>
                      <a:pt x="149" y="259"/>
                    </a:cubicBezTo>
                    <a:cubicBezTo>
                      <a:pt x="153" y="254"/>
                      <a:pt x="158" y="246"/>
                      <a:pt x="165" y="236"/>
                    </a:cubicBezTo>
                    <a:cubicBezTo>
                      <a:pt x="178" y="218"/>
                      <a:pt x="196" y="193"/>
                      <a:pt x="213" y="168"/>
                    </a:cubicBezTo>
                    <a:cubicBezTo>
                      <a:pt x="222" y="155"/>
                      <a:pt x="231" y="143"/>
                      <a:pt x="240" y="131"/>
                    </a:cubicBezTo>
                    <a:cubicBezTo>
                      <a:pt x="248" y="120"/>
                      <a:pt x="257" y="110"/>
                      <a:pt x="264" y="101"/>
                    </a:cubicBezTo>
                    <a:cubicBezTo>
                      <a:pt x="278" y="83"/>
                      <a:pt x="287" y="71"/>
                      <a:pt x="287" y="71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86" y="17"/>
                      <a:pt x="166" y="43"/>
                    </a:cubicBezTo>
                    <a:cubicBezTo>
                      <a:pt x="145" y="68"/>
                      <a:pt x="121" y="104"/>
                      <a:pt x="96" y="139"/>
                    </a:cubicBezTo>
                    <a:cubicBezTo>
                      <a:pt x="89" y="148"/>
                      <a:pt x="83" y="157"/>
                      <a:pt x="77" y="165"/>
                    </a:cubicBezTo>
                    <a:cubicBezTo>
                      <a:pt x="71" y="174"/>
                      <a:pt x="65" y="183"/>
                      <a:pt x="59" y="191"/>
                    </a:cubicBezTo>
                    <a:cubicBezTo>
                      <a:pt x="48" y="208"/>
                      <a:pt x="38" y="224"/>
                      <a:pt x="29" y="238"/>
                    </a:cubicBezTo>
                    <a:cubicBezTo>
                      <a:pt x="12" y="265"/>
                      <a:pt x="0" y="284"/>
                      <a:pt x="0" y="284"/>
                    </a:cubicBezTo>
                    <a:cubicBezTo>
                      <a:pt x="196" y="404"/>
                      <a:pt x="196" y="404"/>
                      <a:pt x="196" y="404"/>
                    </a:cubicBezTo>
                    <a:cubicBezTo>
                      <a:pt x="196" y="404"/>
                      <a:pt x="206" y="387"/>
                      <a:pt x="222" y="362"/>
                    </a:cubicBezTo>
                    <a:cubicBezTo>
                      <a:pt x="230" y="350"/>
                      <a:pt x="240" y="335"/>
                      <a:pt x="249" y="320"/>
                    </a:cubicBezTo>
                    <a:cubicBezTo>
                      <a:pt x="254" y="312"/>
                      <a:pt x="260" y="304"/>
                      <a:pt x="266" y="296"/>
                    </a:cubicBezTo>
                    <a:cubicBezTo>
                      <a:pt x="271" y="288"/>
                      <a:pt x="277" y="280"/>
                      <a:pt x="283" y="272"/>
                    </a:cubicBezTo>
                    <a:cubicBezTo>
                      <a:pt x="306" y="240"/>
                      <a:pt x="328" y="207"/>
                      <a:pt x="347" y="185"/>
                    </a:cubicBezTo>
                    <a:cubicBezTo>
                      <a:pt x="365" y="161"/>
                      <a:pt x="377" y="146"/>
                      <a:pt x="377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" name="Freeform 69">
                <a:extLst>
                  <a:ext uri="{FF2B5EF4-FFF2-40B4-BE49-F238E27FC236}">
                    <a16:creationId xmlns:a16="http://schemas.microsoft.com/office/drawing/2014/main" id="{A12F262F-9949-839D-25EF-BAF3DF85D63B}"/>
                  </a:ext>
                </a:extLst>
              </p:cNvPr>
              <p:cNvSpPr/>
              <p:nvPr/>
            </p:nvSpPr>
            <p:spPr bwMode="auto">
              <a:xfrm>
                <a:off x="4365625" y="1489075"/>
                <a:ext cx="28575" cy="47625"/>
              </a:xfrm>
              <a:custGeom>
                <a:avLst/>
                <a:gdLst>
                  <a:gd name="T0" fmla="*/ 36 w 36"/>
                  <a:gd name="T1" fmla="*/ 0 h 60"/>
                  <a:gd name="T2" fmla="*/ 30 w 36"/>
                  <a:gd name="T3" fmla="*/ 9 h 60"/>
                  <a:gd name="T4" fmla="*/ 18 w 36"/>
                  <a:gd name="T5" fmla="*/ 30 h 60"/>
                  <a:gd name="T6" fmla="*/ 0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36" y="0"/>
                      <a:pt x="33" y="4"/>
                      <a:pt x="30" y="9"/>
                    </a:cubicBezTo>
                    <a:cubicBezTo>
                      <a:pt x="26" y="15"/>
                      <a:pt x="22" y="22"/>
                      <a:pt x="18" y="30"/>
                    </a:cubicBezTo>
                    <a:cubicBezTo>
                      <a:pt x="9" y="45"/>
                      <a:pt x="0" y="60"/>
                      <a:pt x="0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Freeform 70">
                <a:extLst>
                  <a:ext uri="{FF2B5EF4-FFF2-40B4-BE49-F238E27FC236}">
                    <a16:creationId xmlns:a16="http://schemas.microsoft.com/office/drawing/2014/main" id="{2A7F6203-56FD-7472-8F0A-00DC53CF9B45}"/>
                  </a:ext>
                </a:extLst>
              </p:cNvPr>
              <p:cNvSpPr/>
              <p:nvPr/>
            </p:nvSpPr>
            <p:spPr bwMode="auto">
              <a:xfrm>
                <a:off x="4540250" y="1236663"/>
                <a:ext cx="36513" cy="44450"/>
              </a:xfrm>
              <a:custGeom>
                <a:avLst/>
                <a:gdLst>
                  <a:gd name="T0" fmla="*/ 44 w 44"/>
                  <a:gd name="T1" fmla="*/ 0 h 54"/>
                  <a:gd name="T2" fmla="*/ 37 w 44"/>
                  <a:gd name="T3" fmla="*/ 8 h 54"/>
                  <a:gd name="T4" fmla="*/ 29 w 44"/>
                  <a:gd name="T5" fmla="*/ 17 h 54"/>
                  <a:gd name="T6" fmla="*/ 21 w 44"/>
                  <a:gd name="T7" fmla="*/ 27 h 54"/>
                  <a:gd name="T8" fmla="*/ 0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0"/>
                    </a:moveTo>
                    <a:cubicBezTo>
                      <a:pt x="44" y="0"/>
                      <a:pt x="41" y="3"/>
                      <a:pt x="37" y="8"/>
                    </a:cubicBezTo>
                    <a:cubicBezTo>
                      <a:pt x="35" y="11"/>
                      <a:pt x="32" y="14"/>
                      <a:pt x="29" y="17"/>
                    </a:cubicBezTo>
                    <a:cubicBezTo>
                      <a:pt x="27" y="20"/>
                      <a:pt x="24" y="23"/>
                      <a:pt x="21" y="27"/>
                    </a:cubicBezTo>
                    <a:cubicBezTo>
                      <a:pt x="11" y="40"/>
                      <a:pt x="0" y="54"/>
                      <a:pt x="0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7" name="Freeform 71">
                <a:extLst>
                  <a:ext uri="{FF2B5EF4-FFF2-40B4-BE49-F238E27FC236}">
                    <a16:creationId xmlns:a16="http://schemas.microsoft.com/office/drawing/2014/main" id="{C6764E06-EB0B-E260-32F1-B0B1E3DFAEE1}"/>
                  </a:ext>
                </a:extLst>
              </p:cNvPr>
              <p:cNvSpPr/>
              <p:nvPr/>
            </p:nvSpPr>
            <p:spPr bwMode="auto">
              <a:xfrm>
                <a:off x="4471988" y="876300"/>
                <a:ext cx="320675" cy="319088"/>
              </a:xfrm>
              <a:custGeom>
                <a:avLst/>
                <a:gdLst>
                  <a:gd name="T0" fmla="*/ 255 w 397"/>
                  <a:gd name="T1" fmla="*/ 144 h 395"/>
                  <a:gd name="T2" fmla="*/ 227 w 397"/>
                  <a:gd name="T3" fmla="*/ 170 h 395"/>
                  <a:gd name="T4" fmla="*/ 199 w 397"/>
                  <a:gd name="T5" fmla="*/ 197 h 395"/>
                  <a:gd name="T6" fmla="*/ 168 w 397"/>
                  <a:gd name="T7" fmla="*/ 230 h 395"/>
                  <a:gd name="T8" fmla="*/ 110 w 397"/>
                  <a:gd name="T9" fmla="*/ 291 h 395"/>
                  <a:gd name="T10" fmla="*/ 84 w 397"/>
                  <a:gd name="T11" fmla="*/ 319 h 395"/>
                  <a:gd name="T12" fmla="*/ 0 w 397"/>
                  <a:gd name="T13" fmla="*/ 245 h 395"/>
                  <a:gd name="T14" fmla="*/ 10 w 397"/>
                  <a:gd name="T15" fmla="*/ 234 h 395"/>
                  <a:gd name="T16" fmla="*/ 36 w 397"/>
                  <a:gd name="T17" fmla="*/ 204 h 395"/>
                  <a:gd name="T18" fmla="*/ 118 w 397"/>
                  <a:gd name="T19" fmla="*/ 118 h 395"/>
                  <a:gd name="T20" fmla="*/ 205 w 397"/>
                  <a:gd name="T21" fmla="*/ 36 h 395"/>
                  <a:gd name="T22" fmla="*/ 234 w 397"/>
                  <a:gd name="T23" fmla="*/ 10 h 395"/>
                  <a:gd name="T24" fmla="*/ 245 w 397"/>
                  <a:gd name="T25" fmla="*/ 0 h 395"/>
                  <a:gd name="T26" fmla="*/ 397 w 397"/>
                  <a:gd name="T27" fmla="*/ 172 h 395"/>
                  <a:gd name="T28" fmla="*/ 387 w 397"/>
                  <a:gd name="T29" fmla="*/ 180 h 395"/>
                  <a:gd name="T30" fmla="*/ 360 w 397"/>
                  <a:gd name="T31" fmla="*/ 204 h 395"/>
                  <a:gd name="T32" fmla="*/ 282 w 397"/>
                  <a:gd name="T33" fmla="*/ 279 h 395"/>
                  <a:gd name="T34" fmla="*/ 207 w 397"/>
                  <a:gd name="T35" fmla="*/ 358 h 395"/>
                  <a:gd name="T36" fmla="*/ 183 w 397"/>
                  <a:gd name="T37" fmla="*/ 384 h 395"/>
                  <a:gd name="T38" fmla="*/ 174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144"/>
                    </a:moveTo>
                    <a:cubicBezTo>
                      <a:pt x="255" y="144"/>
                      <a:pt x="244" y="154"/>
                      <a:pt x="227" y="170"/>
                    </a:cubicBezTo>
                    <a:cubicBezTo>
                      <a:pt x="219" y="178"/>
                      <a:pt x="209" y="187"/>
                      <a:pt x="199" y="197"/>
                    </a:cubicBezTo>
                    <a:cubicBezTo>
                      <a:pt x="189" y="208"/>
                      <a:pt x="178" y="219"/>
                      <a:pt x="168" y="230"/>
                    </a:cubicBezTo>
                    <a:cubicBezTo>
                      <a:pt x="146" y="252"/>
                      <a:pt x="125" y="274"/>
                      <a:pt x="110" y="291"/>
                    </a:cubicBezTo>
                    <a:cubicBezTo>
                      <a:pt x="95" y="308"/>
                      <a:pt x="84" y="319"/>
                      <a:pt x="84" y="31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5"/>
                      <a:pt x="4" y="241"/>
                      <a:pt x="10" y="234"/>
                    </a:cubicBezTo>
                    <a:cubicBezTo>
                      <a:pt x="16" y="227"/>
                      <a:pt x="25" y="216"/>
                      <a:pt x="36" y="204"/>
                    </a:cubicBezTo>
                    <a:cubicBezTo>
                      <a:pt x="59" y="181"/>
                      <a:pt x="89" y="150"/>
                      <a:pt x="118" y="118"/>
                    </a:cubicBezTo>
                    <a:cubicBezTo>
                      <a:pt x="150" y="88"/>
                      <a:pt x="181" y="58"/>
                      <a:pt x="205" y="36"/>
                    </a:cubicBezTo>
                    <a:cubicBezTo>
                      <a:pt x="216" y="25"/>
                      <a:pt x="227" y="16"/>
                      <a:pt x="234" y="10"/>
                    </a:cubicBezTo>
                    <a:cubicBezTo>
                      <a:pt x="241" y="3"/>
                      <a:pt x="245" y="0"/>
                      <a:pt x="245" y="0"/>
                    </a:cubicBezTo>
                    <a:cubicBezTo>
                      <a:pt x="397" y="172"/>
                      <a:pt x="397" y="172"/>
                      <a:pt x="397" y="172"/>
                    </a:cubicBezTo>
                    <a:cubicBezTo>
                      <a:pt x="397" y="172"/>
                      <a:pt x="393" y="175"/>
                      <a:pt x="387" y="180"/>
                    </a:cubicBezTo>
                    <a:cubicBezTo>
                      <a:pt x="380" y="186"/>
                      <a:pt x="371" y="194"/>
                      <a:pt x="360" y="204"/>
                    </a:cubicBezTo>
                    <a:cubicBezTo>
                      <a:pt x="339" y="225"/>
                      <a:pt x="310" y="252"/>
                      <a:pt x="282" y="279"/>
                    </a:cubicBezTo>
                    <a:cubicBezTo>
                      <a:pt x="255" y="308"/>
                      <a:pt x="227" y="336"/>
                      <a:pt x="207" y="358"/>
                    </a:cubicBezTo>
                    <a:cubicBezTo>
                      <a:pt x="197" y="368"/>
                      <a:pt x="189" y="378"/>
                      <a:pt x="183" y="384"/>
                    </a:cubicBezTo>
                    <a:cubicBezTo>
                      <a:pt x="177" y="391"/>
                      <a:pt x="174" y="395"/>
                      <a:pt x="174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ACD2E7D8-E790-53D4-CB49-4523253B1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2663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9" name="Line 73">
                <a:extLst>
                  <a:ext uri="{FF2B5EF4-FFF2-40B4-BE49-F238E27FC236}">
                    <a16:creationId xmlns:a16="http://schemas.microsoft.com/office/drawing/2014/main" id="{899FCF2D-8DAF-1693-96CE-5CFAA53D3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6763" y="1195388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0" name="Freeform 74">
                <a:extLst>
                  <a:ext uri="{FF2B5EF4-FFF2-40B4-BE49-F238E27FC236}">
                    <a16:creationId xmlns:a16="http://schemas.microsoft.com/office/drawing/2014/main" id="{40B398D6-4159-59F2-B56F-E437188FE9A4}"/>
                  </a:ext>
                </a:extLst>
              </p:cNvPr>
              <p:cNvSpPr/>
              <p:nvPr/>
            </p:nvSpPr>
            <p:spPr bwMode="auto">
              <a:xfrm>
                <a:off x="4764088" y="636588"/>
                <a:ext cx="323850" cy="304800"/>
              </a:xfrm>
              <a:custGeom>
                <a:avLst/>
                <a:gdLst>
                  <a:gd name="T0" fmla="*/ 139 w 401"/>
                  <a:gd name="T1" fmla="*/ 233 h 378"/>
                  <a:gd name="T2" fmla="*/ 239 w 401"/>
                  <a:gd name="T3" fmla="*/ 162 h 378"/>
                  <a:gd name="T4" fmla="*/ 342 w 401"/>
                  <a:gd name="T5" fmla="*/ 96 h 378"/>
                  <a:gd name="T6" fmla="*/ 283 w 401"/>
                  <a:gd name="T7" fmla="*/ 0 h 378"/>
                  <a:gd name="T8" fmla="*/ 237 w 401"/>
                  <a:gd name="T9" fmla="*/ 29 h 378"/>
                  <a:gd name="T10" fmla="*/ 191 w 401"/>
                  <a:gd name="T11" fmla="*/ 59 h 378"/>
                  <a:gd name="T12" fmla="*/ 178 w 401"/>
                  <a:gd name="T13" fmla="*/ 67 h 378"/>
                  <a:gd name="T14" fmla="*/ 165 w 401"/>
                  <a:gd name="T15" fmla="*/ 76 h 378"/>
                  <a:gd name="T16" fmla="*/ 138 w 401"/>
                  <a:gd name="T17" fmla="*/ 95 h 378"/>
                  <a:gd name="T18" fmla="*/ 87 w 401"/>
                  <a:gd name="T19" fmla="*/ 132 h 378"/>
                  <a:gd name="T20" fmla="*/ 63 w 401"/>
                  <a:gd name="T21" fmla="*/ 149 h 378"/>
                  <a:gd name="T22" fmla="*/ 42 w 401"/>
                  <a:gd name="T23" fmla="*/ 165 h 378"/>
                  <a:gd name="T24" fmla="*/ 0 w 401"/>
                  <a:gd name="T25" fmla="*/ 199 h 378"/>
                  <a:gd name="T26" fmla="*/ 143 w 401"/>
                  <a:gd name="T27" fmla="*/ 378 h 378"/>
                  <a:gd name="T28" fmla="*/ 181 w 401"/>
                  <a:gd name="T29" fmla="*/ 348 h 378"/>
                  <a:gd name="T30" fmla="*/ 269 w 401"/>
                  <a:gd name="T31" fmla="*/ 284 h 378"/>
                  <a:gd name="T32" fmla="*/ 293 w 401"/>
                  <a:gd name="T33" fmla="*/ 267 h 378"/>
                  <a:gd name="T34" fmla="*/ 316 w 401"/>
                  <a:gd name="T35" fmla="*/ 251 h 378"/>
                  <a:gd name="T36" fmla="*/ 359 w 401"/>
                  <a:gd name="T37" fmla="*/ 224 h 378"/>
                  <a:gd name="T38" fmla="*/ 401 w 401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8">
                    <a:moveTo>
                      <a:pt x="139" y="233"/>
                    </a:moveTo>
                    <a:cubicBezTo>
                      <a:pt x="139" y="233"/>
                      <a:pt x="189" y="197"/>
                      <a:pt x="239" y="162"/>
                    </a:cubicBezTo>
                    <a:cubicBezTo>
                      <a:pt x="290" y="129"/>
                      <a:pt x="342" y="96"/>
                      <a:pt x="342" y="96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0"/>
                      <a:pt x="265" y="11"/>
                      <a:pt x="237" y="29"/>
                    </a:cubicBezTo>
                    <a:cubicBezTo>
                      <a:pt x="224" y="38"/>
                      <a:pt x="208" y="48"/>
                      <a:pt x="191" y="59"/>
                    </a:cubicBezTo>
                    <a:cubicBezTo>
                      <a:pt x="186" y="62"/>
                      <a:pt x="182" y="64"/>
                      <a:pt x="178" y="67"/>
                    </a:cubicBezTo>
                    <a:cubicBezTo>
                      <a:pt x="173" y="70"/>
                      <a:pt x="169" y="73"/>
                      <a:pt x="165" y="76"/>
                    </a:cubicBezTo>
                    <a:cubicBezTo>
                      <a:pt x="156" y="83"/>
                      <a:pt x="147" y="89"/>
                      <a:pt x="138" y="95"/>
                    </a:cubicBezTo>
                    <a:cubicBezTo>
                      <a:pt x="121" y="108"/>
                      <a:pt x="103" y="120"/>
                      <a:pt x="87" y="132"/>
                    </a:cubicBezTo>
                    <a:cubicBezTo>
                      <a:pt x="78" y="138"/>
                      <a:pt x="70" y="143"/>
                      <a:pt x="63" y="149"/>
                    </a:cubicBezTo>
                    <a:cubicBezTo>
                      <a:pt x="56" y="155"/>
                      <a:pt x="49" y="160"/>
                      <a:pt x="42" y="165"/>
                    </a:cubicBezTo>
                    <a:cubicBezTo>
                      <a:pt x="17" y="185"/>
                      <a:pt x="0" y="199"/>
                      <a:pt x="0" y="199"/>
                    </a:cubicBezTo>
                    <a:cubicBezTo>
                      <a:pt x="143" y="378"/>
                      <a:pt x="143" y="378"/>
                      <a:pt x="143" y="378"/>
                    </a:cubicBezTo>
                    <a:cubicBezTo>
                      <a:pt x="143" y="378"/>
                      <a:pt x="158" y="366"/>
                      <a:pt x="181" y="348"/>
                    </a:cubicBezTo>
                    <a:cubicBezTo>
                      <a:pt x="204" y="329"/>
                      <a:pt x="237" y="307"/>
                      <a:pt x="269" y="284"/>
                    </a:cubicBezTo>
                    <a:cubicBezTo>
                      <a:pt x="277" y="278"/>
                      <a:pt x="285" y="273"/>
                      <a:pt x="293" y="267"/>
                    </a:cubicBezTo>
                    <a:cubicBezTo>
                      <a:pt x="301" y="261"/>
                      <a:pt x="309" y="256"/>
                      <a:pt x="316" y="251"/>
                    </a:cubicBezTo>
                    <a:cubicBezTo>
                      <a:pt x="332" y="241"/>
                      <a:pt x="347" y="232"/>
                      <a:pt x="359" y="224"/>
                    </a:cubicBezTo>
                    <a:cubicBezTo>
                      <a:pt x="384" y="208"/>
                      <a:pt x="401" y="197"/>
                      <a:pt x="401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1" name="Freeform 75">
                <a:extLst>
                  <a:ext uri="{FF2B5EF4-FFF2-40B4-BE49-F238E27FC236}">
                    <a16:creationId xmlns:a16="http://schemas.microsoft.com/office/drawing/2014/main" id="{7663E435-75EC-A960-8A10-F81D5E303E08}"/>
                  </a:ext>
                </a:extLst>
              </p:cNvPr>
              <p:cNvSpPr/>
              <p:nvPr/>
            </p:nvSpPr>
            <p:spPr bwMode="auto">
              <a:xfrm>
                <a:off x="4835525" y="941388"/>
                <a:ext cx="42863" cy="36513"/>
              </a:xfrm>
              <a:custGeom>
                <a:avLst/>
                <a:gdLst>
                  <a:gd name="T0" fmla="*/ 54 w 54"/>
                  <a:gd name="T1" fmla="*/ 0 h 44"/>
                  <a:gd name="T2" fmla="*/ 26 w 54"/>
                  <a:gd name="T3" fmla="*/ 22 h 44"/>
                  <a:gd name="T4" fmla="*/ 16 w 54"/>
                  <a:gd name="T5" fmla="*/ 30 h 44"/>
                  <a:gd name="T6" fmla="*/ 8 w 54"/>
                  <a:gd name="T7" fmla="*/ 37 h 44"/>
                  <a:gd name="T8" fmla="*/ 0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54" y="0"/>
                    </a:moveTo>
                    <a:cubicBezTo>
                      <a:pt x="54" y="0"/>
                      <a:pt x="40" y="11"/>
                      <a:pt x="26" y="22"/>
                    </a:cubicBezTo>
                    <a:cubicBezTo>
                      <a:pt x="23" y="25"/>
                      <a:pt x="19" y="27"/>
                      <a:pt x="16" y="30"/>
                    </a:cubicBezTo>
                    <a:cubicBezTo>
                      <a:pt x="13" y="32"/>
                      <a:pt x="10" y="35"/>
                      <a:pt x="8" y="37"/>
                    </a:cubicBezTo>
                    <a:cubicBezTo>
                      <a:pt x="3" y="41"/>
                      <a:pt x="0" y="44"/>
                      <a:pt x="0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2" name="Freeform 76">
                <a:extLst>
                  <a:ext uri="{FF2B5EF4-FFF2-40B4-BE49-F238E27FC236}">
                    <a16:creationId xmlns:a16="http://schemas.microsoft.com/office/drawing/2014/main" id="{7311677F-E949-F24E-2F93-C5B42C1FDC89}"/>
                  </a:ext>
                </a:extLst>
              </p:cNvPr>
              <p:cNvSpPr/>
              <p:nvPr/>
            </p:nvSpPr>
            <p:spPr bwMode="auto">
              <a:xfrm>
                <a:off x="5087938" y="766763"/>
                <a:ext cx="47625" cy="28575"/>
              </a:xfrm>
              <a:custGeom>
                <a:avLst/>
                <a:gdLst>
                  <a:gd name="T0" fmla="*/ 59 w 59"/>
                  <a:gd name="T1" fmla="*/ 0 h 35"/>
                  <a:gd name="T2" fmla="*/ 29 w 59"/>
                  <a:gd name="T3" fmla="*/ 17 h 35"/>
                  <a:gd name="T4" fmla="*/ 9 w 59"/>
                  <a:gd name="T5" fmla="*/ 29 h 35"/>
                  <a:gd name="T6" fmla="*/ 0 w 59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0"/>
                    </a:moveTo>
                    <a:cubicBezTo>
                      <a:pt x="59" y="0"/>
                      <a:pt x="44" y="8"/>
                      <a:pt x="29" y="17"/>
                    </a:cubicBezTo>
                    <a:cubicBezTo>
                      <a:pt x="22" y="21"/>
                      <a:pt x="14" y="26"/>
                      <a:pt x="9" y="29"/>
                    </a:cubicBezTo>
                    <a:cubicBezTo>
                      <a:pt x="3" y="33"/>
                      <a:pt x="0" y="35"/>
                      <a:pt x="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3" name="Freeform 77">
                <a:extLst>
                  <a:ext uri="{FF2B5EF4-FFF2-40B4-BE49-F238E27FC236}">
                    <a16:creationId xmlns:a16="http://schemas.microsoft.com/office/drawing/2014/main" id="{0DD4BEBE-4850-4A01-EBE6-CA5C37C5DA3C}"/>
                  </a:ext>
                </a:extLst>
              </p:cNvPr>
              <p:cNvSpPr/>
              <p:nvPr/>
            </p:nvSpPr>
            <p:spPr bwMode="auto">
              <a:xfrm>
                <a:off x="5092700" y="458788"/>
                <a:ext cx="322263" cy="280988"/>
              </a:xfrm>
              <a:custGeom>
                <a:avLst/>
                <a:gdLst>
                  <a:gd name="T0" fmla="*/ 274 w 398"/>
                  <a:gd name="T1" fmla="*/ 138 h 346"/>
                  <a:gd name="T2" fmla="*/ 239 w 398"/>
                  <a:gd name="T3" fmla="*/ 154 h 346"/>
                  <a:gd name="T4" fmla="*/ 203 w 398"/>
                  <a:gd name="T5" fmla="*/ 170 h 346"/>
                  <a:gd name="T6" fmla="*/ 163 w 398"/>
                  <a:gd name="T7" fmla="*/ 189 h 346"/>
                  <a:gd name="T8" fmla="*/ 88 w 398"/>
                  <a:gd name="T9" fmla="*/ 227 h 346"/>
                  <a:gd name="T10" fmla="*/ 63 w 398"/>
                  <a:gd name="T11" fmla="*/ 240 h 346"/>
                  <a:gd name="T12" fmla="*/ 54 w 398"/>
                  <a:gd name="T13" fmla="*/ 245 h 346"/>
                  <a:gd name="T14" fmla="*/ 0 w 398"/>
                  <a:gd name="T15" fmla="*/ 146 h 346"/>
                  <a:gd name="T16" fmla="*/ 3 w 398"/>
                  <a:gd name="T17" fmla="*/ 144 h 346"/>
                  <a:gd name="T18" fmla="*/ 13 w 398"/>
                  <a:gd name="T19" fmla="*/ 139 h 346"/>
                  <a:gd name="T20" fmla="*/ 48 w 398"/>
                  <a:gd name="T21" fmla="*/ 121 h 346"/>
                  <a:gd name="T22" fmla="*/ 98 w 398"/>
                  <a:gd name="T23" fmla="*/ 96 h 346"/>
                  <a:gd name="T24" fmla="*/ 125 w 398"/>
                  <a:gd name="T25" fmla="*/ 82 h 346"/>
                  <a:gd name="T26" fmla="*/ 155 w 398"/>
                  <a:gd name="T27" fmla="*/ 68 h 346"/>
                  <a:gd name="T28" fmla="*/ 213 w 398"/>
                  <a:gd name="T29" fmla="*/ 42 h 346"/>
                  <a:gd name="T30" fmla="*/ 264 w 398"/>
                  <a:gd name="T31" fmla="*/ 20 h 346"/>
                  <a:gd name="T32" fmla="*/ 314 w 398"/>
                  <a:gd name="T33" fmla="*/ 0 h 346"/>
                  <a:gd name="T34" fmla="*/ 398 w 398"/>
                  <a:gd name="T35" fmla="*/ 214 h 346"/>
                  <a:gd name="T36" fmla="*/ 353 w 398"/>
                  <a:gd name="T37" fmla="*/ 232 h 346"/>
                  <a:gd name="T38" fmla="*/ 306 w 398"/>
                  <a:gd name="T39" fmla="*/ 252 h 346"/>
                  <a:gd name="T40" fmla="*/ 254 w 398"/>
                  <a:gd name="T41" fmla="*/ 276 h 346"/>
                  <a:gd name="T42" fmla="*/ 227 w 398"/>
                  <a:gd name="T43" fmla="*/ 288 h 346"/>
                  <a:gd name="T44" fmla="*/ 201 w 398"/>
                  <a:gd name="T45" fmla="*/ 301 h 346"/>
                  <a:gd name="T46" fmla="*/ 156 w 398"/>
                  <a:gd name="T47" fmla="*/ 324 h 346"/>
                  <a:gd name="T48" fmla="*/ 112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138"/>
                    </a:moveTo>
                    <a:cubicBezTo>
                      <a:pt x="274" y="138"/>
                      <a:pt x="260" y="144"/>
                      <a:pt x="239" y="154"/>
                    </a:cubicBezTo>
                    <a:cubicBezTo>
                      <a:pt x="228" y="159"/>
                      <a:pt x="216" y="164"/>
                      <a:pt x="203" y="170"/>
                    </a:cubicBezTo>
                    <a:cubicBezTo>
                      <a:pt x="190" y="176"/>
                      <a:pt x="176" y="182"/>
                      <a:pt x="163" y="189"/>
                    </a:cubicBezTo>
                    <a:cubicBezTo>
                      <a:pt x="135" y="203"/>
                      <a:pt x="108" y="217"/>
                      <a:pt x="88" y="227"/>
                    </a:cubicBezTo>
                    <a:cubicBezTo>
                      <a:pt x="77" y="233"/>
                      <a:pt x="69" y="237"/>
                      <a:pt x="63" y="240"/>
                    </a:cubicBezTo>
                    <a:cubicBezTo>
                      <a:pt x="57" y="243"/>
                      <a:pt x="54" y="245"/>
                      <a:pt x="54" y="2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1" y="146"/>
                      <a:pt x="3" y="144"/>
                    </a:cubicBezTo>
                    <a:cubicBezTo>
                      <a:pt x="6" y="143"/>
                      <a:pt x="9" y="141"/>
                      <a:pt x="13" y="139"/>
                    </a:cubicBezTo>
                    <a:cubicBezTo>
                      <a:pt x="22" y="135"/>
                      <a:pt x="34" y="129"/>
                      <a:pt x="48" y="121"/>
                    </a:cubicBezTo>
                    <a:cubicBezTo>
                      <a:pt x="63" y="114"/>
                      <a:pt x="79" y="105"/>
                      <a:pt x="98" y="96"/>
                    </a:cubicBezTo>
                    <a:cubicBezTo>
                      <a:pt x="107" y="91"/>
                      <a:pt x="116" y="87"/>
                      <a:pt x="125" y="82"/>
                    </a:cubicBezTo>
                    <a:cubicBezTo>
                      <a:pt x="135" y="77"/>
                      <a:pt x="145" y="73"/>
                      <a:pt x="155" y="68"/>
                    </a:cubicBezTo>
                    <a:cubicBezTo>
                      <a:pt x="175" y="59"/>
                      <a:pt x="194" y="51"/>
                      <a:pt x="213" y="42"/>
                    </a:cubicBezTo>
                    <a:cubicBezTo>
                      <a:pt x="231" y="34"/>
                      <a:pt x="248" y="26"/>
                      <a:pt x="264" y="20"/>
                    </a:cubicBezTo>
                    <a:cubicBezTo>
                      <a:pt x="294" y="8"/>
                      <a:pt x="314" y="0"/>
                      <a:pt x="314" y="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398" y="214"/>
                      <a:pt x="380" y="221"/>
                      <a:pt x="353" y="232"/>
                    </a:cubicBezTo>
                    <a:cubicBezTo>
                      <a:pt x="339" y="237"/>
                      <a:pt x="323" y="244"/>
                      <a:pt x="306" y="252"/>
                    </a:cubicBezTo>
                    <a:cubicBezTo>
                      <a:pt x="289" y="259"/>
                      <a:pt x="271" y="268"/>
                      <a:pt x="254" y="276"/>
                    </a:cubicBezTo>
                    <a:cubicBezTo>
                      <a:pt x="245" y="280"/>
                      <a:pt x="236" y="284"/>
                      <a:pt x="227" y="288"/>
                    </a:cubicBezTo>
                    <a:cubicBezTo>
                      <a:pt x="218" y="292"/>
                      <a:pt x="210" y="297"/>
                      <a:pt x="201" y="301"/>
                    </a:cubicBezTo>
                    <a:cubicBezTo>
                      <a:pt x="185" y="309"/>
                      <a:pt x="169" y="317"/>
                      <a:pt x="156" y="324"/>
                    </a:cubicBezTo>
                    <a:cubicBezTo>
                      <a:pt x="130" y="337"/>
                      <a:pt x="112" y="346"/>
                      <a:pt x="112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" name="Freeform 78">
                <a:extLst>
                  <a:ext uri="{FF2B5EF4-FFF2-40B4-BE49-F238E27FC236}">
                    <a16:creationId xmlns:a16="http://schemas.microsoft.com/office/drawing/2014/main" id="{BB7507F8-A9E5-A1A9-C8F8-C354F61ECE3A}"/>
                  </a:ext>
                </a:extLst>
              </p:cNvPr>
              <p:cNvSpPr/>
              <p:nvPr/>
            </p:nvSpPr>
            <p:spPr bwMode="auto">
              <a:xfrm>
                <a:off x="5414963" y="611188"/>
                <a:ext cx="52388" cy="20638"/>
              </a:xfrm>
              <a:custGeom>
                <a:avLst/>
                <a:gdLst>
                  <a:gd name="T0" fmla="*/ 0 w 65"/>
                  <a:gd name="T1" fmla="*/ 26 h 26"/>
                  <a:gd name="T2" fmla="*/ 33 w 65"/>
                  <a:gd name="T3" fmla="*/ 13 h 26"/>
                  <a:gd name="T4" fmla="*/ 55 w 65"/>
                  <a:gd name="T5" fmla="*/ 4 h 26"/>
                  <a:gd name="T6" fmla="*/ 65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26"/>
                    </a:moveTo>
                    <a:cubicBezTo>
                      <a:pt x="0" y="26"/>
                      <a:pt x="17" y="19"/>
                      <a:pt x="33" y="13"/>
                    </a:cubicBezTo>
                    <a:cubicBezTo>
                      <a:pt x="41" y="10"/>
                      <a:pt x="49" y="6"/>
                      <a:pt x="55" y="4"/>
                    </a:cubicBezTo>
                    <a:cubicBezTo>
                      <a:pt x="61" y="2"/>
                      <a:pt x="65" y="0"/>
                      <a:pt x="6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" name="Line 79">
                <a:extLst>
                  <a:ext uri="{FF2B5EF4-FFF2-40B4-BE49-F238E27FC236}">
                    <a16:creationId xmlns:a16="http://schemas.microsoft.com/office/drawing/2014/main" id="{BD8D2C3D-4F84-2984-4F73-1069BD42A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563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6" name="Freeform 80">
                <a:extLst>
                  <a:ext uri="{FF2B5EF4-FFF2-40B4-BE49-F238E27FC236}">
                    <a16:creationId xmlns:a16="http://schemas.microsoft.com/office/drawing/2014/main" id="{D26CB37C-E887-E5FF-33E9-3AF417674CCB}"/>
                  </a:ext>
                </a:extLst>
              </p:cNvPr>
              <p:cNvSpPr/>
              <p:nvPr/>
            </p:nvSpPr>
            <p:spPr bwMode="auto">
              <a:xfrm>
                <a:off x="5461000" y="344488"/>
                <a:ext cx="304800" cy="249238"/>
              </a:xfrm>
              <a:custGeom>
                <a:avLst/>
                <a:gdLst>
                  <a:gd name="T0" fmla="*/ 120 w 377"/>
                  <a:gd name="T1" fmla="*/ 170 h 308"/>
                  <a:gd name="T2" fmla="*/ 157 w 377"/>
                  <a:gd name="T3" fmla="*/ 160 h 308"/>
                  <a:gd name="T4" fmla="*/ 194 w 377"/>
                  <a:gd name="T5" fmla="*/ 149 h 308"/>
                  <a:gd name="T6" fmla="*/ 216 w 377"/>
                  <a:gd name="T7" fmla="*/ 143 h 308"/>
                  <a:gd name="T8" fmla="*/ 238 w 377"/>
                  <a:gd name="T9" fmla="*/ 138 h 308"/>
                  <a:gd name="T10" fmla="*/ 320 w 377"/>
                  <a:gd name="T11" fmla="*/ 119 h 308"/>
                  <a:gd name="T12" fmla="*/ 347 w 377"/>
                  <a:gd name="T13" fmla="*/ 113 h 308"/>
                  <a:gd name="T14" fmla="*/ 357 w 377"/>
                  <a:gd name="T15" fmla="*/ 111 h 308"/>
                  <a:gd name="T16" fmla="*/ 335 w 377"/>
                  <a:gd name="T17" fmla="*/ 0 h 308"/>
                  <a:gd name="T18" fmla="*/ 331 w 377"/>
                  <a:gd name="T19" fmla="*/ 1 h 308"/>
                  <a:gd name="T20" fmla="*/ 320 w 377"/>
                  <a:gd name="T21" fmla="*/ 3 h 308"/>
                  <a:gd name="T22" fmla="*/ 282 w 377"/>
                  <a:gd name="T23" fmla="*/ 12 h 308"/>
                  <a:gd name="T24" fmla="*/ 228 w 377"/>
                  <a:gd name="T25" fmla="*/ 25 h 308"/>
                  <a:gd name="T26" fmla="*/ 166 w 377"/>
                  <a:gd name="T27" fmla="*/ 40 h 308"/>
                  <a:gd name="T28" fmla="*/ 51 w 377"/>
                  <a:gd name="T29" fmla="*/ 73 h 308"/>
                  <a:gd name="T30" fmla="*/ 0 w 377"/>
                  <a:gd name="T31" fmla="*/ 90 h 308"/>
                  <a:gd name="T32" fmla="*/ 73 w 377"/>
                  <a:gd name="T33" fmla="*/ 308 h 308"/>
                  <a:gd name="T34" fmla="*/ 119 w 377"/>
                  <a:gd name="T35" fmla="*/ 292 h 308"/>
                  <a:gd name="T36" fmla="*/ 224 w 377"/>
                  <a:gd name="T37" fmla="*/ 262 h 308"/>
                  <a:gd name="T38" fmla="*/ 252 w 377"/>
                  <a:gd name="T39" fmla="*/ 255 h 308"/>
                  <a:gd name="T40" fmla="*/ 280 w 377"/>
                  <a:gd name="T41" fmla="*/ 248 h 308"/>
                  <a:gd name="T42" fmla="*/ 329 w 377"/>
                  <a:gd name="T43" fmla="*/ 237 h 308"/>
                  <a:gd name="T44" fmla="*/ 364 w 377"/>
                  <a:gd name="T45" fmla="*/ 229 h 308"/>
                  <a:gd name="T46" fmla="*/ 377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120" y="170"/>
                    </a:moveTo>
                    <a:cubicBezTo>
                      <a:pt x="120" y="170"/>
                      <a:pt x="134" y="166"/>
                      <a:pt x="157" y="160"/>
                    </a:cubicBezTo>
                    <a:cubicBezTo>
                      <a:pt x="168" y="157"/>
                      <a:pt x="180" y="153"/>
                      <a:pt x="194" y="149"/>
                    </a:cubicBezTo>
                    <a:cubicBezTo>
                      <a:pt x="201" y="147"/>
                      <a:pt x="208" y="145"/>
                      <a:pt x="216" y="143"/>
                    </a:cubicBezTo>
                    <a:cubicBezTo>
                      <a:pt x="223" y="141"/>
                      <a:pt x="230" y="140"/>
                      <a:pt x="238" y="138"/>
                    </a:cubicBezTo>
                    <a:cubicBezTo>
                      <a:pt x="268" y="131"/>
                      <a:pt x="297" y="124"/>
                      <a:pt x="320" y="119"/>
                    </a:cubicBezTo>
                    <a:cubicBezTo>
                      <a:pt x="331" y="116"/>
                      <a:pt x="340" y="114"/>
                      <a:pt x="347" y="113"/>
                    </a:cubicBezTo>
                    <a:cubicBezTo>
                      <a:pt x="353" y="111"/>
                      <a:pt x="357" y="111"/>
                      <a:pt x="357" y="111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0"/>
                      <a:pt x="333" y="1"/>
                      <a:pt x="331" y="1"/>
                    </a:cubicBezTo>
                    <a:cubicBezTo>
                      <a:pt x="328" y="2"/>
                      <a:pt x="325" y="2"/>
                      <a:pt x="320" y="3"/>
                    </a:cubicBezTo>
                    <a:cubicBezTo>
                      <a:pt x="311" y="6"/>
                      <a:pt x="298" y="9"/>
                      <a:pt x="282" y="12"/>
                    </a:cubicBezTo>
                    <a:cubicBezTo>
                      <a:pt x="266" y="16"/>
                      <a:pt x="248" y="20"/>
                      <a:pt x="228" y="25"/>
                    </a:cubicBezTo>
                    <a:cubicBezTo>
                      <a:pt x="208" y="29"/>
                      <a:pt x="187" y="34"/>
                      <a:pt x="166" y="40"/>
                    </a:cubicBezTo>
                    <a:cubicBezTo>
                      <a:pt x="124" y="52"/>
                      <a:pt x="83" y="64"/>
                      <a:pt x="51" y="73"/>
                    </a:cubicBezTo>
                    <a:cubicBezTo>
                      <a:pt x="21" y="83"/>
                      <a:pt x="0" y="90"/>
                      <a:pt x="0" y="90"/>
                    </a:cubicBezTo>
                    <a:cubicBezTo>
                      <a:pt x="73" y="308"/>
                      <a:pt x="73" y="308"/>
                      <a:pt x="73" y="308"/>
                    </a:cubicBezTo>
                    <a:cubicBezTo>
                      <a:pt x="73" y="308"/>
                      <a:pt x="91" y="302"/>
                      <a:pt x="119" y="292"/>
                    </a:cubicBezTo>
                    <a:cubicBezTo>
                      <a:pt x="148" y="284"/>
                      <a:pt x="186" y="273"/>
                      <a:pt x="224" y="262"/>
                    </a:cubicBezTo>
                    <a:cubicBezTo>
                      <a:pt x="233" y="260"/>
                      <a:pt x="243" y="257"/>
                      <a:pt x="252" y="255"/>
                    </a:cubicBezTo>
                    <a:cubicBezTo>
                      <a:pt x="262" y="252"/>
                      <a:pt x="271" y="250"/>
                      <a:pt x="280" y="248"/>
                    </a:cubicBezTo>
                    <a:cubicBezTo>
                      <a:pt x="298" y="244"/>
                      <a:pt x="315" y="240"/>
                      <a:pt x="329" y="237"/>
                    </a:cubicBezTo>
                    <a:cubicBezTo>
                      <a:pt x="343" y="234"/>
                      <a:pt x="355" y="231"/>
                      <a:pt x="364" y="229"/>
                    </a:cubicBezTo>
                    <a:cubicBezTo>
                      <a:pt x="372" y="227"/>
                      <a:pt x="377" y="226"/>
                      <a:pt x="377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7" name="Line 81">
                <a:extLst>
                  <a:ext uri="{FF2B5EF4-FFF2-40B4-BE49-F238E27FC236}">
                    <a16:creationId xmlns:a16="http://schemas.microsoft.com/office/drawing/2014/main" id="{33F4DFAE-2FE6-15F8-32C3-0134D6274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7350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8" name="Line 82">
                <a:extLst>
                  <a:ext uri="{FF2B5EF4-FFF2-40B4-BE49-F238E27FC236}">
                    <a16:creationId xmlns:a16="http://schemas.microsoft.com/office/drawing/2014/main" id="{124F0B75-C2A3-C1ED-5333-AF69752D9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5800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9" name="Freeform 83">
                <a:extLst>
                  <a:ext uri="{FF2B5EF4-FFF2-40B4-BE49-F238E27FC236}">
                    <a16:creationId xmlns:a16="http://schemas.microsoft.com/office/drawing/2014/main" id="{48ADAA10-9128-5BAA-1A58-537C00964006}"/>
                  </a:ext>
                </a:extLst>
              </p:cNvPr>
              <p:cNvSpPr/>
              <p:nvPr/>
            </p:nvSpPr>
            <p:spPr bwMode="auto">
              <a:xfrm>
                <a:off x="5846763" y="301625"/>
                <a:ext cx="284163" cy="206375"/>
              </a:xfrm>
              <a:custGeom>
                <a:avLst/>
                <a:gdLst>
                  <a:gd name="T0" fmla="*/ 260 w 351"/>
                  <a:gd name="T1" fmla="*/ 116 h 256"/>
                  <a:gd name="T2" fmla="*/ 138 w 351"/>
                  <a:gd name="T3" fmla="*/ 125 h 256"/>
                  <a:gd name="T4" fmla="*/ 16 w 351"/>
                  <a:gd name="T5" fmla="*/ 141 h 256"/>
                  <a:gd name="T6" fmla="*/ 0 w 351"/>
                  <a:gd name="T7" fmla="*/ 30 h 256"/>
                  <a:gd name="T8" fmla="*/ 54 w 351"/>
                  <a:gd name="T9" fmla="*/ 23 h 256"/>
                  <a:gd name="T10" fmla="*/ 172 w 351"/>
                  <a:gd name="T11" fmla="*/ 10 h 256"/>
                  <a:gd name="T12" fmla="*/ 236 w 351"/>
                  <a:gd name="T13" fmla="*/ 5 h 256"/>
                  <a:gd name="T14" fmla="*/ 291 w 351"/>
                  <a:gd name="T15" fmla="*/ 2 h 256"/>
                  <a:gd name="T16" fmla="*/ 345 w 351"/>
                  <a:gd name="T17" fmla="*/ 0 h 256"/>
                  <a:gd name="T18" fmla="*/ 351 w 351"/>
                  <a:gd name="T19" fmla="*/ 230 h 256"/>
                  <a:gd name="T20" fmla="*/ 302 w 351"/>
                  <a:gd name="T21" fmla="*/ 231 h 256"/>
                  <a:gd name="T22" fmla="*/ 251 w 351"/>
                  <a:gd name="T23" fmla="*/ 234 h 256"/>
                  <a:gd name="T24" fmla="*/ 194 w 351"/>
                  <a:gd name="T25" fmla="*/ 238 h 256"/>
                  <a:gd name="T26" fmla="*/ 86 w 351"/>
                  <a:gd name="T27" fmla="*/ 250 h 256"/>
                  <a:gd name="T28" fmla="*/ 37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16"/>
                    </a:moveTo>
                    <a:cubicBezTo>
                      <a:pt x="260" y="116"/>
                      <a:pt x="199" y="121"/>
                      <a:pt x="138" y="125"/>
                    </a:cubicBezTo>
                    <a:cubicBezTo>
                      <a:pt x="77" y="133"/>
                      <a:pt x="16" y="141"/>
                      <a:pt x="16" y="14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1" y="27"/>
                      <a:pt x="54" y="23"/>
                    </a:cubicBezTo>
                    <a:cubicBezTo>
                      <a:pt x="86" y="19"/>
                      <a:pt x="129" y="12"/>
                      <a:pt x="172" y="10"/>
                    </a:cubicBezTo>
                    <a:cubicBezTo>
                      <a:pt x="194" y="8"/>
                      <a:pt x="215" y="7"/>
                      <a:pt x="236" y="5"/>
                    </a:cubicBezTo>
                    <a:cubicBezTo>
                      <a:pt x="256" y="4"/>
                      <a:pt x="275" y="2"/>
                      <a:pt x="291" y="2"/>
                    </a:cubicBezTo>
                    <a:cubicBezTo>
                      <a:pt x="323" y="1"/>
                      <a:pt x="345" y="0"/>
                      <a:pt x="345" y="0"/>
                    </a:cubicBezTo>
                    <a:cubicBezTo>
                      <a:pt x="351" y="230"/>
                      <a:pt x="351" y="230"/>
                      <a:pt x="351" y="230"/>
                    </a:cubicBezTo>
                    <a:cubicBezTo>
                      <a:pt x="351" y="230"/>
                      <a:pt x="331" y="230"/>
                      <a:pt x="302" y="231"/>
                    </a:cubicBezTo>
                    <a:cubicBezTo>
                      <a:pt x="287" y="231"/>
                      <a:pt x="270" y="233"/>
                      <a:pt x="251" y="234"/>
                    </a:cubicBezTo>
                    <a:cubicBezTo>
                      <a:pt x="233" y="235"/>
                      <a:pt x="213" y="237"/>
                      <a:pt x="194" y="238"/>
                    </a:cubicBezTo>
                    <a:cubicBezTo>
                      <a:pt x="154" y="240"/>
                      <a:pt x="115" y="247"/>
                      <a:pt x="86" y="250"/>
                    </a:cubicBezTo>
                    <a:cubicBezTo>
                      <a:pt x="56" y="254"/>
                      <a:pt x="37" y="256"/>
                      <a:pt x="37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0" name="Line 84">
                <a:extLst>
                  <a:ext uri="{FF2B5EF4-FFF2-40B4-BE49-F238E27FC236}">
                    <a16:creationId xmlns:a16="http://schemas.microsoft.com/office/drawing/2014/main" id="{6610D4D0-20B4-E273-B8D1-21B367D17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0925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1" name="Freeform 85">
                <a:extLst>
                  <a:ext uri="{FF2B5EF4-FFF2-40B4-BE49-F238E27FC236}">
                    <a16:creationId xmlns:a16="http://schemas.microsoft.com/office/drawing/2014/main" id="{6DBF96AB-D7B7-880E-0C16-4DBE39A6D7D2}"/>
                  </a:ext>
                </a:extLst>
              </p:cNvPr>
              <p:cNvSpPr/>
              <p:nvPr/>
            </p:nvSpPr>
            <p:spPr bwMode="auto">
              <a:xfrm>
                <a:off x="5821363" y="508000"/>
                <a:ext cx="55563" cy="9525"/>
              </a:xfrm>
              <a:custGeom>
                <a:avLst/>
                <a:gdLst>
                  <a:gd name="T0" fmla="*/ 0 w 69"/>
                  <a:gd name="T1" fmla="*/ 12 h 12"/>
                  <a:gd name="T2" fmla="*/ 35 w 69"/>
                  <a:gd name="T3" fmla="*/ 6 h 12"/>
                  <a:gd name="T4" fmla="*/ 58 w 69"/>
                  <a:gd name="T5" fmla="*/ 2 h 12"/>
                  <a:gd name="T6" fmla="*/ 69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12"/>
                    </a:moveTo>
                    <a:cubicBezTo>
                      <a:pt x="0" y="12"/>
                      <a:pt x="17" y="9"/>
                      <a:pt x="35" y="6"/>
                    </a:cubicBezTo>
                    <a:cubicBezTo>
                      <a:pt x="43" y="4"/>
                      <a:pt x="52" y="3"/>
                      <a:pt x="58" y="2"/>
                    </a:cubicBezTo>
                    <a:cubicBezTo>
                      <a:pt x="64" y="1"/>
                      <a:pt x="69" y="0"/>
                      <a:pt x="6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2" name="Freeform 86">
                <a:extLst>
                  <a:ext uri="{FF2B5EF4-FFF2-40B4-BE49-F238E27FC236}">
                    <a16:creationId xmlns:a16="http://schemas.microsoft.com/office/drawing/2014/main" id="{4CF2D788-98C3-6DF6-2501-45E6A1CA1378}"/>
                  </a:ext>
                </a:extLst>
              </p:cNvPr>
              <p:cNvSpPr/>
              <p:nvPr/>
            </p:nvSpPr>
            <p:spPr bwMode="auto">
              <a:xfrm>
                <a:off x="6242050" y="301625"/>
                <a:ext cx="284163" cy="206375"/>
              </a:xfrm>
              <a:custGeom>
                <a:avLst/>
                <a:gdLst>
                  <a:gd name="T0" fmla="*/ 91 w 351"/>
                  <a:gd name="T1" fmla="*/ 116 h 256"/>
                  <a:gd name="T2" fmla="*/ 213 w 351"/>
                  <a:gd name="T3" fmla="*/ 125 h 256"/>
                  <a:gd name="T4" fmla="*/ 335 w 351"/>
                  <a:gd name="T5" fmla="*/ 141 h 256"/>
                  <a:gd name="T6" fmla="*/ 351 w 351"/>
                  <a:gd name="T7" fmla="*/ 30 h 256"/>
                  <a:gd name="T8" fmla="*/ 297 w 351"/>
                  <a:gd name="T9" fmla="*/ 23 h 256"/>
                  <a:gd name="T10" fmla="*/ 179 w 351"/>
                  <a:gd name="T11" fmla="*/ 10 h 256"/>
                  <a:gd name="T12" fmla="*/ 115 w 351"/>
                  <a:gd name="T13" fmla="*/ 5 h 256"/>
                  <a:gd name="T14" fmla="*/ 60 w 351"/>
                  <a:gd name="T15" fmla="*/ 2 h 256"/>
                  <a:gd name="T16" fmla="*/ 6 w 351"/>
                  <a:gd name="T17" fmla="*/ 0 h 256"/>
                  <a:gd name="T18" fmla="*/ 0 w 351"/>
                  <a:gd name="T19" fmla="*/ 230 h 256"/>
                  <a:gd name="T20" fmla="*/ 49 w 351"/>
                  <a:gd name="T21" fmla="*/ 231 h 256"/>
                  <a:gd name="T22" fmla="*/ 100 w 351"/>
                  <a:gd name="T23" fmla="*/ 234 h 256"/>
                  <a:gd name="T24" fmla="*/ 157 w 351"/>
                  <a:gd name="T25" fmla="*/ 238 h 256"/>
                  <a:gd name="T26" fmla="*/ 265 w 351"/>
                  <a:gd name="T27" fmla="*/ 250 h 256"/>
                  <a:gd name="T28" fmla="*/ 314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16"/>
                    </a:moveTo>
                    <a:cubicBezTo>
                      <a:pt x="91" y="116"/>
                      <a:pt x="152" y="121"/>
                      <a:pt x="213" y="125"/>
                    </a:cubicBezTo>
                    <a:cubicBezTo>
                      <a:pt x="274" y="133"/>
                      <a:pt x="335" y="141"/>
                      <a:pt x="335" y="141"/>
                    </a:cubicBezTo>
                    <a:cubicBezTo>
                      <a:pt x="351" y="30"/>
                      <a:pt x="351" y="30"/>
                      <a:pt x="351" y="30"/>
                    </a:cubicBezTo>
                    <a:cubicBezTo>
                      <a:pt x="351" y="30"/>
                      <a:pt x="330" y="27"/>
                      <a:pt x="297" y="23"/>
                    </a:cubicBezTo>
                    <a:cubicBezTo>
                      <a:pt x="265" y="19"/>
                      <a:pt x="222" y="12"/>
                      <a:pt x="179" y="10"/>
                    </a:cubicBezTo>
                    <a:cubicBezTo>
                      <a:pt x="157" y="8"/>
                      <a:pt x="136" y="7"/>
                      <a:pt x="115" y="5"/>
                    </a:cubicBezTo>
                    <a:cubicBezTo>
                      <a:pt x="95" y="4"/>
                      <a:pt x="76" y="2"/>
                      <a:pt x="60" y="2"/>
                    </a:cubicBezTo>
                    <a:cubicBezTo>
                      <a:pt x="28" y="1"/>
                      <a:pt x="6" y="0"/>
                      <a:pt x="6" y="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0"/>
                      <a:pt x="20" y="230"/>
                      <a:pt x="49" y="231"/>
                    </a:cubicBezTo>
                    <a:cubicBezTo>
                      <a:pt x="64" y="231"/>
                      <a:pt x="81" y="233"/>
                      <a:pt x="100" y="234"/>
                    </a:cubicBezTo>
                    <a:cubicBezTo>
                      <a:pt x="118" y="235"/>
                      <a:pt x="138" y="237"/>
                      <a:pt x="157" y="238"/>
                    </a:cubicBezTo>
                    <a:cubicBezTo>
                      <a:pt x="197" y="240"/>
                      <a:pt x="236" y="247"/>
                      <a:pt x="265" y="250"/>
                    </a:cubicBezTo>
                    <a:cubicBezTo>
                      <a:pt x="295" y="254"/>
                      <a:pt x="314" y="256"/>
                      <a:pt x="314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3" name="Line 87">
                <a:extLst>
                  <a:ext uri="{FF2B5EF4-FFF2-40B4-BE49-F238E27FC236}">
                    <a16:creationId xmlns:a16="http://schemas.microsoft.com/office/drawing/2014/main" id="{08B470FB-12AB-2644-7D87-24664733C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86488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4" name="Freeform 88">
                <a:extLst>
                  <a:ext uri="{FF2B5EF4-FFF2-40B4-BE49-F238E27FC236}">
                    <a16:creationId xmlns:a16="http://schemas.microsoft.com/office/drawing/2014/main" id="{8B117D2C-67EF-9DD5-F291-7402942349E6}"/>
                  </a:ext>
                </a:extLst>
              </p:cNvPr>
              <p:cNvSpPr/>
              <p:nvPr/>
            </p:nvSpPr>
            <p:spPr bwMode="auto">
              <a:xfrm>
                <a:off x="6496050" y="508000"/>
                <a:ext cx="55563" cy="9525"/>
              </a:xfrm>
              <a:custGeom>
                <a:avLst/>
                <a:gdLst>
                  <a:gd name="T0" fmla="*/ 69 w 69"/>
                  <a:gd name="T1" fmla="*/ 12 h 12"/>
                  <a:gd name="T2" fmla="*/ 34 w 69"/>
                  <a:gd name="T3" fmla="*/ 6 h 12"/>
                  <a:gd name="T4" fmla="*/ 11 w 69"/>
                  <a:gd name="T5" fmla="*/ 2 h 12"/>
                  <a:gd name="T6" fmla="*/ 0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cubicBezTo>
                      <a:pt x="69" y="12"/>
                      <a:pt x="52" y="9"/>
                      <a:pt x="34" y="6"/>
                    </a:cubicBezTo>
                    <a:cubicBezTo>
                      <a:pt x="26" y="4"/>
                      <a:pt x="17" y="3"/>
                      <a:pt x="11" y="2"/>
                    </a:cubicBezTo>
                    <a:cubicBezTo>
                      <a:pt x="5" y="1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" name="Freeform 89">
                <a:extLst>
                  <a:ext uri="{FF2B5EF4-FFF2-40B4-BE49-F238E27FC236}">
                    <a16:creationId xmlns:a16="http://schemas.microsoft.com/office/drawing/2014/main" id="{F12D41B1-5753-4DE0-F1FA-A54D7DCD1695}"/>
                  </a:ext>
                </a:extLst>
              </p:cNvPr>
              <p:cNvSpPr/>
              <p:nvPr/>
            </p:nvSpPr>
            <p:spPr bwMode="auto">
              <a:xfrm>
                <a:off x="6607175" y="344488"/>
                <a:ext cx="304800" cy="249238"/>
              </a:xfrm>
              <a:custGeom>
                <a:avLst/>
                <a:gdLst>
                  <a:gd name="T0" fmla="*/ 257 w 377"/>
                  <a:gd name="T1" fmla="*/ 170 h 308"/>
                  <a:gd name="T2" fmla="*/ 220 w 377"/>
                  <a:gd name="T3" fmla="*/ 160 h 308"/>
                  <a:gd name="T4" fmla="*/ 183 w 377"/>
                  <a:gd name="T5" fmla="*/ 149 h 308"/>
                  <a:gd name="T6" fmla="*/ 162 w 377"/>
                  <a:gd name="T7" fmla="*/ 143 h 308"/>
                  <a:gd name="T8" fmla="*/ 139 w 377"/>
                  <a:gd name="T9" fmla="*/ 138 h 308"/>
                  <a:gd name="T10" fmla="*/ 57 w 377"/>
                  <a:gd name="T11" fmla="*/ 119 h 308"/>
                  <a:gd name="T12" fmla="*/ 30 w 377"/>
                  <a:gd name="T13" fmla="*/ 113 h 308"/>
                  <a:gd name="T14" fmla="*/ 20 w 377"/>
                  <a:gd name="T15" fmla="*/ 111 h 308"/>
                  <a:gd name="T16" fmla="*/ 42 w 377"/>
                  <a:gd name="T17" fmla="*/ 0 h 308"/>
                  <a:gd name="T18" fmla="*/ 46 w 377"/>
                  <a:gd name="T19" fmla="*/ 1 h 308"/>
                  <a:gd name="T20" fmla="*/ 57 w 377"/>
                  <a:gd name="T21" fmla="*/ 3 h 308"/>
                  <a:gd name="T22" fmla="*/ 95 w 377"/>
                  <a:gd name="T23" fmla="*/ 12 h 308"/>
                  <a:gd name="T24" fmla="*/ 149 w 377"/>
                  <a:gd name="T25" fmla="*/ 25 h 308"/>
                  <a:gd name="T26" fmla="*/ 211 w 377"/>
                  <a:gd name="T27" fmla="*/ 40 h 308"/>
                  <a:gd name="T28" fmla="*/ 326 w 377"/>
                  <a:gd name="T29" fmla="*/ 73 h 308"/>
                  <a:gd name="T30" fmla="*/ 377 w 377"/>
                  <a:gd name="T31" fmla="*/ 90 h 308"/>
                  <a:gd name="T32" fmla="*/ 304 w 377"/>
                  <a:gd name="T33" fmla="*/ 308 h 308"/>
                  <a:gd name="T34" fmla="*/ 258 w 377"/>
                  <a:gd name="T35" fmla="*/ 292 h 308"/>
                  <a:gd name="T36" fmla="*/ 153 w 377"/>
                  <a:gd name="T37" fmla="*/ 262 h 308"/>
                  <a:gd name="T38" fmla="*/ 125 w 377"/>
                  <a:gd name="T39" fmla="*/ 255 h 308"/>
                  <a:gd name="T40" fmla="*/ 97 w 377"/>
                  <a:gd name="T41" fmla="*/ 248 h 308"/>
                  <a:gd name="T42" fmla="*/ 48 w 377"/>
                  <a:gd name="T43" fmla="*/ 237 h 308"/>
                  <a:gd name="T44" fmla="*/ 13 w 377"/>
                  <a:gd name="T45" fmla="*/ 229 h 308"/>
                  <a:gd name="T46" fmla="*/ 0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257" y="170"/>
                    </a:moveTo>
                    <a:cubicBezTo>
                      <a:pt x="257" y="170"/>
                      <a:pt x="243" y="166"/>
                      <a:pt x="220" y="160"/>
                    </a:cubicBezTo>
                    <a:cubicBezTo>
                      <a:pt x="209" y="157"/>
                      <a:pt x="197" y="153"/>
                      <a:pt x="183" y="149"/>
                    </a:cubicBezTo>
                    <a:cubicBezTo>
                      <a:pt x="176" y="147"/>
                      <a:pt x="169" y="145"/>
                      <a:pt x="162" y="143"/>
                    </a:cubicBezTo>
                    <a:cubicBezTo>
                      <a:pt x="154" y="141"/>
                      <a:pt x="147" y="140"/>
                      <a:pt x="139" y="138"/>
                    </a:cubicBezTo>
                    <a:cubicBezTo>
                      <a:pt x="110" y="131"/>
                      <a:pt x="80" y="124"/>
                      <a:pt x="57" y="119"/>
                    </a:cubicBezTo>
                    <a:cubicBezTo>
                      <a:pt x="46" y="116"/>
                      <a:pt x="37" y="114"/>
                      <a:pt x="30" y="113"/>
                    </a:cubicBezTo>
                    <a:cubicBezTo>
                      <a:pt x="24" y="111"/>
                      <a:pt x="20" y="111"/>
                      <a:pt x="20" y="1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4" y="1"/>
                      <a:pt x="46" y="1"/>
                    </a:cubicBezTo>
                    <a:cubicBezTo>
                      <a:pt x="49" y="2"/>
                      <a:pt x="52" y="2"/>
                      <a:pt x="57" y="3"/>
                    </a:cubicBezTo>
                    <a:cubicBezTo>
                      <a:pt x="66" y="6"/>
                      <a:pt x="79" y="9"/>
                      <a:pt x="95" y="12"/>
                    </a:cubicBezTo>
                    <a:cubicBezTo>
                      <a:pt x="111" y="16"/>
                      <a:pt x="129" y="20"/>
                      <a:pt x="149" y="25"/>
                    </a:cubicBezTo>
                    <a:cubicBezTo>
                      <a:pt x="169" y="29"/>
                      <a:pt x="190" y="34"/>
                      <a:pt x="211" y="40"/>
                    </a:cubicBezTo>
                    <a:cubicBezTo>
                      <a:pt x="253" y="52"/>
                      <a:pt x="294" y="64"/>
                      <a:pt x="326" y="73"/>
                    </a:cubicBezTo>
                    <a:cubicBezTo>
                      <a:pt x="356" y="83"/>
                      <a:pt x="377" y="90"/>
                      <a:pt x="377" y="90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8"/>
                      <a:pt x="286" y="302"/>
                      <a:pt x="258" y="292"/>
                    </a:cubicBezTo>
                    <a:cubicBezTo>
                      <a:pt x="229" y="284"/>
                      <a:pt x="191" y="273"/>
                      <a:pt x="153" y="262"/>
                    </a:cubicBezTo>
                    <a:cubicBezTo>
                      <a:pt x="144" y="260"/>
                      <a:pt x="134" y="257"/>
                      <a:pt x="125" y="255"/>
                    </a:cubicBezTo>
                    <a:cubicBezTo>
                      <a:pt x="116" y="252"/>
                      <a:pt x="106" y="250"/>
                      <a:pt x="97" y="248"/>
                    </a:cubicBezTo>
                    <a:cubicBezTo>
                      <a:pt x="79" y="244"/>
                      <a:pt x="62" y="240"/>
                      <a:pt x="48" y="237"/>
                    </a:cubicBezTo>
                    <a:cubicBezTo>
                      <a:pt x="34" y="234"/>
                      <a:pt x="22" y="231"/>
                      <a:pt x="13" y="229"/>
                    </a:cubicBezTo>
                    <a:cubicBezTo>
                      <a:pt x="5" y="227"/>
                      <a:pt x="0" y="226"/>
                      <a:pt x="0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6" name="Line 90">
                <a:extLst>
                  <a:ext uri="{FF2B5EF4-FFF2-40B4-BE49-F238E27FC236}">
                    <a16:creationId xmlns:a16="http://schemas.microsoft.com/office/drawing/2014/main" id="{51924694-997E-1573-DA00-B56D6826D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3238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7" name="Line 91">
                <a:extLst>
                  <a:ext uri="{FF2B5EF4-FFF2-40B4-BE49-F238E27FC236}">
                    <a16:creationId xmlns:a16="http://schemas.microsoft.com/office/drawing/2014/main" id="{7C9EBA1D-9729-FF75-814F-D1BBE8FBE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1613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8" name="Freeform 92">
                <a:extLst>
                  <a:ext uri="{FF2B5EF4-FFF2-40B4-BE49-F238E27FC236}">
                    <a16:creationId xmlns:a16="http://schemas.microsoft.com/office/drawing/2014/main" id="{96E074F6-5AF9-A9AA-1490-47788B1DB4CB}"/>
                  </a:ext>
                </a:extLst>
              </p:cNvPr>
              <p:cNvSpPr/>
              <p:nvPr/>
            </p:nvSpPr>
            <p:spPr bwMode="auto">
              <a:xfrm>
                <a:off x="6958013" y="458788"/>
                <a:ext cx="322263" cy="280988"/>
              </a:xfrm>
              <a:custGeom>
                <a:avLst/>
                <a:gdLst>
                  <a:gd name="T0" fmla="*/ 124 w 398"/>
                  <a:gd name="T1" fmla="*/ 138 h 346"/>
                  <a:gd name="T2" fmla="*/ 159 w 398"/>
                  <a:gd name="T3" fmla="*/ 154 h 346"/>
                  <a:gd name="T4" fmla="*/ 195 w 398"/>
                  <a:gd name="T5" fmla="*/ 170 h 346"/>
                  <a:gd name="T6" fmla="*/ 235 w 398"/>
                  <a:gd name="T7" fmla="*/ 189 h 346"/>
                  <a:gd name="T8" fmla="*/ 310 w 398"/>
                  <a:gd name="T9" fmla="*/ 227 h 346"/>
                  <a:gd name="T10" fmla="*/ 335 w 398"/>
                  <a:gd name="T11" fmla="*/ 240 h 346"/>
                  <a:gd name="T12" fmla="*/ 344 w 398"/>
                  <a:gd name="T13" fmla="*/ 245 h 346"/>
                  <a:gd name="T14" fmla="*/ 398 w 398"/>
                  <a:gd name="T15" fmla="*/ 146 h 346"/>
                  <a:gd name="T16" fmla="*/ 395 w 398"/>
                  <a:gd name="T17" fmla="*/ 144 h 346"/>
                  <a:gd name="T18" fmla="*/ 385 w 398"/>
                  <a:gd name="T19" fmla="*/ 139 h 346"/>
                  <a:gd name="T20" fmla="*/ 350 w 398"/>
                  <a:gd name="T21" fmla="*/ 121 h 346"/>
                  <a:gd name="T22" fmla="*/ 301 w 398"/>
                  <a:gd name="T23" fmla="*/ 96 h 346"/>
                  <a:gd name="T24" fmla="*/ 273 w 398"/>
                  <a:gd name="T25" fmla="*/ 82 h 346"/>
                  <a:gd name="T26" fmla="*/ 243 w 398"/>
                  <a:gd name="T27" fmla="*/ 68 h 346"/>
                  <a:gd name="T28" fmla="*/ 185 w 398"/>
                  <a:gd name="T29" fmla="*/ 42 h 346"/>
                  <a:gd name="T30" fmla="*/ 134 w 398"/>
                  <a:gd name="T31" fmla="*/ 20 h 346"/>
                  <a:gd name="T32" fmla="*/ 84 w 398"/>
                  <a:gd name="T33" fmla="*/ 0 h 346"/>
                  <a:gd name="T34" fmla="*/ 0 w 398"/>
                  <a:gd name="T35" fmla="*/ 214 h 346"/>
                  <a:gd name="T36" fmla="*/ 45 w 398"/>
                  <a:gd name="T37" fmla="*/ 232 h 346"/>
                  <a:gd name="T38" fmla="*/ 92 w 398"/>
                  <a:gd name="T39" fmla="*/ 252 h 346"/>
                  <a:gd name="T40" fmla="*/ 145 w 398"/>
                  <a:gd name="T41" fmla="*/ 276 h 346"/>
                  <a:gd name="T42" fmla="*/ 171 w 398"/>
                  <a:gd name="T43" fmla="*/ 288 h 346"/>
                  <a:gd name="T44" fmla="*/ 197 w 398"/>
                  <a:gd name="T45" fmla="*/ 301 h 346"/>
                  <a:gd name="T46" fmla="*/ 242 w 398"/>
                  <a:gd name="T47" fmla="*/ 324 h 346"/>
                  <a:gd name="T48" fmla="*/ 286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138"/>
                    </a:moveTo>
                    <a:cubicBezTo>
                      <a:pt x="124" y="138"/>
                      <a:pt x="138" y="144"/>
                      <a:pt x="159" y="154"/>
                    </a:cubicBezTo>
                    <a:cubicBezTo>
                      <a:pt x="170" y="159"/>
                      <a:pt x="182" y="164"/>
                      <a:pt x="195" y="170"/>
                    </a:cubicBezTo>
                    <a:cubicBezTo>
                      <a:pt x="208" y="176"/>
                      <a:pt x="222" y="182"/>
                      <a:pt x="235" y="189"/>
                    </a:cubicBezTo>
                    <a:cubicBezTo>
                      <a:pt x="263" y="203"/>
                      <a:pt x="290" y="217"/>
                      <a:pt x="310" y="227"/>
                    </a:cubicBezTo>
                    <a:cubicBezTo>
                      <a:pt x="321" y="233"/>
                      <a:pt x="329" y="237"/>
                      <a:pt x="335" y="240"/>
                    </a:cubicBezTo>
                    <a:cubicBezTo>
                      <a:pt x="341" y="243"/>
                      <a:pt x="344" y="245"/>
                      <a:pt x="344" y="245"/>
                    </a:cubicBezTo>
                    <a:cubicBezTo>
                      <a:pt x="398" y="146"/>
                      <a:pt x="398" y="146"/>
                      <a:pt x="398" y="146"/>
                    </a:cubicBezTo>
                    <a:cubicBezTo>
                      <a:pt x="398" y="146"/>
                      <a:pt x="397" y="146"/>
                      <a:pt x="395" y="144"/>
                    </a:cubicBezTo>
                    <a:cubicBezTo>
                      <a:pt x="392" y="143"/>
                      <a:pt x="389" y="141"/>
                      <a:pt x="385" y="139"/>
                    </a:cubicBezTo>
                    <a:cubicBezTo>
                      <a:pt x="376" y="135"/>
                      <a:pt x="364" y="129"/>
                      <a:pt x="350" y="121"/>
                    </a:cubicBezTo>
                    <a:cubicBezTo>
                      <a:pt x="336" y="114"/>
                      <a:pt x="319" y="105"/>
                      <a:pt x="301" y="96"/>
                    </a:cubicBezTo>
                    <a:cubicBezTo>
                      <a:pt x="291" y="91"/>
                      <a:pt x="282" y="87"/>
                      <a:pt x="273" y="82"/>
                    </a:cubicBezTo>
                    <a:cubicBezTo>
                      <a:pt x="263" y="77"/>
                      <a:pt x="253" y="73"/>
                      <a:pt x="243" y="68"/>
                    </a:cubicBezTo>
                    <a:cubicBezTo>
                      <a:pt x="223" y="59"/>
                      <a:pt x="204" y="51"/>
                      <a:pt x="185" y="42"/>
                    </a:cubicBezTo>
                    <a:cubicBezTo>
                      <a:pt x="167" y="34"/>
                      <a:pt x="150" y="26"/>
                      <a:pt x="134" y="20"/>
                    </a:cubicBezTo>
                    <a:cubicBezTo>
                      <a:pt x="104" y="8"/>
                      <a:pt x="84" y="0"/>
                      <a:pt x="84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18" y="221"/>
                      <a:pt x="45" y="232"/>
                    </a:cubicBezTo>
                    <a:cubicBezTo>
                      <a:pt x="59" y="237"/>
                      <a:pt x="75" y="244"/>
                      <a:pt x="92" y="252"/>
                    </a:cubicBezTo>
                    <a:cubicBezTo>
                      <a:pt x="109" y="259"/>
                      <a:pt x="127" y="268"/>
                      <a:pt x="145" y="276"/>
                    </a:cubicBezTo>
                    <a:cubicBezTo>
                      <a:pt x="154" y="280"/>
                      <a:pt x="162" y="284"/>
                      <a:pt x="171" y="288"/>
                    </a:cubicBezTo>
                    <a:cubicBezTo>
                      <a:pt x="180" y="292"/>
                      <a:pt x="188" y="297"/>
                      <a:pt x="197" y="301"/>
                    </a:cubicBezTo>
                    <a:cubicBezTo>
                      <a:pt x="213" y="309"/>
                      <a:pt x="229" y="317"/>
                      <a:pt x="242" y="324"/>
                    </a:cubicBezTo>
                    <a:cubicBezTo>
                      <a:pt x="268" y="337"/>
                      <a:pt x="286" y="346"/>
                      <a:pt x="286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" name="Freeform 93">
                <a:extLst>
                  <a:ext uri="{FF2B5EF4-FFF2-40B4-BE49-F238E27FC236}">
                    <a16:creationId xmlns:a16="http://schemas.microsoft.com/office/drawing/2014/main" id="{2F501E52-D668-9B32-6C53-75FBAF22AAD3}"/>
                  </a:ext>
                </a:extLst>
              </p:cNvPr>
              <p:cNvSpPr/>
              <p:nvPr/>
            </p:nvSpPr>
            <p:spPr bwMode="auto">
              <a:xfrm>
                <a:off x="6905625" y="611188"/>
                <a:ext cx="52388" cy="20638"/>
              </a:xfrm>
              <a:custGeom>
                <a:avLst/>
                <a:gdLst>
                  <a:gd name="T0" fmla="*/ 65 w 65"/>
                  <a:gd name="T1" fmla="*/ 26 h 26"/>
                  <a:gd name="T2" fmla="*/ 32 w 65"/>
                  <a:gd name="T3" fmla="*/ 13 h 26"/>
                  <a:gd name="T4" fmla="*/ 10 w 65"/>
                  <a:gd name="T5" fmla="*/ 4 h 26"/>
                  <a:gd name="T6" fmla="*/ 0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26"/>
                    </a:moveTo>
                    <a:cubicBezTo>
                      <a:pt x="65" y="26"/>
                      <a:pt x="48" y="19"/>
                      <a:pt x="32" y="13"/>
                    </a:cubicBezTo>
                    <a:cubicBezTo>
                      <a:pt x="24" y="10"/>
                      <a:pt x="16" y="6"/>
                      <a:pt x="10" y="4"/>
                    </a:cubicBezTo>
                    <a:cubicBezTo>
                      <a:pt x="4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0" name="Line 94">
                <a:extLst>
                  <a:ext uri="{FF2B5EF4-FFF2-40B4-BE49-F238E27FC236}">
                    <a16:creationId xmlns:a16="http://schemas.microsoft.com/office/drawing/2014/main" id="{82C8EBC8-424C-00DF-13AF-5BF97A796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9788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1" name="Freeform 95">
                <a:extLst>
                  <a:ext uri="{FF2B5EF4-FFF2-40B4-BE49-F238E27FC236}">
                    <a16:creationId xmlns:a16="http://schemas.microsoft.com/office/drawing/2014/main" id="{844AF721-5D0D-747D-2D59-D5237999F913}"/>
                  </a:ext>
                </a:extLst>
              </p:cNvPr>
              <p:cNvSpPr/>
              <p:nvPr/>
            </p:nvSpPr>
            <p:spPr bwMode="auto">
              <a:xfrm>
                <a:off x="7286625" y="636588"/>
                <a:ext cx="322263" cy="304800"/>
              </a:xfrm>
              <a:custGeom>
                <a:avLst/>
                <a:gdLst>
                  <a:gd name="T0" fmla="*/ 261 w 400"/>
                  <a:gd name="T1" fmla="*/ 233 h 378"/>
                  <a:gd name="T2" fmla="*/ 161 w 400"/>
                  <a:gd name="T3" fmla="*/ 162 h 378"/>
                  <a:gd name="T4" fmla="*/ 58 w 400"/>
                  <a:gd name="T5" fmla="*/ 96 h 378"/>
                  <a:gd name="T6" fmla="*/ 117 w 400"/>
                  <a:gd name="T7" fmla="*/ 0 h 378"/>
                  <a:gd name="T8" fmla="*/ 163 w 400"/>
                  <a:gd name="T9" fmla="*/ 29 h 378"/>
                  <a:gd name="T10" fmla="*/ 209 w 400"/>
                  <a:gd name="T11" fmla="*/ 59 h 378"/>
                  <a:gd name="T12" fmla="*/ 222 w 400"/>
                  <a:gd name="T13" fmla="*/ 67 h 378"/>
                  <a:gd name="T14" fmla="*/ 235 w 400"/>
                  <a:gd name="T15" fmla="*/ 76 h 378"/>
                  <a:gd name="T16" fmla="*/ 262 w 400"/>
                  <a:gd name="T17" fmla="*/ 95 h 378"/>
                  <a:gd name="T18" fmla="*/ 313 w 400"/>
                  <a:gd name="T19" fmla="*/ 132 h 378"/>
                  <a:gd name="T20" fmla="*/ 337 w 400"/>
                  <a:gd name="T21" fmla="*/ 149 h 378"/>
                  <a:gd name="T22" fmla="*/ 358 w 400"/>
                  <a:gd name="T23" fmla="*/ 165 h 378"/>
                  <a:gd name="T24" fmla="*/ 400 w 400"/>
                  <a:gd name="T25" fmla="*/ 199 h 378"/>
                  <a:gd name="T26" fmla="*/ 257 w 400"/>
                  <a:gd name="T27" fmla="*/ 378 h 378"/>
                  <a:gd name="T28" fmla="*/ 219 w 400"/>
                  <a:gd name="T29" fmla="*/ 348 h 378"/>
                  <a:gd name="T30" fmla="*/ 131 w 400"/>
                  <a:gd name="T31" fmla="*/ 284 h 378"/>
                  <a:gd name="T32" fmla="*/ 107 w 400"/>
                  <a:gd name="T33" fmla="*/ 267 h 378"/>
                  <a:gd name="T34" fmla="*/ 84 w 400"/>
                  <a:gd name="T35" fmla="*/ 251 h 378"/>
                  <a:gd name="T36" fmla="*/ 41 w 400"/>
                  <a:gd name="T37" fmla="*/ 224 h 378"/>
                  <a:gd name="T38" fmla="*/ 0 w 400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8">
                    <a:moveTo>
                      <a:pt x="261" y="233"/>
                    </a:moveTo>
                    <a:cubicBezTo>
                      <a:pt x="261" y="233"/>
                      <a:pt x="211" y="197"/>
                      <a:pt x="161" y="162"/>
                    </a:cubicBezTo>
                    <a:cubicBezTo>
                      <a:pt x="110" y="129"/>
                      <a:pt x="58" y="96"/>
                      <a:pt x="58" y="96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35" y="11"/>
                      <a:pt x="163" y="29"/>
                    </a:cubicBezTo>
                    <a:cubicBezTo>
                      <a:pt x="176" y="38"/>
                      <a:pt x="192" y="48"/>
                      <a:pt x="209" y="59"/>
                    </a:cubicBezTo>
                    <a:cubicBezTo>
                      <a:pt x="214" y="62"/>
                      <a:pt x="218" y="64"/>
                      <a:pt x="222" y="67"/>
                    </a:cubicBezTo>
                    <a:cubicBezTo>
                      <a:pt x="227" y="70"/>
                      <a:pt x="231" y="73"/>
                      <a:pt x="235" y="76"/>
                    </a:cubicBezTo>
                    <a:cubicBezTo>
                      <a:pt x="244" y="83"/>
                      <a:pt x="253" y="89"/>
                      <a:pt x="262" y="95"/>
                    </a:cubicBezTo>
                    <a:cubicBezTo>
                      <a:pt x="279" y="108"/>
                      <a:pt x="297" y="120"/>
                      <a:pt x="313" y="132"/>
                    </a:cubicBezTo>
                    <a:cubicBezTo>
                      <a:pt x="322" y="138"/>
                      <a:pt x="330" y="143"/>
                      <a:pt x="337" y="149"/>
                    </a:cubicBezTo>
                    <a:cubicBezTo>
                      <a:pt x="344" y="155"/>
                      <a:pt x="351" y="160"/>
                      <a:pt x="358" y="165"/>
                    </a:cubicBezTo>
                    <a:cubicBezTo>
                      <a:pt x="383" y="185"/>
                      <a:pt x="400" y="199"/>
                      <a:pt x="400" y="199"/>
                    </a:cubicBezTo>
                    <a:cubicBezTo>
                      <a:pt x="257" y="378"/>
                      <a:pt x="257" y="378"/>
                      <a:pt x="257" y="378"/>
                    </a:cubicBezTo>
                    <a:cubicBezTo>
                      <a:pt x="257" y="378"/>
                      <a:pt x="242" y="366"/>
                      <a:pt x="219" y="348"/>
                    </a:cubicBezTo>
                    <a:cubicBezTo>
                      <a:pt x="196" y="329"/>
                      <a:pt x="163" y="307"/>
                      <a:pt x="131" y="284"/>
                    </a:cubicBezTo>
                    <a:cubicBezTo>
                      <a:pt x="123" y="278"/>
                      <a:pt x="115" y="273"/>
                      <a:pt x="107" y="267"/>
                    </a:cubicBezTo>
                    <a:cubicBezTo>
                      <a:pt x="99" y="261"/>
                      <a:pt x="91" y="256"/>
                      <a:pt x="84" y="251"/>
                    </a:cubicBezTo>
                    <a:cubicBezTo>
                      <a:pt x="68" y="241"/>
                      <a:pt x="53" y="232"/>
                      <a:pt x="41" y="224"/>
                    </a:cubicBezTo>
                    <a:cubicBezTo>
                      <a:pt x="16" y="208"/>
                      <a:pt x="0" y="197"/>
                      <a:pt x="0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2" name="Freeform 96">
                <a:extLst>
                  <a:ext uri="{FF2B5EF4-FFF2-40B4-BE49-F238E27FC236}">
                    <a16:creationId xmlns:a16="http://schemas.microsoft.com/office/drawing/2014/main" id="{84B3D125-EB2A-A8F5-332E-3879CDFE9133}"/>
                  </a:ext>
                </a:extLst>
              </p:cNvPr>
              <p:cNvSpPr/>
              <p:nvPr/>
            </p:nvSpPr>
            <p:spPr bwMode="auto">
              <a:xfrm>
                <a:off x="7494588" y="941388"/>
                <a:ext cx="42863" cy="36513"/>
              </a:xfrm>
              <a:custGeom>
                <a:avLst/>
                <a:gdLst>
                  <a:gd name="T0" fmla="*/ 0 w 54"/>
                  <a:gd name="T1" fmla="*/ 0 h 44"/>
                  <a:gd name="T2" fmla="*/ 28 w 54"/>
                  <a:gd name="T3" fmla="*/ 22 h 44"/>
                  <a:gd name="T4" fmla="*/ 38 w 54"/>
                  <a:gd name="T5" fmla="*/ 30 h 44"/>
                  <a:gd name="T6" fmla="*/ 46 w 54"/>
                  <a:gd name="T7" fmla="*/ 37 h 44"/>
                  <a:gd name="T8" fmla="*/ 54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0" y="0"/>
                    </a:moveTo>
                    <a:cubicBezTo>
                      <a:pt x="0" y="0"/>
                      <a:pt x="14" y="11"/>
                      <a:pt x="28" y="22"/>
                    </a:cubicBezTo>
                    <a:cubicBezTo>
                      <a:pt x="31" y="25"/>
                      <a:pt x="35" y="27"/>
                      <a:pt x="38" y="30"/>
                    </a:cubicBezTo>
                    <a:cubicBezTo>
                      <a:pt x="41" y="32"/>
                      <a:pt x="44" y="35"/>
                      <a:pt x="46" y="37"/>
                    </a:cubicBezTo>
                    <a:cubicBezTo>
                      <a:pt x="51" y="41"/>
                      <a:pt x="54" y="44"/>
                      <a:pt x="54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3" name="Freeform 97">
                <a:extLst>
                  <a:ext uri="{FF2B5EF4-FFF2-40B4-BE49-F238E27FC236}">
                    <a16:creationId xmlns:a16="http://schemas.microsoft.com/office/drawing/2014/main" id="{110A6B6A-2DB0-B2DB-8754-B16C14D4F06D}"/>
                  </a:ext>
                </a:extLst>
              </p:cNvPr>
              <p:cNvSpPr/>
              <p:nvPr/>
            </p:nvSpPr>
            <p:spPr bwMode="auto">
              <a:xfrm>
                <a:off x="7237413" y="766763"/>
                <a:ext cx="49213" cy="28575"/>
              </a:xfrm>
              <a:custGeom>
                <a:avLst/>
                <a:gdLst>
                  <a:gd name="T0" fmla="*/ 0 w 60"/>
                  <a:gd name="T1" fmla="*/ 0 h 35"/>
                  <a:gd name="T2" fmla="*/ 30 w 60"/>
                  <a:gd name="T3" fmla="*/ 17 h 35"/>
                  <a:gd name="T4" fmla="*/ 50 w 60"/>
                  <a:gd name="T5" fmla="*/ 29 h 35"/>
                  <a:gd name="T6" fmla="*/ 60 w 6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0"/>
                    </a:moveTo>
                    <a:cubicBezTo>
                      <a:pt x="0" y="0"/>
                      <a:pt x="15" y="8"/>
                      <a:pt x="30" y="17"/>
                    </a:cubicBezTo>
                    <a:cubicBezTo>
                      <a:pt x="37" y="21"/>
                      <a:pt x="45" y="26"/>
                      <a:pt x="50" y="29"/>
                    </a:cubicBezTo>
                    <a:cubicBezTo>
                      <a:pt x="56" y="33"/>
                      <a:pt x="60" y="35"/>
                      <a:pt x="6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4" name="Freeform 98">
                <a:extLst>
                  <a:ext uri="{FF2B5EF4-FFF2-40B4-BE49-F238E27FC236}">
                    <a16:creationId xmlns:a16="http://schemas.microsoft.com/office/drawing/2014/main" id="{AB6763A3-2D34-80BA-490C-863DBEB22B7A}"/>
                  </a:ext>
                </a:extLst>
              </p:cNvPr>
              <p:cNvSpPr/>
              <p:nvPr/>
            </p:nvSpPr>
            <p:spPr bwMode="auto">
              <a:xfrm>
                <a:off x="7580313" y="876300"/>
                <a:ext cx="320675" cy="319088"/>
              </a:xfrm>
              <a:custGeom>
                <a:avLst/>
                <a:gdLst>
                  <a:gd name="T0" fmla="*/ 142 w 397"/>
                  <a:gd name="T1" fmla="*/ 144 h 395"/>
                  <a:gd name="T2" fmla="*/ 170 w 397"/>
                  <a:gd name="T3" fmla="*/ 170 h 395"/>
                  <a:gd name="T4" fmla="*/ 198 w 397"/>
                  <a:gd name="T5" fmla="*/ 197 h 395"/>
                  <a:gd name="T6" fmla="*/ 229 w 397"/>
                  <a:gd name="T7" fmla="*/ 230 h 395"/>
                  <a:gd name="T8" fmla="*/ 287 w 397"/>
                  <a:gd name="T9" fmla="*/ 291 h 395"/>
                  <a:gd name="T10" fmla="*/ 313 w 397"/>
                  <a:gd name="T11" fmla="*/ 319 h 395"/>
                  <a:gd name="T12" fmla="*/ 397 w 397"/>
                  <a:gd name="T13" fmla="*/ 245 h 395"/>
                  <a:gd name="T14" fmla="*/ 387 w 397"/>
                  <a:gd name="T15" fmla="*/ 234 h 395"/>
                  <a:gd name="T16" fmla="*/ 361 w 397"/>
                  <a:gd name="T17" fmla="*/ 204 h 395"/>
                  <a:gd name="T18" fmla="*/ 279 w 397"/>
                  <a:gd name="T19" fmla="*/ 118 h 395"/>
                  <a:gd name="T20" fmla="*/ 192 w 397"/>
                  <a:gd name="T21" fmla="*/ 36 h 395"/>
                  <a:gd name="T22" fmla="*/ 163 w 397"/>
                  <a:gd name="T23" fmla="*/ 10 h 395"/>
                  <a:gd name="T24" fmla="*/ 152 w 397"/>
                  <a:gd name="T25" fmla="*/ 0 h 395"/>
                  <a:gd name="T26" fmla="*/ 0 w 397"/>
                  <a:gd name="T27" fmla="*/ 172 h 395"/>
                  <a:gd name="T28" fmla="*/ 10 w 397"/>
                  <a:gd name="T29" fmla="*/ 180 h 395"/>
                  <a:gd name="T30" fmla="*/ 37 w 397"/>
                  <a:gd name="T31" fmla="*/ 204 h 395"/>
                  <a:gd name="T32" fmla="*/ 115 w 397"/>
                  <a:gd name="T33" fmla="*/ 279 h 395"/>
                  <a:gd name="T34" fmla="*/ 190 w 397"/>
                  <a:gd name="T35" fmla="*/ 358 h 395"/>
                  <a:gd name="T36" fmla="*/ 214 w 397"/>
                  <a:gd name="T37" fmla="*/ 384 h 395"/>
                  <a:gd name="T38" fmla="*/ 223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144"/>
                    </a:moveTo>
                    <a:cubicBezTo>
                      <a:pt x="142" y="144"/>
                      <a:pt x="154" y="154"/>
                      <a:pt x="170" y="170"/>
                    </a:cubicBezTo>
                    <a:cubicBezTo>
                      <a:pt x="178" y="178"/>
                      <a:pt x="188" y="187"/>
                      <a:pt x="198" y="197"/>
                    </a:cubicBezTo>
                    <a:cubicBezTo>
                      <a:pt x="208" y="208"/>
                      <a:pt x="219" y="219"/>
                      <a:pt x="229" y="230"/>
                    </a:cubicBezTo>
                    <a:cubicBezTo>
                      <a:pt x="251" y="252"/>
                      <a:pt x="272" y="274"/>
                      <a:pt x="287" y="291"/>
                    </a:cubicBezTo>
                    <a:cubicBezTo>
                      <a:pt x="303" y="308"/>
                      <a:pt x="313" y="319"/>
                      <a:pt x="313" y="319"/>
                    </a:cubicBezTo>
                    <a:cubicBezTo>
                      <a:pt x="397" y="245"/>
                      <a:pt x="397" y="245"/>
                      <a:pt x="397" y="245"/>
                    </a:cubicBezTo>
                    <a:cubicBezTo>
                      <a:pt x="397" y="245"/>
                      <a:pt x="393" y="241"/>
                      <a:pt x="387" y="234"/>
                    </a:cubicBezTo>
                    <a:cubicBezTo>
                      <a:pt x="381" y="227"/>
                      <a:pt x="372" y="216"/>
                      <a:pt x="361" y="204"/>
                    </a:cubicBezTo>
                    <a:cubicBezTo>
                      <a:pt x="338" y="181"/>
                      <a:pt x="308" y="150"/>
                      <a:pt x="279" y="118"/>
                    </a:cubicBezTo>
                    <a:cubicBezTo>
                      <a:pt x="247" y="88"/>
                      <a:pt x="216" y="58"/>
                      <a:pt x="192" y="36"/>
                    </a:cubicBezTo>
                    <a:cubicBezTo>
                      <a:pt x="181" y="25"/>
                      <a:pt x="170" y="16"/>
                      <a:pt x="163" y="10"/>
                    </a:cubicBezTo>
                    <a:cubicBezTo>
                      <a:pt x="156" y="3"/>
                      <a:pt x="152" y="0"/>
                      <a:pt x="152" y="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4" y="175"/>
                      <a:pt x="10" y="180"/>
                    </a:cubicBezTo>
                    <a:cubicBezTo>
                      <a:pt x="17" y="186"/>
                      <a:pt x="26" y="194"/>
                      <a:pt x="37" y="204"/>
                    </a:cubicBezTo>
                    <a:cubicBezTo>
                      <a:pt x="58" y="225"/>
                      <a:pt x="87" y="252"/>
                      <a:pt x="115" y="279"/>
                    </a:cubicBezTo>
                    <a:cubicBezTo>
                      <a:pt x="142" y="308"/>
                      <a:pt x="170" y="336"/>
                      <a:pt x="190" y="358"/>
                    </a:cubicBezTo>
                    <a:cubicBezTo>
                      <a:pt x="200" y="368"/>
                      <a:pt x="208" y="378"/>
                      <a:pt x="214" y="384"/>
                    </a:cubicBezTo>
                    <a:cubicBezTo>
                      <a:pt x="220" y="391"/>
                      <a:pt x="223" y="395"/>
                      <a:pt x="223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5" name="Line 99">
                <a:extLst>
                  <a:ext uri="{FF2B5EF4-FFF2-40B4-BE49-F238E27FC236}">
                    <a16:creationId xmlns:a16="http://schemas.microsoft.com/office/drawing/2014/main" id="{E31273F6-E4B0-D983-C649-3AEF92D48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37450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" name="Line 100">
                <a:extLst>
                  <a:ext uri="{FF2B5EF4-FFF2-40B4-BE49-F238E27FC236}">
                    <a16:creationId xmlns:a16="http://schemas.microsoft.com/office/drawing/2014/main" id="{DA6EC309-2D6F-95C7-05D0-7DC337295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61288" y="1195388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" name="Freeform 101">
                <a:extLst>
                  <a:ext uri="{FF2B5EF4-FFF2-40B4-BE49-F238E27FC236}">
                    <a16:creationId xmlns:a16="http://schemas.microsoft.com/office/drawing/2014/main" id="{8B1088F6-7DB0-B149-4D15-225BF005AB60}"/>
                  </a:ext>
                </a:extLst>
              </p:cNvPr>
              <p:cNvSpPr/>
              <p:nvPr/>
            </p:nvSpPr>
            <p:spPr bwMode="auto">
              <a:xfrm>
                <a:off x="7832725" y="1162050"/>
                <a:ext cx="304800" cy="327025"/>
              </a:xfrm>
              <a:custGeom>
                <a:avLst/>
                <a:gdLst>
                  <a:gd name="T0" fmla="*/ 234 w 377"/>
                  <a:gd name="T1" fmla="*/ 268 h 404"/>
                  <a:gd name="T2" fmla="*/ 228 w 377"/>
                  <a:gd name="T3" fmla="*/ 259 h 404"/>
                  <a:gd name="T4" fmla="*/ 213 w 377"/>
                  <a:gd name="T5" fmla="*/ 236 h 404"/>
                  <a:gd name="T6" fmla="*/ 164 w 377"/>
                  <a:gd name="T7" fmla="*/ 168 h 404"/>
                  <a:gd name="T8" fmla="*/ 137 w 377"/>
                  <a:gd name="T9" fmla="*/ 131 h 404"/>
                  <a:gd name="T10" fmla="*/ 113 w 377"/>
                  <a:gd name="T11" fmla="*/ 101 h 404"/>
                  <a:gd name="T12" fmla="*/ 90 w 377"/>
                  <a:gd name="T13" fmla="*/ 71 h 404"/>
                  <a:gd name="T14" fmla="*/ 178 w 377"/>
                  <a:gd name="T15" fmla="*/ 0 h 404"/>
                  <a:gd name="T16" fmla="*/ 211 w 377"/>
                  <a:gd name="T17" fmla="*/ 43 h 404"/>
                  <a:gd name="T18" fmla="*/ 281 w 377"/>
                  <a:gd name="T19" fmla="*/ 139 h 404"/>
                  <a:gd name="T20" fmla="*/ 300 w 377"/>
                  <a:gd name="T21" fmla="*/ 165 h 404"/>
                  <a:gd name="T22" fmla="*/ 318 w 377"/>
                  <a:gd name="T23" fmla="*/ 191 h 404"/>
                  <a:gd name="T24" fmla="*/ 348 w 377"/>
                  <a:gd name="T25" fmla="*/ 238 h 404"/>
                  <a:gd name="T26" fmla="*/ 377 w 377"/>
                  <a:gd name="T27" fmla="*/ 284 h 404"/>
                  <a:gd name="T28" fmla="*/ 181 w 377"/>
                  <a:gd name="T29" fmla="*/ 404 h 404"/>
                  <a:gd name="T30" fmla="*/ 155 w 377"/>
                  <a:gd name="T31" fmla="*/ 362 h 404"/>
                  <a:gd name="T32" fmla="*/ 128 w 377"/>
                  <a:gd name="T33" fmla="*/ 320 h 404"/>
                  <a:gd name="T34" fmla="*/ 112 w 377"/>
                  <a:gd name="T35" fmla="*/ 296 h 404"/>
                  <a:gd name="T36" fmla="*/ 94 w 377"/>
                  <a:gd name="T37" fmla="*/ 272 h 404"/>
                  <a:gd name="T38" fmla="*/ 30 w 377"/>
                  <a:gd name="T39" fmla="*/ 185 h 404"/>
                  <a:gd name="T40" fmla="*/ 0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234" y="268"/>
                    </a:moveTo>
                    <a:cubicBezTo>
                      <a:pt x="234" y="268"/>
                      <a:pt x="231" y="265"/>
                      <a:pt x="228" y="259"/>
                    </a:cubicBezTo>
                    <a:cubicBezTo>
                      <a:pt x="224" y="254"/>
                      <a:pt x="219" y="246"/>
                      <a:pt x="213" y="236"/>
                    </a:cubicBezTo>
                    <a:cubicBezTo>
                      <a:pt x="199" y="218"/>
                      <a:pt x="181" y="193"/>
                      <a:pt x="164" y="168"/>
                    </a:cubicBezTo>
                    <a:cubicBezTo>
                      <a:pt x="155" y="155"/>
                      <a:pt x="146" y="143"/>
                      <a:pt x="137" y="131"/>
                    </a:cubicBezTo>
                    <a:cubicBezTo>
                      <a:pt x="129" y="120"/>
                      <a:pt x="120" y="110"/>
                      <a:pt x="113" y="101"/>
                    </a:cubicBezTo>
                    <a:cubicBezTo>
                      <a:pt x="99" y="83"/>
                      <a:pt x="90" y="71"/>
                      <a:pt x="90" y="7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8" y="0"/>
                      <a:pt x="191" y="17"/>
                      <a:pt x="211" y="43"/>
                    </a:cubicBezTo>
                    <a:cubicBezTo>
                      <a:pt x="232" y="68"/>
                      <a:pt x="256" y="104"/>
                      <a:pt x="281" y="139"/>
                    </a:cubicBezTo>
                    <a:cubicBezTo>
                      <a:pt x="288" y="148"/>
                      <a:pt x="294" y="157"/>
                      <a:pt x="300" y="165"/>
                    </a:cubicBezTo>
                    <a:cubicBezTo>
                      <a:pt x="306" y="174"/>
                      <a:pt x="312" y="183"/>
                      <a:pt x="318" y="191"/>
                    </a:cubicBezTo>
                    <a:cubicBezTo>
                      <a:pt x="329" y="208"/>
                      <a:pt x="339" y="224"/>
                      <a:pt x="348" y="238"/>
                    </a:cubicBezTo>
                    <a:cubicBezTo>
                      <a:pt x="365" y="265"/>
                      <a:pt x="377" y="284"/>
                      <a:pt x="377" y="284"/>
                    </a:cubicBezTo>
                    <a:cubicBezTo>
                      <a:pt x="181" y="404"/>
                      <a:pt x="181" y="404"/>
                      <a:pt x="181" y="404"/>
                    </a:cubicBezTo>
                    <a:cubicBezTo>
                      <a:pt x="181" y="404"/>
                      <a:pt x="171" y="387"/>
                      <a:pt x="155" y="362"/>
                    </a:cubicBezTo>
                    <a:cubicBezTo>
                      <a:pt x="147" y="350"/>
                      <a:pt x="138" y="335"/>
                      <a:pt x="128" y="320"/>
                    </a:cubicBezTo>
                    <a:cubicBezTo>
                      <a:pt x="123" y="312"/>
                      <a:pt x="117" y="304"/>
                      <a:pt x="112" y="296"/>
                    </a:cubicBezTo>
                    <a:cubicBezTo>
                      <a:pt x="106" y="288"/>
                      <a:pt x="100" y="280"/>
                      <a:pt x="94" y="272"/>
                    </a:cubicBezTo>
                    <a:cubicBezTo>
                      <a:pt x="71" y="240"/>
                      <a:pt x="49" y="207"/>
                      <a:pt x="30" y="185"/>
                    </a:cubicBezTo>
                    <a:cubicBezTo>
                      <a:pt x="12" y="161"/>
                      <a:pt x="0" y="146"/>
                      <a:pt x="0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8" name="Freeform 102">
                <a:extLst>
                  <a:ext uri="{FF2B5EF4-FFF2-40B4-BE49-F238E27FC236}">
                    <a16:creationId xmlns:a16="http://schemas.microsoft.com/office/drawing/2014/main" id="{5E5D399A-C298-0104-1667-BD80921FFC1A}"/>
                  </a:ext>
                </a:extLst>
              </p:cNvPr>
              <p:cNvSpPr/>
              <p:nvPr/>
            </p:nvSpPr>
            <p:spPr bwMode="auto">
              <a:xfrm>
                <a:off x="7978775" y="1489075"/>
                <a:ext cx="28575" cy="47625"/>
              </a:xfrm>
              <a:custGeom>
                <a:avLst/>
                <a:gdLst>
                  <a:gd name="T0" fmla="*/ 0 w 36"/>
                  <a:gd name="T1" fmla="*/ 0 h 60"/>
                  <a:gd name="T2" fmla="*/ 6 w 36"/>
                  <a:gd name="T3" fmla="*/ 9 h 60"/>
                  <a:gd name="T4" fmla="*/ 18 w 36"/>
                  <a:gd name="T5" fmla="*/ 30 h 60"/>
                  <a:gd name="T6" fmla="*/ 36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0"/>
                      <a:pt x="3" y="4"/>
                      <a:pt x="6" y="9"/>
                    </a:cubicBezTo>
                    <a:cubicBezTo>
                      <a:pt x="10" y="15"/>
                      <a:pt x="14" y="22"/>
                      <a:pt x="18" y="30"/>
                    </a:cubicBezTo>
                    <a:cubicBezTo>
                      <a:pt x="27" y="45"/>
                      <a:pt x="36" y="60"/>
                      <a:pt x="36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9" name="Freeform 103">
                <a:extLst>
                  <a:ext uri="{FF2B5EF4-FFF2-40B4-BE49-F238E27FC236}">
                    <a16:creationId xmlns:a16="http://schemas.microsoft.com/office/drawing/2014/main" id="{B2741222-08B0-B86B-A69E-7E94BD4AB105}"/>
                  </a:ext>
                </a:extLst>
              </p:cNvPr>
              <p:cNvSpPr/>
              <p:nvPr/>
            </p:nvSpPr>
            <p:spPr bwMode="auto">
              <a:xfrm>
                <a:off x="7796213" y="1236663"/>
                <a:ext cx="36513" cy="44450"/>
              </a:xfrm>
              <a:custGeom>
                <a:avLst/>
                <a:gdLst>
                  <a:gd name="T0" fmla="*/ 0 w 44"/>
                  <a:gd name="T1" fmla="*/ 0 h 54"/>
                  <a:gd name="T2" fmla="*/ 7 w 44"/>
                  <a:gd name="T3" fmla="*/ 8 h 54"/>
                  <a:gd name="T4" fmla="*/ 15 w 44"/>
                  <a:gd name="T5" fmla="*/ 17 h 54"/>
                  <a:gd name="T6" fmla="*/ 23 w 44"/>
                  <a:gd name="T7" fmla="*/ 27 h 54"/>
                  <a:gd name="T8" fmla="*/ 44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0"/>
                    </a:moveTo>
                    <a:cubicBezTo>
                      <a:pt x="0" y="0"/>
                      <a:pt x="3" y="3"/>
                      <a:pt x="7" y="8"/>
                    </a:cubicBezTo>
                    <a:cubicBezTo>
                      <a:pt x="10" y="11"/>
                      <a:pt x="12" y="14"/>
                      <a:pt x="15" y="17"/>
                    </a:cubicBezTo>
                    <a:cubicBezTo>
                      <a:pt x="17" y="20"/>
                      <a:pt x="20" y="23"/>
                      <a:pt x="23" y="27"/>
                    </a:cubicBezTo>
                    <a:cubicBezTo>
                      <a:pt x="33" y="40"/>
                      <a:pt x="44" y="54"/>
                      <a:pt x="44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0" name="Freeform 104">
                <a:extLst>
                  <a:ext uri="{FF2B5EF4-FFF2-40B4-BE49-F238E27FC236}">
                    <a16:creationId xmlns:a16="http://schemas.microsoft.com/office/drawing/2014/main" id="{BE534669-9259-ACA4-813D-B68C16B76061}"/>
                  </a:ext>
                </a:extLst>
              </p:cNvPr>
              <p:cNvSpPr/>
              <p:nvPr/>
            </p:nvSpPr>
            <p:spPr bwMode="auto">
              <a:xfrm>
                <a:off x="8035925" y="1497013"/>
                <a:ext cx="280988" cy="320675"/>
              </a:xfrm>
              <a:custGeom>
                <a:avLst/>
                <a:gdLst>
                  <a:gd name="T0" fmla="*/ 143 w 348"/>
                  <a:gd name="T1" fmla="*/ 132 h 396"/>
                  <a:gd name="T2" fmla="*/ 161 w 348"/>
                  <a:gd name="T3" fmla="*/ 167 h 396"/>
                  <a:gd name="T4" fmla="*/ 196 w 348"/>
                  <a:gd name="T5" fmla="*/ 243 h 396"/>
                  <a:gd name="T6" fmla="*/ 214 w 348"/>
                  <a:gd name="T7" fmla="*/ 284 h 396"/>
                  <a:gd name="T8" fmla="*/ 229 w 348"/>
                  <a:gd name="T9" fmla="*/ 320 h 396"/>
                  <a:gd name="T10" fmla="*/ 243 w 348"/>
                  <a:gd name="T11" fmla="*/ 356 h 396"/>
                  <a:gd name="T12" fmla="*/ 348 w 348"/>
                  <a:gd name="T13" fmla="*/ 315 h 396"/>
                  <a:gd name="T14" fmla="*/ 328 w 348"/>
                  <a:gd name="T15" fmla="*/ 264 h 396"/>
                  <a:gd name="T16" fmla="*/ 306 w 348"/>
                  <a:gd name="T17" fmla="*/ 213 h 396"/>
                  <a:gd name="T18" fmla="*/ 279 w 348"/>
                  <a:gd name="T19" fmla="*/ 155 h 396"/>
                  <a:gd name="T20" fmla="*/ 266 w 348"/>
                  <a:gd name="T21" fmla="*/ 126 h 396"/>
                  <a:gd name="T22" fmla="*/ 252 w 348"/>
                  <a:gd name="T23" fmla="*/ 98 h 396"/>
                  <a:gd name="T24" fmla="*/ 227 w 348"/>
                  <a:gd name="T25" fmla="*/ 48 h 396"/>
                  <a:gd name="T26" fmla="*/ 202 w 348"/>
                  <a:gd name="T27" fmla="*/ 0 h 396"/>
                  <a:gd name="T28" fmla="*/ 0 w 348"/>
                  <a:gd name="T29" fmla="*/ 110 h 396"/>
                  <a:gd name="T30" fmla="*/ 23 w 348"/>
                  <a:gd name="T31" fmla="*/ 154 h 396"/>
                  <a:gd name="T32" fmla="*/ 46 w 348"/>
                  <a:gd name="T33" fmla="*/ 199 h 396"/>
                  <a:gd name="T34" fmla="*/ 59 w 348"/>
                  <a:gd name="T35" fmla="*/ 224 h 396"/>
                  <a:gd name="T36" fmla="*/ 71 w 348"/>
                  <a:gd name="T37" fmla="*/ 251 h 396"/>
                  <a:gd name="T38" fmla="*/ 95 w 348"/>
                  <a:gd name="T39" fmla="*/ 304 h 396"/>
                  <a:gd name="T40" fmla="*/ 115 w 348"/>
                  <a:gd name="T41" fmla="*/ 350 h 396"/>
                  <a:gd name="T42" fmla="*/ 133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132"/>
                    </a:moveTo>
                    <a:cubicBezTo>
                      <a:pt x="143" y="132"/>
                      <a:pt x="150" y="146"/>
                      <a:pt x="161" y="167"/>
                    </a:cubicBezTo>
                    <a:cubicBezTo>
                      <a:pt x="171" y="187"/>
                      <a:pt x="183" y="215"/>
                      <a:pt x="196" y="243"/>
                    </a:cubicBezTo>
                    <a:cubicBezTo>
                      <a:pt x="202" y="257"/>
                      <a:pt x="208" y="271"/>
                      <a:pt x="214" y="284"/>
                    </a:cubicBezTo>
                    <a:cubicBezTo>
                      <a:pt x="220" y="297"/>
                      <a:pt x="225" y="310"/>
                      <a:pt x="229" y="320"/>
                    </a:cubicBezTo>
                    <a:cubicBezTo>
                      <a:pt x="237" y="342"/>
                      <a:pt x="243" y="356"/>
                      <a:pt x="243" y="356"/>
                    </a:cubicBezTo>
                    <a:cubicBezTo>
                      <a:pt x="348" y="315"/>
                      <a:pt x="348" y="315"/>
                      <a:pt x="348" y="315"/>
                    </a:cubicBezTo>
                    <a:cubicBezTo>
                      <a:pt x="348" y="315"/>
                      <a:pt x="340" y="294"/>
                      <a:pt x="328" y="264"/>
                    </a:cubicBezTo>
                    <a:cubicBezTo>
                      <a:pt x="322" y="249"/>
                      <a:pt x="314" y="232"/>
                      <a:pt x="306" y="213"/>
                    </a:cubicBezTo>
                    <a:cubicBezTo>
                      <a:pt x="297" y="195"/>
                      <a:pt x="288" y="175"/>
                      <a:pt x="279" y="155"/>
                    </a:cubicBezTo>
                    <a:cubicBezTo>
                      <a:pt x="275" y="145"/>
                      <a:pt x="270" y="136"/>
                      <a:pt x="266" y="126"/>
                    </a:cubicBezTo>
                    <a:cubicBezTo>
                      <a:pt x="261" y="116"/>
                      <a:pt x="256" y="107"/>
                      <a:pt x="252" y="98"/>
                    </a:cubicBezTo>
                    <a:cubicBezTo>
                      <a:pt x="243" y="80"/>
                      <a:pt x="234" y="63"/>
                      <a:pt x="227" y="48"/>
                    </a:cubicBezTo>
                    <a:cubicBezTo>
                      <a:pt x="212" y="20"/>
                      <a:pt x="202" y="0"/>
                      <a:pt x="202" y="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9" y="127"/>
                      <a:pt x="23" y="154"/>
                    </a:cubicBezTo>
                    <a:cubicBezTo>
                      <a:pt x="29" y="167"/>
                      <a:pt x="37" y="182"/>
                      <a:pt x="46" y="199"/>
                    </a:cubicBezTo>
                    <a:cubicBezTo>
                      <a:pt x="50" y="207"/>
                      <a:pt x="54" y="215"/>
                      <a:pt x="59" y="224"/>
                    </a:cubicBezTo>
                    <a:cubicBezTo>
                      <a:pt x="63" y="233"/>
                      <a:pt x="67" y="242"/>
                      <a:pt x="71" y="251"/>
                    </a:cubicBezTo>
                    <a:cubicBezTo>
                      <a:pt x="79" y="269"/>
                      <a:pt x="87" y="287"/>
                      <a:pt x="95" y="304"/>
                    </a:cubicBezTo>
                    <a:cubicBezTo>
                      <a:pt x="102" y="321"/>
                      <a:pt x="110" y="336"/>
                      <a:pt x="115" y="350"/>
                    </a:cubicBezTo>
                    <a:cubicBezTo>
                      <a:pt x="126" y="377"/>
                      <a:pt x="133" y="396"/>
                      <a:pt x="133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1" name="Line 105">
                <a:extLst>
                  <a:ext uri="{FF2B5EF4-FFF2-40B4-BE49-F238E27FC236}">
                    <a16:creationId xmlns:a16="http://schemas.microsoft.com/office/drawing/2014/main" id="{3EE04A6E-E48E-D75A-491A-E7BB46F29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7350" y="1536700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2" name="Freeform 106">
                <a:extLst>
                  <a:ext uri="{FF2B5EF4-FFF2-40B4-BE49-F238E27FC236}">
                    <a16:creationId xmlns:a16="http://schemas.microsoft.com/office/drawing/2014/main" id="{65A8AD2C-5D33-C5ED-4237-4E2EA1E5C9F2}"/>
                  </a:ext>
                </a:extLst>
              </p:cNvPr>
              <p:cNvSpPr/>
              <p:nvPr/>
            </p:nvSpPr>
            <p:spPr bwMode="auto">
              <a:xfrm>
                <a:off x="8142288" y="1817688"/>
                <a:ext cx="20638" cy="50800"/>
              </a:xfrm>
              <a:custGeom>
                <a:avLst/>
                <a:gdLst>
                  <a:gd name="T0" fmla="*/ 25 w 25"/>
                  <a:gd name="T1" fmla="*/ 64 h 64"/>
                  <a:gd name="T2" fmla="*/ 21 w 25"/>
                  <a:gd name="T3" fmla="*/ 54 h 64"/>
                  <a:gd name="T4" fmla="*/ 13 w 25"/>
                  <a:gd name="T5" fmla="*/ 32 h 64"/>
                  <a:gd name="T6" fmla="*/ 0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25" y="64"/>
                    </a:moveTo>
                    <a:cubicBezTo>
                      <a:pt x="25" y="64"/>
                      <a:pt x="24" y="60"/>
                      <a:pt x="21" y="54"/>
                    </a:cubicBezTo>
                    <a:cubicBezTo>
                      <a:pt x="19" y="48"/>
                      <a:pt x="16" y="40"/>
                      <a:pt x="13" y="32"/>
                    </a:cubicBezTo>
                    <a:cubicBezTo>
                      <a:pt x="6" y="16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3" name="Freeform 107">
                <a:extLst>
                  <a:ext uri="{FF2B5EF4-FFF2-40B4-BE49-F238E27FC236}">
                    <a16:creationId xmlns:a16="http://schemas.microsoft.com/office/drawing/2014/main" id="{1FF68E62-006E-DBFF-2737-D370F438B752}"/>
                  </a:ext>
                </a:extLst>
              </p:cNvPr>
              <p:cNvSpPr/>
              <p:nvPr/>
            </p:nvSpPr>
            <p:spPr bwMode="auto">
              <a:xfrm>
                <a:off x="8180388" y="1860550"/>
                <a:ext cx="247650" cy="307975"/>
              </a:xfrm>
              <a:custGeom>
                <a:avLst/>
                <a:gdLst>
                  <a:gd name="T0" fmla="*/ 177 w 307"/>
                  <a:gd name="T1" fmla="*/ 271 h 381"/>
                  <a:gd name="T2" fmla="*/ 169 w 307"/>
                  <a:gd name="T3" fmla="*/ 234 h 381"/>
                  <a:gd name="T4" fmla="*/ 159 w 307"/>
                  <a:gd name="T5" fmla="*/ 196 h 381"/>
                  <a:gd name="T6" fmla="*/ 147 w 307"/>
                  <a:gd name="T7" fmla="*/ 153 h 381"/>
                  <a:gd name="T8" fmla="*/ 134 w 307"/>
                  <a:gd name="T9" fmla="*/ 110 h 381"/>
                  <a:gd name="T10" fmla="*/ 129 w 307"/>
                  <a:gd name="T11" fmla="*/ 90 h 381"/>
                  <a:gd name="T12" fmla="*/ 123 w 307"/>
                  <a:gd name="T13" fmla="*/ 72 h 381"/>
                  <a:gd name="T14" fmla="*/ 110 w 307"/>
                  <a:gd name="T15" fmla="*/ 36 h 381"/>
                  <a:gd name="T16" fmla="*/ 217 w 307"/>
                  <a:gd name="T17" fmla="*/ 0 h 381"/>
                  <a:gd name="T18" fmla="*/ 234 w 307"/>
                  <a:gd name="T19" fmla="*/ 52 h 381"/>
                  <a:gd name="T20" fmla="*/ 267 w 307"/>
                  <a:gd name="T21" fmla="*/ 166 h 381"/>
                  <a:gd name="T22" fmla="*/ 276 w 307"/>
                  <a:gd name="T23" fmla="*/ 197 h 381"/>
                  <a:gd name="T24" fmla="*/ 283 w 307"/>
                  <a:gd name="T25" fmla="*/ 228 h 381"/>
                  <a:gd name="T26" fmla="*/ 295 w 307"/>
                  <a:gd name="T27" fmla="*/ 282 h 381"/>
                  <a:gd name="T28" fmla="*/ 304 w 307"/>
                  <a:gd name="T29" fmla="*/ 320 h 381"/>
                  <a:gd name="T30" fmla="*/ 307 w 307"/>
                  <a:gd name="T31" fmla="*/ 335 h 381"/>
                  <a:gd name="T32" fmla="*/ 82 w 307"/>
                  <a:gd name="T33" fmla="*/ 381 h 381"/>
                  <a:gd name="T34" fmla="*/ 80 w 307"/>
                  <a:gd name="T35" fmla="*/ 367 h 381"/>
                  <a:gd name="T36" fmla="*/ 71 w 307"/>
                  <a:gd name="T37" fmla="*/ 332 h 381"/>
                  <a:gd name="T38" fmla="*/ 60 w 307"/>
                  <a:gd name="T39" fmla="*/ 283 h 381"/>
                  <a:gd name="T40" fmla="*/ 54 w 307"/>
                  <a:gd name="T41" fmla="*/ 255 h 381"/>
                  <a:gd name="T42" fmla="*/ 46 w 307"/>
                  <a:gd name="T43" fmla="*/ 227 h 381"/>
                  <a:gd name="T44" fmla="*/ 16 w 307"/>
                  <a:gd name="T45" fmla="*/ 123 h 381"/>
                  <a:gd name="T46" fmla="*/ 0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271"/>
                    </a:moveTo>
                    <a:cubicBezTo>
                      <a:pt x="177" y="271"/>
                      <a:pt x="174" y="256"/>
                      <a:pt x="169" y="234"/>
                    </a:cubicBezTo>
                    <a:cubicBezTo>
                      <a:pt x="167" y="223"/>
                      <a:pt x="163" y="210"/>
                      <a:pt x="159" y="196"/>
                    </a:cubicBezTo>
                    <a:cubicBezTo>
                      <a:pt x="155" y="182"/>
                      <a:pt x="151" y="168"/>
                      <a:pt x="147" y="153"/>
                    </a:cubicBezTo>
                    <a:cubicBezTo>
                      <a:pt x="142" y="138"/>
                      <a:pt x="138" y="123"/>
                      <a:pt x="134" y="110"/>
                    </a:cubicBezTo>
                    <a:cubicBezTo>
                      <a:pt x="132" y="103"/>
                      <a:pt x="131" y="96"/>
                      <a:pt x="129" y="90"/>
                    </a:cubicBezTo>
                    <a:cubicBezTo>
                      <a:pt x="126" y="84"/>
                      <a:pt x="124" y="78"/>
                      <a:pt x="123" y="72"/>
                    </a:cubicBezTo>
                    <a:cubicBezTo>
                      <a:pt x="115" y="50"/>
                      <a:pt x="110" y="36"/>
                      <a:pt x="110" y="36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0"/>
                      <a:pt x="224" y="21"/>
                      <a:pt x="234" y="52"/>
                    </a:cubicBezTo>
                    <a:cubicBezTo>
                      <a:pt x="244" y="83"/>
                      <a:pt x="255" y="125"/>
                      <a:pt x="267" y="166"/>
                    </a:cubicBezTo>
                    <a:cubicBezTo>
                      <a:pt x="270" y="177"/>
                      <a:pt x="273" y="187"/>
                      <a:pt x="276" y="197"/>
                    </a:cubicBezTo>
                    <a:cubicBezTo>
                      <a:pt x="278" y="208"/>
                      <a:pt x="281" y="218"/>
                      <a:pt x="283" y="228"/>
                    </a:cubicBezTo>
                    <a:cubicBezTo>
                      <a:pt x="287" y="248"/>
                      <a:pt x="292" y="266"/>
                      <a:pt x="295" y="282"/>
                    </a:cubicBezTo>
                    <a:cubicBezTo>
                      <a:pt x="299" y="298"/>
                      <a:pt x="302" y="311"/>
                      <a:pt x="304" y="320"/>
                    </a:cubicBezTo>
                    <a:cubicBezTo>
                      <a:pt x="306" y="330"/>
                      <a:pt x="307" y="335"/>
                      <a:pt x="307" y="335"/>
                    </a:cubicBezTo>
                    <a:cubicBezTo>
                      <a:pt x="82" y="381"/>
                      <a:pt x="82" y="381"/>
                      <a:pt x="82" y="381"/>
                    </a:cubicBezTo>
                    <a:cubicBezTo>
                      <a:pt x="82" y="381"/>
                      <a:pt x="82" y="376"/>
                      <a:pt x="80" y="367"/>
                    </a:cubicBezTo>
                    <a:cubicBezTo>
                      <a:pt x="78" y="359"/>
                      <a:pt x="75" y="347"/>
                      <a:pt x="71" y="332"/>
                    </a:cubicBezTo>
                    <a:cubicBezTo>
                      <a:pt x="68" y="318"/>
                      <a:pt x="64" y="301"/>
                      <a:pt x="60" y="283"/>
                    </a:cubicBezTo>
                    <a:cubicBezTo>
                      <a:pt x="58" y="274"/>
                      <a:pt x="56" y="265"/>
                      <a:pt x="54" y="255"/>
                    </a:cubicBezTo>
                    <a:cubicBezTo>
                      <a:pt x="52" y="246"/>
                      <a:pt x="49" y="237"/>
                      <a:pt x="46" y="227"/>
                    </a:cubicBezTo>
                    <a:cubicBezTo>
                      <a:pt x="35" y="189"/>
                      <a:pt x="25" y="151"/>
                      <a:pt x="16" y="123"/>
                    </a:cubicBezTo>
                    <a:cubicBezTo>
                      <a:pt x="7" y="95"/>
                      <a:pt x="0" y="76"/>
                      <a:pt x="0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4" name="Line 108">
                <a:extLst>
                  <a:ext uri="{FF2B5EF4-FFF2-40B4-BE49-F238E27FC236}">
                    <a16:creationId xmlns:a16="http://schemas.microsoft.com/office/drawing/2014/main" id="{BA51E70C-754F-5F87-D2B9-E45B1516F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7063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" name="Line 109">
                <a:extLst>
                  <a:ext uri="{FF2B5EF4-FFF2-40B4-BE49-F238E27FC236}">
                    <a16:creationId xmlns:a16="http://schemas.microsoft.com/office/drawing/2014/main" id="{FF9BF745-67C9-5049-84B3-9FAC3D48B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2925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6" name="Freeform 110">
                <a:extLst>
                  <a:ext uri="{FF2B5EF4-FFF2-40B4-BE49-F238E27FC236}">
                    <a16:creationId xmlns:a16="http://schemas.microsoft.com/office/drawing/2014/main" id="{747BF83E-2984-CB0F-C116-5FD2A7EC321E}"/>
                  </a:ext>
                </a:extLst>
              </p:cNvPr>
              <p:cNvSpPr/>
              <p:nvPr/>
            </p:nvSpPr>
            <p:spPr bwMode="auto">
              <a:xfrm>
                <a:off x="8266113" y="2251075"/>
                <a:ext cx="206375" cy="280988"/>
              </a:xfrm>
              <a:custGeom>
                <a:avLst/>
                <a:gdLst>
                  <a:gd name="T0" fmla="*/ 127 w 256"/>
                  <a:gd name="T1" fmla="*/ 104 h 348"/>
                  <a:gd name="T2" fmla="*/ 132 w 256"/>
                  <a:gd name="T3" fmla="*/ 142 h 348"/>
                  <a:gd name="T4" fmla="*/ 138 w 256"/>
                  <a:gd name="T5" fmla="*/ 225 h 348"/>
                  <a:gd name="T6" fmla="*/ 142 w 256"/>
                  <a:gd name="T7" fmla="*/ 270 h 348"/>
                  <a:gd name="T8" fmla="*/ 143 w 256"/>
                  <a:gd name="T9" fmla="*/ 309 h 348"/>
                  <a:gd name="T10" fmla="*/ 144 w 256"/>
                  <a:gd name="T11" fmla="*/ 348 h 348"/>
                  <a:gd name="T12" fmla="*/ 256 w 256"/>
                  <a:gd name="T13" fmla="*/ 345 h 348"/>
                  <a:gd name="T14" fmla="*/ 255 w 256"/>
                  <a:gd name="T15" fmla="*/ 291 h 348"/>
                  <a:gd name="T16" fmla="*/ 252 w 256"/>
                  <a:gd name="T17" fmla="*/ 235 h 348"/>
                  <a:gd name="T18" fmla="*/ 247 w 256"/>
                  <a:gd name="T19" fmla="*/ 172 h 348"/>
                  <a:gd name="T20" fmla="*/ 234 w 256"/>
                  <a:gd name="T21" fmla="*/ 53 h 348"/>
                  <a:gd name="T22" fmla="*/ 227 w 256"/>
                  <a:gd name="T23" fmla="*/ 0 h 348"/>
                  <a:gd name="T24" fmla="*/ 0 w 256"/>
                  <a:gd name="T25" fmla="*/ 33 h 348"/>
                  <a:gd name="T26" fmla="*/ 6 w 256"/>
                  <a:gd name="T27" fmla="*/ 82 h 348"/>
                  <a:gd name="T28" fmla="*/ 18 w 256"/>
                  <a:gd name="T29" fmla="*/ 190 h 348"/>
                  <a:gd name="T30" fmla="*/ 22 w 256"/>
                  <a:gd name="T31" fmla="*/ 248 h 348"/>
                  <a:gd name="T32" fmla="*/ 25 w 256"/>
                  <a:gd name="T33" fmla="*/ 298 h 348"/>
                  <a:gd name="T34" fmla="*/ 27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104"/>
                    </a:moveTo>
                    <a:cubicBezTo>
                      <a:pt x="127" y="104"/>
                      <a:pt x="129" y="119"/>
                      <a:pt x="132" y="142"/>
                    </a:cubicBezTo>
                    <a:cubicBezTo>
                      <a:pt x="133" y="164"/>
                      <a:pt x="136" y="195"/>
                      <a:pt x="138" y="225"/>
                    </a:cubicBezTo>
                    <a:cubicBezTo>
                      <a:pt x="139" y="241"/>
                      <a:pt x="140" y="256"/>
                      <a:pt x="142" y="270"/>
                    </a:cubicBezTo>
                    <a:cubicBezTo>
                      <a:pt x="143" y="285"/>
                      <a:pt x="142" y="298"/>
                      <a:pt x="143" y="309"/>
                    </a:cubicBezTo>
                    <a:cubicBezTo>
                      <a:pt x="143" y="332"/>
                      <a:pt x="144" y="348"/>
                      <a:pt x="144" y="348"/>
                    </a:cubicBezTo>
                    <a:cubicBezTo>
                      <a:pt x="256" y="345"/>
                      <a:pt x="256" y="345"/>
                      <a:pt x="256" y="345"/>
                    </a:cubicBezTo>
                    <a:cubicBezTo>
                      <a:pt x="256" y="345"/>
                      <a:pt x="256" y="323"/>
                      <a:pt x="255" y="291"/>
                    </a:cubicBezTo>
                    <a:cubicBezTo>
                      <a:pt x="255" y="274"/>
                      <a:pt x="253" y="256"/>
                      <a:pt x="252" y="235"/>
                    </a:cubicBezTo>
                    <a:cubicBezTo>
                      <a:pt x="250" y="215"/>
                      <a:pt x="248" y="193"/>
                      <a:pt x="247" y="172"/>
                    </a:cubicBezTo>
                    <a:cubicBezTo>
                      <a:pt x="244" y="129"/>
                      <a:pt x="238" y="86"/>
                      <a:pt x="234" y="53"/>
                    </a:cubicBezTo>
                    <a:cubicBezTo>
                      <a:pt x="230" y="21"/>
                      <a:pt x="227" y="0"/>
                      <a:pt x="227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3" y="53"/>
                      <a:pt x="6" y="82"/>
                    </a:cubicBezTo>
                    <a:cubicBezTo>
                      <a:pt x="10" y="111"/>
                      <a:pt x="16" y="150"/>
                      <a:pt x="18" y="190"/>
                    </a:cubicBezTo>
                    <a:cubicBezTo>
                      <a:pt x="20" y="210"/>
                      <a:pt x="21" y="229"/>
                      <a:pt x="22" y="248"/>
                    </a:cubicBezTo>
                    <a:cubicBezTo>
                      <a:pt x="24" y="266"/>
                      <a:pt x="26" y="283"/>
                      <a:pt x="25" y="298"/>
                    </a:cubicBezTo>
                    <a:cubicBezTo>
                      <a:pt x="26" y="328"/>
                      <a:pt x="27" y="347"/>
                      <a:pt x="27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7" name="Freeform 111">
                <a:extLst>
                  <a:ext uri="{FF2B5EF4-FFF2-40B4-BE49-F238E27FC236}">
                    <a16:creationId xmlns:a16="http://schemas.microsoft.com/office/drawing/2014/main" id="{8C2D5329-0156-6EB0-D7B4-94D38FA48F6D}"/>
                  </a:ext>
                </a:extLst>
              </p:cNvPr>
              <p:cNvSpPr/>
              <p:nvPr/>
            </p:nvSpPr>
            <p:spPr bwMode="auto">
              <a:xfrm>
                <a:off x="8256588" y="2224088"/>
                <a:ext cx="9525" cy="53975"/>
              </a:xfrm>
              <a:custGeom>
                <a:avLst/>
                <a:gdLst>
                  <a:gd name="T0" fmla="*/ 11 w 11"/>
                  <a:gd name="T1" fmla="*/ 68 h 68"/>
                  <a:gd name="T2" fmla="*/ 10 w 11"/>
                  <a:gd name="T3" fmla="*/ 57 h 68"/>
                  <a:gd name="T4" fmla="*/ 6 w 11"/>
                  <a:gd name="T5" fmla="*/ 34 h 68"/>
                  <a:gd name="T6" fmla="*/ 0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68"/>
                    </a:moveTo>
                    <a:cubicBezTo>
                      <a:pt x="11" y="68"/>
                      <a:pt x="11" y="64"/>
                      <a:pt x="10" y="57"/>
                    </a:cubicBezTo>
                    <a:cubicBezTo>
                      <a:pt x="9" y="51"/>
                      <a:pt x="7" y="42"/>
                      <a:pt x="6" y="34"/>
                    </a:cubicBezTo>
                    <a:cubicBezTo>
                      <a:pt x="3" y="17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8" name="Line 112">
                <a:extLst>
                  <a:ext uri="{FF2B5EF4-FFF2-40B4-BE49-F238E27FC236}">
                    <a16:creationId xmlns:a16="http://schemas.microsoft.com/office/drawing/2014/main" id="{0B582CB4-765D-5A71-E784-813AED0B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88338" y="2532063"/>
                <a:ext cx="1588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40BC3D31-0F11-A3F3-038A-496296A86A90}"/>
                </a:ext>
              </a:extLst>
            </p:cNvPr>
            <p:cNvSpPr/>
            <p:nvPr/>
          </p:nvSpPr>
          <p:spPr>
            <a:xfrm>
              <a:off x="4373286" y="935826"/>
              <a:ext cx="3448965" cy="3448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17" name="文本框 460">
            <a:extLst>
              <a:ext uri="{FF2B5EF4-FFF2-40B4-BE49-F238E27FC236}">
                <a16:creationId xmlns:a16="http://schemas.microsoft.com/office/drawing/2014/main" id="{5353FEF8-E0DB-B9FA-DF7E-BB2A4E5838D8}"/>
              </a:ext>
            </a:extLst>
          </p:cNvPr>
          <p:cNvSpPr txBox="1"/>
          <p:nvPr/>
        </p:nvSpPr>
        <p:spPr>
          <a:xfrm>
            <a:off x="4538904" y="2960478"/>
            <a:ext cx="3244827" cy="10116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>
                <a:solidFill>
                  <a:srgbClr val="000560"/>
                </a:solidFill>
              </a:rPr>
              <a:t>赛题背景</a:t>
            </a:r>
          </a:p>
        </p:txBody>
      </p:sp>
      <p:sp>
        <p:nvSpPr>
          <p:cNvPr id="118" name="文本框 231">
            <a:extLst>
              <a:ext uri="{FF2B5EF4-FFF2-40B4-BE49-F238E27FC236}">
                <a16:creationId xmlns:a16="http://schemas.microsoft.com/office/drawing/2014/main" id="{95763546-1AE5-648B-77DA-81C9F77ED377}"/>
              </a:ext>
            </a:extLst>
          </p:cNvPr>
          <p:cNvSpPr txBox="1"/>
          <p:nvPr/>
        </p:nvSpPr>
        <p:spPr>
          <a:xfrm flipH="1">
            <a:off x="5138675" y="2392756"/>
            <a:ext cx="197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PART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  </a:t>
            </a:r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01</a:t>
            </a:r>
            <a:endParaRPr kumimoji="1" lang="en-US" altLang="zh-CN" sz="5400" dirty="0">
              <a:solidFill>
                <a:schemeClr val="tx1">
                  <a:lumMod val="50000"/>
                  <a:lumOff val="50000"/>
                </a:schemeClr>
              </a:solidFill>
              <a:latin typeface="Algerian" panose="04020705040A02060702" pitchFamily="82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1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0F7CB7-9207-2332-F32B-88C75912C214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赛题背景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D0F9BC-4702-400B-9237-732F94FA1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E74A2D-DE87-4B26-5E79-2D6123CB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55709B-05E3-6ACC-6A02-304E8619F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74EBC9F6-616E-8632-DCD9-EB0E7F4FE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2468" y="771279"/>
            <a:ext cx="673101" cy="67310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83274F8-C7FF-8496-2023-2E9FD2341555}"/>
              </a:ext>
            </a:extLst>
          </p:cNvPr>
          <p:cNvSpPr/>
          <p:nvPr/>
        </p:nvSpPr>
        <p:spPr>
          <a:xfrm>
            <a:off x="1660505" y="1862059"/>
            <a:ext cx="8870989" cy="20437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近年来，随着我国科技的进步和创新能力的提升，我国的专利申请量快速增长，专利检索、查新、管理等需求也不断增加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ea typeface="微软雅黑" panose="020B0503020204020204" pitchFamily="34" charset="-122"/>
              </a:rPr>
              <a:t>相较于传统的文本，专利文本的数据量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ea typeface="微软雅黑" panose="020B0503020204020204" pitchFamily="34" charset="-122"/>
              </a:rPr>
              <a:t>（尤其是标注文本）</a:t>
            </a: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ea typeface="微软雅黑" panose="020B0503020204020204" pitchFamily="34" charset="-122"/>
              </a:rPr>
              <a:t>较为稀少，因此，小样本学习在专利文本分类中至关重要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B88DB-EA7F-C7C0-9ACD-B5A8E348EB6B}"/>
              </a:ext>
            </a:extLst>
          </p:cNvPr>
          <p:cNvSpPr txBox="1"/>
          <p:nvPr/>
        </p:nvSpPr>
        <p:spPr>
          <a:xfrm>
            <a:off x="1660505" y="4267136"/>
            <a:ext cx="9093090" cy="122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基于此任务背景，我们提出了一类基于</a:t>
            </a:r>
            <a:r>
              <a:rPr lang="zh-CN" altLang="en-US" sz="26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类别动态阈值伪标签</a:t>
            </a:r>
            <a:r>
              <a:rPr lang="zh-CN" altLang="en-US" sz="26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zh-CN" altLang="en-US" sz="26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尾部类别数据增强</a:t>
            </a:r>
            <a:r>
              <a:rPr lang="zh-CN" altLang="en-US" sz="26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的小样本文本分类方法</a:t>
            </a:r>
            <a:endParaRPr lang="zh-CN" altLang="zh-CN" sz="26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3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92144514-9BB1-37F0-10E9-1143789F0FD1}"/>
              </a:ext>
            </a:extLst>
          </p:cNvPr>
          <p:cNvGrpSpPr/>
          <p:nvPr/>
        </p:nvGrpSpPr>
        <p:grpSpPr>
          <a:xfrm>
            <a:off x="4179595" y="1511928"/>
            <a:ext cx="3832810" cy="3834145"/>
            <a:chOff x="4179587" y="739775"/>
            <a:chExt cx="3832810" cy="3834145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697E79C5-673D-3A6A-DAB8-14C4C3132396}"/>
                </a:ext>
              </a:extLst>
            </p:cNvPr>
            <p:cNvGrpSpPr/>
            <p:nvPr/>
          </p:nvGrpSpPr>
          <p:grpSpPr>
            <a:xfrm>
              <a:off x="4179587" y="739775"/>
              <a:ext cx="3832810" cy="3834145"/>
              <a:chOff x="3900488" y="301625"/>
              <a:chExt cx="4572000" cy="4573588"/>
            </a:xfrm>
          </p:grpSpPr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66C7B37A-E535-D5F7-FF6F-8090C95F81D9}"/>
                  </a:ext>
                </a:extLst>
              </p:cNvPr>
              <p:cNvSpPr/>
              <p:nvPr/>
            </p:nvSpPr>
            <p:spPr bwMode="auto">
              <a:xfrm>
                <a:off x="8266113" y="2644775"/>
                <a:ext cx="206375" cy="280988"/>
              </a:xfrm>
              <a:custGeom>
                <a:avLst/>
                <a:gdLst>
                  <a:gd name="T0" fmla="*/ 127 w 256"/>
                  <a:gd name="T1" fmla="*/ 244 h 348"/>
                  <a:gd name="T2" fmla="*/ 132 w 256"/>
                  <a:gd name="T3" fmla="*/ 206 h 348"/>
                  <a:gd name="T4" fmla="*/ 138 w 256"/>
                  <a:gd name="T5" fmla="*/ 122 h 348"/>
                  <a:gd name="T6" fmla="*/ 142 w 256"/>
                  <a:gd name="T7" fmla="*/ 78 h 348"/>
                  <a:gd name="T8" fmla="*/ 143 w 256"/>
                  <a:gd name="T9" fmla="*/ 38 h 348"/>
                  <a:gd name="T10" fmla="*/ 144 w 256"/>
                  <a:gd name="T11" fmla="*/ 0 h 348"/>
                  <a:gd name="T12" fmla="*/ 256 w 256"/>
                  <a:gd name="T13" fmla="*/ 3 h 348"/>
                  <a:gd name="T14" fmla="*/ 255 w 256"/>
                  <a:gd name="T15" fmla="*/ 57 h 348"/>
                  <a:gd name="T16" fmla="*/ 252 w 256"/>
                  <a:gd name="T17" fmla="*/ 113 h 348"/>
                  <a:gd name="T18" fmla="*/ 247 w 256"/>
                  <a:gd name="T19" fmla="*/ 176 h 348"/>
                  <a:gd name="T20" fmla="*/ 234 w 256"/>
                  <a:gd name="T21" fmla="*/ 294 h 348"/>
                  <a:gd name="T22" fmla="*/ 227 w 256"/>
                  <a:gd name="T23" fmla="*/ 348 h 348"/>
                  <a:gd name="T24" fmla="*/ 0 w 256"/>
                  <a:gd name="T25" fmla="*/ 315 h 348"/>
                  <a:gd name="T26" fmla="*/ 6 w 256"/>
                  <a:gd name="T27" fmla="*/ 266 h 348"/>
                  <a:gd name="T28" fmla="*/ 18 w 256"/>
                  <a:gd name="T29" fmla="*/ 158 h 348"/>
                  <a:gd name="T30" fmla="*/ 22 w 256"/>
                  <a:gd name="T31" fmla="*/ 100 h 348"/>
                  <a:gd name="T32" fmla="*/ 25 w 256"/>
                  <a:gd name="T33" fmla="*/ 50 h 348"/>
                  <a:gd name="T34" fmla="*/ 27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244"/>
                    </a:moveTo>
                    <a:cubicBezTo>
                      <a:pt x="127" y="244"/>
                      <a:pt x="129" y="229"/>
                      <a:pt x="132" y="206"/>
                    </a:cubicBezTo>
                    <a:cubicBezTo>
                      <a:pt x="133" y="183"/>
                      <a:pt x="136" y="153"/>
                      <a:pt x="138" y="122"/>
                    </a:cubicBezTo>
                    <a:cubicBezTo>
                      <a:pt x="139" y="107"/>
                      <a:pt x="140" y="92"/>
                      <a:pt x="142" y="78"/>
                    </a:cubicBezTo>
                    <a:cubicBezTo>
                      <a:pt x="143" y="63"/>
                      <a:pt x="142" y="50"/>
                      <a:pt x="143" y="38"/>
                    </a:cubicBezTo>
                    <a:cubicBezTo>
                      <a:pt x="143" y="15"/>
                      <a:pt x="144" y="0"/>
                      <a:pt x="144" y="0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6" y="3"/>
                      <a:pt x="256" y="25"/>
                      <a:pt x="255" y="57"/>
                    </a:cubicBezTo>
                    <a:cubicBezTo>
                      <a:pt x="255" y="73"/>
                      <a:pt x="253" y="92"/>
                      <a:pt x="252" y="113"/>
                    </a:cubicBezTo>
                    <a:cubicBezTo>
                      <a:pt x="250" y="133"/>
                      <a:pt x="248" y="154"/>
                      <a:pt x="247" y="176"/>
                    </a:cubicBezTo>
                    <a:cubicBezTo>
                      <a:pt x="244" y="219"/>
                      <a:pt x="238" y="262"/>
                      <a:pt x="234" y="294"/>
                    </a:cubicBezTo>
                    <a:cubicBezTo>
                      <a:pt x="230" y="327"/>
                      <a:pt x="227" y="348"/>
                      <a:pt x="227" y="348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3" y="295"/>
                      <a:pt x="6" y="266"/>
                    </a:cubicBezTo>
                    <a:cubicBezTo>
                      <a:pt x="10" y="236"/>
                      <a:pt x="16" y="197"/>
                      <a:pt x="18" y="158"/>
                    </a:cubicBezTo>
                    <a:cubicBezTo>
                      <a:pt x="20" y="138"/>
                      <a:pt x="21" y="119"/>
                      <a:pt x="22" y="100"/>
                    </a:cubicBezTo>
                    <a:cubicBezTo>
                      <a:pt x="24" y="82"/>
                      <a:pt x="26" y="64"/>
                      <a:pt x="25" y="50"/>
                    </a:cubicBezTo>
                    <a:cubicBezTo>
                      <a:pt x="26" y="20"/>
                      <a:pt x="27" y="0"/>
                      <a:pt x="2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B78FF7D8-1887-FFDD-0C86-2E2FB8EDBC4B}"/>
                  </a:ext>
                </a:extLst>
              </p:cNvPr>
              <p:cNvSpPr/>
              <p:nvPr/>
            </p:nvSpPr>
            <p:spPr bwMode="auto">
              <a:xfrm>
                <a:off x="8256588" y="2898775"/>
                <a:ext cx="9525" cy="55563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10 h 68"/>
                  <a:gd name="T4" fmla="*/ 6 w 11"/>
                  <a:gd name="T5" fmla="*/ 34 h 68"/>
                  <a:gd name="T6" fmla="*/ 0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1" y="0"/>
                      <a:pt x="11" y="4"/>
                      <a:pt x="10" y="10"/>
                    </a:cubicBezTo>
                    <a:cubicBezTo>
                      <a:pt x="9" y="17"/>
                      <a:pt x="7" y="25"/>
                      <a:pt x="6" y="34"/>
                    </a:cubicBezTo>
                    <a:cubicBezTo>
                      <a:pt x="3" y="51"/>
                      <a:pt x="0" y="68"/>
                      <a:pt x="0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0" name="Line 7">
                <a:extLst>
                  <a:ext uri="{FF2B5EF4-FFF2-40B4-BE49-F238E27FC236}">
                    <a16:creationId xmlns:a16="http://schemas.microsoft.com/office/drawing/2014/main" id="{68331884-BCA6-F62E-58A1-E3AF35179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88338" y="2589213"/>
                <a:ext cx="1588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D5967AF6-FC3B-9ED2-FA32-B42A0BCD37CA}"/>
                  </a:ext>
                </a:extLst>
              </p:cNvPr>
              <p:cNvSpPr/>
              <p:nvPr/>
            </p:nvSpPr>
            <p:spPr bwMode="auto">
              <a:xfrm>
                <a:off x="8180388" y="3008313"/>
                <a:ext cx="247650" cy="307975"/>
              </a:xfrm>
              <a:custGeom>
                <a:avLst/>
                <a:gdLst>
                  <a:gd name="T0" fmla="*/ 177 w 307"/>
                  <a:gd name="T1" fmla="*/ 110 h 381"/>
                  <a:gd name="T2" fmla="*/ 169 w 307"/>
                  <a:gd name="T3" fmla="*/ 147 h 381"/>
                  <a:gd name="T4" fmla="*/ 159 w 307"/>
                  <a:gd name="T5" fmla="*/ 185 h 381"/>
                  <a:gd name="T6" fmla="*/ 147 w 307"/>
                  <a:gd name="T7" fmla="*/ 228 h 381"/>
                  <a:gd name="T8" fmla="*/ 134 w 307"/>
                  <a:gd name="T9" fmla="*/ 271 h 381"/>
                  <a:gd name="T10" fmla="*/ 129 w 307"/>
                  <a:gd name="T11" fmla="*/ 291 h 381"/>
                  <a:gd name="T12" fmla="*/ 123 w 307"/>
                  <a:gd name="T13" fmla="*/ 309 h 381"/>
                  <a:gd name="T14" fmla="*/ 110 w 307"/>
                  <a:gd name="T15" fmla="*/ 345 h 381"/>
                  <a:gd name="T16" fmla="*/ 217 w 307"/>
                  <a:gd name="T17" fmla="*/ 381 h 381"/>
                  <a:gd name="T18" fmla="*/ 234 w 307"/>
                  <a:gd name="T19" fmla="*/ 329 h 381"/>
                  <a:gd name="T20" fmla="*/ 267 w 307"/>
                  <a:gd name="T21" fmla="*/ 215 h 381"/>
                  <a:gd name="T22" fmla="*/ 276 w 307"/>
                  <a:gd name="T23" fmla="*/ 183 h 381"/>
                  <a:gd name="T24" fmla="*/ 283 w 307"/>
                  <a:gd name="T25" fmla="*/ 153 h 381"/>
                  <a:gd name="T26" fmla="*/ 295 w 307"/>
                  <a:gd name="T27" fmla="*/ 99 h 381"/>
                  <a:gd name="T28" fmla="*/ 304 w 307"/>
                  <a:gd name="T29" fmla="*/ 60 h 381"/>
                  <a:gd name="T30" fmla="*/ 307 w 307"/>
                  <a:gd name="T31" fmla="*/ 46 h 381"/>
                  <a:gd name="T32" fmla="*/ 82 w 307"/>
                  <a:gd name="T33" fmla="*/ 0 h 381"/>
                  <a:gd name="T34" fmla="*/ 80 w 307"/>
                  <a:gd name="T35" fmla="*/ 14 h 381"/>
                  <a:gd name="T36" fmla="*/ 71 w 307"/>
                  <a:gd name="T37" fmla="*/ 48 h 381"/>
                  <a:gd name="T38" fmla="*/ 60 w 307"/>
                  <a:gd name="T39" fmla="*/ 98 h 381"/>
                  <a:gd name="T40" fmla="*/ 54 w 307"/>
                  <a:gd name="T41" fmla="*/ 125 h 381"/>
                  <a:gd name="T42" fmla="*/ 46 w 307"/>
                  <a:gd name="T43" fmla="*/ 154 h 381"/>
                  <a:gd name="T44" fmla="*/ 16 w 307"/>
                  <a:gd name="T45" fmla="*/ 258 h 381"/>
                  <a:gd name="T46" fmla="*/ 0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110"/>
                    </a:moveTo>
                    <a:cubicBezTo>
                      <a:pt x="177" y="110"/>
                      <a:pt x="174" y="125"/>
                      <a:pt x="169" y="147"/>
                    </a:cubicBezTo>
                    <a:cubicBezTo>
                      <a:pt x="167" y="158"/>
                      <a:pt x="163" y="171"/>
                      <a:pt x="159" y="185"/>
                    </a:cubicBezTo>
                    <a:cubicBezTo>
                      <a:pt x="155" y="199"/>
                      <a:pt x="151" y="213"/>
                      <a:pt x="147" y="228"/>
                    </a:cubicBezTo>
                    <a:cubicBezTo>
                      <a:pt x="142" y="243"/>
                      <a:pt x="138" y="257"/>
                      <a:pt x="134" y="271"/>
                    </a:cubicBezTo>
                    <a:cubicBezTo>
                      <a:pt x="132" y="278"/>
                      <a:pt x="131" y="285"/>
                      <a:pt x="129" y="291"/>
                    </a:cubicBezTo>
                    <a:cubicBezTo>
                      <a:pt x="126" y="297"/>
                      <a:pt x="124" y="303"/>
                      <a:pt x="123" y="309"/>
                    </a:cubicBezTo>
                    <a:cubicBezTo>
                      <a:pt x="115" y="330"/>
                      <a:pt x="110" y="345"/>
                      <a:pt x="110" y="345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7" y="381"/>
                      <a:pt x="224" y="360"/>
                      <a:pt x="234" y="329"/>
                    </a:cubicBezTo>
                    <a:cubicBezTo>
                      <a:pt x="244" y="298"/>
                      <a:pt x="255" y="256"/>
                      <a:pt x="267" y="215"/>
                    </a:cubicBezTo>
                    <a:cubicBezTo>
                      <a:pt x="270" y="204"/>
                      <a:pt x="273" y="194"/>
                      <a:pt x="276" y="183"/>
                    </a:cubicBezTo>
                    <a:cubicBezTo>
                      <a:pt x="278" y="173"/>
                      <a:pt x="281" y="163"/>
                      <a:pt x="283" y="153"/>
                    </a:cubicBezTo>
                    <a:cubicBezTo>
                      <a:pt x="287" y="133"/>
                      <a:pt x="292" y="115"/>
                      <a:pt x="295" y="99"/>
                    </a:cubicBezTo>
                    <a:cubicBezTo>
                      <a:pt x="299" y="83"/>
                      <a:pt x="302" y="70"/>
                      <a:pt x="304" y="60"/>
                    </a:cubicBezTo>
                    <a:cubicBezTo>
                      <a:pt x="306" y="51"/>
                      <a:pt x="307" y="46"/>
                      <a:pt x="307" y="46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5"/>
                      <a:pt x="80" y="14"/>
                    </a:cubicBezTo>
                    <a:cubicBezTo>
                      <a:pt x="78" y="22"/>
                      <a:pt x="75" y="34"/>
                      <a:pt x="71" y="48"/>
                    </a:cubicBezTo>
                    <a:cubicBezTo>
                      <a:pt x="68" y="63"/>
                      <a:pt x="64" y="80"/>
                      <a:pt x="60" y="98"/>
                    </a:cubicBezTo>
                    <a:cubicBezTo>
                      <a:pt x="58" y="107"/>
                      <a:pt x="56" y="116"/>
                      <a:pt x="54" y="125"/>
                    </a:cubicBezTo>
                    <a:cubicBezTo>
                      <a:pt x="52" y="135"/>
                      <a:pt x="49" y="144"/>
                      <a:pt x="46" y="154"/>
                    </a:cubicBezTo>
                    <a:cubicBezTo>
                      <a:pt x="35" y="192"/>
                      <a:pt x="25" y="230"/>
                      <a:pt x="16" y="258"/>
                    </a:cubicBezTo>
                    <a:cubicBezTo>
                      <a:pt x="7" y="286"/>
                      <a:pt x="0" y="305"/>
                      <a:pt x="0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2" name="Line 9">
                <a:extLst>
                  <a:ext uri="{FF2B5EF4-FFF2-40B4-BE49-F238E27FC236}">
                    <a16:creationId xmlns:a16="http://schemas.microsoft.com/office/drawing/2014/main" id="{206893A5-1327-69B9-18D4-B5E9A72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47063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" name="Line 10">
                <a:extLst>
                  <a:ext uri="{FF2B5EF4-FFF2-40B4-BE49-F238E27FC236}">
                    <a16:creationId xmlns:a16="http://schemas.microsoft.com/office/drawing/2014/main" id="{C9E98DA5-146F-2274-C608-D936A3A92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2925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11C5BAAD-E33E-96F7-2E15-8D165381BED4}"/>
                  </a:ext>
                </a:extLst>
              </p:cNvPr>
              <p:cNvSpPr/>
              <p:nvPr/>
            </p:nvSpPr>
            <p:spPr bwMode="auto">
              <a:xfrm>
                <a:off x="8035925" y="3360738"/>
                <a:ext cx="280988" cy="319088"/>
              </a:xfrm>
              <a:custGeom>
                <a:avLst/>
                <a:gdLst>
                  <a:gd name="T0" fmla="*/ 143 w 348"/>
                  <a:gd name="T1" fmla="*/ 263 h 396"/>
                  <a:gd name="T2" fmla="*/ 161 w 348"/>
                  <a:gd name="T3" fmla="*/ 229 h 396"/>
                  <a:gd name="T4" fmla="*/ 196 w 348"/>
                  <a:gd name="T5" fmla="*/ 153 h 396"/>
                  <a:gd name="T6" fmla="*/ 214 w 348"/>
                  <a:gd name="T7" fmla="*/ 112 h 396"/>
                  <a:gd name="T8" fmla="*/ 229 w 348"/>
                  <a:gd name="T9" fmla="*/ 76 h 396"/>
                  <a:gd name="T10" fmla="*/ 243 w 348"/>
                  <a:gd name="T11" fmla="*/ 40 h 396"/>
                  <a:gd name="T12" fmla="*/ 348 w 348"/>
                  <a:gd name="T13" fmla="*/ 81 h 396"/>
                  <a:gd name="T14" fmla="*/ 328 w 348"/>
                  <a:gd name="T15" fmla="*/ 132 h 396"/>
                  <a:gd name="T16" fmla="*/ 306 w 348"/>
                  <a:gd name="T17" fmla="*/ 182 h 396"/>
                  <a:gd name="T18" fmla="*/ 279 w 348"/>
                  <a:gd name="T19" fmla="*/ 241 h 396"/>
                  <a:gd name="T20" fmla="*/ 266 w 348"/>
                  <a:gd name="T21" fmla="*/ 270 h 396"/>
                  <a:gd name="T22" fmla="*/ 252 w 348"/>
                  <a:gd name="T23" fmla="*/ 298 h 396"/>
                  <a:gd name="T24" fmla="*/ 227 w 348"/>
                  <a:gd name="T25" fmla="*/ 347 h 396"/>
                  <a:gd name="T26" fmla="*/ 202 w 348"/>
                  <a:gd name="T27" fmla="*/ 396 h 396"/>
                  <a:gd name="T28" fmla="*/ 0 w 348"/>
                  <a:gd name="T29" fmla="*/ 286 h 396"/>
                  <a:gd name="T30" fmla="*/ 23 w 348"/>
                  <a:gd name="T31" fmla="*/ 242 h 396"/>
                  <a:gd name="T32" fmla="*/ 46 w 348"/>
                  <a:gd name="T33" fmla="*/ 197 h 396"/>
                  <a:gd name="T34" fmla="*/ 59 w 348"/>
                  <a:gd name="T35" fmla="*/ 172 h 396"/>
                  <a:gd name="T36" fmla="*/ 71 w 348"/>
                  <a:gd name="T37" fmla="*/ 145 h 396"/>
                  <a:gd name="T38" fmla="*/ 95 w 348"/>
                  <a:gd name="T39" fmla="*/ 92 h 396"/>
                  <a:gd name="T40" fmla="*/ 115 w 348"/>
                  <a:gd name="T41" fmla="*/ 46 h 396"/>
                  <a:gd name="T42" fmla="*/ 133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263"/>
                    </a:moveTo>
                    <a:cubicBezTo>
                      <a:pt x="143" y="263"/>
                      <a:pt x="150" y="250"/>
                      <a:pt x="161" y="229"/>
                    </a:cubicBezTo>
                    <a:cubicBezTo>
                      <a:pt x="171" y="209"/>
                      <a:pt x="183" y="181"/>
                      <a:pt x="196" y="153"/>
                    </a:cubicBezTo>
                    <a:cubicBezTo>
                      <a:pt x="202" y="139"/>
                      <a:pt x="208" y="125"/>
                      <a:pt x="214" y="112"/>
                    </a:cubicBezTo>
                    <a:cubicBezTo>
                      <a:pt x="220" y="99"/>
                      <a:pt x="225" y="86"/>
                      <a:pt x="229" y="76"/>
                    </a:cubicBezTo>
                    <a:cubicBezTo>
                      <a:pt x="237" y="54"/>
                      <a:pt x="243" y="40"/>
                      <a:pt x="243" y="40"/>
                    </a:cubicBezTo>
                    <a:cubicBezTo>
                      <a:pt x="348" y="81"/>
                      <a:pt x="348" y="81"/>
                      <a:pt x="348" y="81"/>
                    </a:cubicBezTo>
                    <a:cubicBezTo>
                      <a:pt x="348" y="81"/>
                      <a:pt x="340" y="101"/>
                      <a:pt x="328" y="132"/>
                    </a:cubicBezTo>
                    <a:cubicBezTo>
                      <a:pt x="322" y="147"/>
                      <a:pt x="314" y="164"/>
                      <a:pt x="306" y="182"/>
                    </a:cubicBezTo>
                    <a:cubicBezTo>
                      <a:pt x="297" y="201"/>
                      <a:pt x="288" y="221"/>
                      <a:pt x="279" y="241"/>
                    </a:cubicBezTo>
                    <a:cubicBezTo>
                      <a:pt x="275" y="250"/>
                      <a:pt x="270" y="260"/>
                      <a:pt x="266" y="270"/>
                    </a:cubicBezTo>
                    <a:cubicBezTo>
                      <a:pt x="261" y="280"/>
                      <a:pt x="256" y="289"/>
                      <a:pt x="252" y="298"/>
                    </a:cubicBezTo>
                    <a:cubicBezTo>
                      <a:pt x="243" y="316"/>
                      <a:pt x="234" y="333"/>
                      <a:pt x="227" y="347"/>
                    </a:cubicBezTo>
                    <a:cubicBezTo>
                      <a:pt x="212" y="376"/>
                      <a:pt x="202" y="396"/>
                      <a:pt x="202" y="396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9" y="268"/>
                      <a:pt x="23" y="242"/>
                    </a:cubicBezTo>
                    <a:cubicBezTo>
                      <a:pt x="29" y="229"/>
                      <a:pt x="37" y="214"/>
                      <a:pt x="46" y="197"/>
                    </a:cubicBezTo>
                    <a:cubicBezTo>
                      <a:pt x="50" y="189"/>
                      <a:pt x="54" y="180"/>
                      <a:pt x="59" y="172"/>
                    </a:cubicBezTo>
                    <a:cubicBezTo>
                      <a:pt x="63" y="163"/>
                      <a:pt x="67" y="154"/>
                      <a:pt x="71" y="145"/>
                    </a:cubicBezTo>
                    <a:cubicBezTo>
                      <a:pt x="79" y="127"/>
                      <a:pt x="87" y="109"/>
                      <a:pt x="95" y="92"/>
                    </a:cubicBezTo>
                    <a:cubicBezTo>
                      <a:pt x="102" y="75"/>
                      <a:pt x="110" y="60"/>
                      <a:pt x="115" y="46"/>
                    </a:cubicBezTo>
                    <a:cubicBezTo>
                      <a:pt x="126" y="18"/>
                      <a:pt x="133" y="0"/>
                      <a:pt x="13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5" name="Line 12">
                <a:extLst>
                  <a:ext uri="{FF2B5EF4-FFF2-40B4-BE49-F238E27FC236}">
                    <a16:creationId xmlns:a16="http://schemas.microsoft.com/office/drawing/2014/main" id="{6F8A3643-1A5C-A0F6-33E3-C650CEB7F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7350" y="3590925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B242C411-2E79-FC15-BCBF-E4B74D2B4566}"/>
                  </a:ext>
                </a:extLst>
              </p:cNvPr>
              <p:cNvSpPr/>
              <p:nvPr/>
            </p:nvSpPr>
            <p:spPr bwMode="auto">
              <a:xfrm>
                <a:off x="8142288" y="3308350"/>
                <a:ext cx="20638" cy="52388"/>
              </a:xfrm>
              <a:custGeom>
                <a:avLst/>
                <a:gdLst>
                  <a:gd name="T0" fmla="*/ 25 w 25"/>
                  <a:gd name="T1" fmla="*/ 0 h 65"/>
                  <a:gd name="T2" fmla="*/ 21 w 25"/>
                  <a:gd name="T3" fmla="*/ 11 h 65"/>
                  <a:gd name="T4" fmla="*/ 13 w 25"/>
                  <a:gd name="T5" fmla="*/ 33 h 65"/>
                  <a:gd name="T6" fmla="*/ 0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25" y="0"/>
                    </a:moveTo>
                    <a:cubicBezTo>
                      <a:pt x="25" y="0"/>
                      <a:pt x="24" y="5"/>
                      <a:pt x="21" y="11"/>
                    </a:cubicBezTo>
                    <a:cubicBezTo>
                      <a:pt x="19" y="17"/>
                      <a:pt x="16" y="25"/>
                      <a:pt x="13" y="33"/>
                    </a:cubicBezTo>
                    <a:cubicBezTo>
                      <a:pt x="6" y="49"/>
                      <a:pt x="0" y="65"/>
                      <a:pt x="0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50AD93A3-6018-4A2E-6722-8510463ED02A}"/>
                  </a:ext>
                </a:extLst>
              </p:cNvPr>
              <p:cNvSpPr/>
              <p:nvPr/>
            </p:nvSpPr>
            <p:spPr bwMode="auto">
              <a:xfrm>
                <a:off x="7832725" y="3687763"/>
                <a:ext cx="304800" cy="325438"/>
              </a:xfrm>
              <a:custGeom>
                <a:avLst/>
                <a:gdLst>
                  <a:gd name="T0" fmla="*/ 234 w 377"/>
                  <a:gd name="T1" fmla="*/ 136 h 403"/>
                  <a:gd name="T2" fmla="*/ 228 w 377"/>
                  <a:gd name="T3" fmla="*/ 144 h 403"/>
                  <a:gd name="T4" fmla="*/ 213 w 377"/>
                  <a:gd name="T5" fmla="*/ 167 h 403"/>
                  <a:gd name="T6" fmla="*/ 164 w 377"/>
                  <a:gd name="T7" fmla="*/ 236 h 403"/>
                  <a:gd name="T8" fmla="*/ 137 w 377"/>
                  <a:gd name="T9" fmla="*/ 272 h 403"/>
                  <a:gd name="T10" fmla="*/ 113 w 377"/>
                  <a:gd name="T11" fmla="*/ 303 h 403"/>
                  <a:gd name="T12" fmla="*/ 90 w 377"/>
                  <a:gd name="T13" fmla="*/ 333 h 403"/>
                  <a:gd name="T14" fmla="*/ 178 w 377"/>
                  <a:gd name="T15" fmla="*/ 403 h 403"/>
                  <a:gd name="T16" fmla="*/ 211 w 377"/>
                  <a:gd name="T17" fmla="*/ 361 h 403"/>
                  <a:gd name="T18" fmla="*/ 281 w 377"/>
                  <a:gd name="T19" fmla="*/ 265 h 403"/>
                  <a:gd name="T20" fmla="*/ 300 w 377"/>
                  <a:gd name="T21" fmla="*/ 238 h 403"/>
                  <a:gd name="T22" fmla="*/ 318 w 377"/>
                  <a:gd name="T23" fmla="*/ 212 h 403"/>
                  <a:gd name="T24" fmla="*/ 348 w 377"/>
                  <a:gd name="T25" fmla="*/ 166 h 403"/>
                  <a:gd name="T26" fmla="*/ 377 w 377"/>
                  <a:gd name="T27" fmla="*/ 120 h 403"/>
                  <a:gd name="T28" fmla="*/ 181 w 377"/>
                  <a:gd name="T29" fmla="*/ 0 h 403"/>
                  <a:gd name="T30" fmla="*/ 155 w 377"/>
                  <a:gd name="T31" fmla="*/ 41 h 403"/>
                  <a:gd name="T32" fmla="*/ 128 w 377"/>
                  <a:gd name="T33" fmla="*/ 84 h 403"/>
                  <a:gd name="T34" fmla="*/ 112 w 377"/>
                  <a:gd name="T35" fmla="*/ 108 h 403"/>
                  <a:gd name="T36" fmla="*/ 94 w 377"/>
                  <a:gd name="T37" fmla="*/ 132 h 403"/>
                  <a:gd name="T38" fmla="*/ 30 w 377"/>
                  <a:gd name="T39" fmla="*/ 219 h 403"/>
                  <a:gd name="T40" fmla="*/ 0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234" y="136"/>
                    </a:moveTo>
                    <a:cubicBezTo>
                      <a:pt x="234" y="136"/>
                      <a:pt x="231" y="139"/>
                      <a:pt x="228" y="144"/>
                    </a:cubicBezTo>
                    <a:cubicBezTo>
                      <a:pt x="224" y="150"/>
                      <a:pt x="219" y="158"/>
                      <a:pt x="213" y="167"/>
                    </a:cubicBezTo>
                    <a:cubicBezTo>
                      <a:pt x="199" y="186"/>
                      <a:pt x="181" y="211"/>
                      <a:pt x="164" y="236"/>
                    </a:cubicBezTo>
                    <a:cubicBezTo>
                      <a:pt x="155" y="248"/>
                      <a:pt x="146" y="261"/>
                      <a:pt x="137" y="272"/>
                    </a:cubicBezTo>
                    <a:cubicBezTo>
                      <a:pt x="129" y="284"/>
                      <a:pt x="120" y="294"/>
                      <a:pt x="113" y="303"/>
                    </a:cubicBezTo>
                    <a:cubicBezTo>
                      <a:pt x="99" y="321"/>
                      <a:pt x="90" y="333"/>
                      <a:pt x="90" y="333"/>
                    </a:cubicBezTo>
                    <a:cubicBezTo>
                      <a:pt x="178" y="403"/>
                      <a:pt x="178" y="403"/>
                      <a:pt x="178" y="403"/>
                    </a:cubicBezTo>
                    <a:cubicBezTo>
                      <a:pt x="178" y="403"/>
                      <a:pt x="191" y="386"/>
                      <a:pt x="211" y="361"/>
                    </a:cubicBezTo>
                    <a:cubicBezTo>
                      <a:pt x="232" y="336"/>
                      <a:pt x="256" y="300"/>
                      <a:pt x="281" y="265"/>
                    </a:cubicBezTo>
                    <a:cubicBezTo>
                      <a:pt x="288" y="256"/>
                      <a:pt x="294" y="247"/>
                      <a:pt x="300" y="238"/>
                    </a:cubicBezTo>
                    <a:cubicBezTo>
                      <a:pt x="306" y="230"/>
                      <a:pt x="312" y="221"/>
                      <a:pt x="318" y="212"/>
                    </a:cubicBezTo>
                    <a:cubicBezTo>
                      <a:pt x="329" y="195"/>
                      <a:pt x="339" y="179"/>
                      <a:pt x="348" y="166"/>
                    </a:cubicBezTo>
                    <a:cubicBezTo>
                      <a:pt x="365" y="138"/>
                      <a:pt x="377" y="120"/>
                      <a:pt x="377" y="12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0"/>
                      <a:pt x="171" y="17"/>
                      <a:pt x="155" y="41"/>
                    </a:cubicBezTo>
                    <a:cubicBezTo>
                      <a:pt x="147" y="54"/>
                      <a:pt x="138" y="68"/>
                      <a:pt x="128" y="84"/>
                    </a:cubicBezTo>
                    <a:cubicBezTo>
                      <a:pt x="123" y="92"/>
                      <a:pt x="117" y="100"/>
                      <a:pt x="112" y="108"/>
                    </a:cubicBezTo>
                    <a:cubicBezTo>
                      <a:pt x="106" y="115"/>
                      <a:pt x="100" y="123"/>
                      <a:pt x="94" y="132"/>
                    </a:cubicBezTo>
                    <a:cubicBezTo>
                      <a:pt x="71" y="163"/>
                      <a:pt x="49" y="196"/>
                      <a:pt x="30" y="219"/>
                    </a:cubicBezTo>
                    <a:cubicBezTo>
                      <a:pt x="12" y="242"/>
                      <a:pt x="0" y="258"/>
                      <a:pt x="0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8" name="Freeform 15">
                <a:extLst>
                  <a:ext uri="{FF2B5EF4-FFF2-40B4-BE49-F238E27FC236}">
                    <a16:creationId xmlns:a16="http://schemas.microsoft.com/office/drawing/2014/main" id="{0F2FF11D-E9BB-B38E-DA7B-6BD6150EEECE}"/>
                  </a:ext>
                </a:extLst>
              </p:cNvPr>
              <p:cNvSpPr/>
              <p:nvPr/>
            </p:nvSpPr>
            <p:spPr bwMode="auto">
              <a:xfrm>
                <a:off x="7978775" y="3640138"/>
                <a:ext cx="28575" cy="47625"/>
              </a:xfrm>
              <a:custGeom>
                <a:avLst/>
                <a:gdLst>
                  <a:gd name="T0" fmla="*/ 0 w 36"/>
                  <a:gd name="T1" fmla="*/ 60 h 60"/>
                  <a:gd name="T2" fmla="*/ 6 w 36"/>
                  <a:gd name="T3" fmla="*/ 51 h 60"/>
                  <a:gd name="T4" fmla="*/ 18 w 36"/>
                  <a:gd name="T5" fmla="*/ 30 h 60"/>
                  <a:gd name="T6" fmla="*/ 36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60"/>
                    </a:moveTo>
                    <a:cubicBezTo>
                      <a:pt x="0" y="60"/>
                      <a:pt x="3" y="56"/>
                      <a:pt x="6" y="51"/>
                    </a:cubicBezTo>
                    <a:cubicBezTo>
                      <a:pt x="10" y="45"/>
                      <a:pt x="14" y="38"/>
                      <a:pt x="18" y="30"/>
                    </a:cubicBezTo>
                    <a:cubicBezTo>
                      <a:pt x="27" y="15"/>
                      <a:pt x="36" y="0"/>
                      <a:pt x="3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Freeform 16">
                <a:extLst>
                  <a:ext uri="{FF2B5EF4-FFF2-40B4-BE49-F238E27FC236}">
                    <a16:creationId xmlns:a16="http://schemas.microsoft.com/office/drawing/2014/main" id="{8314812A-0A7C-B155-4231-0A1201EE0D9A}"/>
                  </a:ext>
                </a:extLst>
              </p:cNvPr>
              <p:cNvSpPr/>
              <p:nvPr/>
            </p:nvSpPr>
            <p:spPr bwMode="auto">
              <a:xfrm>
                <a:off x="7796213" y="3897313"/>
                <a:ext cx="36513" cy="42863"/>
              </a:xfrm>
              <a:custGeom>
                <a:avLst/>
                <a:gdLst>
                  <a:gd name="T0" fmla="*/ 0 w 44"/>
                  <a:gd name="T1" fmla="*/ 54 h 54"/>
                  <a:gd name="T2" fmla="*/ 7 w 44"/>
                  <a:gd name="T3" fmla="*/ 46 h 54"/>
                  <a:gd name="T4" fmla="*/ 15 w 44"/>
                  <a:gd name="T5" fmla="*/ 37 h 54"/>
                  <a:gd name="T6" fmla="*/ 23 w 44"/>
                  <a:gd name="T7" fmla="*/ 27 h 54"/>
                  <a:gd name="T8" fmla="*/ 44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54"/>
                    </a:moveTo>
                    <a:cubicBezTo>
                      <a:pt x="0" y="54"/>
                      <a:pt x="3" y="50"/>
                      <a:pt x="7" y="46"/>
                    </a:cubicBezTo>
                    <a:cubicBezTo>
                      <a:pt x="10" y="43"/>
                      <a:pt x="12" y="40"/>
                      <a:pt x="15" y="37"/>
                    </a:cubicBezTo>
                    <a:cubicBezTo>
                      <a:pt x="17" y="34"/>
                      <a:pt x="20" y="31"/>
                      <a:pt x="23" y="27"/>
                    </a:cubicBezTo>
                    <a:cubicBezTo>
                      <a:pt x="33" y="14"/>
                      <a:pt x="44" y="0"/>
                      <a:pt x="4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B0BF0E29-9EA2-8A6F-1211-74C9E39CE857}"/>
                  </a:ext>
                </a:extLst>
              </p:cNvPr>
              <p:cNvSpPr/>
              <p:nvPr/>
            </p:nvSpPr>
            <p:spPr bwMode="auto">
              <a:xfrm>
                <a:off x="7580313" y="3981450"/>
                <a:ext cx="320675" cy="320675"/>
              </a:xfrm>
              <a:custGeom>
                <a:avLst/>
                <a:gdLst>
                  <a:gd name="T0" fmla="*/ 142 w 397"/>
                  <a:gd name="T1" fmla="*/ 251 h 395"/>
                  <a:gd name="T2" fmla="*/ 170 w 397"/>
                  <a:gd name="T3" fmla="*/ 225 h 395"/>
                  <a:gd name="T4" fmla="*/ 198 w 397"/>
                  <a:gd name="T5" fmla="*/ 198 h 395"/>
                  <a:gd name="T6" fmla="*/ 229 w 397"/>
                  <a:gd name="T7" fmla="*/ 165 h 395"/>
                  <a:gd name="T8" fmla="*/ 287 w 397"/>
                  <a:gd name="T9" fmla="*/ 104 h 395"/>
                  <a:gd name="T10" fmla="*/ 313 w 397"/>
                  <a:gd name="T11" fmla="*/ 75 h 395"/>
                  <a:gd name="T12" fmla="*/ 397 w 397"/>
                  <a:gd name="T13" fmla="*/ 150 h 395"/>
                  <a:gd name="T14" fmla="*/ 387 w 397"/>
                  <a:gd name="T15" fmla="*/ 161 h 395"/>
                  <a:gd name="T16" fmla="*/ 361 w 397"/>
                  <a:gd name="T17" fmla="*/ 190 h 395"/>
                  <a:gd name="T18" fmla="*/ 279 w 397"/>
                  <a:gd name="T19" fmla="*/ 277 h 395"/>
                  <a:gd name="T20" fmla="*/ 192 w 397"/>
                  <a:gd name="T21" fmla="*/ 359 h 395"/>
                  <a:gd name="T22" fmla="*/ 163 w 397"/>
                  <a:gd name="T23" fmla="*/ 385 h 395"/>
                  <a:gd name="T24" fmla="*/ 152 w 397"/>
                  <a:gd name="T25" fmla="*/ 395 h 395"/>
                  <a:gd name="T26" fmla="*/ 0 w 397"/>
                  <a:gd name="T27" fmla="*/ 223 h 395"/>
                  <a:gd name="T28" fmla="*/ 10 w 397"/>
                  <a:gd name="T29" fmla="*/ 214 h 395"/>
                  <a:gd name="T30" fmla="*/ 37 w 397"/>
                  <a:gd name="T31" fmla="*/ 190 h 395"/>
                  <a:gd name="T32" fmla="*/ 115 w 397"/>
                  <a:gd name="T33" fmla="*/ 115 h 395"/>
                  <a:gd name="T34" fmla="*/ 190 w 397"/>
                  <a:gd name="T35" fmla="*/ 37 h 395"/>
                  <a:gd name="T36" fmla="*/ 214 w 397"/>
                  <a:gd name="T37" fmla="*/ 10 h 395"/>
                  <a:gd name="T38" fmla="*/ 223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251"/>
                    </a:moveTo>
                    <a:cubicBezTo>
                      <a:pt x="142" y="251"/>
                      <a:pt x="154" y="241"/>
                      <a:pt x="170" y="225"/>
                    </a:cubicBezTo>
                    <a:cubicBezTo>
                      <a:pt x="178" y="217"/>
                      <a:pt x="188" y="208"/>
                      <a:pt x="198" y="198"/>
                    </a:cubicBezTo>
                    <a:cubicBezTo>
                      <a:pt x="208" y="187"/>
                      <a:pt x="219" y="176"/>
                      <a:pt x="229" y="165"/>
                    </a:cubicBezTo>
                    <a:cubicBezTo>
                      <a:pt x="251" y="143"/>
                      <a:pt x="272" y="121"/>
                      <a:pt x="287" y="104"/>
                    </a:cubicBezTo>
                    <a:cubicBezTo>
                      <a:pt x="303" y="87"/>
                      <a:pt x="313" y="75"/>
                      <a:pt x="313" y="75"/>
                    </a:cubicBezTo>
                    <a:cubicBezTo>
                      <a:pt x="397" y="150"/>
                      <a:pt x="397" y="150"/>
                      <a:pt x="397" y="150"/>
                    </a:cubicBezTo>
                    <a:cubicBezTo>
                      <a:pt x="397" y="150"/>
                      <a:pt x="393" y="154"/>
                      <a:pt x="387" y="161"/>
                    </a:cubicBezTo>
                    <a:cubicBezTo>
                      <a:pt x="381" y="168"/>
                      <a:pt x="372" y="179"/>
                      <a:pt x="361" y="190"/>
                    </a:cubicBezTo>
                    <a:cubicBezTo>
                      <a:pt x="338" y="214"/>
                      <a:pt x="308" y="245"/>
                      <a:pt x="279" y="277"/>
                    </a:cubicBezTo>
                    <a:cubicBezTo>
                      <a:pt x="247" y="307"/>
                      <a:pt x="216" y="336"/>
                      <a:pt x="192" y="359"/>
                    </a:cubicBezTo>
                    <a:cubicBezTo>
                      <a:pt x="181" y="370"/>
                      <a:pt x="170" y="379"/>
                      <a:pt x="163" y="385"/>
                    </a:cubicBezTo>
                    <a:cubicBezTo>
                      <a:pt x="156" y="391"/>
                      <a:pt x="152" y="395"/>
                      <a:pt x="152" y="395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4" y="220"/>
                      <a:pt x="10" y="214"/>
                    </a:cubicBezTo>
                    <a:cubicBezTo>
                      <a:pt x="17" y="209"/>
                      <a:pt x="26" y="201"/>
                      <a:pt x="37" y="190"/>
                    </a:cubicBezTo>
                    <a:cubicBezTo>
                      <a:pt x="58" y="170"/>
                      <a:pt x="87" y="143"/>
                      <a:pt x="115" y="115"/>
                    </a:cubicBezTo>
                    <a:cubicBezTo>
                      <a:pt x="142" y="87"/>
                      <a:pt x="170" y="58"/>
                      <a:pt x="190" y="37"/>
                    </a:cubicBezTo>
                    <a:cubicBezTo>
                      <a:pt x="200" y="26"/>
                      <a:pt x="208" y="17"/>
                      <a:pt x="214" y="10"/>
                    </a:cubicBezTo>
                    <a:cubicBezTo>
                      <a:pt x="220" y="4"/>
                      <a:pt x="223" y="0"/>
                      <a:pt x="22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1" name="Line 18">
                <a:extLst>
                  <a:ext uri="{FF2B5EF4-FFF2-40B4-BE49-F238E27FC236}">
                    <a16:creationId xmlns:a16="http://schemas.microsoft.com/office/drawing/2014/main" id="{8BCB19FF-ABB7-A235-5711-68E20FC81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37450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2" name="Line 19">
                <a:extLst>
                  <a:ext uri="{FF2B5EF4-FFF2-40B4-BE49-F238E27FC236}">
                    <a16:creationId xmlns:a16="http://schemas.microsoft.com/office/drawing/2014/main" id="{E6D139B9-75B3-AF6C-7BB7-9A671F97B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1288" y="3940175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" name="Freeform 20">
                <a:extLst>
                  <a:ext uri="{FF2B5EF4-FFF2-40B4-BE49-F238E27FC236}">
                    <a16:creationId xmlns:a16="http://schemas.microsoft.com/office/drawing/2014/main" id="{350BBBBD-F41B-0A71-3ADE-E727D321317A}"/>
                  </a:ext>
                </a:extLst>
              </p:cNvPr>
              <p:cNvSpPr/>
              <p:nvPr/>
            </p:nvSpPr>
            <p:spPr bwMode="auto">
              <a:xfrm>
                <a:off x="7286625" y="4233863"/>
                <a:ext cx="322263" cy="306388"/>
              </a:xfrm>
              <a:custGeom>
                <a:avLst/>
                <a:gdLst>
                  <a:gd name="T0" fmla="*/ 261 w 400"/>
                  <a:gd name="T1" fmla="*/ 146 h 379"/>
                  <a:gd name="T2" fmla="*/ 161 w 400"/>
                  <a:gd name="T3" fmla="*/ 217 h 379"/>
                  <a:gd name="T4" fmla="*/ 58 w 400"/>
                  <a:gd name="T5" fmla="*/ 283 h 379"/>
                  <a:gd name="T6" fmla="*/ 117 w 400"/>
                  <a:gd name="T7" fmla="*/ 379 h 379"/>
                  <a:gd name="T8" fmla="*/ 163 w 400"/>
                  <a:gd name="T9" fmla="*/ 350 h 379"/>
                  <a:gd name="T10" fmla="*/ 209 w 400"/>
                  <a:gd name="T11" fmla="*/ 320 h 379"/>
                  <a:gd name="T12" fmla="*/ 222 w 400"/>
                  <a:gd name="T13" fmla="*/ 312 h 379"/>
                  <a:gd name="T14" fmla="*/ 235 w 400"/>
                  <a:gd name="T15" fmla="*/ 302 h 379"/>
                  <a:gd name="T16" fmla="*/ 262 w 400"/>
                  <a:gd name="T17" fmla="*/ 284 h 379"/>
                  <a:gd name="T18" fmla="*/ 313 w 400"/>
                  <a:gd name="T19" fmla="*/ 247 h 379"/>
                  <a:gd name="T20" fmla="*/ 337 w 400"/>
                  <a:gd name="T21" fmla="*/ 230 h 379"/>
                  <a:gd name="T22" fmla="*/ 358 w 400"/>
                  <a:gd name="T23" fmla="*/ 213 h 379"/>
                  <a:gd name="T24" fmla="*/ 400 w 400"/>
                  <a:gd name="T25" fmla="*/ 180 h 379"/>
                  <a:gd name="T26" fmla="*/ 257 w 400"/>
                  <a:gd name="T27" fmla="*/ 0 h 379"/>
                  <a:gd name="T28" fmla="*/ 219 w 400"/>
                  <a:gd name="T29" fmla="*/ 31 h 379"/>
                  <a:gd name="T30" fmla="*/ 131 w 400"/>
                  <a:gd name="T31" fmla="*/ 95 h 379"/>
                  <a:gd name="T32" fmla="*/ 107 w 400"/>
                  <a:gd name="T33" fmla="*/ 112 h 379"/>
                  <a:gd name="T34" fmla="*/ 84 w 400"/>
                  <a:gd name="T35" fmla="*/ 128 h 379"/>
                  <a:gd name="T36" fmla="*/ 41 w 400"/>
                  <a:gd name="T37" fmla="*/ 155 h 379"/>
                  <a:gd name="T38" fmla="*/ 0 w 400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9">
                    <a:moveTo>
                      <a:pt x="261" y="146"/>
                    </a:moveTo>
                    <a:cubicBezTo>
                      <a:pt x="261" y="146"/>
                      <a:pt x="211" y="182"/>
                      <a:pt x="161" y="217"/>
                    </a:cubicBezTo>
                    <a:cubicBezTo>
                      <a:pt x="110" y="250"/>
                      <a:pt x="58" y="283"/>
                      <a:pt x="58" y="283"/>
                    </a:cubicBezTo>
                    <a:cubicBezTo>
                      <a:pt x="117" y="379"/>
                      <a:pt x="117" y="379"/>
                      <a:pt x="117" y="379"/>
                    </a:cubicBezTo>
                    <a:cubicBezTo>
                      <a:pt x="117" y="379"/>
                      <a:pt x="135" y="367"/>
                      <a:pt x="163" y="350"/>
                    </a:cubicBezTo>
                    <a:cubicBezTo>
                      <a:pt x="176" y="341"/>
                      <a:pt x="192" y="331"/>
                      <a:pt x="209" y="320"/>
                    </a:cubicBezTo>
                    <a:cubicBezTo>
                      <a:pt x="214" y="317"/>
                      <a:pt x="218" y="314"/>
                      <a:pt x="222" y="312"/>
                    </a:cubicBezTo>
                    <a:cubicBezTo>
                      <a:pt x="227" y="309"/>
                      <a:pt x="231" y="306"/>
                      <a:pt x="235" y="302"/>
                    </a:cubicBezTo>
                    <a:cubicBezTo>
                      <a:pt x="244" y="296"/>
                      <a:pt x="253" y="290"/>
                      <a:pt x="262" y="284"/>
                    </a:cubicBezTo>
                    <a:cubicBezTo>
                      <a:pt x="279" y="271"/>
                      <a:pt x="297" y="259"/>
                      <a:pt x="313" y="247"/>
                    </a:cubicBezTo>
                    <a:cubicBezTo>
                      <a:pt x="322" y="241"/>
                      <a:pt x="330" y="235"/>
                      <a:pt x="337" y="230"/>
                    </a:cubicBezTo>
                    <a:cubicBezTo>
                      <a:pt x="344" y="224"/>
                      <a:pt x="351" y="218"/>
                      <a:pt x="358" y="213"/>
                    </a:cubicBezTo>
                    <a:cubicBezTo>
                      <a:pt x="383" y="193"/>
                      <a:pt x="400" y="180"/>
                      <a:pt x="400" y="18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242" y="13"/>
                      <a:pt x="219" y="31"/>
                    </a:cubicBezTo>
                    <a:cubicBezTo>
                      <a:pt x="196" y="50"/>
                      <a:pt x="163" y="72"/>
                      <a:pt x="131" y="95"/>
                    </a:cubicBezTo>
                    <a:cubicBezTo>
                      <a:pt x="123" y="101"/>
                      <a:pt x="115" y="106"/>
                      <a:pt x="107" y="112"/>
                    </a:cubicBezTo>
                    <a:cubicBezTo>
                      <a:pt x="99" y="118"/>
                      <a:pt x="91" y="123"/>
                      <a:pt x="84" y="128"/>
                    </a:cubicBezTo>
                    <a:cubicBezTo>
                      <a:pt x="68" y="138"/>
                      <a:pt x="53" y="147"/>
                      <a:pt x="41" y="155"/>
                    </a:cubicBezTo>
                    <a:cubicBezTo>
                      <a:pt x="16" y="171"/>
                      <a:pt x="0" y="182"/>
                      <a:pt x="0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4" name="Freeform 21">
                <a:extLst>
                  <a:ext uri="{FF2B5EF4-FFF2-40B4-BE49-F238E27FC236}">
                    <a16:creationId xmlns:a16="http://schemas.microsoft.com/office/drawing/2014/main" id="{6A090E0A-ABD0-B385-D22E-23B9DDD32F39}"/>
                  </a:ext>
                </a:extLst>
              </p:cNvPr>
              <p:cNvSpPr/>
              <p:nvPr/>
            </p:nvSpPr>
            <p:spPr bwMode="auto">
              <a:xfrm>
                <a:off x="7494588" y="4198938"/>
                <a:ext cx="42863" cy="34925"/>
              </a:xfrm>
              <a:custGeom>
                <a:avLst/>
                <a:gdLst>
                  <a:gd name="T0" fmla="*/ 0 w 54"/>
                  <a:gd name="T1" fmla="*/ 43 h 43"/>
                  <a:gd name="T2" fmla="*/ 28 w 54"/>
                  <a:gd name="T3" fmla="*/ 22 h 43"/>
                  <a:gd name="T4" fmla="*/ 38 w 54"/>
                  <a:gd name="T5" fmla="*/ 14 h 43"/>
                  <a:gd name="T6" fmla="*/ 46 w 54"/>
                  <a:gd name="T7" fmla="*/ 7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cubicBezTo>
                      <a:pt x="0" y="43"/>
                      <a:pt x="14" y="33"/>
                      <a:pt x="28" y="22"/>
                    </a:cubicBezTo>
                    <a:cubicBezTo>
                      <a:pt x="31" y="19"/>
                      <a:pt x="35" y="17"/>
                      <a:pt x="38" y="14"/>
                    </a:cubicBezTo>
                    <a:cubicBezTo>
                      <a:pt x="41" y="11"/>
                      <a:pt x="44" y="9"/>
                      <a:pt x="46" y="7"/>
                    </a:cubicBezTo>
                    <a:cubicBezTo>
                      <a:pt x="51" y="2"/>
                      <a:pt x="54" y="0"/>
                      <a:pt x="5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5" name="Freeform 22">
                <a:extLst>
                  <a:ext uri="{FF2B5EF4-FFF2-40B4-BE49-F238E27FC236}">
                    <a16:creationId xmlns:a16="http://schemas.microsoft.com/office/drawing/2014/main" id="{FB3DE794-C7AA-A693-55A1-D5BF5022F1EE}"/>
                  </a:ext>
                </a:extLst>
              </p:cNvPr>
              <p:cNvSpPr/>
              <p:nvPr/>
            </p:nvSpPr>
            <p:spPr bwMode="auto">
              <a:xfrm>
                <a:off x="7237413" y="4381500"/>
                <a:ext cx="49213" cy="28575"/>
              </a:xfrm>
              <a:custGeom>
                <a:avLst/>
                <a:gdLst>
                  <a:gd name="T0" fmla="*/ 0 w 60"/>
                  <a:gd name="T1" fmla="*/ 35 h 35"/>
                  <a:gd name="T2" fmla="*/ 30 w 60"/>
                  <a:gd name="T3" fmla="*/ 18 h 35"/>
                  <a:gd name="T4" fmla="*/ 50 w 60"/>
                  <a:gd name="T5" fmla="*/ 6 h 35"/>
                  <a:gd name="T6" fmla="*/ 60 w 6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35"/>
                    </a:moveTo>
                    <a:cubicBezTo>
                      <a:pt x="0" y="35"/>
                      <a:pt x="15" y="26"/>
                      <a:pt x="30" y="18"/>
                    </a:cubicBezTo>
                    <a:cubicBezTo>
                      <a:pt x="37" y="13"/>
                      <a:pt x="45" y="9"/>
                      <a:pt x="50" y="6"/>
                    </a:cubicBezTo>
                    <a:cubicBezTo>
                      <a:pt x="56" y="2"/>
                      <a:pt x="60" y="0"/>
                      <a:pt x="6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6" name="Freeform 23">
                <a:extLst>
                  <a:ext uri="{FF2B5EF4-FFF2-40B4-BE49-F238E27FC236}">
                    <a16:creationId xmlns:a16="http://schemas.microsoft.com/office/drawing/2014/main" id="{3C73DEAA-6990-FED3-17B2-57B9515E4A0E}"/>
                  </a:ext>
                </a:extLst>
              </p:cNvPr>
              <p:cNvSpPr/>
              <p:nvPr/>
            </p:nvSpPr>
            <p:spPr bwMode="auto">
              <a:xfrm>
                <a:off x="6958013" y="4438650"/>
                <a:ext cx="322263" cy="279400"/>
              </a:xfrm>
              <a:custGeom>
                <a:avLst/>
                <a:gdLst>
                  <a:gd name="T0" fmla="*/ 124 w 398"/>
                  <a:gd name="T1" fmla="*/ 208 h 346"/>
                  <a:gd name="T2" fmla="*/ 159 w 398"/>
                  <a:gd name="T3" fmla="*/ 192 h 346"/>
                  <a:gd name="T4" fmla="*/ 195 w 398"/>
                  <a:gd name="T5" fmla="*/ 176 h 346"/>
                  <a:gd name="T6" fmla="*/ 235 w 398"/>
                  <a:gd name="T7" fmla="*/ 157 h 346"/>
                  <a:gd name="T8" fmla="*/ 310 w 398"/>
                  <a:gd name="T9" fmla="*/ 118 h 346"/>
                  <a:gd name="T10" fmla="*/ 335 w 398"/>
                  <a:gd name="T11" fmla="*/ 106 h 346"/>
                  <a:gd name="T12" fmla="*/ 344 w 398"/>
                  <a:gd name="T13" fmla="*/ 101 h 346"/>
                  <a:gd name="T14" fmla="*/ 398 w 398"/>
                  <a:gd name="T15" fmla="*/ 200 h 346"/>
                  <a:gd name="T16" fmla="*/ 395 w 398"/>
                  <a:gd name="T17" fmla="*/ 201 h 346"/>
                  <a:gd name="T18" fmla="*/ 385 w 398"/>
                  <a:gd name="T19" fmla="*/ 207 h 346"/>
                  <a:gd name="T20" fmla="*/ 350 w 398"/>
                  <a:gd name="T21" fmla="*/ 224 h 346"/>
                  <a:gd name="T22" fmla="*/ 301 w 398"/>
                  <a:gd name="T23" fmla="*/ 250 h 346"/>
                  <a:gd name="T24" fmla="*/ 273 w 398"/>
                  <a:gd name="T25" fmla="*/ 264 h 346"/>
                  <a:gd name="T26" fmla="*/ 243 w 398"/>
                  <a:gd name="T27" fmla="*/ 277 h 346"/>
                  <a:gd name="T28" fmla="*/ 185 w 398"/>
                  <a:gd name="T29" fmla="*/ 304 h 346"/>
                  <a:gd name="T30" fmla="*/ 134 w 398"/>
                  <a:gd name="T31" fmla="*/ 326 h 346"/>
                  <a:gd name="T32" fmla="*/ 84 w 398"/>
                  <a:gd name="T33" fmla="*/ 346 h 346"/>
                  <a:gd name="T34" fmla="*/ 0 w 398"/>
                  <a:gd name="T35" fmla="*/ 132 h 346"/>
                  <a:gd name="T36" fmla="*/ 45 w 398"/>
                  <a:gd name="T37" fmla="*/ 114 h 346"/>
                  <a:gd name="T38" fmla="*/ 92 w 398"/>
                  <a:gd name="T39" fmla="*/ 94 h 346"/>
                  <a:gd name="T40" fmla="*/ 145 w 398"/>
                  <a:gd name="T41" fmla="*/ 70 h 346"/>
                  <a:gd name="T42" fmla="*/ 171 w 398"/>
                  <a:gd name="T43" fmla="*/ 58 h 346"/>
                  <a:gd name="T44" fmla="*/ 197 w 398"/>
                  <a:gd name="T45" fmla="*/ 45 h 346"/>
                  <a:gd name="T46" fmla="*/ 242 w 398"/>
                  <a:gd name="T47" fmla="*/ 22 h 346"/>
                  <a:gd name="T48" fmla="*/ 286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208"/>
                    </a:moveTo>
                    <a:cubicBezTo>
                      <a:pt x="124" y="208"/>
                      <a:pt x="138" y="201"/>
                      <a:pt x="159" y="192"/>
                    </a:cubicBezTo>
                    <a:cubicBezTo>
                      <a:pt x="170" y="187"/>
                      <a:pt x="182" y="182"/>
                      <a:pt x="195" y="176"/>
                    </a:cubicBezTo>
                    <a:cubicBezTo>
                      <a:pt x="208" y="170"/>
                      <a:pt x="222" y="164"/>
                      <a:pt x="235" y="157"/>
                    </a:cubicBezTo>
                    <a:cubicBezTo>
                      <a:pt x="263" y="143"/>
                      <a:pt x="290" y="129"/>
                      <a:pt x="310" y="118"/>
                    </a:cubicBezTo>
                    <a:cubicBezTo>
                      <a:pt x="321" y="113"/>
                      <a:pt x="329" y="109"/>
                      <a:pt x="335" y="106"/>
                    </a:cubicBezTo>
                    <a:cubicBezTo>
                      <a:pt x="341" y="103"/>
                      <a:pt x="344" y="101"/>
                      <a:pt x="344" y="101"/>
                    </a:cubicBezTo>
                    <a:cubicBezTo>
                      <a:pt x="398" y="200"/>
                      <a:pt x="398" y="200"/>
                      <a:pt x="398" y="200"/>
                    </a:cubicBezTo>
                    <a:cubicBezTo>
                      <a:pt x="398" y="200"/>
                      <a:pt x="397" y="200"/>
                      <a:pt x="395" y="201"/>
                    </a:cubicBezTo>
                    <a:cubicBezTo>
                      <a:pt x="392" y="203"/>
                      <a:pt x="389" y="204"/>
                      <a:pt x="385" y="207"/>
                    </a:cubicBezTo>
                    <a:cubicBezTo>
                      <a:pt x="376" y="211"/>
                      <a:pt x="364" y="217"/>
                      <a:pt x="350" y="224"/>
                    </a:cubicBezTo>
                    <a:cubicBezTo>
                      <a:pt x="336" y="232"/>
                      <a:pt x="319" y="241"/>
                      <a:pt x="301" y="250"/>
                    </a:cubicBezTo>
                    <a:cubicBezTo>
                      <a:pt x="291" y="254"/>
                      <a:pt x="282" y="259"/>
                      <a:pt x="273" y="264"/>
                    </a:cubicBezTo>
                    <a:cubicBezTo>
                      <a:pt x="263" y="268"/>
                      <a:pt x="253" y="273"/>
                      <a:pt x="243" y="277"/>
                    </a:cubicBezTo>
                    <a:cubicBezTo>
                      <a:pt x="223" y="286"/>
                      <a:pt x="204" y="295"/>
                      <a:pt x="185" y="304"/>
                    </a:cubicBezTo>
                    <a:cubicBezTo>
                      <a:pt x="167" y="312"/>
                      <a:pt x="150" y="320"/>
                      <a:pt x="134" y="326"/>
                    </a:cubicBezTo>
                    <a:cubicBezTo>
                      <a:pt x="104" y="338"/>
                      <a:pt x="84" y="346"/>
                      <a:pt x="84" y="3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18" y="125"/>
                      <a:pt x="45" y="114"/>
                    </a:cubicBezTo>
                    <a:cubicBezTo>
                      <a:pt x="59" y="109"/>
                      <a:pt x="75" y="101"/>
                      <a:pt x="92" y="94"/>
                    </a:cubicBezTo>
                    <a:cubicBezTo>
                      <a:pt x="109" y="86"/>
                      <a:pt x="127" y="78"/>
                      <a:pt x="145" y="70"/>
                    </a:cubicBezTo>
                    <a:cubicBezTo>
                      <a:pt x="154" y="66"/>
                      <a:pt x="162" y="62"/>
                      <a:pt x="171" y="58"/>
                    </a:cubicBezTo>
                    <a:cubicBezTo>
                      <a:pt x="180" y="54"/>
                      <a:pt x="188" y="49"/>
                      <a:pt x="197" y="45"/>
                    </a:cubicBezTo>
                    <a:cubicBezTo>
                      <a:pt x="213" y="37"/>
                      <a:pt x="229" y="29"/>
                      <a:pt x="242" y="22"/>
                    </a:cubicBezTo>
                    <a:cubicBezTo>
                      <a:pt x="268" y="9"/>
                      <a:pt x="286" y="0"/>
                      <a:pt x="28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7" name="Freeform 24">
                <a:extLst>
                  <a:ext uri="{FF2B5EF4-FFF2-40B4-BE49-F238E27FC236}">
                    <a16:creationId xmlns:a16="http://schemas.microsoft.com/office/drawing/2014/main" id="{D804BBB3-EBA6-B6A2-7538-746C9FB1A744}"/>
                  </a:ext>
                </a:extLst>
              </p:cNvPr>
              <p:cNvSpPr/>
              <p:nvPr/>
            </p:nvSpPr>
            <p:spPr bwMode="auto">
              <a:xfrm>
                <a:off x="6905625" y="4545013"/>
                <a:ext cx="52388" cy="20638"/>
              </a:xfrm>
              <a:custGeom>
                <a:avLst/>
                <a:gdLst>
                  <a:gd name="T0" fmla="*/ 65 w 65"/>
                  <a:gd name="T1" fmla="*/ 0 h 26"/>
                  <a:gd name="T2" fmla="*/ 32 w 65"/>
                  <a:gd name="T3" fmla="*/ 13 h 26"/>
                  <a:gd name="T4" fmla="*/ 10 w 65"/>
                  <a:gd name="T5" fmla="*/ 22 h 26"/>
                  <a:gd name="T6" fmla="*/ 0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0"/>
                    </a:moveTo>
                    <a:cubicBezTo>
                      <a:pt x="65" y="0"/>
                      <a:pt x="48" y="7"/>
                      <a:pt x="32" y="13"/>
                    </a:cubicBezTo>
                    <a:cubicBezTo>
                      <a:pt x="24" y="16"/>
                      <a:pt x="16" y="19"/>
                      <a:pt x="10" y="22"/>
                    </a:cubicBezTo>
                    <a:cubicBezTo>
                      <a:pt x="4" y="24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8" name="Line 25">
                <a:extLst>
                  <a:ext uri="{FF2B5EF4-FFF2-40B4-BE49-F238E27FC236}">
                    <a16:creationId xmlns:a16="http://schemas.microsoft.com/office/drawing/2014/main" id="{D59FD3D1-19A6-A2A2-E0C6-A85AC9D94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9788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9" name="Freeform 26">
                <a:extLst>
                  <a:ext uri="{FF2B5EF4-FFF2-40B4-BE49-F238E27FC236}">
                    <a16:creationId xmlns:a16="http://schemas.microsoft.com/office/drawing/2014/main" id="{7508AD3C-0AF8-02B7-E577-41446A453DC9}"/>
                  </a:ext>
                </a:extLst>
              </p:cNvPr>
              <p:cNvSpPr/>
              <p:nvPr/>
            </p:nvSpPr>
            <p:spPr bwMode="auto">
              <a:xfrm>
                <a:off x="6607175" y="4583113"/>
                <a:ext cx="304800" cy="247650"/>
              </a:xfrm>
              <a:custGeom>
                <a:avLst/>
                <a:gdLst>
                  <a:gd name="T0" fmla="*/ 257 w 377"/>
                  <a:gd name="T1" fmla="*/ 137 h 307"/>
                  <a:gd name="T2" fmla="*/ 220 w 377"/>
                  <a:gd name="T3" fmla="*/ 148 h 307"/>
                  <a:gd name="T4" fmla="*/ 183 w 377"/>
                  <a:gd name="T5" fmla="*/ 159 h 307"/>
                  <a:gd name="T6" fmla="*/ 162 w 377"/>
                  <a:gd name="T7" fmla="*/ 165 h 307"/>
                  <a:gd name="T8" fmla="*/ 139 w 377"/>
                  <a:gd name="T9" fmla="*/ 170 h 307"/>
                  <a:gd name="T10" fmla="*/ 57 w 377"/>
                  <a:gd name="T11" fmla="*/ 189 h 307"/>
                  <a:gd name="T12" fmla="*/ 30 w 377"/>
                  <a:gd name="T13" fmla="*/ 195 h 307"/>
                  <a:gd name="T14" fmla="*/ 20 w 377"/>
                  <a:gd name="T15" fmla="*/ 197 h 307"/>
                  <a:gd name="T16" fmla="*/ 42 w 377"/>
                  <a:gd name="T17" fmla="*/ 307 h 307"/>
                  <a:gd name="T18" fmla="*/ 46 w 377"/>
                  <a:gd name="T19" fmla="*/ 307 h 307"/>
                  <a:gd name="T20" fmla="*/ 57 w 377"/>
                  <a:gd name="T21" fmla="*/ 304 h 307"/>
                  <a:gd name="T22" fmla="*/ 95 w 377"/>
                  <a:gd name="T23" fmla="*/ 296 h 307"/>
                  <a:gd name="T24" fmla="*/ 149 w 377"/>
                  <a:gd name="T25" fmla="*/ 283 h 307"/>
                  <a:gd name="T26" fmla="*/ 211 w 377"/>
                  <a:gd name="T27" fmla="*/ 268 h 307"/>
                  <a:gd name="T28" fmla="*/ 326 w 377"/>
                  <a:gd name="T29" fmla="*/ 235 h 307"/>
                  <a:gd name="T30" fmla="*/ 377 w 377"/>
                  <a:gd name="T31" fmla="*/ 217 h 307"/>
                  <a:gd name="T32" fmla="*/ 304 w 377"/>
                  <a:gd name="T33" fmla="*/ 0 h 307"/>
                  <a:gd name="T34" fmla="*/ 258 w 377"/>
                  <a:gd name="T35" fmla="*/ 16 h 307"/>
                  <a:gd name="T36" fmla="*/ 153 w 377"/>
                  <a:gd name="T37" fmla="*/ 45 h 307"/>
                  <a:gd name="T38" fmla="*/ 125 w 377"/>
                  <a:gd name="T39" fmla="*/ 53 h 307"/>
                  <a:gd name="T40" fmla="*/ 97 w 377"/>
                  <a:gd name="T41" fmla="*/ 60 h 307"/>
                  <a:gd name="T42" fmla="*/ 48 w 377"/>
                  <a:gd name="T43" fmla="*/ 71 h 307"/>
                  <a:gd name="T44" fmla="*/ 13 w 377"/>
                  <a:gd name="T45" fmla="*/ 79 h 307"/>
                  <a:gd name="T46" fmla="*/ 0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257" y="137"/>
                    </a:moveTo>
                    <a:cubicBezTo>
                      <a:pt x="257" y="137"/>
                      <a:pt x="243" y="142"/>
                      <a:pt x="220" y="148"/>
                    </a:cubicBezTo>
                    <a:cubicBezTo>
                      <a:pt x="209" y="151"/>
                      <a:pt x="197" y="155"/>
                      <a:pt x="183" y="159"/>
                    </a:cubicBezTo>
                    <a:cubicBezTo>
                      <a:pt x="176" y="161"/>
                      <a:pt x="169" y="163"/>
                      <a:pt x="162" y="165"/>
                    </a:cubicBezTo>
                    <a:cubicBezTo>
                      <a:pt x="154" y="167"/>
                      <a:pt x="147" y="168"/>
                      <a:pt x="139" y="170"/>
                    </a:cubicBezTo>
                    <a:cubicBezTo>
                      <a:pt x="110" y="177"/>
                      <a:pt x="80" y="184"/>
                      <a:pt x="57" y="189"/>
                    </a:cubicBezTo>
                    <a:cubicBezTo>
                      <a:pt x="46" y="191"/>
                      <a:pt x="37" y="194"/>
                      <a:pt x="30" y="195"/>
                    </a:cubicBezTo>
                    <a:cubicBezTo>
                      <a:pt x="24" y="197"/>
                      <a:pt x="20" y="197"/>
                      <a:pt x="20" y="19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2" y="307"/>
                      <a:pt x="44" y="307"/>
                      <a:pt x="46" y="307"/>
                    </a:cubicBezTo>
                    <a:cubicBezTo>
                      <a:pt x="49" y="306"/>
                      <a:pt x="52" y="305"/>
                      <a:pt x="57" y="304"/>
                    </a:cubicBezTo>
                    <a:cubicBezTo>
                      <a:pt x="66" y="302"/>
                      <a:pt x="79" y="299"/>
                      <a:pt x="95" y="296"/>
                    </a:cubicBezTo>
                    <a:cubicBezTo>
                      <a:pt x="111" y="292"/>
                      <a:pt x="129" y="288"/>
                      <a:pt x="149" y="283"/>
                    </a:cubicBezTo>
                    <a:cubicBezTo>
                      <a:pt x="169" y="278"/>
                      <a:pt x="190" y="274"/>
                      <a:pt x="211" y="268"/>
                    </a:cubicBezTo>
                    <a:cubicBezTo>
                      <a:pt x="253" y="256"/>
                      <a:pt x="294" y="244"/>
                      <a:pt x="326" y="235"/>
                    </a:cubicBezTo>
                    <a:cubicBezTo>
                      <a:pt x="356" y="224"/>
                      <a:pt x="377" y="217"/>
                      <a:pt x="377" y="217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286" y="6"/>
                      <a:pt x="258" y="16"/>
                    </a:cubicBezTo>
                    <a:cubicBezTo>
                      <a:pt x="229" y="24"/>
                      <a:pt x="191" y="34"/>
                      <a:pt x="153" y="45"/>
                    </a:cubicBezTo>
                    <a:cubicBezTo>
                      <a:pt x="144" y="48"/>
                      <a:pt x="134" y="51"/>
                      <a:pt x="125" y="53"/>
                    </a:cubicBezTo>
                    <a:cubicBezTo>
                      <a:pt x="116" y="55"/>
                      <a:pt x="106" y="57"/>
                      <a:pt x="97" y="60"/>
                    </a:cubicBezTo>
                    <a:cubicBezTo>
                      <a:pt x="79" y="64"/>
                      <a:pt x="62" y="68"/>
                      <a:pt x="48" y="71"/>
                    </a:cubicBezTo>
                    <a:cubicBezTo>
                      <a:pt x="34" y="74"/>
                      <a:pt x="22" y="77"/>
                      <a:pt x="13" y="79"/>
                    </a:cubicBezTo>
                    <a:cubicBezTo>
                      <a:pt x="5" y="81"/>
                      <a:pt x="0" y="82"/>
                      <a:pt x="0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0" name="Line 27">
                <a:extLst>
                  <a:ext uri="{FF2B5EF4-FFF2-40B4-BE49-F238E27FC236}">
                    <a16:creationId xmlns:a16="http://schemas.microsoft.com/office/drawing/2014/main" id="{44431FFC-7921-FCC4-58CF-02206A387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3238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1" name="Line 28">
                <a:extLst>
                  <a:ext uri="{FF2B5EF4-FFF2-40B4-BE49-F238E27FC236}">
                    <a16:creationId xmlns:a16="http://schemas.microsoft.com/office/drawing/2014/main" id="{AE6F9F19-7443-620F-3E67-3C1F5230B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51613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Freeform 29">
                <a:extLst>
                  <a:ext uri="{FF2B5EF4-FFF2-40B4-BE49-F238E27FC236}">
                    <a16:creationId xmlns:a16="http://schemas.microsoft.com/office/drawing/2014/main" id="{E6629F77-7E22-885C-F6C9-7496881AF358}"/>
                  </a:ext>
                </a:extLst>
              </p:cNvPr>
              <p:cNvSpPr/>
              <p:nvPr/>
            </p:nvSpPr>
            <p:spPr bwMode="auto">
              <a:xfrm>
                <a:off x="6242050" y="4668838"/>
                <a:ext cx="284164" cy="206375"/>
              </a:xfrm>
              <a:custGeom>
                <a:avLst/>
                <a:gdLst>
                  <a:gd name="T0" fmla="*/ 91 w 351"/>
                  <a:gd name="T1" fmla="*/ 140 h 256"/>
                  <a:gd name="T2" fmla="*/ 213 w 351"/>
                  <a:gd name="T3" fmla="*/ 130 h 256"/>
                  <a:gd name="T4" fmla="*/ 335 w 351"/>
                  <a:gd name="T5" fmla="*/ 115 h 256"/>
                  <a:gd name="T6" fmla="*/ 351 w 351"/>
                  <a:gd name="T7" fmla="*/ 226 h 256"/>
                  <a:gd name="T8" fmla="*/ 297 w 351"/>
                  <a:gd name="T9" fmla="*/ 233 h 256"/>
                  <a:gd name="T10" fmla="*/ 179 w 351"/>
                  <a:gd name="T11" fmla="*/ 246 h 256"/>
                  <a:gd name="T12" fmla="*/ 115 w 351"/>
                  <a:gd name="T13" fmla="*/ 251 h 256"/>
                  <a:gd name="T14" fmla="*/ 60 w 351"/>
                  <a:gd name="T15" fmla="*/ 254 h 256"/>
                  <a:gd name="T16" fmla="*/ 6 w 351"/>
                  <a:gd name="T17" fmla="*/ 256 h 256"/>
                  <a:gd name="T18" fmla="*/ 0 w 351"/>
                  <a:gd name="T19" fmla="*/ 26 h 256"/>
                  <a:gd name="T20" fmla="*/ 49 w 351"/>
                  <a:gd name="T21" fmla="*/ 25 h 256"/>
                  <a:gd name="T22" fmla="*/ 100 w 351"/>
                  <a:gd name="T23" fmla="*/ 22 h 256"/>
                  <a:gd name="T24" fmla="*/ 157 w 351"/>
                  <a:gd name="T25" fmla="*/ 17 h 256"/>
                  <a:gd name="T26" fmla="*/ 265 w 351"/>
                  <a:gd name="T27" fmla="*/ 6 h 256"/>
                  <a:gd name="T28" fmla="*/ 314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40"/>
                    </a:moveTo>
                    <a:cubicBezTo>
                      <a:pt x="91" y="140"/>
                      <a:pt x="152" y="135"/>
                      <a:pt x="213" y="130"/>
                    </a:cubicBezTo>
                    <a:cubicBezTo>
                      <a:pt x="274" y="123"/>
                      <a:pt x="335" y="115"/>
                      <a:pt x="335" y="115"/>
                    </a:cubicBezTo>
                    <a:cubicBezTo>
                      <a:pt x="351" y="226"/>
                      <a:pt x="351" y="226"/>
                      <a:pt x="351" y="226"/>
                    </a:cubicBezTo>
                    <a:cubicBezTo>
                      <a:pt x="351" y="226"/>
                      <a:pt x="330" y="229"/>
                      <a:pt x="297" y="233"/>
                    </a:cubicBezTo>
                    <a:cubicBezTo>
                      <a:pt x="265" y="237"/>
                      <a:pt x="222" y="244"/>
                      <a:pt x="179" y="246"/>
                    </a:cubicBezTo>
                    <a:cubicBezTo>
                      <a:pt x="157" y="248"/>
                      <a:pt x="136" y="249"/>
                      <a:pt x="115" y="251"/>
                    </a:cubicBezTo>
                    <a:cubicBezTo>
                      <a:pt x="95" y="252"/>
                      <a:pt x="76" y="254"/>
                      <a:pt x="60" y="254"/>
                    </a:cubicBezTo>
                    <a:cubicBezTo>
                      <a:pt x="28" y="255"/>
                      <a:pt x="6" y="256"/>
                      <a:pt x="6" y="25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0" y="26"/>
                      <a:pt x="49" y="25"/>
                    </a:cubicBezTo>
                    <a:cubicBezTo>
                      <a:pt x="64" y="25"/>
                      <a:pt x="81" y="23"/>
                      <a:pt x="100" y="22"/>
                    </a:cubicBezTo>
                    <a:cubicBezTo>
                      <a:pt x="118" y="20"/>
                      <a:pt x="138" y="19"/>
                      <a:pt x="157" y="17"/>
                    </a:cubicBezTo>
                    <a:cubicBezTo>
                      <a:pt x="197" y="15"/>
                      <a:pt x="236" y="9"/>
                      <a:pt x="265" y="6"/>
                    </a:cubicBezTo>
                    <a:cubicBezTo>
                      <a:pt x="295" y="2"/>
                      <a:pt x="314" y="0"/>
                      <a:pt x="31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Line 30">
                <a:extLst>
                  <a:ext uri="{FF2B5EF4-FFF2-40B4-BE49-F238E27FC236}">
                    <a16:creationId xmlns:a16="http://schemas.microsoft.com/office/drawing/2014/main" id="{ECF9C5E4-7258-BF37-6796-4FA0BA3B5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6488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Freeform 31">
                <a:extLst>
                  <a:ext uri="{FF2B5EF4-FFF2-40B4-BE49-F238E27FC236}">
                    <a16:creationId xmlns:a16="http://schemas.microsoft.com/office/drawing/2014/main" id="{E6D3178F-93F0-3537-D675-1287D3CA79B1}"/>
                  </a:ext>
                </a:extLst>
              </p:cNvPr>
              <p:cNvSpPr/>
              <p:nvPr/>
            </p:nvSpPr>
            <p:spPr bwMode="auto">
              <a:xfrm>
                <a:off x="6496050" y="4659313"/>
                <a:ext cx="55563" cy="9525"/>
              </a:xfrm>
              <a:custGeom>
                <a:avLst/>
                <a:gdLst>
                  <a:gd name="T0" fmla="*/ 69 w 69"/>
                  <a:gd name="T1" fmla="*/ 0 h 12"/>
                  <a:gd name="T2" fmla="*/ 34 w 69"/>
                  <a:gd name="T3" fmla="*/ 6 h 12"/>
                  <a:gd name="T4" fmla="*/ 11 w 69"/>
                  <a:gd name="T5" fmla="*/ 10 h 12"/>
                  <a:gd name="T6" fmla="*/ 0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0"/>
                    </a:moveTo>
                    <a:cubicBezTo>
                      <a:pt x="69" y="0"/>
                      <a:pt x="52" y="3"/>
                      <a:pt x="34" y="6"/>
                    </a:cubicBezTo>
                    <a:cubicBezTo>
                      <a:pt x="26" y="8"/>
                      <a:pt x="17" y="9"/>
                      <a:pt x="11" y="10"/>
                    </a:cubicBezTo>
                    <a:cubicBezTo>
                      <a:pt x="5" y="11"/>
                      <a:pt x="0" y="12"/>
                      <a:pt x="0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Freeform 32">
                <a:extLst>
                  <a:ext uri="{FF2B5EF4-FFF2-40B4-BE49-F238E27FC236}">
                    <a16:creationId xmlns:a16="http://schemas.microsoft.com/office/drawing/2014/main" id="{CFD848C1-A8A7-196C-370D-BA51BBED9A78}"/>
                  </a:ext>
                </a:extLst>
              </p:cNvPr>
              <p:cNvSpPr/>
              <p:nvPr/>
            </p:nvSpPr>
            <p:spPr bwMode="auto">
              <a:xfrm>
                <a:off x="5846763" y="4668838"/>
                <a:ext cx="284163" cy="206375"/>
              </a:xfrm>
              <a:custGeom>
                <a:avLst/>
                <a:gdLst>
                  <a:gd name="T0" fmla="*/ 260 w 351"/>
                  <a:gd name="T1" fmla="*/ 140 h 256"/>
                  <a:gd name="T2" fmla="*/ 138 w 351"/>
                  <a:gd name="T3" fmla="*/ 130 h 256"/>
                  <a:gd name="T4" fmla="*/ 16 w 351"/>
                  <a:gd name="T5" fmla="*/ 115 h 256"/>
                  <a:gd name="T6" fmla="*/ 0 w 351"/>
                  <a:gd name="T7" fmla="*/ 226 h 256"/>
                  <a:gd name="T8" fmla="*/ 54 w 351"/>
                  <a:gd name="T9" fmla="*/ 233 h 256"/>
                  <a:gd name="T10" fmla="*/ 172 w 351"/>
                  <a:gd name="T11" fmla="*/ 246 h 256"/>
                  <a:gd name="T12" fmla="*/ 236 w 351"/>
                  <a:gd name="T13" fmla="*/ 251 h 256"/>
                  <a:gd name="T14" fmla="*/ 291 w 351"/>
                  <a:gd name="T15" fmla="*/ 254 h 256"/>
                  <a:gd name="T16" fmla="*/ 345 w 351"/>
                  <a:gd name="T17" fmla="*/ 256 h 256"/>
                  <a:gd name="T18" fmla="*/ 351 w 351"/>
                  <a:gd name="T19" fmla="*/ 26 h 256"/>
                  <a:gd name="T20" fmla="*/ 302 w 351"/>
                  <a:gd name="T21" fmla="*/ 25 h 256"/>
                  <a:gd name="T22" fmla="*/ 251 w 351"/>
                  <a:gd name="T23" fmla="*/ 22 h 256"/>
                  <a:gd name="T24" fmla="*/ 194 w 351"/>
                  <a:gd name="T25" fmla="*/ 17 h 256"/>
                  <a:gd name="T26" fmla="*/ 86 w 351"/>
                  <a:gd name="T27" fmla="*/ 6 h 256"/>
                  <a:gd name="T28" fmla="*/ 37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40"/>
                    </a:moveTo>
                    <a:cubicBezTo>
                      <a:pt x="260" y="140"/>
                      <a:pt x="199" y="135"/>
                      <a:pt x="138" y="130"/>
                    </a:cubicBezTo>
                    <a:cubicBezTo>
                      <a:pt x="77" y="123"/>
                      <a:pt x="16" y="115"/>
                      <a:pt x="16" y="115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6"/>
                      <a:pt x="21" y="229"/>
                      <a:pt x="54" y="233"/>
                    </a:cubicBezTo>
                    <a:cubicBezTo>
                      <a:pt x="86" y="237"/>
                      <a:pt x="129" y="244"/>
                      <a:pt x="172" y="246"/>
                    </a:cubicBezTo>
                    <a:cubicBezTo>
                      <a:pt x="194" y="248"/>
                      <a:pt x="215" y="249"/>
                      <a:pt x="236" y="251"/>
                    </a:cubicBezTo>
                    <a:cubicBezTo>
                      <a:pt x="256" y="252"/>
                      <a:pt x="275" y="254"/>
                      <a:pt x="291" y="254"/>
                    </a:cubicBezTo>
                    <a:cubicBezTo>
                      <a:pt x="323" y="255"/>
                      <a:pt x="345" y="256"/>
                      <a:pt x="345" y="256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51" y="26"/>
                      <a:pt x="331" y="26"/>
                      <a:pt x="302" y="25"/>
                    </a:cubicBezTo>
                    <a:cubicBezTo>
                      <a:pt x="287" y="25"/>
                      <a:pt x="270" y="23"/>
                      <a:pt x="251" y="22"/>
                    </a:cubicBezTo>
                    <a:cubicBezTo>
                      <a:pt x="233" y="20"/>
                      <a:pt x="213" y="19"/>
                      <a:pt x="194" y="17"/>
                    </a:cubicBezTo>
                    <a:cubicBezTo>
                      <a:pt x="154" y="15"/>
                      <a:pt x="115" y="9"/>
                      <a:pt x="86" y="6"/>
                    </a:cubicBezTo>
                    <a:cubicBezTo>
                      <a:pt x="56" y="2"/>
                      <a:pt x="37" y="0"/>
                      <a:pt x="3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Line 33">
                <a:extLst>
                  <a:ext uri="{FF2B5EF4-FFF2-40B4-BE49-F238E27FC236}">
                    <a16:creationId xmlns:a16="http://schemas.microsoft.com/office/drawing/2014/main" id="{B97845BD-B432-DDEF-0A58-E2052D28B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0925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7" name="Freeform 34">
                <a:extLst>
                  <a:ext uri="{FF2B5EF4-FFF2-40B4-BE49-F238E27FC236}">
                    <a16:creationId xmlns:a16="http://schemas.microsoft.com/office/drawing/2014/main" id="{DD6A7B59-C221-62B1-1B7C-061EE8A69930}"/>
                  </a:ext>
                </a:extLst>
              </p:cNvPr>
              <p:cNvSpPr/>
              <p:nvPr/>
            </p:nvSpPr>
            <p:spPr bwMode="auto">
              <a:xfrm>
                <a:off x="5821363" y="4659313"/>
                <a:ext cx="55563" cy="9525"/>
              </a:xfrm>
              <a:custGeom>
                <a:avLst/>
                <a:gdLst>
                  <a:gd name="T0" fmla="*/ 0 w 69"/>
                  <a:gd name="T1" fmla="*/ 0 h 12"/>
                  <a:gd name="T2" fmla="*/ 35 w 69"/>
                  <a:gd name="T3" fmla="*/ 6 h 12"/>
                  <a:gd name="T4" fmla="*/ 58 w 69"/>
                  <a:gd name="T5" fmla="*/ 10 h 12"/>
                  <a:gd name="T6" fmla="*/ 69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0"/>
                    </a:moveTo>
                    <a:cubicBezTo>
                      <a:pt x="0" y="0"/>
                      <a:pt x="17" y="3"/>
                      <a:pt x="35" y="6"/>
                    </a:cubicBezTo>
                    <a:cubicBezTo>
                      <a:pt x="43" y="8"/>
                      <a:pt x="52" y="9"/>
                      <a:pt x="58" y="10"/>
                    </a:cubicBezTo>
                    <a:cubicBezTo>
                      <a:pt x="64" y="11"/>
                      <a:pt x="69" y="12"/>
                      <a:pt x="69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8" name="Freeform 35">
                <a:extLst>
                  <a:ext uri="{FF2B5EF4-FFF2-40B4-BE49-F238E27FC236}">
                    <a16:creationId xmlns:a16="http://schemas.microsoft.com/office/drawing/2014/main" id="{E1893333-6212-43F4-EC66-E1849FE6A4A8}"/>
                  </a:ext>
                </a:extLst>
              </p:cNvPr>
              <p:cNvSpPr/>
              <p:nvPr/>
            </p:nvSpPr>
            <p:spPr bwMode="auto">
              <a:xfrm>
                <a:off x="5461000" y="4583113"/>
                <a:ext cx="304800" cy="247650"/>
              </a:xfrm>
              <a:custGeom>
                <a:avLst/>
                <a:gdLst>
                  <a:gd name="T0" fmla="*/ 120 w 377"/>
                  <a:gd name="T1" fmla="*/ 137 h 307"/>
                  <a:gd name="T2" fmla="*/ 157 w 377"/>
                  <a:gd name="T3" fmla="*/ 148 h 307"/>
                  <a:gd name="T4" fmla="*/ 194 w 377"/>
                  <a:gd name="T5" fmla="*/ 159 h 307"/>
                  <a:gd name="T6" fmla="*/ 216 w 377"/>
                  <a:gd name="T7" fmla="*/ 165 h 307"/>
                  <a:gd name="T8" fmla="*/ 238 w 377"/>
                  <a:gd name="T9" fmla="*/ 170 h 307"/>
                  <a:gd name="T10" fmla="*/ 320 w 377"/>
                  <a:gd name="T11" fmla="*/ 189 h 307"/>
                  <a:gd name="T12" fmla="*/ 347 w 377"/>
                  <a:gd name="T13" fmla="*/ 195 h 307"/>
                  <a:gd name="T14" fmla="*/ 357 w 377"/>
                  <a:gd name="T15" fmla="*/ 197 h 307"/>
                  <a:gd name="T16" fmla="*/ 335 w 377"/>
                  <a:gd name="T17" fmla="*/ 307 h 307"/>
                  <a:gd name="T18" fmla="*/ 331 w 377"/>
                  <a:gd name="T19" fmla="*/ 307 h 307"/>
                  <a:gd name="T20" fmla="*/ 320 w 377"/>
                  <a:gd name="T21" fmla="*/ 304 h 307"/>
                  <a:gd name="T22" fmla="*/ 282 w 377"/>
                  <a:gd name="T23" fmla="*/ 296 h 307"/>
                  <a:gd name="T24" fmla="*/ 228 w 377"/>
                  <a:gd name="T25" fmla="*/ 283 h 307"/>
                  <a:gd name="T26" fmla="*/ 166 w 377"/>
                  <a:gd name="T27" fmla="*/ 268 h 307"/>
                  <a:gd name="T28" fmla="*/ 51 w 377"/>
                  <a:gd name="T29" fmla="*/ 235 h 307"/>
                  <a:gd name="T30" fmla="*/ 0 w 377"/>
                  <a:gd name="T31" fmla="*/ 217 h 307"/>
                  <a:gd name="T32" fmla="*/ 73 w 377"/>
                  <a:gd name="T33" fmla="*/ 0 h 307"/>
                  <a:gd name="T34" fmla="*/ 119 w 377"/>
                  <a:gd name="T35" fmla="*/ 16 h 307"/>
                  <a:gd name="T36" fmla="*/ 224 w 377"/>
                  <a:gd name="T37" fmla="*/ 45 h 307"/>
                  <a:gd name="T38" fmla="*/ 252 w 377"/>
                  <a:gd name="T39" fmla="*/ 53 h 307"/>
                  <a:gd name="T40" fmla="*/ 280 w 377"/>
                  <a:gd name="T41" fmla="*/ 60 h 307"/>
                  <a:gd name="T42" fmla="*/ 329 w 377"/>
                  <a:gd name="T43" fmla="*/ 71 h 307"/>
                  <a:gd name="T44" fmla="*/ 364 w 377"/>
                  <a:gd name="T45" fmla="*/ 79 h 307"/>
                  <a:gd name="T46" fmla="*/ 377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120" y="137"/>
                    </a:moveTo>
                    <a:cubicBezTo>
                      <a:pt x="120" y="137"/>
                      <a:pt x="134" y="142"/>
                      <a:pt x="157" y="148"/>
                    </a:cubicBezTo>
                    <a:cubicBezTo>
                      <a:pt x="168" y="151"/>
                      <a:pt x="180" y="155"/>
                      <a:pt x="194" y="159"/>
                    </a:cubicBezTo>
                    <a:cubicBezTo>
                      <a:pt x="201" y="161"/>
                      <a:pt x="208" y="163"/>
                      <a:pt x="216" y="165"/>
                    </a:cubicBezTo>
                    <a:cubicBezTo>
                      <a:pt x="223" y="167"/>
                      <a:pt x="230" y="168"/>
                      <a:pt x="238" y="170"/>
                    </a:cubicBezTo>
                    <a:cubicBezTo>
                      <a:pt x="268" y="177"/>
                      <a:pt x="297" y="184"/>
                      <a:pt x="320" y="189"/>
                    </a:cubicBezTo>
                    <a:cubicBezTo>
                      <a:pt x="331" y="191"/>
                      <a:pt x="340" y="194"/>
                      <a:pt x="347" y="195"/>
                    </a:cubicBezTo>
                    <a:cubicBezTo>
                      <a:pt x="353" y="197"/>
                      <a:pt x="357" y="197"/>
                      <a:pt x="357" y="197"/>
                    </a:cubicBezTo>
                    <a:cubicBezTo>
                      <a:pt x="335" y="307"/>
                      <a:pt x="335" y="307"/>
                      <a:pt x="335" y="307"/>
                    </a:cubicBezTo>
                    <a:cubicBezTo>
                      <a:pt x="335" y="307"/>
                      <a:pt x="333" y="307"/>
                      <a:pt x="331" y="307"/>
                    </a:cubicBezTo>
                    <a:cubicBezTo>
                      <a:pt x="328" y="306"/>
                      <a:pt x="325" y="305"/>
                      <a:pt x="320" y="304"/>
                    </a:cubicBezTo>
                    <a:cubicBezTo>
                      <a:pt x="311" y="302"/>
                      <a:pt x="298" y="299"/>
                      <a:pt x="282" y="296"/>
                    </a:cubicBezTo>
                    <a:cubicBezTo>
                      <a:pt x="266" y="292"/>
                      <a:pt x="248" y="288"/>
                      <a:pt x="228" y="283"/>
                    </a:cubicBezTo>
                    <a:cubicBezTo>
                      <a:pt x="208" y="278"/>
                      <a:pt x="187" y="274"/>
                      <a:pt x="166" y="268"/>
                    </a:cubicBezTo>
                    <a:cubicBezTo>
                      <a:pt x="124" y="256"/>
                      <a:pt x="83" y="244"/>
                      <a:pt x="51" y="235"/>
                    </a:cubicBezTo>
                    <a:cubicBezTo>
                      <a:pt x="21" y="224"/>
                      <a:pt x="0" y="217"/>
                      <a:pt x="0" y="2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91" y="6"/>
                      <a:pt x="119" y="16"/>
                    </a:cubicBezTo>
                    <a:cubicBezTo>
                      <a:pt x="148" y="24"/>
                      <a:pt x="186" y="34"/>
                      <a:pt x="224" y="45"/>
                    </a:cubicBezTo>
                    <a:cubicBezTo>
                      <a:pt x="233" y="48"/>
                      <a:pt x="243" y="51"/>
                      <a:pt x="252" y="53"/>
                    </a:cubicBezTo>
                    <a:cubicBezTo>
                      <a:pt x="262" y="55"/>
                      <a:pt x="271" y="57"/>
                      <a:pt x="280" y="60"/>
                    </a:cubicBezTo>
                    <a:cubicBezTo>
                      <a:pt x="298" y="64"/>
                      <a:pt x="315" y="68"/>
                      <a:pt x="329" y="71"/>
                    </a:cubicBezTo>
                    <a:cubicBezTo>
                      <a:pt x="343" y="74"/>
                      <a:pt x="355" y="77"/>
                      <a:pt x="364" y="79"/>
                    </a:cubicBezTo>
                    <a:cubicBezTo>
                      <a:pt x="372" y="81"/>
                      <a:pt x="377" y="82"/>
                      <a:pt x="377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Line 36">
                <a:extLst>
                  <a:ext uri="{FF2B5EF4-FFF2-40B4-BE49-F238E27FC236}">
                    <a16:creationId xmlns:a16="http://schemas.microsoft.com/office/drawing/2014/main" id="{2572456F-34B5-533D-1DE1-DEE62B10F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67350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Line 37">
                <a:extLst>
                  <a:ext uri="{FF2B5EF4-FFF2-40B4-BE49-F238E27FC236}">
                    <a16:creationId xmlns:a16="http://schemas.microsoft.com/office/drawing/2014/main" id="{3CC3E2BC-5527-D198-5661-BD64D361D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65800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Freeform 38">
                <a:extLst>
                  <a:ext uri="{FF2B5EF4-FFF2-40B4-BE49-F238E27FC236}">
                    <a16:creationId xmlns:a16="http://schemas.microsoft.com/office/drawing/2014/main" id="{E7859D60-0940-42EE-ED28-48A0A34F1BFD}"/>
                  </a:ext>
                </a:extLst>
              </p:cNvPr>
              <p:cNvSpPr/>
              <p:nvPr/>
            </p:nvSpPr>
            <p:spPr bwMode="auto">
              <a:xfrm>
                <a:off x="5092700" y="4438650"/>
                <a:ext cx="322263" cy="279400"/>
              </a:xfrm>
              <a:custGeom>
                <a:avLst/>
                <a:gdLst>
                  <a:gd name="T0" fmla="*/ 274 w 398"/>
                  <a:gd name="T1" fmla="*/ 208 h 346"/>
                  <a:gd name="T2" fmla="*/ 239 w 398"/>
                  <a:gd name="T3" fmla="*/ 192 h 346"/>
                  <a:gd name="T4" fmla="*/ 203 w 398"/>
                  <a:gd name="T5" fmla="*/ 176 h 346"/>
                  <a:gd name="T6" fmla="*/ 163 w 398"/>
                  <a:gd name="T7" fmla="*/ 157 h 346"/>
                  <a:gd name="T8" fmla="*/ 88 w 398"/>
                  <a:gd name="T9" fmla="*/ 118 h 346"/>
                  <a:gd name="T10" fmla="*/ 63 w 398"/>
                  <a:gd name="T11" fmla="*/ 106 h 346"/>
                  <a:gd name="T12" fmla="*/ 54 w 398"/>
                  <a:gd name="T13" fmla="*/ 101 h 346"/>
                  <a:gd name="T14" fmla="*/ 0 w 398"/>
                  <a:gd name="T15" fmla="*/ 200 h 346"/>
                  <a:gd name="T16" fmla="*/ 3 w 398"/>
                  <a:gd name="T17" fmla="*/ 201 h 346"/>
                  <a:gd name="T18" fmla="*/ 13 w 398"/>
                  <a:gd name="T19" fmla="*/ 207 h 346"/>
                  <a:gd name="T20" fmla="*/ 48 w 398"/>
                  <a:gd name="T21" fmla="*/ 224 h 346"/>
                  <a:gd name="T22" fmla="*/ 98 w 398"/>
                  <a:gd name="T23" fmla="*/ 250 h 346"/>
                  <a:gd name="T24" fmla="*/ 125 w 398"/>
                  <a:gd name="T25" fmla="*/ 264 h 346"/>
                  <a:gd name="T26" fmla="*/ 155 w 398"/>
                  <a:gd name="T27" fmla="*/ 277 h 346"/>
                  <a:gd name="T28" fmla="*/ 213 w 398"/>
                  <a:gd name="T29" fmla="*/ 304 h 346"/>
                  <a:gd name="T30" fmla="*/ 264 w 398"/>
                  <a:gd name="T31" fmla="*/ 326 h 346"/>
                  <a:gd name="T32" fmla="*/ 314 w 398"/>
                  <a:gd name="T33" fmla="*/ 346 h 346"/>
                  <a:gd name="T34" fmla="*/ 398 w 398"/>
                  <a:gd name="T35" fmla="*/ 132 h 346"/>
                  <a:gd name="T36" fmla="*/ 353 w 398"/>
                  <a:gd name="T37" fmla="*/ 114 h 346"/>
                  <a:gd name="T38" fmla="*/ 306 w 398"/>
                  <a:gd name="T39" fmla="*/ 94 h 346"/>
                  <a:gd name="T40" fmla="*/ 254 w 398"/>
                  <a:gd name="T41" fmla="*/ 70 h 346"/>
                  <a:gd name="T42" fmla="*/ 227 w 398"/>
                  <a:gd name="T43" fmla="*/ 58 h 346"/>
                  <a:gd name="T44" fmla="*/ 201 w 398"/>
                  <a:gd name="T45" fmla="*/ 45 h 346"/>
                  <a:gd name="T46" fmla="*/ 156 w 398"/>
                  <a:gd name="T47" fmla="*/ 22 h 346"/>
                  <a:gd name="T48" fmla="*/ 112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208"/>
                    </a:moveTo>
                    <a:cubicBezTo>
                      <a:pt x="274" y="208"/>
                      <a:pt x="260" y="201"/>
                      <a:pt x="239" y="192"/>
                    </a:cubicBezTo>
                    <a:cubicBezTo>
                      <a:pt x="228" y="187"/>
                      <a:pt x="216" y="182"/>
                      <a:pt x="203" y="176"/>
                    </a:cubicBezTo>
                    <a:cubicBezTo>
                      <a:pt x="190" y="170"/>
                      <a:pt x="176" y="164"/>
                      <a:pt x="163" y="157"/>
                    </a:cubicBezTo>
                    <a:cubicBezTo>
                      <a:pt x="135" y="143"/>
                      <a:pt x="108" y="129"/>
                      <a:pt x="88" y="118"/>
                    </a:cubicBezTo>
                    <a:cubicBezTo>
                      <a:pt x="77" y="113"/>
                      <a:pt x="69" y="109"/>
                      <a:pt x="63" y="106"/>
                    </a:cubicBezTo>
                    <a:cubicBezTo>
                      <a:pt x="57" y="103"/>
                      <a:pt x="54" y="101"/>
                      <a:pt x="54" y="101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0"/>
                      <a:pt x="1" y="200"/>
                      <a:pt x="3" y="201"/>
                    </a:cubicBezTo>
                    <a:cubicBezTo>
                      <a:pt x="6" y="203"/>
                      <a:pt x="9" y="204"/>
                      <a:pt x="13" y="207"/>
                    </a:cubicBezTo>
                    <a:cubicBezTo>
                      <a:pt x="22" y="211"/>
                      <a:pt x="34" y="217"/>
                      <a:pt x="48" y="224"/>
                    </a:cubicBezTo>
                    <a:cubicBezTo>
                      <a:pt x="63" y="232"/>
                      <a:pt x="79" y="241"/>
                      <a:pt x="98" y="250"/>
                    </a:cubicBezTo>
                    <a:cubicBezTo>
                      <a:pt x="107" y="254"/>
                      <a:pt x="116" y="259"/>
                      <a:pt x="125" y="264"/>
                    </a:cubicBezTo>
                    <a:cubicBezTo>
                      <a:pt x="135" y="268"/>
                      <a:pt x="145" y="273"/>
                      <a:pt x="155" y="277"/>
                    </a:cubicBezTo>
                    <a:cubicBezTo>
                      <a:pt x="175" y="286"/>
                      <a:pt x="194" y="295"/>
                      <a:pt x="213" y="304"/>
                    </a:cubicBezTo>
                    <a:cubicBezTo>
                      <a:pt x="231" y="312"/>
                      <a:pt x="248" y="320"/>
                      <a:pt x="264" y="326"/>
                    </a:cubicBezTo>
                    <a:cubicBezTo>
                      <a:pt x="294" y="338"/>
                      <a:pt x="314" y="346"/>
                      <a:pt x="314" y="346"/>
                    </a:cubicBezTo>
                    <a:cubicBezTo>
                      <a:pt x="398" y="132"/>
                      <a:pt x="398" y="132"/>
                      <a:pt x="398" y="132"/>
                    </a:cubicBezTo>
                    <a:cubicBezTo>
                      <a:pt x="398" y="132"/>
                      <a:pt x="380" y="125"/>
                      <a:pt x="353" y="114"/>
                    </a:cubicBezTo>
                    <a:cubicBezTo>
                      <a:pt x="339" y="109"/>
                      <a:pt x="323" y="101"/>
                      <a:pt x="306" y="94"/>
                    </a:cubicBezTo>
                    <a:cubicBezTo>
                      <a:pt x="289" y="86"/>
                      <a:pt x="271" y="78"/>
                      <a:pt x="254" y="70"/>
                    </a:cubicBezTo>
                    <a:cubicBezTo>
                      <a:pt x="245" y="66"/>
                      <a:pt x="236" y="62"/>
                      <a:pt x="227" y="58"/>
                    </a:cubicBezTo>
                    <a:cubicBezTo>
                      <a:pt x="218" y="54"/>
                      <a:pt x="210" y="49"/>
                      <a:pt x="201" y="45"/>
                    </a:cubicBezTo>
                    <a:cubicBezTo>
                      <a:pt x="185" y="37"/>
                      <a:pt x="169" y="29"/>
                      <a:pt x="156" y="22"/>
                    </a:cubicBezTo>
                    <a:cubicBezTo>
                      <a:pt x="130" y="9"/>
                      <a:pt x="112" y="0"/>
                      <a:pt x="112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Freeform 39">
                <a:extLst>
                  <a:ext uri="{FF2B5EF4-FFF2-40B4-BE49-F238E27FC236}">
                    <a16:creationId xmlns:a16="http://schemas.microsoft.com/office/drawing/2014/main" id="{0A69001E-50B4-DB14-A16E-44DF3C387901}"/>
                  </a:ext>
                </a:extLst>
              </p:cNvPr>
              <p:cNvSpPr/>
              <p:nvPr/>
            </p:nvSpPr>
            <p:spPr bwMode="auto">
              <a:xfrm>
                <a:off x="5414963" y="4545013"/>
                <a:ext cx="52388" cy="20638"/>
              </a:xfrm>
              <a:custGeom>
                <a:avLst/>
                <a:gdLst>
                  <a:gd name="T0" fmla="*/ 0 w 65"/>
                  <a:gd name="T1" fmla="*/ 0 h 26"/>
                  <a:gd name="T2" fmla="*/ 33 w 65"/>
                  <a:gd name="T3" fmla="*/ 13 h 26"/>
                  <a:gd name="T4" fmla="*/ 55 w 65"/>
                  <a:gd name="T5" fmla="*/ 22 h 26"/>
                  <a:gd name="T6" fmla="*/ 65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cubicBezTo>
                      <a:pt x="0" y="0"/>
                      <a:pt x="17" y="7"/>
                      <a:pt x="33" y="13"/>
                    </a:cubicBezTo>
                    <a:cubicBezTo>
                      <a:pt x="41" y="16"/>
                      <a:pt x="49" y="19"/>
                      <a:pt x="55" y="22"/>
                    </a:cubicBezTo>
                    <a:cubicBezTo>
                      <a:pt x="61" y="24"/>
                      <a:pt x="65" y="26"/>
                      <a:pt x="65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Line 40">
                <a:extLst>
                  <a:ext uri="{FF2B5EF4-FFF2-40B4-BE49-F238E27FC236}">
                    <a16:creationId xmlns:a16="http://schemas.microsoft.com/office/drawing/2014/main" id="{D2A99729-A458-7F20-7E64-240C15766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5563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Freeform 41">
                <a:extLst>
                  <a:ext uri="{FF2B5EF4-FFF2-40B4-BE49-F238E27FC236}">
                    <a16:creationId xmlns:a16="http://schemas.microsoft.com/office/drawing/2014/main" id="{E8F0DC82-6EB2-3432-6004-F19BFB588FD8}"/>
                  </a:ext>
                </a:extLst>
              </p:cNvPr>
              <p:cNvSpPr/>
              <p:nvPr/>
            </p:nvSpPr>
            <p:spPr bwMode="auto">
              <a:xfrm>
                <a:off x="4764088" y="4233863"/>
                <a:ext cx="323850" cy="306388"/>
              </a:xfrm>
              <a:custGeom>
                <a:avLst/>
                <a:gdLst>
                  <a:gd name="T0" fmla="*/ 139 w 401"/>
                  <a:gd name="T1" fmla="*/ 146 h 379"/>
                  <a:gd name="T2" fmla="*/ 239 w 401"/>
                  <a:gd name="T3" fmla="*/ 217 h 379"/>
                  <a:gd name="T4" fmla="*/ 342 w 401"/>
                  <a:gd name="T5" fmla="*/ 283 h 379"/>
                  <a:gd name="T6" fmla="*/ 283 w 401"/>
                  <a:gd name="T7" fmla="*/ 379 h 379"/>
                  <a:gd name="T8" fmla="*/ 237 w 401"/>
                  <a:gd name="T9" fmla="*/ 350 h 379"/>
                  <a:gd name="T10" fmla="*/ 191 w 401"/>
                  <a:gd name="T11" fmla="*/ 320 h 379"/>
                  <a:gd name="T12" fmla="*/ 178 w 401"/>
                  <a:gd name="T13" fmla="*/ 312 h 379"/>
                  <a:gd name="T14" fmla="*/ 165 w 401"/>
                  <a:gd name="T15" fmla="*/ 302 h 379"/>
                  <a:gd name="T16" fmla="*/ 138 w 401"/>
                  <a:gd name="T17" fmla="*/ 284 h 379"/>
                  <a:gd name="T18" fmla="*/ 87 w 401"/>
                  <a:gd name="T19" fmla="*/ 247 h 379"/>
                  <a:gd name="T20" fmla="*/ 63 w 401"/>
                  <a:gd name="T21" fmla="*/ 230 h 379"/>
                  <a:gd name="T22" fmla="*/ 42 w 401"/>
                  <a:gd name="T23" fmla="*/ 213 h 379"/>
                  <a:gd name="T24" fmla="*/ 0 w 401"/>
                  <a:gd name="T25" fmla="*/ 180 h 379"/>
                  <a:gd name="T26" fmla="*/ 143 w 401"/>
                  <a:gd name="T27" fmla="*/ 0 h 379"/>
                  <a:gd name="T28" fmla="*/ 181 w 401"/>
                  <a:gd name="T29" fmla="*/ 31 h 379"/>
                  <a:gd name="T30" fmla="*/ 269 w 401"/>
                  <a:gd name="T31" fmla="*/ 95 h 379"/>
                  <a:gd name="T32" fmla="*/ 293 w 401"/>
                  <a:gd name="T33" fmla="*/ 112 h 379"/>
                  <a:gd name="T34" fmla="*/ 316 w 401"/>
                  <a:gd name="T35" fmla="*/ 128 h 379"/>
                  <a:gd name="T36" fmla="*/ 359 w 401"/>
                  <a:gd name="T37" fmla="*/ 155 h 379"/>
                  <a:gd name="T38" fmla="*/ 401 w 401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9">
                    <a:moveTo>
                      <a:pt x="139" y="146"/>
                    </a:moveTo>
                    <a:cubicBezTo>
                      <a:pt x="139" y="146"/>
                      <a:pt x="189" y="182"/>
                      <a:pt x="239" y="217"/>
                    </a:cubicBezTo>
                    <a:cubicBezTo>
                      <a:pt x="290" y="250"/>
                      <a:pt x="342" y="283"/>
                      <a:pt x="342" y="283"/>
                    </a:cubicBezTo>
                    <a:cubicBezTo>
                      <a:pt x="283" y="379"/>
                      <a:pt x="283" y="379"/>
                      <a:pt x="283" y="379"/>
                    </a:cubicBezTo>
                    <a:cubicBezTo>
                      <a:pt x="283" y="379"/>
                      <a:pt x="265" y="367"/>
                      <a:pt x="237" y="350"/>
                    </a:cubicBezTo>
                    <a:cubicBezTo>
                      <a:pt x="224" y="341"/>
                      <a:pt x="208" y="331"/>
                      <a:pt x="191" y="320"/>
                    </a:cubicBezTo>
                    <a:cubicBezTo>
                      <a:pt x="186" y="317"/>
                      <a:pt x="182" y="314"/>
                      <a:pt x="178" y="312"/>
                    </a:cubicBezTo>
                    <a:cubicBezTo>
                      <a:pt x="173" y="309"/>
                      <a:pt x="169" y="306"/>
                      <a:pt x="165" y="302"/>
                    </a:cubicBezTo>
                    <a:cubicBezTo>
                      <a:pt x="156" y="296"/>
                      <a:pt x="147" y="290"/>
                      <a:pt x="138" y="284"/>
                    </a:cubicBezTo>
                    <a:cubicBezTo>
                      <a:pt x="121" y="271"/>
                      <a:pt x="103" y="259"/>
                      <a:pt x="87" y="247"/>
                    </a:cubicBezTo>
                    <a:cubicBezTo>
                      <a:pt x="78" y="241"/>
                      <a:pt x="70" y="235"/>
                      <a:pt x="63" y="230"/>
                    </a:cubicBezTo>
                    <a:cubicBezTo>
                      <a:pt x="56" y="224"/>
                      <a:pt x="49" y="218"/>
                      <a:pt x="42" y="213"/>
                    </a:cubicBezTo>
                    <a:cubicBezTo>
                      <a:pt x="17" y="193"/>
                      <a:pt x="0" y="180"/>
                      <a:pt x="0" y="18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58" y="13"/>
                      <a:pt x="181" y="31"/>
                    </a:cubicBezTo>
                    <a:cubicBezTo>
                      <a:pt x="204" y="50"/>
                      <a:pt x="237" y="72"/>
                      <a:pt x="269" y="95"/>
                    </a:cubicBezTo>
                    <a:cubicBezTo>
                      <a:pt x="277" y="101"/>
                      <a:pt x="285" y="106"/>
                      <a:pt x="293" y="112"/>
                    </a:cubicBezTo>
                    <a:cubicBezTo>
                      <a:pt x="301" y="118"/>
                      <a:pt x="309" y="123"/>
                      <a:pt x="316" y="128"/>
                    </a:cubicBezTo>
                    <a:cubicBezTo>
                      <a:pt x="332" y="138"/>
                      <a:pt x="347" y="147"/>
                      <a:pt x="359" y="155"/>
                    </a:cubicBezTo>
                    <a:cubicBezTo>
                      <a:pt x="384" y="171"/>
                      <a:pt x="401" y="182"/>
                      <a:pt x="401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" name="Freeform 42">
                <a:extLst>
                  <a:ext uri="{FF2B5EF4-FFF2-40B4-BE49-F238E27FC236}">
                    <a16:creationId xmlns:a16="http://schemas.microsoft.com/office/drawing/2014/main" id="{E0304EA8-6A37-5C27-0946-EBAFAABDA531}"/>
                  </a:ext>
                </a:extLst>
              </p:cNvPr>
              <p:cNvSpPr/>
              <p:nvPr/>
            </p:nvSpPr>
            <p:spPr bwMode="auto">
              <a:xfrm>
                <a:off x="4835525" y="4198938"/>
                <a:ext cx="42863" cy="34925"/>
              </a:xfrm>
              <a:custGeom>
                <a:avLst/>
                <a:gdLst>
                  <a:gd name="T0" fmla="*/ 54 w 54"/>
                  <a:gd name="T1" fmla="*/ 43 h 43"/>
                  <a:gd name="T2" fmla="*/ 26 w 54"/>
                  <a:gd name="T3" fmla="*/ 22 h 43"/>
                  <a:gd name="T4" fmla="*/ 16 w 54"/>
                  <a:gd name="T5" fmla="*/ 14 h 43"/>
                  <a:gd name="T6" fmla="*/ 8 w 54"/>
                  <a:gd name="T7" fmla="*/ 7 h 43"/>
                  <a:gd name="T8" fmla="*/ 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43"/>
                    </a:moveTo>
                    <a:cubicBezTo>
                      <a:pt x="54" y="43"/>
                      <a:pt x="40" y="33"/>
                      <a:pt x="26" y="22"/>
                    </a:cubicBezTo>
                    <a:cubicBezTo>
                      <a:pt x="23" y="19"/>
                      <a:pt x="19" y="17"/>
                      <a:pt x="16" y="14"/>
                    </a:cubicBezTo>
                    <a:cubicBezTo>
                      <a:pt x="13" y="11"/>
                      <a:pt x="10" y="9"/>
                      <a:pt x="8" y="7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Freeform 43">
                <a:extLst>
                  <a:ext uri="{FF2B5EF4-FFF2-40B4-BE49-F238E27FC236}">
                    <a16:creationId xmlns:a16="http://schemas.microsoft.com/office/drawing/2014/main" id="{1A990CB0-D7CB-DC63-6FE9-5D948509BAB1}"/>
                  </a:ext>
                </a:extLst>
              </p:cNvPr>
              <p:cNvSpPr/>
              <p:nvPr/>
            </p:nvSpPr>
            <p:spPr bwMode="auto">
              <a:xfrm>
                <a:off x="5087938" y="4381500"/>
                <a:ext cx="47625" cy="28575"/>
              </a:xfrm>
              <a:custGeom>
                <a:avLst/>
                <a:gdLst>
                  <a:gd name="T0" fmla="*/ 59 w 59"/>
                  <a:gd name="T1" fmla="*/ 35 h 35"/>
                  <a:gd name="T2" fmla="*/ 29 w 59"/>
                  <a:gd name="T3" fmla="*/ 18 h 35"/>
                  <a:gd name="T4" fmla="*/ 9 w 59"/>
                  <a:gd name="T5" fmla="*/ 6 h 35"/>
                  <a:gd name="T6" fmla="*/ 0 w 5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35"/>
                    </a:moveTo>
                    <a:cubicBezTo>
                      <a:pt x="59" y="35"/>
                      <a:pt x="44" y="26"/>
                      <a:pt x="29" y="18"/>
                    </a:cubicBezTo>
                    <a:cubicBezTo>
                      <a:pt x="22" y="13"/>
                      <a:pt x="14" y="9"/>
                      <a:pt x="9" y="6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7" name="Freeform 44">
                <a:extLst>
                  <a:ext uri="{FF2B5EF4-FFF2-40B4-BE49-F238E27FC236}">
                    <a16:creationId xmlns:a16="http://schemas.microsoft.com/office/drawing/2014/main" id="{93A8EA66-120B-FFE5-D271-6572D2DC0E38}"/>
                  </a:ext>
                </a:extLst>
              </p:cNvPr>
              <p:cNvSpPr/>
              <p:nvPr/>
            </p:nvSpPr>
            <p:spPr bwMode="auto">
              <a:xfrm>
                <a:off x="4471988" y="3981450"/>
                <a:ext cx="320675" cy="320675"/>
              </a:xfrm>
              <a:custGeom>
                <a:avLst/>
                <a:gdLst>
                  <a:gd name="T0" fmla="*/ 255 w 397"/>
                  <a:gd name="T1" fmla="*/ 251 h 395"/>
                  <a:gd name="T2" fmla="*/ 227 w 397"/>
                  <a:gd name="T3" fmla="*/ 225 h 395"/>
                  <a:gd name="T4" fmla="*/ 199 w 397"/>
                  <a:gd name="T5" fmla="*/ 198 h 395"/>
                  <a:gd name="T6" fmla="*/ 168 w 397"/>
                  <a:gd name="T7" fmla="*/ 165 h 395"/>
                  <a:gd name="T8" fmla="*/ 110 w 397"/>
                  <a:gd name="T9" fmla="*/ 104 h 395"/>
                  <a:gd name="T10" fmla="*/ 84 w 397"/>
                  <a:gd name="T11" fmla="*/ 75 h 395"/>
                  <a:gd name="T12" fmla="*/ 0 w 397"/>
                  <a:gd name="T13" fmla="*/ 150 h 395"/>
                  <a:gd name="T14" fmla="*/ 10 w 397"/>
                  <a:gd name="T15" fmla="*/ 161 h 395"/>
                  <a:gd name="T16" fmla="*/ 36 w 397"/>
                  <a:gd name="T17" fmla="*/ 190 h 395"/>
                  <a:gd name="T18" fmla="*/ 118 w 397"/>
                  <a:gd name="T19" fmla="*/ 277 h 395"/>
                  <a:gd name="T20" fmla="*/ 205 w 397"/>
                  <a:gd name="T21" fmla="*/ 359 h 395"/>
                  <a:gd name="T22" fmla="*/ 234 w 397"/>
                  <a:gd name="T23" fmla="*/ 385 h 395"/>
                  <a:gd name="T24" fmla="*/ 245 w 397"/>
                  <a:gd name="T25" fmla="*/ 395 h 395"/>
                  <a:gd name="T26" fmla="*/ 397 w 397"/>
                  <a:gd name="T27" fmla="*/ 223 h 395"/>
                  <a:gd name="T28" fmla="*/ 387 w 397"/>
                  <a:gd name="T29" fmla="*/ 214 h 395"/>
                  <a:gd name="T30" fmla="*/ 360 w 397"/>
                  <a:gd name="T31" fmla="*/ 190 h 395"/>
                  <a:gd name="T32" fmla="*/ 282 w 397"/>
                  <a:gd name="T33" fmla="*/ 115 h 395"/>
                  <a:gd name="T34" fmla="*/ 207 w 397"/>
                  <a:gd name="T35" fmla="*/ 37 h 395"/>
                  <a:gd name="T36" fmla="*/ 183 w 397"/>
                  <a:gd name="T37" fmla="*/ 10 h 395"/>
                  <a:gd name="T38" fmla="*/ 174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251"/>
                    </a:moveTo>
                    <a:cubicBezTo>
                      <a:pt x="255" y="251"/>
                      <a:pt x="244" y="241"/>
                      <a:pt x="227" y="225"/>
                    </a:cubicBezTo>
                    <a:cubicBezTo>
                      <a:pt x="219" y="217"/>
                      <a:pt x="209" y="208"/>
                      <a:pt x="199" y="198"/>
                    </a:cubicBezTo>
                    <a:cubicBezTo>
                      <a:pt x="189" y="187"/>
                      <a:pt x="178" y="176"/>
                      <a:pt x="168" y="165"/>
                    </a:cubicBezTo>
                    <a:cubicBezTo>
                      <a:pt x="146" y="143"/>
                      <a:pt x="125" y="121"/>
                      <a:pt x="110" y="104"/>
                    </a:cubicBezTo>
                    <a:cubicBezTo>
                      <a:pt x="95" y="87"/>
                      <a:pt x="84" y="75"/>
                      <a:pt x="84" y="75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4" y="154"/>
                      <a:pt x="10" y="161"/>
                    </a:cubicBezTo>
                    <a:cubicBezTo>
                      <a:pt x="16" y="168"/>
                      <a:pt x="25" y="179"/>
                      <a:pt x="36" y="190"/>
                    </a:cubicBezTo>
                    <a:cubicBezTo>
                      <a:pt x="59" y="214"/>
                      <a:pt x="89" y="245"/>
                      <a:pt x="118" y="277"/>
                    </a:cubicBezTo>
                    <a:cubicBezTo>
                      <a:pt x="150" y="307"/>
                      <a:pt x="181" y="336"/>
                      <a:pt x="205" y="359"/>
                    </a:cubicBezTo>
                    <a:cubicBezTo>
                      <a:pt x="216" y="370"/>
                      <a:pt x="227" y="379"/>
                      <a:pt x="234" y="385"/>
                    </a:cubicBezTo>
                    <a:cubicBezTo>
                      <a:pt x="241" y="391"/>
                      <a:pt x="245" y="395"/>
                      <a:pt x="245" y="395"/>
                    </a:cubicBezTo>
                    <a:cubicBezTo>
                      <a:pt x="397" y="223"/>
                      <a:pt x="397" y="223"/>
                      <a:pt x="397" y="223"/>
                    </a:cubicBezTo>
                    <a:cubicBezTo>
                      <a:pt x="397" y="223"/>
                      <a:pt x="393" y="220"/>
                      <a:pt x="387" y="214"/>
                    </a:cubicBezTo>
                    <a:cubicBezTo>
                      <a:pt x="380" y="209"/>
                      <a:pt x="371" y="201"/>
                      <a:pt x="360" y="190"/>
                    </a:cubicBezTo>
                    <a:cubicBezTo>
                      <a:pt x="339" y="170"/>
                      <a:pt x="310" y="143"/>
                      <a:pt x="282" y="115"/>
                    </a:cubicBezTo>
                    <a:cubicBezTo>
                      <a:pt x="255" y="87"/>
                      <a:pt x="227" y="58"/>
                      <a:pt x="207" y="37"/>
                    </a:cubicBezTo>
                    <a:cubicBezTo>
                      <a:pt x="197" y="26"/>
                      <a:pt x="189" y="17"/>
                      <a:pt x="183" y="10"/>
                    </a:cubicBezTo>
                    <a:cubicBezTo>
                      <a:pt x="177" y="4"/>
                      <a:pt x="174" y="0"/>
                      <a:pt x="17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Line 45">
                <a:extLst>
                  <a:ext uri="{FF2B5EF4-FFF2-40B4-BE49-F238E27FC236}">
                    <a16:creationId xmlns:a16="http://schemas.microsoft.com/office/drawing/2014/main" id="{671D12DF-56B9-2D2A-4A1D-DF3702C3F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663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Line 46">
                <a:extLst>
                  <a:ext uri="{FF2B5EF4-FFF2-40B4-BE49-F238E27FC236}">
                    <a16:creationId xmlns:a16="http://schemas.microsoft.com/office/drawing/2014/main" id="{9F87E57F-4F17-C7B2-FC75-418941B78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63" y="3940175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Freeform 47">
                <a:extLst>
                  <a:ext uri="{FF2B5EF4-FFF2-40B4-BE49-F238E27FC236}">
                    <a16:creationId xmlns:a16="http://schemas.microsoft.com/office/drawing/2014/main" id="{C0456745-262E-709F-6A82-D3869A6D43F9}"/>
                  </a:ext>
                </a:extLst>
              </p:cNvPr>
              <p:cNvSpPr/>
              <p:nvPr/>
            </p:nvSpPr>
            <p:spPr bwMode="auto">
              <a:xfrm>
                <a:off x="4235450" y="3687763"/>
                <a:ext cx="304800" cy="325438"/>
              </a:xfrm>
              <a:custGeom>
                <a:avLst/>
                <a:gdLst>
                  <a:gd name="T0" fmla="*/ 144 w 377"/>
                  <a:gd name="T1" fmla="*/ 136 h 403"/>
                  <a:gd name="T2" fmla="*/ 149 w 377"/>
                  <a:gd name="T3" fmla="*/ 144 h 403"/>
                  <a:gd name="T4" fmla="*/ 165 w 377"/>
                  <a:gd name="T5" fmla="*/ 167 h 403"/>
                  <a:gd name="T6" fmla="*/ 213 w 377"/>
                  <a:gd name="T7" fmla="*/ 236 h 403"/>
                  <a:gd name="T8" fmla="*/ 240 w 377"/>
                  <a:gd name="T9" fmla="*/ 272 h 403"/>
                  <a:gd name="T10" fmla="*/ 264 w 377"/>
                  <a:gd name="T11" fmla="*/ 303 h 403"/>
                  <a:gd name="T12" fmla="*/ 287 w 377"/>
                  <a:gd name="T13" fmla="*/ 333 h 403"/>
                  <a:gd name="T14" fmla="*/ 200 w 377"/>
                  <a:gd name="T15" fmla="*/ 403 h 403"/>
                  <a:gd name="T16" fmla="*/ 166 w 377"/>
                  <a:gd name="T17" fmla="*/ 361 h 403"/>
                  <a:gd name="T18" fmla="*/ 96 w 377"/>
                  <a:gd name="T19" fmla="*/ 265 h 403"/>
                  <a:gd name="T20" fmla="*/ 77 w 377"/>
                  <a:gd name="T21" fmla="*/ 238 h 403"/>
                  <a:gd name="T22" fmla="*/ 59 w 377"/>
                  <a:gd name="T23" fmla="*/ 212 h 403"/>
                  <a:gd name="T24" fmla="*/ 29 w 377"/>
                  <a:gd name="T25" fmla="*/ 166 h 403"/>
                  <a:gd name="T26" fmla="*/ 0 w 377"/>
                  <a:gd name="T27" fmla="*/ 120 h 403"/>
                  <a:gd name="T28" fmla="*/ 196 w 377"/>
                  <a:gd name="T29" fmla="*/ 0 h 403"/>
                  <a:gd name="T30" fmla="*/ 222 w 377"/>
                  <a:gd name="T31" fmla="*/ 41 h 403"/>
                  <a:gd name="T32" fmla="*/ 249 w 377"/>
                  <a:gd name="T33" fmla="*/ 84 h 403"/>
                  <a:gd name="T34" fmla="*/ 266 w 377"/>
                  <a:gd name="T35" fmla="*/ 108 h 403"/>
                  <a:gd name="T36" fmla="*/ 283 w 377"/>
                  <a:gd name="T37" fmla="*/ 132 h 403"/>
                  <a:gd name="T38" fmla="*/ 347 w 377"/>
                  <a:gd name="T39" fmla="*/ 219 h 403"/>
                  <a:gd name="T40" fmla="*/ 377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144" y="136"/>
                    </a:moveTo>
                    <a:cubicBezTo>
                      <a:pt x="144" y="136"/>
                      <a:pt x="146" y="139"/>
                      <a:pt x="149" y="144"/>
                    </a:cubicBezTo>
                    <a:cubicBezTo>
                      <a:pt x="153" y="150"/>
                      <a:pt x="158" y="158"/>
                      <a:pt x="165" y="167"/>
                    </a:cubicBezTo>
                    <a:cubicBezTo>
                      <a:pt x="178" y="186"/>
                      <a:pt x="196" y="211"/>
                      <a:pt x="213" y="236"/>
                    </a:cubicBezTo>
                    <a:cubicBezTo>
                      <a:pt x="222" y="248"/>
                      <a:pt x="231" y="261"/>
                      <a:pt x="240" y="272"/>
                    </a:cubicBezTo>
                    <a:cubicBezTo>
                      <a:pt x="248" y="284"/>
                      <a:pt x="257" y="294"/>
                      <a:pt x="264" y="303"/>
                    </a:cubicBezTo>
                    <a:cubicBezTo>
                      <a:pt x="278" y="321"/>
                      <a:pt x="287" y="333"/>
                      <a:pt x="287" y="333"/>
                    </a:cubicBezTo>
                    <a:cubicBezTo>
                      <a:pt x="200" y="403"/>
                      <a:pt x="200" y="403"/>
                      <a:pt x="200" y="403"/>
                    </a:cubicBezTo>
                    <a:cubicBezTo>
                      <a:pt x="200" y="403"/>
                      <a:pt x="186" y="386"/>
                      <a:pt x="166" y="361"/>
                    </a:cubicBezTo>
                    <a:cubicBezTo>
                      <a:pt x="145" y="336"/>
                      <a:pt x="121" y="300"/>
                      <a:pt x="96" y="265"/>
                    </a:cubicBezTo>
                    <a:cubicBezTo>
                      <a:pt x="89" y="256"/>
                      <a:pt x="83" y="247"/>
                      <a:pt x="77" y="238"/>
                    </a:cubicBezTo>
                    <a:cubicBezTo>
                      <a:pt x="71" y="230"/>
                      <a:pt x="65" y="221"/>
                      <a:pt x="59" y="212"/>
                    </a:cubicBezTo>
                    <a:cubicBezTo>
                      <a:pt x="48" y="195"/>
                      <a:pt x="38" y="179"/>
                      <a:pt x="29" y="166"/>
                    </a:cubicBezTo>
                    <a:cubicBezTo>
                      <a:pt x="12" y="138"/>
                      <a:pt x="0" y="120"/>
                      <a:pt x="0" y="12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0"/>
                      <a:pt x="206" y="17"/>
                      <a:pt x="222" y="41"/>
                    </a:cubicBezTo>
                    <a:cubicBezTo>
                      <a:pt x="230" y="54"/>
                      <a:pt x="240" y="68"/>
                      <a:pt x="249" y="84"/>
                    </a:cubicBezTo>
                    <a:cubicBezTo>
                      <a:pt x="254" y="92"/>
                      <a:pt x="260" y="100"/>
                      <a:pt x="266" y="108"/>
                    </a:cubicBezTo>
                    <a:cubicBezTo>
                      <a:pt x="271" y="115"/>
                      <a:pt x="277" y="123"/>
                      <a:pt x="283" y="132"/>
                    </a:cubicBezTo>
                    <a:cubicBezTo>
                      <a:pt x="306" y="163"/>
                      <a:pt x="328" y="196"/>
                      <a:pt x="347" y="219"/>
                    </a:cubicBezTo>
                    <a:cubicBezTo>
                      <a:pt x="365" y="242"/>
                      <a:pt x="377" y="258"/>
                      <a:pt x="377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Freeform 48">
                <a:extLst>
                  <a:ext uri="{FF2B5EF4-FFF2-40B4-BE49-F238E27FC236}">
                    <a16:creationId xmlns:a16="http://schemas.microsoft.com/office/drawing/2014/main" id="{4B679555-5692-0EF8-E106-FCF456507C0E}"/>
                  </a:ext>
                </a:extLst>
              </p:cNvPr>
              <p:cNvSpPr/>
              <p:nvPr/>
            </p:nvSpPr>
            <p:spPr bwMode="auto">
              <a:xfrm>
                <a:off x="4365625" y="3640138"/>
                <a:ext cx="28575" cy="47625"/>
              </a:xfrm>
              <a:custGeom>
                <a:avLst/>
                <a:gdLst>
                  <a:gd name="T0" fmla="*/ 36 w 36"/>
                  <a:gd name="T1" fmla="*/ 60 h 60"/>
                  <a:gd name="T2" fmla="*/ 30 w 36"/>
                  <a:gd name="T3" fmla="*/ 51 h 60"/>
                  <a:gd name="T4" fmla="*/ 18 w 36"/>
                  <a:gd name="T5" fmla="*/ 30 h 60"/>
                  <a:gd name="T6" fmla="*/ 0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60"/>
                    </a:moveTo>
                    <a:cubicBezTo>
                      <a:pt x="36" y="60"/>
                      <a:pt x="33" y="56"/>
                      <a:pt x="30" y="51"/>
                    </a:cubicBezTo>
                    <a:cubicBezTo>
                      <a:pt x="26" y="45"/>
                      <a:pt x="22" y="38"/>
                      <a:pt x="18" y="30"/>
                    </a:cubicBezTo>
                    <a:cubicBezTo>
                      <a:pt x="9" y="15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Freeform 49">
                <a:extLst>
                  <a:ext uri="{FF2B5EF4-FFF2-40B4-BE49-F238E27FC236}">
                    <a16:creationId xmlns:a16="http://schemas.microsoft.com/office/drawing/2014/main" id="{D1DE7859-28F0-09AD-3287-E40774E0F33C}"/>
                  </a:ext>
                </a:extLst>
              </p:cNvPr>
              <p:cNvSpPr/>
              <p:nvPr/>
            </p:nvSpPr>
            <p:spPr bwMode="auto">
              <a:xfrm>
                <a:off x="4540250" y="3897313"/>
                <a:ext cx="36513" cy="42863"/>
              </a:xfrm>
              <a:custGeom>
                <a:avLst/>
                <a:gdLst>
                  <a:gd name="T0" fmla="*/ 44 w 44"/>
                  <a:gd name="T1" fmla="*/ 54 h 54"/>
                  <a:gd name="T2" fmla="*/ 37 w 44"/>
                  <a:gd name="T3" fmla="*/ 46 h 54"/>
                  <a:gd name="T4" fmla="*/ 29 w 44"/>
                  <a:gd name="T5" fmla="*/ 37 h 54"/>
                  <a:gd name="T6" fmla="*/ 21 w 44"/>
                  <a:gd name="T7" fmla="*/ 27 h 54"/>
                  <a:gd name="T8" fmla="*/ 0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cubicBezTo>
                      <a:pt x="44" y="54"/>
                      <a:pt x="41" y="50"/>
                      <a:pt x="37" y="46"/>
                    </a:cubicBezTo>
                    <a:cubicBezTo>
                      <a:pt x="35" y="43"/>
                      <a:pt x="32" y="40"/>
                      <a:pt x="29" y="37"/>
                    </a:cubicBezTo>
                    <a:cubicBezTo>
                      <a:pt x="27" y="34"/>
                      <a:pt x="24" y="31"/>
                      <a:pt x="21" y="27"/>
                    </a:cubicBezTo>
                    <a:cubicBezTo>
                      <a:pt x="11" y="14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" name="Freeform 50">
                <a:extLst>
                  <a:ext uri="{FF2B5EF4-FFF2-40B4-BE49-F238E27FC236}">
                    <a16:creationId xmlns:a16="http://schemas.microsoft.com/office/drawing/2014/main" id="{5749FC2E-E02C-0826-402E-473C50E6A2F3}"/>
                  </a:ext>
                </a:extLst>
              </p:cNvPr>
              <p:cNvSpPr/>
              <p:nvPr/>
            </p:nvSpPr>
            <p:spPr bwMode="auto">
              <a:xfrm>
                <a:off x="4056063" y="3360738"/>
                <a:ext cx="282575" cy="319088"/>
              </a:xfrm>
              <a:custGeom>
                <a:avLst/>
                <a:gdLst>
                  <a:gd name="T0" fmla="*/ 205 w 348"/>
                  <a:gd name="T1" fmla="*/ 263 h 396"/>
                  <a:gd name="T2" fmla="*/ 187 w 348"/>
                  <a:gd name="T3" fmla="*/ 229 h 396"/>
                  <a:gd name="T4" fmla="*/ 152 w 348"/>
                  <a:gd name="T5" fmla="*/ 153 h 396"/>
                  <a:gd name="T6" fmla="*/ 134 w 348"/>
                  <a:gd name="T7" fmla="*/ 112 h 396"/>
                  <a:gd name="T8" fmla="*/ 119 w 348"/>
                  <a:gd name="T9" fmla="*/ 76 h 396"/>
                  <a:gd name="T10" fmla="*/ 105 w 348"/>
                  <a:gd name="T11" fmla="*/ 40 h 396"/>
                  <a:gd name="T12" fmla="*/ 0 w 348"/>
                  <a:gd name="T13" fmla="*/ 81 h 396"/>
                  <a:gd name="T14" fmla="*/ 20 w 348"/>
                  <a:gd name="T15" fmla="*/ 132 h 396"/>
                  <a:gd name="T16" fmla="*/ 42 w 348"/>
                  <a:gd name="T17" fmla="*/ 182 h 396"/>
                  <a:gd name="T18" fmla="*/ 69 w 348"/>
                  <a:gd name="T19" fmla="*/ 241 h 396"/>
                  <a:gd name="T20" fmla="*/ 82 w 348"/>
                  <a:gd name="T21" fmla="*/ 270 h 396"/>
                  <a:gd name="T22" fmla="*/ 96 w 348"/>
                  <a:gd name="T23" fmla="*/ 298 h 396"/>
                  <a:gd name="T24" fmla="*/ 121 w 348"/>
                  <a:gd name="T25" fmla="*/ 347 h 396"/>
                  <a:gd name="T26" fmla="*/ 146 w 348"/>
                  <a:gd name="T27" fmla="*/ 396 h 396"/>
                  <a:gd name="T28" fmla="*/ 348 w 348"/>
                  <a:gd name="T29" fmla="*/ 286 h 396"/>
                  <a:gd name="T30" fmla="*/ 325 w 348"/>
                  <a:gd name="T31" fmla="*/ 242 h 396"/>
                  <a:gd name="T32" fmla="*/ 302 w 348"/>
                  <a:gd name="T33" fmla="*/ 197 h 396"/>
                  <a:gd name="T34" fmla="*/ 289 w 348"/>
                  <a:gd name="T35" fmla="*/ 172 h 396"/>
                  <a:gd name="T36" fmla="*/ 277 w 348"/>
                  <a:gd name="T37" fmla="*/ 145 h 396"/>
                  <a:gd name="T38" fmla="*/ 253 w 348"/>
                  <a:gd name="T39" fmla="*/ 92 h 396"/>
                  <a:gd name="T40" fmla="*/ 233 w 348"/>
                  <a:gd name="T41" fmla="*/ 46 h 396"/>
                  <a:gd name="T42" fmla="*/ 215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263"/>
                    </a:moveTo>
                    <a:cubicBezTo>
                      <a:pt x="205" y="263"/>
                      <a:pt x="198" y="250"/>
                      <a:pt x="187" y="229"/>
                    </a:cubicBezTo>
                    <a:cubicBezTo>
                      <a:pt x="177" y="209"/>
                      <a:pt x="165" y="181"/>
                      <a:pt x="152" y="153"/>
                    </a:cubicBezTo>
                    <a:cubicBezTo>
                      <a:pt x="146" y="139"/>
                      <a:pt x="140" y="125"/>
                      <a:pt x="134" y="112"/>
                    </a:cubicBezTo>
                    <a:cubicBezTo>
                      <a:pt x="128" y="99"/>
                      <a:pt x="124" y="86"/>
                      <a:pt x="119" y="76"/>
                    </a:cubicBezTo>
                    <a:cubicBezTo>
                      <a:pt x="111" y="54"/>
                      <a:pt x="105" y="40"/>
                      <a:pt x="105" y="4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8" y="101"/>
                      <a:pt x="20" y="132"/>
                    </a:cubicBezTo>
                    <a:cubicBezTo>
                      <a:pt x="26" y="147"/>
                      <a:pt x="34" y="164"/>
                      <a:pt x="42" y="182"/>
                    </a:cubicBezTo>
                    <a:cubicBezTo>
                      <a:pt x="51" y="201"/>
                      <a:pt x="60" y="221"/>
                      <a:pt x="69" y="241"/>
                    </a:cubicBezTo>
                    <a:cubicBezTo>
                      <a:pt x="73" y="250"/>
                      <a:pt x="78" y="260"/>
                      <a:pt x="82" y="270"/>
                    </a:cubicBezTo>
                    <a:cubicBezTo>
                      <a:pt x="87" y="280"/>
                      <a:pt x="92" y="289"/>
                      <a:pt x="96" y="298"/>
                    </a:cubicBezTo>
                    <a:cubicBezTo>
                      <a:pt x="105" y="316"/>
                      <a:pt x="114" y="333"/>
                      <a:pt x="121" y="347"/>
                    </a:cubicBezTo>
                    <a:cubicBezTo>
                      <a:pt x="136" y="376"/>
                      <a:pt x="146" y="396"/>
                      <a:pt x="146" y="396"/>
                    </a:cubicBezTo>
                    <a:cubicBezTo>
                      <a:pt x="348" y="286"/>
                      <a:pt x="348" y="286"/>
                      <a:pt x="348" y="286"/>
                    </a:cubicBezTo>
                    <a:cubicBezTo>
                      <a:pt x="348" y="286"/>
                      <a:pt x="339" y="268"/>
                      <a:pt x="325" y="242"/>
                    </a:cubicBezTo>
                    <a:cubicBezTo>
                      <a:pt x="319" y="229"/>
                      <a:pt x="311" y="214"/>
                      <a:pt x="302" y="197"/>
                    </a:cubicBezTo>
                    <a:cubicBezTo>
                      <a:pt x="298" y="189"/>
                      <a:pt x="294" y="180"/>
                      <a:pt x="289" y="172"/>
                    </a:cubicBezTo>
                    <a:cubicBezTo>
                      <a:pt x="285" y="163"/>
                      <a:pt x="281" y="154"/>
                      <a:pt x="277" y="145"/>
                    </a:cubicBezTo>
                    <a:cubicBezTo>
                      <a:pt x="269" y="127"/>
                      <a:pt x="261" y="109"/>
                      <a:pt x="253" y="92"/>
                    </a:cubicBezTo>
                    <a:cubicBezTo>
                      <a:pt x="246" y="75"/>
                      <a:pt x="238" y="60"/>
                      <a:pt x="233" y="46"/>
                    </a:cubicBezTo>
                    <a:cubicBezTo>
                      <a:pt x="222" y="18"/>
                      <a:pt x="215" y="0"/>
                      <a:pt x="21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Line 51">
                <a:extLst>
                  <a:ext uri="{FF2B5EF4-FFF2-40B4-BE49-F238E27FC236}">
                    <a16:creationId xmlns:a16="http://schemas.microsoft.com/office/drawing/2014/main" id="{CBCB8C53-D6A4-FE70-9F70-42A033D73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8638" y="3590925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5" name="Freeform 52">
                <a:extLst>
                  <a:ext uri="{FF2B5EF4-FFF2-40B4-BE49-F238E27FC236}">
                    <a16:creationId xmlns:a16="http://schemas.microsoft.com/office/drawing/2014/main" id="{252132B3-8942-87CE-CAA3-A0F67955AFB4}"/>
                  </a:ext>
                </a:extLst>
              </p:cNvPr>
              <p:cNvSpPr/>
              <p:nvPr/>
            </p:nvSpPr>
            <p:spPr bwMode="auto">
              <a:xfrm>
                <a:off x="4210050" y="3308350"/>
                <a:ext cx="20638" cy="52388"/>
              </a:xfrm>
              <a:custGeom>
                <a:avLst/>
                <a:gdLst>
                  <a:gd name="T0" fmla="*/ 0 w 25"/>
                  <a:gd name="T1" fmla="*/ 0 h 65"/>
                  <a:gd name="T2" fmla="*/ 4 w 25"/>
                  <a:gd name="T3" fmla="*/ 11 h 65"/>
                  <a:gd name="T4" fmla="*/ 12 w 25"/>
                  <a:gd name="T5" fmla="*/ 33 h 65"/>
                  <a:gd name="T6" fmla="*/ 25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0" y="0"/>
                    </a:moveTo>
                    <a:cubicBezTo>
                      <a:pt x="0" y="0"/>
                      <a:pt x="1" y="5"/>
                      <a:pt x="4" y="11"/>
                    </a:cubicBezTo>
                    <a:cubicBezTo>
                      <a:pt x="6" y="17"/>
                      <a:pt x="9" y="25"/>
                      <a:pt x="12" y="33"/>
                    </a:cubicBezTo>
                    <a:cubicBezTo>
                      <a:pt x="19" y="49"/>
                      <a:pt x="25" y="65"/>
                      <a:pt x="25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6" name="Freeform 53">
                <a:extLst>
                  <a:ext uri="{FF2B5EF4-FFF2-40B4-BE49-F238E27FC236}">
                    <a16:creationId xmlns:a16="http://schemas.microsoft.com/office/drawing/2014/main" id="{987DB870-2A99-6418-1C32-FAB6D72C717D}"/>
                  </a:ext>
                </a:extLst>
              </p:cNvPr>
              <p:cNvSpPr/>
              <p:nvPr/>
            </p:nvSpPr>
            <p:spPr bwMode="auto">
              <a:xfrm>
                <a:off x="3944938" y="3008313"/>
                <a:ext cx="247650" cy="307975"/>
              </a:xfrm>
              <a:custGeom>
                <a:avLst/>
                <a:gdLst>
                  <a:gd name="T0" fmla="*/ 130 w 307"/>
                  <a:gd name="T1" fmla="*/ 110 h 381"/>
                  <a:gd name="T2" fmla="*/ 138 w 307"/>
                  <a:gd name="T3" fmla="*/ 147 h 381"/>
                  <a:gd name="T4" fmla="*/ 148 w 307"/>
                  <a:gd name="T5" fmla="*/ 185 h 381"/>
                  <a:gd name="T6" fmla="*/ 160 w 307"/>
                  <a:gd name="T7" fmla="*/ 228 h 381"/>
                  <a:gd name="T8" fmla="*/ 173 w 307"/>
                  <a:gd name="T9" fmla="*/ 271 h 381"/>
                  <a:gd name="T10" fmla="*/ 179 w 307"/>
                  <a:gd name="T11" fmla="*/ 291 h 381"/>
                  <a:gd name="T12" fmla="*/ 184 w 307"/>
                  <a:gd name="T13" fmla="*/ 309 h 381"/>
                  <a:gd name="T14" fmla="*/ 197 w 307"/>
                  <a:gd name="T15" fmla="*/ 345 h 381"/>
                  <a:gd name="T16" fmla="*/ 90 w 307"/>
                  <a:gd name="T17" fmla="*/ 381 h 381"/>
                  <a:gd name="T18" fmla="*/ 73 w 307"/>
                  <a:gd name="T19" fmla="*/ 329 h 381"/>
                  <a:gd name="T20" fmla="*/ 40 w 307"/>
                  <a:gd name="T21" fmla="*/ 215 h 381"/>
                  <a:gd name="T22" fmla="*/ 31 w 307"/>
                  <a:gd name="T23" fmla="*/ 183 h 381"/>
                  <a:gd name="T24" fmla="*/ 24 w 307"/>
                  <a:gd name="T25" fmla="*/ 153 h 381"/>
                  <a:gd name="T26" fmla="*/ 12 w 307"/>
                  <a:gd name="T27" fmla="*/ 99 h 381"/>
                  <a:gd name="T28" fmla="*/ 3 w 307"/>
                  <a:gd name="T29" fmla="*/ 60 h 381"/>
                  <a:gd name="T30" fmla="*/ 0 w 307"/>
                  <a:gd name="T31" fmla="*/ 46 h 381"/>
                  <a:gd name="T32" fmla="*/ 225 w 307"/>
                  <a:gd name="T33" fmla="*/ 0 h 381"/>
                  <a:gd name="T34" fmla="*/ 227 w 307"/>
                  <a:gd name="T35" fmla="*/ 14 h 381"/>
                  <a:gd name="T36" fmla="*/ 236 w 307"/>
                  <a:gd name="T37" fmla="*/ 48 h 381"/>
                  <a:gd name="T38" fmla="*/ 247 w 307"/>
                  <a:gd name="T39" fmla="*/ 98 h 381"/>
                  <a:gd name="T40" fmla="*/ 253 w 307"/>
                  <a:gd name="T41" fmla="*/ 125 h 381"/>
                  <a:gd name="T42" fmla="*/ 261 w 307"/>
                  <a:gd name="T43" fmla="*/ 154 h 381"/>
                  <a:gd name="T44" fmla="*/ 291 w 307"/>
                  <a:gd name="T45" fmla="*/ 258 h 381"/>
                  <a:gd name="T46" fmla="*/ 307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110"/>
                    </a:moveTo>
                    <a:cubicBezTo>
                      <a:pt x="130" y="110"/>
                      <a:pt x="133" y="125"/>
                      <a:pt x="138" y="147"/>
                    </a:cubicBezTo>
                    <a:cubicBezTo>
                      <a:pt x="140" y="158"/>
                      <a:pt x="144" y="171"/>
                      <a:pt x="148" y="185"/>
                    </a:cubicBezTo>
                    <a:cubicBezTo>
                      <a:pt x="152" y="199"/>
                      <a:pt x="156" y="213"/>
                      <a:pt x="160" y="228"/>
                    </a:cubicBezTo>
                    <a:cubicBezTo>
                      <a:pt x="165" y="243"/>
                      <a:pt x="169" y="257"/>
                      <a:pt x="173" y="271"/>
                    </a:cubicBezTo>
                    <a:cubicBezTo>
                      <a:pt x="175" y="278"/>
                      <a:pt x="176" y="285"/>
                      <a:pt x="179" y="291"/>
                    </a:cubicBezTo>
                    <a:cubicBezTo>
                      <a:pt x="181" y="297"/>
                      <a:pt x="183" y="303"/>
                      <a:pt x="184" y="309"/>
                    </a:cubicBezTo>
                    <a:cubicBezTo>
                      <a:pt x="192" y="330"/>
                      <a:pt x="197" y="345"/>
                      <a:pt x="197" y="345"/>
                    </a:cubicBezTo>
                    <a:cubicBezTo>
                      <a:pt x="90" y="381"/>
                      <a:pt x="90" y="381"/>
                      <a:pt x="90" y="381"/>
                    </a:cubicBezTo>
                    <a:cubicBezTo>
                      <a:pt x="90" y="381"/>
                      <a:pt x="83" y="360"/>
                      <a:pt x="73" y="329"/>
                    </a:cubicBezTo>
                    <a:cubicBezTo>
                      <a:pt x="63" y="298"/>
                      <a:pt x="52" y="256"/>
                      <a:pt x="40" y="215"/>
                    </a:cubicBezTo>
                    <a:cubicBezTo>
                      <a:pt x="37" y="204"/>
                      <a:pt x="34" y="194"/>
                      <a:pt x="31" y="183"/>
                    </a:cubicBezTo>
                    <a:cubicBezTo>
                      <a:pt x="29" y="173"/>
                      <a:pt x="26" y="163"/>
                      <a:pt x="24" y="153"/>
                    </a:cubicBezTo>
                    <a:cubicBezTo>
                      <a:pt x="20" y="133"/>
                      <a:pt x="15" y="115"/>
                      <a:pt x="12" y="99"/>
                    </a:cubicBezTo>
                    <a:cubicBezTo>
                      <a:pt x="8" y="83"/>
                      <a:pt x="5" y="70"/>
                      <a:pt x="3" y="60"/>
                    </a:cubicBezTo>
                    <a:cubicBezTo>
                      <a:pt x="1" y="51"/>
                      <a:pt x="0" y="46"/>
                      <a:pt x="0" y="46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0"/>
                      <a:pt x="225" y="5"/>
                      <a:pt x="227" y="14"/>
                    </a:cubicBezTo>
                    <a:cubicBezTo>
                      <a:pt x="229" y="22"/>
                      <a:pt x="232" y="34"/>
                      <a:pt x="236" y="48"/>
                    </a:cubicBezTo>
                    <a:cubicBezTo>
                      <a:pt x="239" y="63"/>
                      <a:pt x="243" y="80"/>
                      <a:pt x="247" y="98"/>
                    </a:cubicBezTo>
                    <a:cubicBezTo>
                      <a:pt x="249" y="107"/>
                      <a:pt x="251" y="116"/>
                      <a:pt x="253" y="125"/>
                    </a:cubicBezTo>
                    <a:cubicBezTo>
                      <a:pt x="255" y="135"/>
                      <a:pt x="259" y="144"/>
                      <a:pt x="261" y="154"/>
                    </a:cubicBezTo>
                    <a:cubicBezTo>
                      <a:pt x="272" y="192"/>
                      <a:pt x="282" y="230"/>
                      <a:pt x="291" y="258"/>
                    </a:cubicBezTo>
                    <a:cubicBezTo>
                      <a:pt x="300" y="286"/>
                      <a:pt x="307" y="305"/>
                      <a:pt x="307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Line 54">
                <a:extLst>
                  <a:ext uri="{FF2B5EF4-FFF2-40B4-BE49-F238E27FC236}">
                    <a16:creationId xmlns:a16="http://schemas.microsoft.com/office/drawing/2014/main" id="{15F322F1-667A-CCEC-24CE-22A8975D9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6388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8" name="Line 55">
                <a:extLst>
                  <a:ext uri="{FF2B5EF4-FFF2-40B4-BE49-F238E27FC236}">
                    <a16:creationId xmlns:a16="http://schemas.microsoft.com/office/drawing/2014/main" id="{97369E56-5916-BAD1-EF74-05A1CABC0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92588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9" name="Freeform 56">
                <a:extLst>
                  <a:ext uri="{FF2B5EF4-FFF2-40B4-BE49-F238E27FC236}">
                    <a16:creationId xmlns:a16="http://schemas.microsoft.com/office/drawing/2014/main" id="{037B02D0-06B0-0A32-0A63-4C5E374A09B1}"/>
                  </a:ext>
                </a:extLst>
              </p:cNvPr>
              <p:cNvSpPr/>
              <p:nvPr/>
            </p:nvSpPr>
            <p:spPr bwMode="auto">
              <a:xfrm>
                <a:off x="3900488" y="2644775"/>
                <a:ext cx="206375" cy="280988"/>
              </a:xfrm>
              <a:custGeom>
                <a:avLst/>
                <a:gdLst>
                  <a:gd name="T0" fmla="*/ 129 w 256"/>
                  <a:gd name="T1" fmla="*/ 244 h 348"/>
                  <a:gd name="T2" fmla="*/ 124 w 256"/>
                  <a:gd name="T3" fmla="*/ 206 h 348"/>
                  <a:gd name="T4" fmla="*/ 118 w 256"/>
                  <a:gd name="T5" fmla="*/ 122 h 348"/>
                  <a:gd name="T6" fmla="*/ 115 w 256"/>
                  <a:gd name="T7" fmla="*/ 78 h 348"/>
                  <a:gd name="T8" fmla="*/ 113 w 256"/>
                  <a:gd name="T9" fmla="*/ 38 h 348"/>
                  <a:gd name="T10" fmla="*/ 112 w 256"/>
                  <a:gd name="T11" fmla="*/ 0 h 348"/>
                  <a:gd name="T12" fmla="*/ 0 w 256"/>
                  <a:gd name="T13" fmla="*/ 3 h 348"/>
                  <a:gd name="T14" fmla="*/ 1 w 256"/>
                  <a:gd name="T15" fmla="*/ 57 h 348"/>
                  <a:gd name="T16" fmla="*/ 4 w 256"/>
                  <a:gd name="T17" fmla="*/ 113 h 348"/>
                  <a:gd name="T18" fmla="*/ 9 w 256"/>
                  <a:gd name="T19" fmla="*/ 176 h 348"/>
                  <a:gd name="T20" fmla="*/ 22 w 256"/>
                  <a:gd name="T21" fmla="*/ 294 h 348"/>
                  <a:gd name="T22" fmla="*/ 29 w 256"/>
                  <a:gd name="T23" fmla="*/ 348 h 348"/>
                  <a:gd name="T24" fmla="*/ 256 w 256"/>
                  <a:gd name="T25" fmla="*/ 315 h 348"/>
                  <a:gd name="T26" fmla="*/ 250 w 256"/>
                  <a:gd name="T27" fmla="*/ 266 h 348"/>
                  <a:gd name="T28" fmla="*/ 238 w 256"/>
                  <a:gd name="T29" fmla="*/ 158 h 348"/>
                  <a:gd name="T30" fmla="*/ 234 w 256"/>
                  <a:gd name="T31" fmla="*/ 100 h 348"/>
                  <a:gd name="T32" fmla="*/ 231 w 256"/>
                  <a:gd name="T33" fmla="*/ 50 h 348"/>
                  <a:gd name="T34" fmla="*/ 229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244"/>
                    </a:moveTo>
                    <a:cubicBezTo>
                      <a:pt x="129" y="244"/>
                      <a:pt x="127" y="229"/>
                      <a:pt x="124" y="206"/>
                    </a:cubicBezTo>
                    <a:cubicBezTo>
                      <a:pt x="123" y="183"/>
                      <a:pt x="120" y="153"/>
                      <a:pt x="118" y="122"/>
                    </a:cubicBezTo>
                    <a:cubicBezTo>
                      <a:pt x="117" y="107"/>
                      <a:pt x="116" y="92"/>
                      <a:pt x="115" y="78"/>
                    </a:cubicBezTo>
                    <a:cubicBezTo>
                      <a:pt x="113" y="63"/>
                      <a:pt x="114" y="50"/>
                      <a:pt x="113" y="38"/>
                    </a:cubicBezTo>
                    <a:cubicBezTo>
                      <a:pt x="113" y="15"/>
                      <a:pt x="112" y="0"/>
                      <a:pt x="11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5"/>
                      <a:pt x="1" y="57"/>
                    </a:cubicBezTo>
                    <a:cubicBezTo>
                      <a:pt x="1" y="73"/>
                      <a:pt x="3" y="92"/>
                      <a:pt x="4" y="113"/>
                    </a:cubicBezTo>
                    <a:cubicBezTo>
                      <a:pt x="6" y="133"/>
                      <a:pt x="8" y="154"/>
                      <a:pt x="9" y="176"/>
                    </a:cubicBezTo>
                    <a:cubicBezTo>
                      <a:pt x="12" y="219"/>
                      <a:pt x="18" y="262"/>
                      <a:pt x="22" y="294"/>
                    </a:cubicBezTo>
                    <a:cubicBezTo>
                      <a:pt x="26" y="327"/>
                      <a:pt x="29" y="348"/>
                      <a:pt x="29" y="348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6" y="315"/>
                      <a:pt x="253" y="295"/>
                      <a:pt x="250" y="266"/>
                    </a:cubicBezTo>
                    <a:cubicBezTo>
                      <a:pt x="246" y="236"/>
                      <a:pt x="240" y="197"/>
                      <a:pt x="238" y="158"/>
                    </a:cubicBezTo>
                    <a:cubicBezTo>
                      <a:pt x="237" y="138"/>
                      <a:pt x="235" y="119"/>
                      <a:pt x="234" y="100"/>
                    </a:cubicBezTo>
                    <a:cubicBezTo>
                      <a:pt x="232" y="82"/>
                      <a:pt x="231" y="64"/>
                      <a:pt x="231" y="50"/>
                    </a:cubicBezTo>
                    <a:cubicBezTo>
                      <a:pt x="230" y="20"/>
                      <a:pt x="229" y="0"/>
                      <a:pt x="22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0" name="Freeform 57">
                <a:extLst>
                  <a:ext uri="{FF2B5EF4-FFF2-40B4-BE49-F238E27FC236}">
                    <a16:creationId xmlns:a16="http://schemas.microsoft.com/office/drawing/2014/main" id="{94D68ECC-439D-AA2A-BDBF-8162665D8F0A}"/>
                  </a:ext>
                </a:extLst>
              </p:cNvPr>
              <p:cNvSpPr/>
              <p:nvPr/>
            </p:nvSpPr>
            <p:spPr bwMode="auto">
              <a:xfrm>
                <a:off x="4106863" y="2898775"/>
                <a:ext cx="9525" cy="55563"/>
              </a:xfrm>
              <a:custGeom>
                <a:avLst/>
                <a:gdLst>
                  <a:gd name="T0" fmla="*/ 0 w 11"/>
                  <a:gd name="T1" fmla="*/ 0 h 68"/>
                  <a:gd name="T2" fmla="*/ 1 w 11"/>
                  <a:gd name="T3" fmla="*/ 10 h 68"/>
                  <a:gd name="T4" fmla="*/ 5 w 11"/>
                  <a:gd name="T5" fmla="*/ 34 h 68"/>
                  <a:gd name="T6" fmla="*/ 11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0"/>
                    </a:moveTo>
                    <a:cubicBezTo>
                      <a:pt x="0" y="0"/>
                      <a:pt x="0" y="4"/>
                      <a:pt x="1" y="10"/>
                    </a:cubicBezTo>
                    <a:cubicBezTo>
                      <a:pt x="2" y="17"/>
                      <a:pt x="4" y="25"/>
                      <a:pt x="5" y="34"/>
                    </a:cubicBezTo>
                    <a:cubicBezTo>
                      <a:pt x="8" y="51"/>
                      <a:pt x="11" y="68"/>
                      <a:pt x="11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Line 58">
                <a:extLst>
                  <a:ext uri="{FF2B5EF4-FFF2-40B4-BE49-F238E27FC236}">
                    <a16:creationId xmlns:a16="http://schemas.microsoft.com/office/drawing/2014/main" id="{4772A79B-21CB-10B7-C43C-8ED227DFD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638" y="2589213"/>
                <a:ext cx="0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Freeform 59">
                <a:extLst>
                  <a:ext uri="{FF2B5EF4-FFF2-40B4-BE49-F238E27FC236}">
                    <a16:creationId xmlns:a16="http://schemas.microsoft.com/office/drawing/2014/main" id="{0058474F-D6C9-B8A4-E647-489E43DB9BD0}"/>
                  </a:ext>
                </a:extLst>
              </p:cNvPr>
              <p:cNvSpPr/>
              <p:nvPr/>
            </p:nvSpPr>
            <p:spPr bwMode="auto">
              <a:xfrm>
                <a:off x="3900488" y="2251075"/>
                <a:ext cx="206375" cy="280988"/>
              </a:xfrm>
              <a:custGeom>
                <a:avLst/>
                <a:gdLst>
                  <a:gd name="T0" fmla="*/ 129 w 256"/>
                  <a:gd name="T1" fmla="*/ 104 h 348"/>
                  <a:gd name="T2" fmla="*/ 124 w 256"/>
                  <a:gd name="T3" fmla="*/ 142 h 348"/>
                  <a:gd name="T4" fmla="*/ 118 w 256"/>
                  <a:gd name="T5" fmla="*/ 225 h 348"/>
                  <a:gd name="T6" fmla="*/ 115 w 256"/>
                  <a:gd name="T7" fmla="*/ 270 h 348"/>
                  <a:gd name="T8" fmla="*/ 113 w 256"/>
                  <a:gd name="T9" fmla="*/ 309 h 348"/>
                  <a:gd name="T10" fmla="*/ 112 w 256"/>
                  <a:gd name="T11" fmla="*/ 348 h 348"/>
                  <a:gd name="T12" fmla="*/ 0 w 256"/>
                  <a:gd name="T13" fmla="*/ 345 h 348"/>
                  <a:gd name="T14" fmla="*/ 1 w 256"/>
                  <a:gd name="T15" fmla="*/ 291 h 348"/>
                  <a:gd name="T16" fmla="*/ 4 w 256"/>
                  <a:gd name="T17" fmla="*/ 235 h 348"/>
                  <a:gd name="T18" fmla="*/ 9 w 256"/>
                  <a:gd name="T19" fmla="*/ 172 h 348"/>
                  <a:gd name="T20" fmla="*/ 22 w 256"/>
                  <a:gd name="T21" fmla="*/ 53 h 348"/>
                  <a:gd name="T22" fmla="*/ 29 w 256"/>
                  <a:gd name="T23" fmla="*/ 0 h 348"/>
                  <a:gd name="T24" fmla="*/ 256 w 256"/>
                  <a:gd name="T25" fmla="*/ 33 h 348"/>
                  <a:gd name="T26" fmla="*/ 250 w 256"/>
                  <a:gd name="T27" fmla="*/ 82 h 348"/>
                  <a:gd name="T28" fmla="*/ 238 w 256"/>
                  <a:gd name="T29" fmla="*/ 190 h 348"/>
                  <a:gd name="T30" fmla="*/ 234 w 256"/>
                  <a:gd name="T31" fmla="*/ 248 h 348"/>
                  <a:gd name="T32" fmla="*/ 231 w 256"/>
                  <a:gd name="T33" fmla="*/ 298 h 348"/>
                  <a:gd name="T34" fmla="*/ 229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104"/>
                    </a:moveTo>
                    <a:cubicBezTo>
                      <a:pt x="129" y="104"/>
                      <a:pt x="127" y="119"/>
                      <a:pt x="124" y="142"/>
                    </a:cubicBezTo>
                    <a:cubicBezTo>
                      <a:pt x="123" y="164"/>
                      <a:pt x="120" y="195"/>
                      <a:pt x="118" y="225"/>
                    </a:cubicBezTo>
                    <a:cubicBezTo>
                      <a:pt x="117" y="241"/>
                      <a:pt x="116" y="256"/>
                      <a:pt x="115" y="270"/>
                    </a:cubicBezTo>
                    <a:cubicBezTo>
                      <a:pt x="113" y="285"/>
                      <a:pt x="114" y="298"/>
                      <a:pt x="113" y="309"/>
                    </a:cubicBezTo>
                    <a:cubicBezTo>
                      <a:pt x="113" y="332"/>
                      <a:pt x="112" y="348"/>
                      <a:pt x="112" y="34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0" y="323"/>
                      <a:pt x="1" y="291"/>
                    </a:cubicBezTo>
                    <a:cubicBezTo>
                      <a:pt x="1" y="274"/>
                      <a:pt x="3" y="256"/>
                      <a:pt x="4" y="235"/>
                    </a:cubicBezTo>
                    <a:cubicBezTo>
                      <a:pt x="6" y="215"/>
                      <a:pt x="8" y="193"/>
                      <a:pt x="9" y="172"/>
                    </a:cubicBezTo>
                    <a:cubicBezTo>
                      <a:pt x="12" y="129"/>
                      <a:pt x="18" y="86"/>
                      <a:pt x="22" y="53"/>
                    </a:cubicBezTo>
                    <a:cubicBezTo>
                      <a:pt x="26" y="21"/>
                      <a:pt x="29" y="0"/>
                      <a:pt x="29" y="0"/>
                    </a:cubicBezTo>
                    <a:cubicBezTo>
                      <a:pt x="256" y="33"/>
                      <a:pt x="256" y="33"/>
                      <a:pt x="256" y="33"/>
                    </a:cubicBezTo>
                    <a:cubicBezTo>
                      <a:pt x="256" y="33"/>
                      <a:pt x="253" y="53"/>
                      <a:pt x="250" y="82"/>
                    </a:cubicBezTo>
                    <a:cubicBezTo>
                      <a:pt x="246" y="111"/>
                      <a:pt x="240" y="150"/>
                      <a:pt x="238" y="190"/>
                    </a:cubicBezTo>
                    <a:cubicBezTo>
                      <a:pt x="237" y="210"/>
                      <a:pt x="235" y="229"/>
                      <a:pt x="234" y="248"/>
                    </a:cubicBezTo>
                    <a:cubicBezTo>
                      <a:pt x="232" y="266"/>
                      <a:pt x="231" y="283"/>
                      <a:pt x="231" y="298"/>
                    </a:cubicBezTo>
                    <a:cubicBezTo>
                      <a:pt x="230" y="328"/>
                      <a:pt x="229" y="347"/>
                      <a:pt x="229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3" name="Freeform 60">
                <a:extLst>
                  <a:ext uri="{FF2B5EF4-FFF2-40B4-BE49-F238E27FC236}">
                    <a16:creationId xmlns:a16="http://schemas.microsoft.com/office/drawing/2014/main" id="{5DB5CC4B-D9F3-BCE4-CB69-583E9E994830}"/>
                  </a:ext>
                </a:extLst>
              </p:cNvPr>
              <p:cNvSpPr/>
              <p:nvPr/>
            </p:nvSpPr>
            <p:spPr bwMode="auto">
              <a:xfrm>
                <a:off x="4106863" y="2224088"/>
                <a:ext cx="9525" cy="53975"/>
              </a:xfrm>
              <a:custGeom>
                <a:avLst/>
                <a:gdLst>
                  <a:gd name="T0" fmla="*/ 0 w 11"/>
                  <a:gd name="T1" fmla="*/ 68 h 68"/>
                  <a:gd name="T2" fmla="*/ 1 w 11"/>
                  <a:gd name="T3" fmla="*/ 57 h 68"/>
                  <a:gd name="T4" fmla="*/ 5 w 11"/>
                  <a:gd name="T5" fmla="*/ 34 h 68"/>
                  <a:gd name="T6" fmla="*/ 11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68"/>
                    </a:moveTo>
                    <a:cubicBezTo>
                      <a:pt x="0" y="68"/>
                      <a:pt x="0" y="64"/>
                      <a:pt x="1" y="57"/>
                    </a:cubicBezTo>
                    <a:cubicBezTo>
                      <a:pt x="2" y="51"/>
                      <a:pt x="4" y="42"/>
                      <a:pt x="5" y="34"/>
                    </a:cubicBezTo>
                    <a:cubicBezTo>
                      <a:pt x="8" y="17"/>
                      <a:pt x="11" y="0"/>
                      <a:pt x="11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Line 61">
                <a:extLst>
                  <a:ext uri="{FF2B5EF4-FFF2-40B4-BE49-F238E27FC236}">
                    <a16:creationId xmlns:a16="http://schemas.microsoft.com/office/drawing/2014/main" id="{AEAAA4CC-F77F-FDF7-A090-8F934B256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638" y="2532063"/>
                <a:ext cx="0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5" name="Freeform 62">
                <a:extLst>
                  <a:ext uri="{FF2B5EF4-FFF2-40B4-BE49-F238E27FC236}">
                    <a16:creationId xmlns:a16="http://schemas.microsoft.com/office/drawing/2014/main" id="{F9D48362-E242-6ABD-28F6-4F9A5F64FB16}"/>
                  </a:ext>
                </a:extLst>
              </p:cNvPr>
              <p:cNvSpPr/>
              <p:nvPr/>
            </p:nvSpPr>
            <p:spPr bwMode="auto">
              <a:xfrm>
                <a:off x="3944938" y="1860550"/>
                <a:ext cx="247650" cy="307975"/>
              </a:xfrm>
              <a:custGeom>
                <a:avLst/>
                <a:gdLst>
                  <a:gd name="T0" fmla="*/ 130 w 307"/>
                  <a:gd name="T1" fmla="*/ 271 h 381"/>
                  <a:gd name="T2" fmla="*/ 138 w 307"/>
                  <a:gd name="T3" fmla="*/ 234 h 381"/>
                  <a:gd name="T4" fmla="*/ 148 w 307"/>
                  <a:gd name="T5" fmla="*/ 196 h 381"/>
                  <a:gd name="T6" fmla="*/ 160 w 307"/>
                  <a:gd name="T7" fmla="*/ 153 h 381"/>
                  <a:gd name="T8" fmla="*/ 173 w 307"/>
                  <a:gd name="T9" fmla="*/ 110 h 381"/>
                  <a:gd name="T10" fmla="*/ 179 w 307"/>
                  <a:gd name="T11" fmla="*/ 90 h 381"/>
                  <a:gd name="T12" fmla="*/ 184 w 307"/>
                  <a:gd name="T13" fmla="*/ 72 h 381"/>
                  <a:gd name="T14" fmla="*/ 197 w 307"/>
                  <a:gd name="T15" fmla="*/ 36 h 381"/>
                  <a:gd name="T16" fmla="*/ 90 w 307"/>
                  <a:gd name="T17" fmla="*/ 0 h 381"/>
                  <a:gd name="T18" fmla="*/ 73 w 307"/>
                  <a:gd name="T19" fmla="*/ 52 h 381"/>
                  <a:gd name="T20" fmla="*/ 40 w 307"/>
                  <a:gd name="T21" fmla="*/ 166 h 381"/>
                  <a:gd name="T22" fmla="*/ 31 w 307"/>
                  <a:gd name="T23" fmla="*/ 197 h 381"/>
                  <a:gd name="T24" fmla="*/ 24 w 307"/>
                  <a:gd name="T25" fmla="*/ 228 h 381"/>
                  <a:gd name="T26" fmla="*/ 12 w 307"/>
                  <a:gd name="T27" fmla="*/ 282 h 381"/>
                  <a:gd name="T28" fmla="*/ 3 w 307"/>
                  <a:gd name="T29" fmla="*/ 320 h 381"/>
                  <a:gd name="T30" fmla="*/ 0 w 307"/>
                  <a:gd name="T31" fmla="*/ 335 h 381"/>
                  <a:gd name="T32" fmla="*/ 225 w 307"/>
                  <a:gd name="T33" fmla="*/ 381 h 381"/>
                  <a:gd name="T34" fmla="*/ 227 w 307"/>
                  <a:gd name="T35" fmla="*/ 367 h 381"/>
                  <a:gd name="T36" fmla="*/ 236 w 307"/>
                  <a:gd name="T37" fmla="*/ 332 h 381"/>
                  <a:gd name="T38" fmla="*/ 247 w 307"/>
                  <a:gd name="T39" fmla="*/ 283 h 381"/>
                  <a:gd name="T40" fmla="*/ 253 w 307"/>
                  <a:gd name="T41" fmla="*/ 255 h 381"/>
                  <a:gd name="T42" fmla="*/ 261 w 307"/>
                  <a:gd name="T43" fmla="*/ 227 h 381"/>
                  <a:gd name="T44" fmla="*/ 291 w 307"/>
                  <a:gd name="T45" fmla="*/ 123 h 381"/>
                  <a:gd name="T46" fmla="*/ 307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271"/>
                    </a:moveTo>
                    <a:cubicBezTo>
                      <a:pt x="130" y="271"/>
                      <a:pt x="133" y="256"/>
                      <a:pt x="138" y="234"/>
                    </a:cubicBezTo>
                    <a:cubicBezTo>
                      <a:pt x="140" y="223"/>
                      <a:pt x="144" y="210"/>
                      <a:pt x="148" y="196"/>
                    </a:cubicBezTo>
                    <a:cubicBezTo>
                      <a:pt x="152" y="182"/>
                      <a:pt x="156" y="168"/>
                      <a:pt x="160" y="153"/>
                    </a:cubicBezTo>
                    <a:cubicBezTo>
                      <a:pt x="165" y="138"/>
                      <a:pt x="169" y="123"/>
                      <a:pt x="173" y="110"/>
                    </a:cubicBezTo>
                    <a:cubicBezTo>
                      <a:pt x="175" y="103"/>
                      <a:pt x="176" y="96"/>
                      <a:pt x="179" y="90"/>
                    </a:cubicBezTo>
                    <a:cubicBezTo>
                      <a:pt x="181" y="84"/>
                      <a:pt x="183" y="78"/>
                      <a:pt x="184" y="72"/>
                    </a:cubicBezTo>
                    <a:cubicBezTo>
                      <a:pt x="192" y="50"/>
                      <a:pt x="197" y="36"/>
                      <a:pt x="197" y="3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83" y="21"/>
                      <a:pt x="73" y="52"/>
                    </a:cubicBezTo>
                    <a:cubicBezTo>
                      <a:pt x="63" y="83"/>
                      <a:pt x="52" y="125"/>
                      <a:pt x="40" y="166"/>
                    </a:cubicBezTo>
                    <a:cubicBezTo>
                      <a:pt x="37" y="177"/>
                      <a:pt x="34" y="187"/>
                      <a:pt x="31" y="197"/>
                    </a:cubicBezTo>
                    <a:cubicBezTo>
                      <a:pt x="29" y="208"/>
                      <a:pt x="26" y="218"/>
                      <a:pt x="24" y="228"/>
                    </a:cubicBezTo>
                    <a:cubicBezTo>
                      <a:pt x="20" y="248"/>
                      <a:pt x="15" y="266"/>
                      <a:pt x="12" y="282"/>
                    </a:cubicBezTo>
                    <a:cubicBezTo>
                      <a:pt x="8" y="298"/>
                      <a:pt x="5" y="311"/>
                      <a:pt x="3" y="320"/>
                    </a:cubicBezTo>
                    <a:cubicBezTo>
                      <a:pt x="1" y="330"/>
                      <a:pt x="0" y="335"/>
                      <a:pt x="0" y="335"/>
                    </a:cubicBezTo>
                    <a:cubicBezTo>
                      <a:pt x="225" y="381"/>
                      <a:pt x="225" y="381"/>
                      <a:pt x="225" y="381"/>
                    </a:cubicBezTo>
                    <a:cubicBezTo>
                      <a:pt x="225" y="381"/>
                      <a:pt x="225" y="376"/>
                      <a:pt x="227" y="367"/>
                    </a:cubicBezTo>
                    <a:cubicBezTo>
                      <a:pt x="229" y="359"/>
                      <a:pt x="232" y="347"/>
                      <a:pt x="236" y="332"/>
                    </a:cubicBezTo>
                    <a:cubicBezTo>
                      <a:pt x="239" y="318"/>
                      <a:pt x="243" y="301"/>
                      <a:pt x="247" y="283"/>
                    </a:cubicBezTo>
                    <a:cubicBezTo>
                      <a:pt x="249" y="274"/>
                      <a:pt x="251" y="265"/>
                      <a:pt x="253" y="255"/>
                    </a:cubicBezTo>
                    <a:cubicBezTo>
                      <a:pt x="255" y="246"/>
                      <a:pt x="259" y="237"/>
                      <a:pt x="261" y="227"/>
                    </a:cubicBezTo>
                    <a:cubicBezTo>
                      <a:pt x="272" y="189"/>
                      <a:pt x="282" y="151"/>
                      <a:pt x="291" y="123"/>
                    </a:cubicBezTo>
                    <a:cubicBezTo>
                      <a:pt x="300" y="95"/>
                      <a:pt x="307" y="76"/>
                      <a:pt x="307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6" name="Line 63">
                <a:extLst>
                  <a:ext uri="{FF2B5EF4-FFF2-40B4-BE49-F238E27FC236}">
                    <a16:creationId xmlns:a16="http://schemas.microsoft.com/office/drawing/2014/main" id="{D144A648-7658-E7AF-CCAA-8688E0B4FE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6388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7" name="Line 64">
                <a:extLst>
                  <a:ext uri="{FF2B5EF4-FFF2-40B4-BE49-F238E27FC236}">
                    <a16:creationId xmlns:a16="http://schemas.microsoft.com/office/drawing/2014/main" id="{D06AF91F-D88D-EA2A-B988-A6F7BC616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588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8" name="Freeform 65">
                <a:extLst>
                  <a:ext uri="{FF2B5EF4-FFF2-40B4-BE49-F238E27FC236}">
                    <a16:creationId xmlns:a16="http://schemas.microsoft.com/office/drawing/2014/main" id="{73F4E986-550E-3006-1DAA-6BAA8673CE23}"/>
                  </a:ext>
                </a:extLst>
              </p:cNvPr>
              <p:cNvSpPr/>
              <p:nvPr/>
            </p:nvSpPr>
            <p:spPr bwMode="auto">
              <a:xfrm>
                <a:off x="4056063" y="1497013"/>
                <a:ext cx="282575" cy="320675"/>
              </a:xfrm>
              <a:custGeom>
                <a:avLst/>
                <a:gdLst>
                  <a:gd name="T0" fmla="*/ 205 w 348"/>
                  <a:gd name="T1" fmla="*/ 132 h 396"/>
                  <a:gd name="T2" fmla="*/ 187 w 348"/>
                  <a:gd name="T3" fmla="*/ 167 h 396"/>
                  <a:gd name="T4" fmla="*/ 152 w 348"/>
                  <a:gd name="T5" fmla="*/ 243 h 396"/>
                  <a:gd name="T6" fmla="*/ 134 w 348"/>
                  <a:gd name="T7" fmla="*/ 284 h 396"/>
                  <a:gd name="T8" fmla="*/ 119 w 348"/>
                  <a:gd name="T9" fmla="*/ 320 h 396"/>
                  <a:gd name="T10" fmla="*/ 105 w 348"/>
                  <a:gd name="T11" fmla="*/ 356 h 396"/>
                  <a:gd name="T12" fmla="*/ 0 w 348"/>
                  <a:gd name="T13" fmla="*/ 315 h 396"/>
                  <a:gd name="T14" fmla="*/ 20 w 348"/>
                  <a:gd name="T15" fmla="*/ 264 h 396"/>
                  <a:gd name="T16" fmla="*/ 42 w 348"/>
                  <a:gd name="T17" fmla="*/ 213 h 396"/>
                  <a:gd name="T18" fmla="*/ 69 w 348"/>
                  <a:gd name="T19" fmla="*/ 155 h 396"/>
                  <a:gd name="T20" fmla="*/ 82 w 348"/>
                  <a:gd name="T21" fmla="*/ 126 h 396"/>
                  <a:gd name="T22" fmla="*/ 96 w 348"/>
                  <a:gd name="T23" fmla="*/ 98 h 396"/>
                  <a:gd name="T24" fmla="*/ 121 w 348"/>
                  <a:gd name="T25" fmla="*/ 48 h 396"/>
                  <a:gd name="T26" fmla="*/ 146 w 348"/>
                  <a:gd name="T27" fmla="*/ 0 h 396"/>
                  <a:gd name="T28" fmla="*/ 348 w 348"/>
                  <a:gd name="T29" fmla="*/ 110 h 396"/>
                  <a:gd name="T30" fmla="*/ 325 w 348"/>
                  <a:gd name="T31" fmla="*/ 154 h 396"/>
                  <a:gd name="T32" fmla="*/ 302 w 348"/>
                  <a:gd name="T33" fmla="*/ 199 h 396"/>
                  <a:gd name="T34" fmla="*/ 289 w 348"/>
                  <a:gd name="T35" fmla="*/ 224 h 396"/>
                  <a:gd name="T36" fmla="*/ 277 w 348"/>
                  <a:gd name="T37" fmla="*/ 251 h 396"/>
                  <a:gd name="T38" fmla="*/ 253 w 348"/>
                  <a:gd name="T39" fmla="*/ 304 h 396"/>
                  <a:gd name="T40" fmla="*/ 233 w 348"/>
                  <a:gd name="T41" fmla="*/ 350 h 396"/>
                  <a:gd name="T42" fmla="*/ 215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132"/>
                    </a:moveTo>
                    <a:cubicBezTo>
                      <a:pt x="205" y="132"/>
                      <a:pt x="198" y="146"/>
                      <a:pt x="187" y="167"/>
                    </a:cubicBezTo>
                    <a:cubicBezTo>
                      <a:pt x="177" y="187"/>
                      <a:pt x="165" y="215"/>
                      <a:pt x="152" y="243"/>
                    </a:cubicBezTo>
                    <a:cubicBezTo>
                      <a:pt x="146" y="257"/>
                      <a:pt x="140" y="271"/>
                      <a:pt x="134" y="284"/>
                    </a:cubicBezTo>
                    <a:cubicBezTo>
                      <a:pt x="128" y="297"/>
                      <a:pt x="124" y="310"/>
                      <a:pt x="119" y="320"/>
                    </a:cubicBezTo>
                    <a:cubicBezTo>
                      <a:pt x="111" y="342"/>
                      <a:pt x="105" y="356"/>
                      <a:pt x="105" y="356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8" y="294"/>
                      <a:pt x="20" y="264"/>
                    </a:cubicBezTo>
                    <a:cubicBezTo>
                      <a:pt x="26" y="249"/>
                      <a:pt x="34" y="232"/>
                      <a:pt x="42" y="213"/>
                    </a:cubicBezTo>
                    <a:cubicBezTo>
                      <a:pt x="51" y="195"/>
                      <a:pt x="60" y="175"/>
                      <a:pt x="69" y="155"/>
                    </a:cubicBezTo>
                    <a:cubicBezTo>
                      <a:pt x="73" y="145"/>
                      <a:pt x="78" y="136"/>
                      <a:pt x="82" y="126"/>
                    </a:cubicBezTo>
                    <a:cubicBezTo>
                      <a:pt x="87" y="116"/>
                      <a:pt x="92" y="107"/>
                      <a:pt x="96" y="98"/>
                    </a:cubicBezTo>
                    <a:cubicBezTo>
                      <a:pt x="105" y="80"/>
                      <a:pt x="114" y="63"/>
                      <a:pt x="121" y="48"/>
                    </a:cubicBezTo>
                    <a:cubicBezTo>
                      <a:pt x="136" y="20"/>
                      <a:pt x="146" y="0"/>
                      <a:pt x="146" y="0"/>
                    </a:cubicBezTo>
                    <a:cubicBezTo>
                      <a:pt x="348" y="110"/>
                      <a:pt x="348" y="110"/>
                      <a:pt x="348" y="110"/>
                    </a:cubicBezTo>
                    <a:cubicBezTo>
                      <a:pt x="348" y="110"/>
                      <a:pt x="339" y="127"/>
                      <a:pt x="325" y="154"/>
                    </a:cubicBezTo>
                    <a:cubicBezTo>
                      <a:pt x="319" y="167"/>
                      <a:pt x="311" y="182"/>
                      <a:pt x="302" y="199"/>
                    </a:cubicBezTo>
                    <a:cubicBezTo>
                      <a:pt x="298" y="207"/>
                      <a:pt x="294" y="215"/>
                      <a:pt x="289" y="224"/>
                    </a:cubicBezTo>
                    <a:cubicBezTo>
                      <a:pt x="285" y="233"/>
                      <a:pt x="281" y="242"/>
                      <a:pt x="277" y="251"/>
                    </a:cubicBezTo>
                    <a:cubicBezTo>
                      <a:pt x="269" y="269"/>
                      <a:pt x="261" y="287"/>
                      <a:pt x="253" y="304"/>
                    </a:cubicBezTo>
                    <a:cubicBezTo>
                      <a:pt x="246" y="321"/>
                      <a:pt x="238" y="336"/>
                      <a:pt x="233" y="350"/>
                    </a:cubicBezTo>
                    <a:cubicBezTo>
                      <a:pt x="222" y="377"/>
                      <a:pt x="215" y="396"/>
                      <a:pt x="215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9" name="Line 66">
                <a:extLst>
                  <a:ext uri="{FF2B5EF4-FFF2-40B4-BE49-F238E27FC236}">
                    <a16:creationId xmlns:a16="http://schemas.microsoft.com/office/drawing/2014/main" id="{5196A46E-8DD8-DC50-539A-726060D96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638" y="1536700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0" name="Freeform 67">
                <a:extLst>
                  <a:ext uri="{FF2B5EF4-FFF2-40B4-BE49-F238E27FC236}">
                    <a16:creationId xmlns:a16="http://schemas.microsoft.com/office/drawing/2014/main" id="{541DA446-F48D-D715-98F8-67173C90C873}"/>
                  </a:ext>
                </a:extLst>
              </p:cNvPr>
              <p:cNvSpPr/>
              <p:nvPr/>
            </p:nvSpPr>
            <p:spPr bwMode="auto">
              <a:xfrm>
                <a:off x="4210050" y="1817688"/>
                <a:ext cx="20638" cy="50800"/>
              </a:xfrm>
              <a:custGeom>
                <a:avLst/>
                <a:gdLst>
                  <a:gd name="T0" fmla="*/ 0 w 25"/>
                  <a:gd name="T1" fmla="*/ 64 h 64"/>
                  <a:gd name="T2" fmla="*/ 4 w 25"/>
                  <a:gd name="T3" fmla="*/ 54 h 64"/>
                  <a:gd name="T4" fmla="*/ 12 w 25"/>
                  <a:gd name="T5" fmla="*/ 32 h 64"/>
                  <a:gd name="T6" fmla="*/ 25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0" y="64"/>
                    </a:moveTo>
                    <a:cubicBezTo>
                      <a:pt x="0" y="64"/>
                      <a:pt x="1" y="60"/>
                      <a:pt x="4" y="54"/>
                    </a:cubicBezTo>
                    <a:cubicBezTo>
                      <a:pt x="6" y="48"/>
                      <a:pt x="9" y="40"/>
                      <a:pt x="12" y="32"/>
                    </a:cubicBezTo>
                    <a:cubicBezTo>
                      <a:pt x="19" y="16"/>
                      <a:pt x="25" y="0"/>
                      <a:pt x="2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1" name="Freeform 68">
                <a:extLst>
                  <a:ext uri="{FF2B5EF4-FFF2-40B4-BE49-F238E27FC236}">
                    <a16:creationId xmlns:a16="http://schemas.microsoft.com/office/drawing/2014/main" id="{2B59A95E-DF93-4F25-E90D-E6B08D1CB98A}"/>
                  </a:ext>
                </a:extLst>
              </p:cNvPr>
              <p:cNvSpPr/>
              <p:nvPr/>
            </p:nvSpPr>
            <p:spPr bwMode="auto">
              <a:xfrm>
                <a:off x="4235450" y="1162050"/>
                <a:ext cx="304800" cy="327025"/>
              </a:xfrm>
              <a:custGeom>
                <a:avLst/>
                <a:gdLst>
                  <a:gd name="T0" fmla="*/ 144 w 377"/>
                  <a:gd name="T1" fmla="*/ 268 h 404"/>
                  <a:gd name="T2" fmla="*/ 149 w 377"/>
                  <a:gd name="T3" fmla="*/ 259 h 404"/>
                  <a:gd name="T4" fmla="*/ 165 w 377"/>
                  <a:gd name="T5" fmla="*/ 236 h 404"/>
                  <a:gd name="T6" fmla="*/ 213 w 377"/>
                  <a:gd name="T7" fmla="*/ 168 h 404"/>
                  <a:gd name="T8" fmla="*/ 240 w 377"/>
                  <a:gd name="T9" fmla="*/ 131 h 404"/>
                  <a:gd name="T10" fmla="*/ 264 w 377"/>
                  <a:gd name="T11" fmla="*/ 101 h 404"/>
                  <a:gd name="T12" fmla="*/ 287 w 377"/>
                  <a:gd name="T13" fmla="*/ 71 h 404"/>
                  <a:gd name="T14" fmla="*/ 200 w 377"/>
                  <a:gd name="T15" fmla="*/ 0 h 404"/>
                  <a:gd name="T16" fmla="*/ 166 w 377"/>
                  <a:gd name="T17" fmla="*/ 43 h 404"/>
                  <a:gd name="T18" fmla="*/ 96 w 377"/>
                  <a:gd name="T19" fmla="*/ 139 h 404"/>
                  <a:gd name="T20" fmla="*/ 77 w 377"/>
                  <a:gd name="T21" fmla="*/ 165 h 404"/>
                  <a:gd name="T22" fmla="*/ 59 w 377"/>
                  <a:gd name="T23" fmla="*/ 191 h 404"/>
                  <a:gd name="T24" fmla="*/ 29 w 377"/>
                  <a:gd name="T25" fmla="*/ 238 h 404"/>
                  <a:gd name="T26" fmla="*/ 0 w 377"/>
                  <a:gd name="T27" fmla="*/ 284 h 404"/>
                  <a:gd name="T28" fmla="*/ 196 w 377"/>
                  <a:gd name="T29" fmla="*/ 404 h 404"/>
                  <a:gd name="T30" fmla="*/ 222 w 377"/>
                  <a:gd name="T31" fmla="*/ 362 h 404"/>
                  <a:gd name="T32" fmla="*/ 249 w 377"/>
                  <a:gd name="T33" fmla="*/ 320 h 404"/>
                  <a:gd name="T34" fmla="*/ 266 w 377"/>
                  <a:gd name="T35" fmla="*/ 296 h 404"/>
                  <a:gd name="T36" fmla="*/ 283 w 377"/>
                  <a:gd name="T37" fmla="*/ 272 h 404"/>
                  <a:gd name="T38" fmla="*/ 347 w 377"/>
                  <a:gd name="T39" fmla="*/ 185 h 404"/>
                  <a:gd name="T40" fmla="*/ 377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144" y="268"/>
                    </a:moveTo>
                    <a:cubicBezTo>
                      <a:pt x="144" y="268"/>
                      <a:pt x="146" y="265"/>
                      <a:pt x="149" y="259"/>
                    </a:cubicBezTo>
                    <a:cubicBezTo>
                      <a:pt x="153" y="254"/>
                      <a:pt x="158" y="246"/>
                      <a:pt x="165" y="236"/>
                    </a:cubicBezTo>
                    <a:cubicBezTo>
                      <a:pt x="178" y="218"/>
                      <a:pt x="196" y="193"/>
                      <a:pt x="213" y="168"/>
                    </a:cubicBezTo>
                    <a:cubicBezTo>
                      <a:pt x="222" y="155"/>
                      <a:pt x="231" y="143"/>
                      <a:pt x="240" y="131"/>
                    </a:cubicBezTo>
                    <a:cubicBezTo>
                      <a:pt x="248" y="120"/>
                      <a:pt x="257" y="110"/>
                      <a:pt x="264" y="101"/>
                    </a:cubicBezTo>
                    <a:cubicBezTo>
                      <a:pt x="278" y="83"/>
                      <a:pt x="287" y="71"/>
                      <a:pt x="287" y="71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86" y="17"/>
                      <a:pt x="166" y="43"/>
                    </a:cubicBezTo>
                    <a:cubicBezTo>
                      <a:pt x="145" y="68"/>
                      <a:pt x="121" y="104"/>
                      <a:pt x="96" y="139"/>
                    </a:cubicBezTo>
                    <a:cubicBezTo>
                      <a:pt x="89" y="148"/>
                      <a:pt x="83" y="157"/>
                      <a:pt x="77" y="165"/>
                    </a:cubicBezTo>
                    <a:cubicBezTo>
                      <a:pt x="71" y="174"/>
                      <a:pt x="65" y="183"/>
                      <a:pt x="59" y="191"/>
                    </a:cubicBezTo>
                    <a:cubicBezTo>
                      <a:pt x="48" y="208"/>
                      <a:pt x="38" y="224"/>
                      <a:pt x="29" y="238"/>
                    </a:cubicBezTo>
                    <a:cubicBezTo>
                      <a:pt x="12" y="265"/>
                      <a:pt x="0" y="284"/>
                      <a:pt x="0" y="284"/>
                    </a:cubicBezTo>
                    <a:cubicBezTo>
                      <a:pt x="196" y="404"/>
                      <a:pt x="196" y="404"/>
                      <a:pt x="196" y="404"/>
                    </a:cubicBezTo>
                    <a:cubicBezTo>
                      <a:pt x="196" y="404"/>
                      <a:pt x="206" y="387"/>
                      <a:pt x="222" y="362"/>
                    </a:cubicBezTo>
                    <a:cubicBezTo>
                      <a:pt x="230" y="350"/>
                      <a:pt x="240" y="335"/>
                      <a:pt x="249" y="320"/>
                    </a:cubicBezTo>
                    <a:cubicBezTo>
                      <a:pt x="254" y="312"/>
                      <a:pt x="260" y="304"/>
                      <a:pt x="266" y="296"/>
                    </a:cubicBezTo>
                    <a:cubicBezTo>
                      <a:pt x="271" y="288"/>
                      <a:pt x="277" y="280"/>
                      <a:pt x="283" y="272"/>
                    </a:cubicBezTo>
                    <a:cubicBezTo>
                      <a:pt x="306" y="240"/>
                      <a:pt x="328" y="207"/>
                      <a:pt x="347" y="185"/>
                    </a:cubicBezTo>
                    <a:cubicBezTo>
                      <a:pt x="365" y="161"/>
                      <a:pt x="377" y="146"/>
                      <a:pt x="377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Freeform 69">
                <a:extLst>
                  <a:ext uri="{FF2B5EF4-FFF2-40B4-BE49-F238E27FC236}">
                    <a16:creationId xmlns:a16="http://schemas.microsoft.com/office/drawing/2014/main" id="{7314F3C6-FE63-9315-3CB9-2331F06EB76B}"/>
                  </a:ext>
                </a:extLst>
              </p:cNvPr>
              <p:cNvSpPr/>
              <p:nvPr/>
            </p:nvSpPr>
            <p:spPr bwMode="auto">
              <a:xfrm>
                <a:off x="4365625" y="1489075"/>
                <a:ext cx="28575" cy="47625"/>
              </a:xfrm>
              <a:custGeom>
                <a:avLst/>
                <a:gdLst>
                  <a:gd name="T0" fmla="*/ 36 w 36"/>
                  <a:gd name="T1" fmla="*/ 0 h 60"/>
                  <a:gd name="T2" fmla="*/ 30 w 36"/>
                  <a:gd name="T3" fmla="*/ 9 h 60"/>
                  <a:gd name="T4" fmla="*/ 18 w 36"/>
                  <a:gd name="T5" fmla="*/ 30 h 60"/>
                  <a:gd name="T6" fmla="*/ 0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36" y="0"/>
                      <a:pt x="33" y="4"/>
                      <a:pt x="30" y="9"/>
                    </a:cubicBezTo>
                    <a:cubicBezTo>
                      <a:pt x="26" y="15"/>
                      <a:pt x="22" y="22"/>
                      <a:pt x="18" y="30"/>
                    </a:cubicBezTo>
                    <a:cubicBezTo>
                      <a:pt x="9" y="45"/>
                      <a:pt x="0" y="60"/>
                      <a:pt x="0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3" name="Freeform 70">
                <a:extLst>
                  <a:ext uri="{FF2B5EF4-FFF2-40B4-BE49-F238E27FC236}">
                    <a16:creationId xmlns:a16="http://schemas.microsoft.com/office/drawing/2014/main" id="{ADFC452B-FEF6-F873-3989-D9BC221FEA1B}"/>
                  </a:ext>
                </a:extLst>
              </p:cNvPr>
              <p:cNvSpPr/>
              <p:nvPr/>
            </p:nvSpPr>
            <p:spPr bwMode="auto">
              <a:xfrm>
                <a:off x="4540250" y="1236663"/>
                <a:ext cx="36513" cy="44450"/>
              </a:xfrm>
              <a:custGeom>
                <a:avLst/>
                <a:gdLst>
                  <a:gd name="T0" fmla="*/ 44 w 44"/>
                  <a:gd name="T1" fmla="*/ 0 h 54"/>
                  <a:gd name="T2" fmla="*/ 37 w 44"/>
                  <a:gd name="T3" fmla="*/ 8 h 54"/>
                  <a:gd name="T4" fmla="*/ 29 w 44"/>
                  <a:gd name="T5" fmla="*/ 17 h 54"/>
                  <a:gd name="T6" fmla="*/ 21 w 44"/>
                  <a:gd name="T7" fmla="*/ 27 h 54"/>
                  <a:gd name="T8" fmla="*/ 0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0"/>
                    </a:moveTo>
                    <a:cubicBezTo>
                      <a:pt x="44" y="0"/>
                      <a:pt x="41" y="3"/>
                      <a:pt x="37" y="8"/>
                    </a:cubicBezTo>
                    <a:cubicBezTo>
                      <a:pt x="35" y="11"/>
                      <a:pt x="32" y="14"/>
                      <a:pt x="29" y="17"/>
                    </a:cubicBezTo>
                    <a:cubicBezTo>
                      <a:pt x="27" y="20"/>
                      <a:pt x="24" y="23"/>
                      <a:pt x="21" y="27"/>
                    </a:cubicBezTo>
                    <a:cubicBezTo>
                      <a:pt x="11" y="40"/>
                      <a:pt x="0" y="54"/>
                      <a:pt x="0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Freeform 71">
                <a:extLst>
                  <a:ext uri="{FF2B5EF4-FFF2-40B4-BE49-F238E27FC236}">
                    <a16:creationId xmlns:a16="http://schemas.microsoft.com/office/drawing/2014/main" id="{32558B31-B870-650D-CD1D-E17435A084BA}"/>
                  </a:ext>
                </a:extLst>
              </p:cNvPr>
              <p:cNvSpPr/>
              <p:nvPr/>
            </p:nvSpPr>
            <p:spPr bwMode="auto">
              <a:xfrm>
                <a:off x="4471988" y="876300"/>
                <a:ext cx="320675" cy="319088"/>
              </a:xfrm>
              <a:custGeom>
                <a:avLst/>
                <a:gdLst>
                  <a:gd name="T0" fmla="*/ 255 w 397"/>
                  <a:gd name="T1" fmla="*/ 144 h 395"/>
                  <a:gd name="T2" fmla="*/ 227 w 397"/>
                  <a:gd name="T3" fmla="*/ 170 h 395"/>
                  <a:gd name="T4" fmla="*/ 199 w 397"/>
                  <a:gd name="T5" fmla="*/ 197 h 395"/>
                  <a:gd name="T6" fmla="*/ 168 w 397"/>
                  <a:gd name="T7" fmla="*/ 230 h 395"/>
                  <a:gd name="T8" fmla="*/ 110 w 397"/>
                  <a:gd name="T9" fmla="*/ 291 h 395"/>
                  <a:gd name="T10" fmla="*/ 84 w 397"/>
                  <a:gd name="T11" fmla="*/ 319 h 395"/>
                  <a:gd name="T12" fmla="*/ 0 w 397"/>
                  <a:gd name="T13" fmla="*/ 245 h 395"/>
                  <a:gd name="T14" fmla="*/ 10 w 397"/>
                  <a:gd name="T15" fmla="*/ 234 h 395"/>
                  <a:gd name="T16" fmla="*/ 36 w 397"/>
                  <a:gd name="T17" fmla="*/ 204 h 395"/>
                  <a:gd name="T18" fmla="*/ 118 w 397"/>
                  <a:gd name="T19" fmla="*/ 118 h 395"/>
                  <a:gd name="T20" fmla="*/ 205 w 397"/>
                  <a:gd name="T21" fmla="*/ 36 h 395"/>
                  <a:gd name="T22" fmla="*/ 234 w 397"/>
                  <a:gd name="T23" fmla="*/ 10 h 395"/>
                  <a:gd name="T24" fmla="*/ 245 w 397"/>
                  <a:gd name="T25" fmla="*/ 0 h 395"/>
                  <a:gd name="T26" fmla="*/ 397 w 397"/>
                  <a:gd name="T27" fmla="*/ 172 h 395"/>
                  <a:gd name="T28" fmla="*/ 387 w 397"/>
                  <a:gd name="T29" fmla="*/ 180 h 395"/>
                  <a:gd name="T30" fmla="*/ 360 w 397"/>
                  <a:gd name="T31" fmla="*/ 204 h 395"/>
                  <a:gd name="T32" fmla="*/ 282 w 397"/>
                  <a:gd name="T33" fmla="*/ 279 h 395"/>
                  <a:gd name="T34" fmla="*/ 207 w 397"/>
                  <a:gd name="T35" fmla="*/ 358 h 395"/>
                  <a:gd name="T36" fmla="*/ 183 w 397"/>
                  <a:gd name="T37" fmla="*/ 384 h 395"/>
                  <a:gd name="T38" fmla="*/ 174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144"/>
                    </a:moveTo>
                    <a:cubicBezTo>
                      <a:pt x="255" y="144"/>
                      <a:pt x="244" y="154"/>
                      <a:pt x="227" y="170"/>
                    </a:cubicBezTo>
                    <a:cubicBezTo>
                      <a:pt x="219" y="178"/>
                      <a:pt x="209" y="187"/>
                      <a:pt x="199" y="197"/>
                    </a:cubicBezTo>
                    <a:cubicBezTo>
                      <a:pt x="189" y="208"/>
                      <a:pt x="178" y="219"/>
                      <a:pt x="168" y="230"/>
                    </a:cubicBezTo>
                    <a:cubicBezTo>
                      <a:pt x="146" y="252"/>
                      <a:pt x="125" y="274"/>
                      <a:pt x="110" y="291"/>
                    </a:cubicBezTo>
                    <a:cubicBezTo>
                      <a:pt x="95" y="308"/>
                      <a:pt x="84" y="319"/>
                      <a:pt x="84" y="31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5"/>
                      <a:pt x="4" y="241"/>
                      <a:pt x="10" y="234"/>
                    </a:cubicBezTo>
                    <a:cubicBezTo>
                      <a:pt x="16" y="227"/>
                      <a:pt x="25" y="216"/>
                      <a:pt x="36" y="204"/>
                    </a:cubicBezTo>
                    <a:cubicBezTo>
                      <a:pt x="59" y="181"/>
                      <a:pt x="89" y="150"/>
                      <a:pt x="118" y="118"/>
                    </a:cubicBezTo>
                    <a:cubicBezTo>
                      <a:pt x="150" y="88"/>
                      <a:pt x="181" y="58"/>
                      <a:pt x="205" y="36"/>
                    </a:cubicBezTo>
                    <a:cubicBezTo>
                      <a:pt x="216" y="25"/>
                      <a:pt x="227" y="16"/>
                      <a:pt x="234" y="10"/>
                    </a:cubicBezTo>
                    <a:cubicBezTo>
                      <a:pt x="241" y="3"/>
                      <a:pt x="245" y="0"/>
                      <a:pt x="245" y="0"/>
                    </a:cubicBezTo>
                    <a:cubicBezTo>
                      <a:pt x="397" y="172"/>
                      <a:pt x="397" y="172"/>
                      <a:pt x="397" y="172"/>
                    </a:cubicBezTo>
                    <a:cubicBezTo>
                      <a:pt x="397" y="172"/>
                      <a:pt x="393" y="175"/>
                      <a:pt x="387" y="180"/>
                    </a:cubicBezTo>
                    <a:cubicBezTo>
                      <a:pt x="380" y="186"/>
                      <a:pt x="371" y="194"/>
                      <a:pt x="360" y="204"/>
                    </a:cubicBezTo>
                    <a:cubicBezTo>
                      <a:pt x="339" y="225"/>
                      <a:pt x="310" y="252"/>
                      <a:pt x="282" y="279"/>
                    </a:cubicBezTo>
                    <a:cubicBezTo>
                      <a:pt x="255" y="308"/>
                      <a:pt x="227" y="336"/>
                      <a:pt x="207" y="358"/>
                    </a:cubicBezTo>
                    <a:cubicBezTo>
                      <a:pt x="197" y="368"/>
                      <a:pt x="189" y="378"/>
                      <a:pt x="183" y="384"/>
                    </a:cubicBezTo>
                    <a:cubicBezTo>
                      <a:pt x="177" y="391"/>
                      <a:pt x="174" y="395"/>
                      <a:pt x="174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" name="Line 72">
                <a:extLst>
                  <a:ext uri="{FF2B5EF4-FFF2-40B4-BE49-F238E27FC236}">
                    <a16:creationId xmlns:a16="http://schemas.microsoft.com/office/drawing/2014/main" id="{84D9A939-1503-EFDC-8CAB-7BE9F9BC0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2663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Line 73">
                <a:extLst>
                  <a:ext uri="{FF2B5EF4-FFF2-40B4-BE49-F238E27FC236}">
                    <a16:creationId xmlns:a16="http://schemas.microsoft.com/office/drawing/2014/main" id="{4E7A8AD3-5A4B-C3AF-0CF3-B23CCCB81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6763" y="1195388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7" name="Freeform 74">
                <a:extLst>
                  <a:ext uri="{FF2B5EF4-FFF2-40B4-BE49-F238E27FC236}">
                    <a16:creationId xmlns:a16="http://schemas.microsoft.com/office/drawing/2014/main" id="{207FAB5A-6F1C-9FC0-39FB-AF214638A895}"/>
                  </a:ext>
                </a:extLst>
              </p:cNvPr>
              <p:cNvSpPr/>
              <p:nvPr/>
            </p:nvSpPr>
            <p:spPr bwMode="auto">
              <a:xfrm>
                <a:off x="4764088" y="636588"/>
                <a:ext cx="323850" cy="304800"/>
              </a:xfrm>
              <a:custGeom>
                <a:avLst/>
                <a:gdLst>
                  <a:gd name="T0" fmla="*/ 139 w 401"/>
                  <a:gd name="T1" fmla="*/ 233 h 378"/>
                  <a:gd name="T2" fmla="*/ 239 w 401"/>
                  <a:gd name="T3" fmla="*/ 162 h 378"/>
                  <a:gd name="T4" fmla="*/ 342 w 401"/>
                  <a:gd name="T5" fmla="*/ 96 h 378"/>
                  <a:gd name="T6" fmla="*/ 283 w 401"/>
                  <a:gd name="T7" fmla="*/ 0 h 378"/>
                  <a:gd name="T8" fmla="*/ 237 w 401"/>
                  <a:gd name="T9" fmla="*/ 29 h 378"/>
                  <a:gd name="T10" fmla="*/ 191 w 401"/>
                  <a:gd name="T11" fmla="*/ 59 h 378"/>
                  <a:gd name="T12" fmla="*/ 178 w 401"/>
                  <a:gd name="T13" fmla="*/ 67 h 378"/>
                  <a:gd name="T14" fmla="*/ 165 w 401"/>
                  <a:gd name="T15" fmla="*/ 76 h 378"/>
                  <a:gd name="T16" fmla="*/ 138 w 401"/>
                  <a:gd name="T17" fmla="*/ 95 h 378"/>
                  <a:gd name="T18" fmla="*/ 87 w 401"/>
                  <a:gd name="T19" fmla="*/ 132 h 378"/>
                  <a:gd name="T20" fmla="*/ 63 w 401"/>
                  <a:gd name="T21" fmla="*/ 149 h 378"/>
                  <a:gd name="T22" fmla="*/ 42 w 401"/>
                  <a:gd name="T23" fmla="*/ 165 h 378"/>
                  <a:gd name="T24" fmla="*/ 0 w 401"/>
                  <a:gd name="T25" fmla="*/ 199 h 378"/>
                  <a:gd name="T26" fmla="*/ 143 w 401"/>
                  <a:gd name="T27" fmla="*/ 378 h 378"/>
                  <a:gd name="T28" fmla="*/ 181 w 401"/>
                  <a:gd name="T29" fmla="*/ 348 h 378"/>
                  <a:gd name="T30" fmla="*/ 269 w 401"/>
                  <a:gd name="T31" fmla="*/ 284 h 378"/>
                  <a:gd name="T32" fmla="*/ 293 w 401"/>
                  <a:gd name="T33" fmla="*/ 267 h 378"/>
                  <a:gd name="T34" fmla="*/ 316 w 401"/>
                  <a:gd name="T35" fmla="*/ 251 h 378"/>
                  <a:gd name="T36" fmla="*/ 359 w 401"/>
                  <a:gd name="T37" fmla="*/ 224 h 378"/>
                  <a:gd name="T38" fmla="*/ 401 w 401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8">
                    <a:moveTo>
                      <a:pt x="139" y="233"/>
                    </a:moveTo>
                    <a:cubicBezTo>
                      <a:pt x="139" y="233"/>
                      <a:pt x="189" y="197"/>
                      <a:pt x="239" y="162"/>
                    </a:cubicBezTo>
                    <a:cubicBezTo>
                      <a:pt x="290" y="129"/>
                      <a:pt x="342" y="96"/>
                      <a:pt x="342" y="96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0"/>
                      <a:pt x="265" y="11"/>
                      <a:pt x="237" y="29"/>
                    </a:cubicBezTo>
                    <a:cubicBezTo>
                      <a:pt x="224" y="38"/>
                      <a:pt x="208" y="48"/>
                      <a:pt x="191" y="59"/>
                    </a:cubicBezTo>
                    <a:cubicBezTo>
                      <a:pt x="186" y="62"/>
                      <a:pt x="182" y="64"/>
                      <a:pt x="178" y="67"/>
                    </a:cubicBezTo>
                    <a:cubicBezTo>
                      <a:pt x="173" y="70"/>
                      <a:pt x="169" y="73"/>
                      <a:pt x="165" y="76"/>
                    </a:cubicBezTo>
                    <a:cubicBezTo>
                      <a:pt x="156" y="83"/>
                      <a:pt x="147" y="89"/>
                      <a:pt x="138" y="95"/>
                    </a:cubicBezTo>
                    <a:cubicBezTo>
                      <a:pt x="121" y="108"/>
                      <a:pt x="103" y="120"/>
                      <a:pt x="87" y="132"/>
                    </a:cubicBezTo>
                    <a:cubicBezTo>
                      <a:pt x="78" y="138"/>
                      <a:pt x="70" y="143"/>
                      <a:pt x="63" y="149"/>
                    </a:cubicBezTo>
                    <a:cubicBezTo>
                      <a:pt x="56" y="155"/>
                      <a:pt x="49" y="160"/>
                      <a:pt x="42" y="165"/>
                    </a:cubicBezTo>
                    <a:cubicBezTo>
                      <a:pt x="17" y="185"/>
                      <a:pt x="0" y="199"/>
                      <a:pt x="0" y="199"/>
                    </a:cubicBezTo>
                    <a:cubicBezTo>
                      <a:pt x="143" y="378"/>
                      <a:pt x="143" y="378"/>
                      <a:pt x="143" y="378"/>
                    </a:cubicBezTo>
                    <a:cubicBezTo>
                      <a:pt x="143" y="378"/>
                      <a:pt x="158" y="366"/>
                      <a:pt x="181" y="348"/>
                    </a:cubicBezTo>
                    <a:cubicBezTo>
                      <a:pt x="204" y="329"/>
                      <a:pt x="237" y="307"/>
                      <a:pt x="269" y="284"/>
                    </a:cubicBezTo>
                    <a:cubicBezTo>
                      <a:pt x="277" y="278"/>
                      <a:pt x="285" y="273"/>
                      <a:pt x="293" y="267"/>
                    </a:cubicBezTo>
                    <a:cubicBezTo>
                      <a:pt x="301" y="261"/>
                      <a:pt x="309" y="256"/>
                      <a:pt x="316" y="251"/>
                    </a:cubicBezTo>
                    <a:cubicBezTo>
                      <a:pt x="332" y="241"/>
                      <a:pt x="347" y="232"/>
                      <a:pt x="359" y="224"/>
                    </a:cubicBezTo>
                    <a:cubicBezTo>
                      <a:pt x="384" y="208"/>
                      <a:pt x="401" y="197"/>
                      <a:pt x="401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Freeform 75">
                <a:extLst>
                  <a:ext uri="{FF2B5EF4-FFF2-40B4-BE49-F238E27FC236}">
                    <a16:creationId xmlns:a16="http://schemas.microsoft.com/office/drawing/2014/main" id="{4733BB27-61B6-7273-E0C4-A57340DBEACF}"/>
                  </a:ext>
                </a:extLst>
              </p:cNvPr>
              <p:cNvSpPr/>
              <p:nvPr/>
            </p:nvSpPr>
            <p:spPr bwMode="auto">
              <a:xfrm>
                <a:off x="4835525" y="941388"/>
                <a:ext cx="42863" cy="36513"/>
              </a:xfrm>
              <a:custGeom>
                <a:avLst/>
                <a:gdLst>
                  <a:gd name="T0" fmla="*/ 54 w 54"/>
                  <a:gd name="T1" fmla="*/ 0 h 44"/>
                  <a:gd name="T2" fmla="*/ 26 w 54"/>
                  <a:gd name="T3" fmla="*/ 22 h 44"/>
                  <a:gd name="T4" fmla="*/ 16 w 54"/>
                  <a:gd name="T5" fmla="*/ 30 h 44"/>
                  <a:gd name="T6" fmla="*/ 8 w 54"/>
                  <a:gd name="T7" fmla="*/ 37 h 44"/>
                  <a:gd name="T8" fmla="*/ 0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54" y="0"/>
                    </a:moveTo>
                    <a:cubicBezTo>
                      <a:pt x="54" y="0"/>
                      <a:pt x="40" y="11"/>
                      <a:pt x="26" y="22"/>
                    </a:cubicBezTo>
                    <a:cubicBezTo>
                      <a:pt x="23" y="25"/>
                      <a:pt x="19" y="27"/>
                      <a:pt x="16" y="30"/>
                    </a:cubicBezTo>
                    <a:cubicBezTo>
                      <a:pt x="13" y="32"/>
                      <a:pt x="10" y="35"/>
                      <a:pt x="8" y="37"/>
                    </a:cubicBezTo>
                    <a:cubicBezTo>
                      <a:pt x="3" y="41"/>
                      <a:pt x="0" y="44"/>
                      <a:pt x="0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9" name="Freeform 76">
                <a:extLst>
                  <a:ext uri="{FF2B5EF4-FFF2-40B4-BE49-F238E27FC236}">
                    <a16:creationId xmlns:a16="http://schemas.microsoft.com/office/drawing/2014/main" id="{494D6C84-66AD-8D81-8A21-14511834688D}"/>
                  </a:ext>
                </a:extLst>
              </p:cNvPr>
              <p:cNvSpPr/>
              <p:nvPr/>
            </p:nvSpPr>
            <p:spPr bwMode="auto">
              <a:xfrm>
                <a:off x="5087938" y="766763"/>
                <a:ext cx="47625" cy="28575"/>
              </a:xfrm>
              <a:custGeom>
                <a:avLst/>
                <a:gdLst>
                  <a:gd name="T0" fmla="*/ 59 w 59"/>
                  <a:gd name="T1" fmla="*/ 0 h 35"/>
                  <a:gd name="T2" fmla="*/ 29 w 59"/>
                  <a:gd name="T3" fmla="*/ 17 h 35"/>
                  <a:gd name="T4" fmla="*/ 9 w 59"/>
                  <a:gd name="T5" fmla="*/ 29 h 35"/>
                  <a:gd name="T6" fmla="*/ 0 w 59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0"/>
                    </a:moveTo>
                    <a:cubicBezTo>
                      <a:pt x="59" y="0"/>
                      <a:pt x="44" y="8"/>
                      <a:pt x="29" y="17"/>
                    </a:cubicBezTo>
                    <a:cubicBezTo>
                      <a:pt x="22" y="21"/>
                      <a:pt x="14" y="26"/>
                      <a:pt x="9" y="29"/>
                    </a:cubicBezTo>
                    <a:cubicBezTo>
                      <a:pt x="3" y="33"/>
                      <a:pt x="0" y="35"/>
                      <a:pt x="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0" name="Freeform 77">
                <a:extLst>
                  <a:ext uri="{FF2B5EF4-FFF2-40B4-BE49-F238E27FC236}">
                    <a16:creationId xmlns:a16="http://schemas.microsoft.com/office/drawing/2014/main" id="{7DA46E54-6409-0E82-DD4E-AFA1B8D3810B}"/>
                  </a:ext>
                </a:extLst>
              </p:cNvPr>
              <p:cNvSpPr/>
              <p:nvPr/>
            </p:nvSpPr>
            <p:spPr bwMode="auto">
              <a:xfrm>
                <a:off x="5092700" y="458788"/>
                <a:ext cx="322263" cy="280988"/>
              </a:xfrm>
              <a:custGeom>
                <a:avLst/>
                <a:gdLst>
                  <a:gd name="T0" fmla="*/ 274 w 398"/>
                  <a:gd name="T1" fmla="*/ 138 h 346"/>
                  <a:gd name="T2" fmla="*/ 239 w 398"/>
                  <a:gd name="T3" fmla="*/ 154 h 346"/>
                  <a:gd name="T4" fmla="*/ 203 w 398"/>
                  <a:gd name="T5" fmla="*/ 170 h 346"/>
                  <a:gd name="T6" fmla="*/ 163 w 398"/>
                  <a:gd name="T7" fmla="*/ 189 h 346"/>
                  <a:gd name="T8" fmla="*/ 88 w 398"/>
                  <a:gd name="T9" fmla="*/ 227 h 346"/>
                  <a:gd name="T10" fmla="*/ 63 w 398"/>
                  <a:gd name="T11" fmla="*/ 240 h 346"/>
                  <a:gd name="T12" fmla="*/ 54 w 398"/>
                  <a:gd name="T13" fmla="*/ 245 h 346"/>
                  <a:gd name="T14" fmla="*/ 0 w 398"/>
                  <a:gd name="T15" fmla="*/ 146 h 346"/>
                  <a:gd name="T16" fmla="*/ 3 w 398"/>
                  <a:gd name="T17" fmla="*/ 144 h 346"/>
                  <a:gd name="T18" fmla="*/ 13 w 398"/>
                  <a:gd name="T19" fmla="*/ 139 h 346"/>
                  <a:gd name="T20" fmla="*/ 48 w 398"/>
                  <a:gd name="T21" fmla="*/ 121 h 346"/>
                  <a:gd name="T22" fmla="*/ 98 w 398"/>
                  <a:gd name="T23" fmla="*/ 96 h 346"/>
                  <a:gd name="T24" fmla="*/ 125 w 398"/>
                  <a:gd name="T25" fmla="*/ 82 h 346"/>
                  <a:gd name="T26" fmla="*/ 155 w 398"/>
                  <a:gd name="T27" fmla="*/ 68 h 346"/>
                  <a:gd name="T28" fmla="*/ 213 w 398"/>
                  <a:gd name="T29" fmla="*/ 42 h 346"/>
                  <a:gd name="T30" fmla="*/ 264 w 398"/>
                  <a:gd name="T31" fmla="*/ 20 h 346"/>
                  <a:gd name="T32" fmla="*/ 314 w 398"/>
                  <a:gd name="T33" fmla="*/ 0 h 346"/>
                  <a:gd name="T34" fmla="*/ 398 w 398"/>
                  <a:gd name="T35" fmla="*/ 214 h 346"/>
                  <a:gd name="T36" fmla="*/ 353 w 398"/>
                  <a:gd name="T37" fmla="*/ 232 h 346"/>
                  <a:gd name="T38" fmla="*/ 306 w 398"/>
                  <a:gd name="T39" fmla="*/ 252 h 346"/>
                  <a:gd name="T40" fmla="*/ 254 w 398"/>
                  <a:gd name="T41" fmla="*/ 276 h 346"/>
                  <a:gd name="T42" fmla="*/ 227 w 398"/>
                  <a:gd name="T43" fmla="*/ 288 h 346"/>
                  <a:gd name="T44" fmla="*/ 201 w 398"/>
                  <a:gd name="T45" fmla="*/ 301 h 346"/>
                  <a:gd name="T46" fmla="*/ 156 w 398"/>
                  <a:gd name="T47" fmla="*/ 324 h 346"/>
                  <a:gd name="T48" fmla="*/ 112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138"/>
                    </a:moveTo>
                    <a:cubicBezTo>
                      <a:pt x="274" y="138"/>
                      <a:pt x="260" y="144"/>
                      <a:pt x="239" y="154"/>
                    </a:cubicBezTo>
                    <a:cubicBezTo>
                      <a:pt x="228" y="159"/>
                      <a:pt x="216" y="164"/>
                      <a:pt x="203" y="170"/>
                    </a:cubicBezTo>
                    <a:cubicBezTo>
                      <a:pt x="190" y="176"/>
                      <a:pt x="176" y="182"/>
                      <a:pt x="163" y="189"/>
                    </a:cubicBezTo>
                    <a:cubicBezTo>
                      <a:pt x="135" y="203"/>
                      <a:pt x="108" y="217"/>
                      <a:pt x="88" y="227"/>
                    </a:cubicBezTo>
                    <a:cubicBezTo>
                      <a:pt x="77" y="233"/>
                      <a:pt x="69" y="237"/>
                      <a:pt x="63" y="240"/>
                    </a:cubicBezTo>
                    <a:cubicBezTo>
                      <a:pt x="57" y="243"/>
                      <a:pt x="54" y="245"/>
                      <a:pt x="54" y="2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1" y="146"/>
                      <a:pt x="3" y="144"/>
                    </a:cubicBezTo>
                    <a:cubicBezTo>
                      <a:pt x="6" y="143"/>
                      <a:pt x="9" y="141"/>
                      <a:pt x="13" y="139"/>
                    </a:cubicBezTo>
                    <a:cubicBezTo>
                      <a:pt x="22" y="135"/>
                      <a:pt x="34" y="129"/>
                      <a:pt x="48" y="121"/>
                    </a:cubicBezTo>
                    <a:cubicBezTo>
                      <a:pt x="63" y="114"/>
                      <a:pt x="79" y="105"/>
                      <a:pt x="98" y="96"/>
                    </a:cubicBezTo>
                    <a:cubicBezTo>
                      <a:pt x="107" y="91"/>
                      <a:pt x="116" y="87"/>
                      <a:pt x="125" y="82"/>
                    </a:cubicBezTo>
                    <a:cubicBezTo>
                      <a:pt x="135" y="77"/>
                      <a:pt x="145" y="73"/>
                      <a:pt x="155" y="68"/>
                    </a:cubicBezTo>
                    <a:cubicBezTo>
                      <a:pt x="175" y="59"/>
                      <a:pt x="194" y="51"/>
                      <a:pt x="213" y="42"/>
                    </a:cubicBezTo>
                    <a:cubicBezTo>
                      <a:pt x="231" y="34"/>
                      <a:pt x="248" y="26"/>
                      <a:pt x="264" y="20"/>
                    </a:cubicBezTo>
                    <a:cubicBezTo>
                      <a:pt x="294" y="8"/>
                      <a:pt x="314" y="0"/>
                      <a:pt x="314" y="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398" y="214"/>
                      <a:pt x="380" y="221"/>
                      <a:pt x="353" y="232"/>
                    </a:cubicBezTo>
                    <a:cubicBezTo>
                      <a:pt x="339" y="237"/>
                      <a:pt x="323" y="244"/>
                      <a:pt x="306" y="252"/>
                    </a:cubicBezTo>
                    <a:cubicBezTo>
                      <a:pt x="289" y="259"/>
                      <a:pt x="271" y="268"/>
                      <a:pt x="254" y="276"/>
                    </a:cubicBezTo>
                    <a:cubicBezTo>
                      <a:pt x="245" y="280"/>
                      <a:pt x="236" y="284"/>
                      <a:pt x="227" y="288"/>
                    </a:cubicBezTo>
                    <a:cubicBezTo>
                      <a:pt x="218" y="292"/>
                      <a:pt x="210" y="297"/>
                      <a:pt x="201" y="301"/>
                    </a:cubicBezTo>
                    <a:cubicBezTo>
                      <a:pt x="185" y="309"/>
                      <a:pt x="169" y="317"/>
                      <a:pt x="156" y="324"/>
                    </a:cubicBezTo>
                    <a:cubicBezTo>
                      <a:pt x="130" y="337"/>
                      <a:pt x="112" y="346"/>
                      <a:pt x="112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1" name="Freeform 78">
                <a:extLst>
                  <a:ext uri="{FF2B5EF4-FFF2-40B4-BE49-F238E27FC236}">
                    <a16:creationId xmlns:a16="http://schemas.microsoft.com/office/drawing/2014/main" id="{405B5B12-9252-0CB8-4449-B9FB4300BA7C}"/>
                  </a:ext>
                </a:extLst>
              </p:cNvPr>
              <p:cNvSpPr/>
              <p:nvPr/>
            </p:nvSpPr>
            <p:spPr bwMode="auto">
              <a:xfrm>
                <a:off x="5414963" y="611188"/>
                <a:ext cx="52388" cy="20638"/>
              </a:xfrm>
              <a:custGeom>
                <a:avLst/>
                <a:gdLst>
                  <a:gd name="T0" fmla="*/ 0 w 65"/>
                  <a:gd name="T1" fmla="*/ 26 h 26"/>
                  <a:gd name="T2" fmla="*/ 33 w 65"/>
                  <a:gd name="T3" fmla="*/ 13 h 26"/>
                  <a:gd name="T4" fmla="*/ 55 w 65"/>
                  <a:gd name="T5" fmla="*/ 4 h 26"/>
                  <a:gd name="T6" fmla="*/ 65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26"/>
                    </a:moveTo>
                    <a:cubicBezTo>
                      <a:pt x="0" y="26"/>
                      <a:pt x="17" y="19"/>
                      <a:pt x="33" y="13"/>
                    </a:cubicBezTo>
                    <a:cubicBezTo>
                      <a:pt x="41" y="10"/>
                      <a:pt x="49" y="6"/>
                      <a:pt x="55" y="4"/>
                    </a:cubicBezTo>
                    <a:cubicBezTo>
                      <a:pt x="61" y="2"/>
                      <a:pt x="65" y="0"/>
                      <a:pt x="6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2" name="Line 79">
                <a:extLst>
                  <a:ext uri="{FF2B5EF4-FFF2-40B4-BE49-F238E27FC236}">
                    <a16:creationId xmlns:a16="http://schemas.microsoft.com/office/drawing/2014/main" id="{6E43DE4C-A14B-29E6-787C-E38AFBA20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563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3" name="Freeform 80">
                <a:extLst>
                  <a:ext uri="{FF2B5EF4-FFF2-40B4-BE49-F238E27FC236}">
                    <a16:creationId xmlns:a16="http://schemas.microsoft.com/office/drawing/2014/main" id="{5B4AED01-B41A-E051-DD0F-951CA861CCE3}"/>
                  </a:ext>
                </a:extLst>
              </p:cNvPr>
              <p:cNvSpPr/>
              <p:nvPr/>
            </p:nvSpPr>
            <p:spPr bwMode="auto">
              <a:xfrm>
                <a:off x="5461000" y="344488"/>
                <a:ext cx="304800" cy="249238"/>
              </a:xfrm>
              <a:custGeom>
                <a:avLst/>
                <a:gdLst>
                  <a:gd name="T0" fmla="*/ 120 w 377"/>
                  <a:gd name="T1" fmla="*/ 170 h 308"/>
                  <a:gd name="T2" fmla="*/ 157 w 377"/>
                  <a:gd name="T3" fmla="*/ 160 h 308"/>
                  <a:gd name="T4" fmla="*/ 194 w 377"/>
                  <a:gd name="T5" fmla="*/ 149 h 308"/>
                  <a:gd name="T6" fmla="*/ 216 w 377"/>
                  <a:gd name="T7" fmla="*/ 143 h 308"/>
                  <a:gd name="T8" fmla="*/ 238 w 377"/>
                  <a:gd name="T9" fmla="*/ 138 h 308"/>
                  <a:gd name="T10" fmla="*/ 320 w 377"/>
                  <a:gd name="T11" fmla="*/ 119 h 308"/>
                  <a:gd name="T12" fmla="*/ 347 w 377"/>
                  <a:gd name="T13" fmla="*/ 113 h 308"/>
                  <a:gd name="T14" fmla="*/ 357 w 377"/>
                  <a:gd name="T15" fmla="*/ 111 h 308"/>
                  <a:gd name="T16" fmla="*/ 335 w 377"/>
                  <a:gd name="T17" fmla="*/ 0 h 308"/>
                  <a:gd name="T18" fmla="*/ 331 w 377"/>
                  <a:gd name="T19" fmla="*/ 1 h 308"/>
                  <a:gd name="T20" fmla="*/ 320 w 377"/>
                  <a:gd name="T21" fmla="*/ 3 h 308"/>
                  <a:gd name="T22" fmla="*/ 282 w 377"/>
                  <a:gd name="T23" fmla="*/ 12 h 308"/>
                  <a:gd name="T24" fmla="*/ 228 w 377"/>
                  <a:gd name="T25" fmla="*/ 25 h 308"/>
                  <a:gd name="T26" fmla="*/ 166 w 377"/>
                  <a:gd name="T27" fmla="*/ 40 h 308"/>
                  <a:gd name="T28" fmla="*/ 51 w 377"/>
                  <a:gd name="T29" fmla="*/ 73 h 308"/>
                  <a:gd name="T30" fmla="*/ 0 w 377"/>
                  <a:gd name="T31" fmla="*/ 90 h 308"/>
                  <a:gd name="T32" fmla="*/ 73 w 377"/>
                  <a:gd name="T33" fmla="*/ 308 h 308"/>
                  <a:gd name="T34" fmla="*/ 119 w 377"/>
                  <a:gd name="T35" fmla="*/ 292 h 308"/>
                  <a:gd name="T36" fmla="*/ 224 w 377"/>
                  <a:gd name="T37" fmla="*/ 262 h 308"/>
                  <a:gd name="T38" fmla="*/ 252 w 377"/>
                  <a:gd name="T39" fmla="*/ 255 h 308"/>
                  <a:gd name="T40" fmla="*/ 280 w 377"/>
                  <a:gd name="T41" fmla="*/ 248 h 308"/>
                  <a:gd name="T42" fmla="*/ 329 w 377"/>
                  <a:gd name="T43" fmla="*/ 237 h 308"/>
                  <a:gd name="T44" fmla="*/ 364 w 377"/>
                  <a:gd name="T45" fmla="*/ 229 h 308"/>
                  <a:gd name="T46" fmla="*/ 377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120" y="170"/>
                    </a:moveTo>
                    <a:cubicBezTo>
                      <a:pt x="120" y="170"/>
                      <a:pt x="134" y="166"/>
                      <a:pt x="157" y="160"/>
                    </a:cubicBezTo>
                    <a:cubicBezTo>
                      <a:pt x="168" y="157"/>
                      <a:pt x="180" y="153"/>
                      <a:pt x="194" y="149"/>
                    </a:cubicBezTo>
                    <a:cubicBezTo>
                      <a:pt x="201" y="147"/>
                      <a:pt x="208" y="145"/>
                      <a:pt x="216" y="143"/>
                    </a:cubicBezTo>
                    <a:cubicBezTo>
                      <a:pt x="223" y="141"/>
                      <a:pt x="230" y="140"/>
                      <a:pt x="238" y="138"/>
                    </a:cubicBezTo>
                    <a:cubicBezTo>
                      <a:pt x="268" y="131"/>
                      <a:pt x="297" y="124"/>
                      <a:pt x="320" y="119"/>
                    </a:cubicBezTo>
                    <a:cubicBezTo>
                      <a:pt x="331" y="116"/>
                      <a:pt x="340" y="114"/>
                      <a:pt x="347" y="113"/>
                    </a:cubicBezTo>
                    <a:cubicBezTo>
                      <a:pt x="353" y="111"/>
                      <a:pt x="357" y="111"/>
                      <a:pt x="357" y="111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0"/>
                      <a:pt x="333" y="1"/>
                      <a:pt x="331" y="1"/>
                    </a:cubicBezTo>
                    <a:cubicBezTo>
                      <a:pt x="328" y="2"/>
                      <a:pt x="325" y="2"/>
                      <a:pt x="320" y="3"/>
                    </a:cubicBezTo>
                    <a:cubicBezTo>
                      <a:pt x="311" y="6"/>
                      <a:pt x="298" y="9"/>
                      <a:pt x="282" y="12"/>
                    </a:cubicBezTo>
                    <a:cubicBezTo>
                      <a:pt x="266" y="16"/>
                      <a:pt x="248" y="20"/>
                      <a:pt x="228" y="25"/>
                    </a:cubicBezTo>
                    <a:cubicBezTo>
                      <a:pt x="208" y="29"/>
                      <a:pt x="187" y="34"/>
                      <a:pt x="166" y="40"/>
                    </a:cubicBezTo>
                    <a:cubicBezTo>
                      <a:pt x="124" y="52"/>
                      <a:pt x="83" y="64"/>
                      <a:pt x="51" y="73"/>
                    </a:cubicBezTo>
                    <a:cubicBezTo>
                      <a:pt x="21" y="83"/>
                      <a:pt x="0" y="90"/>
                      <a:pt x="0" y="90"/>
                    </a:cubicBezTo>
                    <a:cubicBezTo>
                      <a:pt x="73" y="308"/>
                      <a:pt x="73" y="308"/>
                      <a:pt x="73" y="308"/>
                    </a:cubicBezTo>
                    <a:cubicBezTo>
                      <a:pt x="73" y="308"/>
                      <a:pt x="91" y="302"/>
                      <a:pt x="119" y="292"/>
                    </a:cubicBezTo>
                    <a:cubicBezTo>
                      <a:pt x="148" y="284"/>
                      <a:pt x="186" y="273"/>
                      <a:pt x="224" y="262"/>
                    </a:cubicBezTo>
                    <a:cubicBezTo>
                      <a:pt x="233" y="260"/>
                      <a:pt x="243" y="257"/>
                      <a:pt x="252" y="255"/>
                    </a:cubicBezTo>
                    <a:cubicBezTo>
                      <a:pt x="262" y="252"/>
                      <a:pt x="271" y="250"/>
                      <a:pt x="280" y="248"/>
                    </a:cubicBezTo>
                    <a:cubicBezTo>
                      <a:pt x="298" y="244"/>
                      <a:pt x="315" y="240"/>
                      <a:pt x="329" y="237"/>
                    </a:cubicBezTo>
                    <a:cubicBezTo>
                      <a:pt x="343" y="234"/>
                      <a:pt x="355" y="231"/>
                      <a:pt x="364" y="229"/>
                    </a:cubicBezTo>
                    <a:cubicBezTo>
                      <a:pt x="372" y="227"/>
                      <a:pt x="377" y="226"/>
                      <a:pt x="377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" name="Line 81">
                <a:extLst>
                  <a:ext uri="{FF2B5EF4-FFF2-40B4-BE49-F238E27FC236}">
                    <a16:creationId xmlns:a16="http://schemas.microsoft.com/office/drawing/2014/main" id="{E9343EC4-108C-A14F-C0A0-98629FBC1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7350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" name="Line 82">
                <a:extLst>
                  <a:ext uri="{FF2B5EF4-FFF2-40B4-BE49-F238E27FC236}">
                    <a16:creationId xmlns:a16="http://schemas.microsoft.com/office/drawing/2014/main" id="{AEBFB83B-B921-A513-93F8-89D3801E8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5800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6" name="Freeform 83">
                <a:extLst>
                  <a:ext uri="{FF2B5EF4-FFF2-40B4-BE49-F238E27FC236}">
                    <a16:creationId xmlns:a16="http://schemas.microsoft.com/office/drawing/2014/main" id="{E83EA981-96D4-198D-FA90-A26B11B4D819}"/>
                  </a:ext>
                </a:extLst>
              </p:cNvPr>
              <p:cNvSpPr/>
              <p:nvPr/>
            </p:nvSpPr>
            <p:spPr bwMode="auto">
              <a:xfrm>
                <a:off x="5846763" y="301625"/>
                <a:ext cx="284163" cy="206375"/>
              </a:xfrm>
              <a:custGeom>
                <a:avLst/>
                <a:gdLst>
                  <a:gd name="T0" fmla="*/ 260 w 351"/>
                  <a:gd name="T1" fmla="*/ 116 h 256"/>
                  <a:gd name="T2" fmla="*/ 138 w 351"/>
                  <a:gd name="T3" fmla="*/ 125 h 256"/>
                  <a:gd name="T4" fmla="*/ 16 w 351"/>
                  <a:gd name="T5" fmla="*/ 141 h 256"/>
                  <a:gd name="T6" fmla="*/ 0 w 351"/>
                  <a:gd name="T7" fmla="*/ 30 h 256"/>
                  <a:gd name="T8" fmla="*/ 54 w 351"/>
                  <a:gd name="T9" fmla="*/ 23 h 256"/>
                  <a:gd name="T10" fmla="*/ 172 w 351"/>
                  <a:gd name="T11" fmla="*/ 10 h 256"/>
                  <a:gd name="T12" fmla="*/ 236 w 351"/>
                  <a:gd name="T13" fmla="*/ 5 h 256"/>
                  <a:gd name="T14" fmla="*/ 291 w 351"/>
                  <a:gd name="T15" fmla="*/ 2 h 256"/>
                  <a:gd name="T16" fmla="*/ 345 w 351"/>
                  <a:gd name="T17" fmla="*/ 0 h 256"/>
                  <a:gd name="T18" fmla="*/ 351 w 351"/>
                  <a:gd name="T19" fmla="*/ 230 h 256"/>
                  <a:gd name="T20" fmla="*/ 302 w 351"/>
                  <a:gd name="T21" fmla="*/ 231 h 256"/>
                  <a:gd name="T22" fmla="*/ 251 w 351"/>
                  <a:gd name="T23" fmla="*/ 234 h 256"/>
                  <a:gd name="T24" fmla="*/ 194 w 351"/>
                  <a:gd name="T25" fmla="*/ 238 h 256"/>
                  <a:gd name="T26" fmla="*/ 86 w 351"/>
                  <a:gd name="T27" fmla="*/ 250 h 256"/>
                  <a:gd name="T28" fmla="*/ 37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16"/>
                    </a:moveTo>
                    <a:cubicBezTo>
                      <a:pt x="260" y="116"/>
                      <a:pt x="199" y="121"/>
                      <a:pt x="138" y="125"/>
                    </a:cubicBezTo>
                    <a:cubicBezTo>
                      <a:pt x="77" y="133"/>
                      <a:pt x="16" y="141"/>
                      <a:pt x="16" y="14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1" y="27"/>
                      <a:pt x="54" y="23"/>
                    </a:cubicBezTo>
                    <a:cubicBezTo>
                      <a:pt x="86" y="19"/>
                      <a:pt x="129" y="12"/>
                      <a:pt x="172" y="10"/>
                    </a:cubicBezTo>
                    <a:cubicBezTo>
                      <a:pt x="194" y="8"/>
                      <a:pt x="215" y="7"/>
                      <a:pt x="236" y="5"/>
                    </a:cubicBezTo>
                    <a:cubicBezTo>
                      <a:pt x="256" y="4"/>
                      <a:pt x="275" y="2"/>
                      <a:pt x="291" y="2"/>
                    </a:cubicBezTo>
                    <a:cubicBezTo>
                      <a:pt x="323" y="1"/>
                      <a:pt x="345" y="0"/>
                      <a:pt x="345" y="0"/>
                    </a:cubicBezTo>
                    <a:cubicBezTo>
                      <a:pt x="351" y="230"/>
                      <a:pt x="351" y="230"/>
                      <a:pt x="351" y="230"/>
                    </a:cubicBezTo>
                    <a:cubicBezTo>
                      <a:pt x="351" y="230"/>
                      <a:pt x="331" y="230"/>
                      <a:pt x="302" y="231"/>
                    </a:cubicBezTo>
                    <a:cubicBezTo>
                      <a:pt x="287" y="231"/>
                      <a:pt x="270" y="233"/>
                      <a:pt x="251" y="234"/>
                    </a:cubicBezTo>
                    <a:cubicBezTo>
                      <a:pt x="233" y="235"/>
                      <a:pt x="213" y="237"/>
                      <a:pt x="194" y="238"/>
                    </a:cubicBezTo>
                    <a:cubicBezTo>
                      <a:pt x="154" y="240"/>
                      <a:pt x="115" y="247"/>
                      <a:pt x="86" y="250"/>
                    </a:cubicBezTo>
                    <a:cubicBezTo>
                      <a:pt x="56" y="254"/>
                      <a:pt x="37" y="256"/>
                      <a:pt x="37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7" name="Line 84">
                <a:extLst>
                  <a:ext uri="{FF2B5EF4-FFF2-40B4-BE49-F238E27FC236}">
                    <a16:creationId xmlns:a16="http://schemas.microsoft.com/office/drawing/2014/main" id="{9217422F-C688-BA83-15F8-40482616A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0925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8" name="Freeform 85">
                <a:extLst>
                  <a:ext uri="{FF2B5EF4-FFF2-40B4-BE49-F238E27FC236}">
                    <a16:creationId xmlns:a16="http://schemas.microsoft.com/office/drawing/2014/main" id="{CEF91333-B04B-35D8-8CE7-EFBB75033695}"/>
                  </a:ext>
                </a:extLst>
              </p:cNvPr>
              <p:cNvSpPr/>
              <p:nvPr/>
            </p:nvSpPr>
            <p:spPr bwMode="auto">
              <a:xfrm>
                <a:off x="5821363" y="508000"/>
                <a:ext cx="55563" cy="9525"/>
              </a:xfrm>
              <a:custGeom>
                <a:avLst/>
                <a:gdLst>
                  <a:gd name="T0" fmla="*/ 0 w 69"/>
                  <a:gd name="T1" fmla="*/ 12 h 12"/>
                  <a:gd name="T2" fmla="*/ 35 w 69"/>
                  <a:gd name="T3" fmla="*/ 6 h 12"/>
                  <a:gd name="T4" fmla="*/ 58 w 69"/>
                  <a:gd name="T5" fmla="*/ 2 h 12"/>
                  <a:gd name="T6" fmla="*/ 69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12"/>
                    </a:moveTo>
                    <a:cubicBezTo>
                      <a:pt x="0" y="12"/>
                      <a:pt x="17" y="9"/>
                      <a:pt x="35" y="6"/>
                    </a:cubicBezTo>
                    <a:cubicBezTo>
                      <a:pt x="43" y="4"/>
                      <a:pt x="52" y="3"/>
                      <a:pt x="58" y="2"/>
                    </a:cubicBezTo>
                    <a:cubicBezTo>
                      <a:pt x="64" y="1"/>
                      <a:pt x="69" y="0"/>
                      <a:pt x="6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9" name="Freeform 86">
                <a:extLst>
                  <a:ext uri="{FF2B5EF4-FFF2-40B4-BE49-F238E27FC236}">
                    <a16:creationId xmlns:a16="http://schemas.microsoft.com/office/drawing/2014/main" id="{643771B2-9EB5-FA32-E92F-BCF7C83BCE31}"/>
                  </a:ext>
                </a:extLst>
              </p:cNvPr>
              <p:cNvSpPr/>
              <p:nvPr/>
            </p:nvSpPr>
            <p:spPr bwMode="auto">
              <a:xfrm>
                <a:off x="6242050" y="301625"/>
                <a:ext cx="284163" cy="206375"/>
              </a:xfrm>
              <a:custGeom>
                <a:avLst/>
                <a:gdLst>
                  <a:gd name="T0" fmla="*/ 91 w 351"/>
                  <a:gd name="T1" fmla="*/ 116 h 256"/>
                  <a:gd name="T2" fmla="*/ 213 w 351"/>
                  <a:gd name="T3" fmla="*/ 125 h 256"/>
                  <a:gd name="T4" fmla="*/ 335 w 351"/>
                  <a:gd name="T5" fmla="*/ 141 h 256"/>
                  <a:gd name="T6" fmla="*/ 351 w 351"/>
                  <a:gd name="T7" fmla="*/ 30 h 256"/>
                  <a:gd name="T8" fmla="*/ 297 w 351"/>
                  <a:gd name="T9" fmla="*/ 23 h 256"/>
                  <a:gd name="T10" fmla="*/ 179 w 351"/>
                  <a:gd name="T11" fmla="*/ 10 h 256"/>
                  <a:gd name="T12" fmla="*/ 115 w 351"/>
                  <a:gd name="T13" fmla="*/ 5 h 256"/>
                  <a:gd name="T14" fmla="*/ 60 w 351"/>
                  <a:gd name="T15" fmla="*/ 2 h 256"/>
                  <a:gd name="T16" fmla="*/ 6 w 351"/>
                  <a:gd name="T17" fmla="*/ 0 h 256"/>
                  <a:gd name="T18" fmla="*/ 0 w 351"/>
                  <a:gd name="T19" fmla="*/ 230 h 256"/>
                  <a:gd name="T20" fmla="*/ 49 w 351"/>
                  <a:gd name="T21" fmla="*/ 231 h 256"/>
                  <a:gd name="T22" fmla="*/ 100 w 351"/>
                  <a:gd name="T23" fmla="*/ 234 h 256"/>
                  <a:gd name="T24" fmla="*/ 157 w 351"/>
                  <a:gd name="T25" fmla="*/ 238 h 256"/>
                  <a:gd name="T26" fmla="*/ 265 w 351"/>
                  <a:gd name="T27" fmla="*/ 250 h 256"/>
                  <a:gd name="T28" fmla="*/ 314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16"/>
                    </a:moveTo>
                    <a:cubicBezTo>
                      <a:pt x="91" y="116"/>
                      <a:pt x="152" y="121"/>
                      <a:pt x="213" y="125"/>
                    </a:cubicBezTo>
                    <a:cubicBezTo>
                      <a:pt x="274" y="133"/>
                      <a:pt x="335" y="141"/>
                      <a:pt x="335" y="141"/>
                    </a:cubicBezTo>
                    <a:cubicBezTo>
                      <a:pt x="351" y="30"/>
                      <a:pt x="351" y="30"/>
                      <a:pt x="351" y="30"/>
                    </a:cubicBezTo>
                    <a:cubicBezTo>
                      <a:pt x="351" y="30"/>
                      <a:pt x="330" y="27"/>
                      <a:pt x="297" y="23"/>
                    </a:cubicBezTo>
                    <a:cubicBezTo>
                      <a:pt x="265" y="19"/>
                      <a:pt x="222" y="12"/>
                      <a:pt x="179" y="10"/>
                    </a:cubicBezTo>
                    <a:cubicBezTo>
                      <a:pt x="157" y="8"/>
                      <a:pt x="136" y="7"/>
                      <a:pt x="115" y="5"/>
                    </a:cubicBezTo>
                    <a:cubicBezTo>
                      <a:pt x="95" y="4"/>
                      <a:pt x="76" y="2"/>
                      <a:pt x="60" y="2"/>
                    </a:cubicBezTo>
                    <a:cubicBezTo>
                      <a:pt x="28" y="1"/>
                      <a:pt x="6" y="0"/>
                      <a:pt x="6" y="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0"/>
                      <a:pt x="20" y="230"/>
                      <a:pt x="49" y="231"/>
                    </a:cubicBezTo>
                    <a:cubicBezTo>
                      <a:pt x="64" y="231"/>
                      <a:pt x="81" y="233"/>
                      <a:pt x="100" y="234"/>
                    </a:cubicBezTo>
                    <a:cubicBezTo>
                      <a:pt x="118" y="235"/>
                      <a:pt x="138" y="237"/>
                      <a:pt x="157" y="238"/>
                    </a:cubicBezTo>
                    <a:cubicBezTo>
                      <a:pt x="197" y="240"/>
                      <a:pt x="236" y="247"/>
                      <a:pt x="265" y="250"/>
                    </a:cubicBezTo>
                    <a:cubicBezTo>
                      <a:pt x="295" y="254"/>
                      <a:pt x="314" y="256"/>
                      <a:pt x="314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0" name="Line 87">
                <a:extLst>
                  <a:ext uri="{FF2B5EF4-FFF2-40B4-BE49-F238E27FC236}">
                    <a16:creationId xmlns:a16="http://schemas.microsoft.com/office/drawing/2014/main" id="{7D842DAD-A053-08B3-471D-936CE763F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86488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1" name="Freeform 88">
                <a:extLst>
                  <a:ext uri="{FF2B5EF4-FFF2-40B4-BE49-F238E27FC236}">
                    <a16:creationId xmlns:a16="http://schemas.microsoft.com/office/drawing/2014/main" id="{5554D6DC-E025-BABC-7D77-F25ABDF30C2A}"/>
                  </a:ext>
                </a:extLst>
              </p:cNvPr>
              <p:cNvSpPr/>
              <p:nvPr/>
            </p:nvSpPr>
            <p:spPr bwMode="auto">
              <a:xfrm>
                <a:off x="6496050" y="508000"/>
                <a:ext cx="55563" cy="9525"/>
              </a:xfrm>
              <a:custGeom>
                <a:avLst/>
                <a:gdLst>
                  <a:gd name="T0" fmla="*/ 69 w 69"/>
                  <a:gd name="T1" fmla="*/ 12 h 12"/>
                  <a:gd name="T2" fmla="*/ 34 w 69"/>
                  <a:gd name="T3" fmla="*/ 6 h 12"/>
                  <a:gd name="T4" fmla="*/ 11 w 69"/>
                  <a:gd name="T5" fmla="*/ 2 h 12"/>
                  <a:gd name="T6" fmla="*/ 0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cubicBezTo>
                      <a:pt x="69" y="12"/>
                      <a:pt x="52" y="9"/>
                      <a:pt x="34" y="6"/>
                    </a:cubicBezTo>
                    <a:cubicBezTo>
                      <a:pt x="26" y="4"/>
                      <a:pt x="17" y="3"/>
                      <a:pt x="11" y="2"/>
                    </a:cubicBezTo>
                    <a:cubicBezTo>
                      <a:pt x="5" y="1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2" name="Freeform 89">
                <a:extLst>
                  <a:ext uri="{FF2B5EF4-FFF2-40B4-BE49-F238E27FC236}">
                    <a16:creationId xmlns:a16="http://schemas.microsoft.com/office/drawing/2014/main" id="{D21AA21B-BC1B-3C28-1FE3-A2638371C7A3}"/>
                  </a:ext>
                </a:extLst>
              </p:cNvPr>
              <p:cNvSpPr/>
              <p:nvPr/>
            </p:nvSpPr>
            <p:spPr bwMode="auto">
              <a:xfrm>
                <a:off x="6607175" y="344488"/>
                <a:ext cx="304800" cy="249238"/>
              </a:xfrm>
              <a:custGeom>
                <a:avLst/>
                <a:gdLst>
                  <a:gd name="T0" fmla="*/ 257 w 377"/>
                  <a:gd name="T1" fmla="*/ 170 h 308"/>
                  <a:gd name="T2" fmla="*/ 220 w 377"/>
                  <a:gd name="T3" fmla="*/ 160 h 308"/>
                  <a:gd name="T4" fmla="*/ 183 w 377"/>
                  <a:gd name="T5" fmla="*/ 149 h 308"/>
                  <a:gd name="T6" fmla="*/ 162 w 377"/>
                  <a:gd name="T7" fmla="*/ 143 h 308"/>
                  <a:gd name="T8" fmla="*/ 139 w 377"/>
                  <a:gd name="T9" fmla="*/ 138 h 308"/>
                  <a:gd name="T10" fmla="*/ 57 w 377"/>
                  <a:gd name="T11" fmla="*/ 119 h 308"/>
                  <a:gd name="T12" fmla="*/ 30 w 377"/>
                  <a:gd name="T13" fmla="*/ 113 h 308"/>
                  <a:gd name="T14" fmla="*/ 20 w 377"/>
                  <a:gd name="T15" fmla="*/ 111 h 308"/>
                  <a:gd name="T16" fmla="*/ 42 w 377"/>
                  <a:gd name="T17" fmla="*/ 0 h 308"/>
                  <a:gd name="T18" fmla="*/ 46 w 377"/>
                  <a:gd name="T19" fmla="*/ 1 h 308"/>
                  <a:gd name="T20" fmla="*/ 57 w 377"/>
                  <a:gd name="T21" fmla="*/ 3 h 308"/>
                  <a:gd name="T22" fmla="*/ 95 w 377"/>
                  <a:gd name="T23" fmla="*/ 12 h 308"/>
                  <a:gd name="T24" fmla="*/ 149 w 377"/>
                  <a:gd name="T25" fmla="*/ 25 h 308"/>
                  <a:gd name="T26" fmla="*/ 211 w 377"/>
                  <a:gd name="T27" fmla="*/ 40 h 308"/>
                  <a:gd name="T28" fmla="*/ 326 w 377"/>
                  <a:gd name="T29" fmla="*/ 73 h 308"/>
                  <a:gd name="T30" fmla="*/ 377 w 377"/>
                  <a:gd name="T31" fmla="*/ 90 h 308"/>
                  <a:gd name="T32" fmla="*/ 304 w 377"/>
                  <a:gd name="T33" fmla="*/ 308 h 308"/>
                  <a:gd name="T34" fmla="*/ 258 w 377"/>
                  <a:gd name="T35" fmla="*/ 292 h 308"/>
                  <a:gd name="T36" fmla="*/ 153 w 377"/>
                  <a:gd name="T37" fmla="*/ 262 h 308"/>
                  <a:gd name="T38" fmla="*/ 125 w 377"/>
                  <a:gd name="T39" fmla="*/ 255 h 308"/>
                  <a:gd name="T40" fmla="*/ 97 w 377"/>
                  <a:gd name="T41" fmla="*/ 248 h 308"/>
                  <a:gd name="T42" fmla="*/ 48 w 377"/>
                  <a:gd name="T43" fmla="*/ 237 h 308"/>
                  <a:gd name="T44" fmla="*/ 13 w 377"/>
                  <a:gd name="T45" fmla="*/ 229 h 308"/>
                  <a:gd name="T46" fmla="*/ 0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257" y="170"/>
                    </a:moveTo>
                    <a:cubicBezTo>
                      <a:pt x="257" y="170"/>
                      <a:pt x="243" y="166"/>
                      <a:pt x="220" y="160"/>
                    </a:cubicBezTo>
                    <a:cubicBezTo>
                      <a:pt x="209" y="157"/>
                      <a:pt x="197" y="153"/>
                      <a:pt x="183" y="149"/>
                    </a:cubicBezTo>
                    <a:cubicBezTo>
                      <a:pt x="176" y="147"/>
                      <a:pt x="169" y="145"/>
                      <a:pt x="162" y="143"/>
                    </a:cubicBezTo>
                    <a:cubicBezTo>
                      <a:pt x="154" y="141"/>
                      <a:pt x="147" y="140"/>
                      <a:pt x="139" y="138"/>
                    </a:cubicBezTo>
                    <a:cubicBezTo>
                      <a:pt x="110" y="131"/>
                      <a:pt x="80" y="124"/>
                      <a:pt x="57" y="119"/>
                    </a:cubicBezTo>
                    <a:cubicBezTo>
                      <a:pt x="46" y="116"/>
                      <a:pt x="37" y="114"/>
                      <a:pt x="30" y="113"/>
                    </a:cubicBezTo>
                    <a:cubicBezTo>
                      <a:pt x="24" y="111"/>
                      <a:pt x="20" y="111"/>
                      <a:pt x="20" y="1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4" y="1"/>
                      <a:pt x="46" y="1"/>
                    </a:cubicBezTo>
                    <a:cubicBezTo>
                      <a:pt x="49" y="2"/>
                      <a:pt x="52" y="2"/>
                      <a:pt x="57" y="3"/>
                    </a:cubicBezTo>
                    <a:cubicBezTo>
                      <a:pt x="66" y="6"/>
                      <a:pt x="79" y="9"/>
                      <a:pt x="95" y="12"/>
                    </a:cubicBezTo>
                    <a:cubicBezTo>
                      <a:pt x="111" y="16"/>
                      <a:pt x="129" y="20"/>
                      <a:pt x="149" y="25"/>
                    </a:cubicBezTo>
                    <a:cubicBezTo>
                      <a:pt x="169" y="29"/>
                      <a:pt x="190" y="34"/>
                      <a:pt x="211" y="40"/>
                    </a:cubicBezTo>
                    <a:cubicBezTo>
                      <a:pt x="253" y="52"/>
                      <a:pt x="294" y="64"/>
                      <a:pt x="326" y="73"/>
                    </a:cubicBezTo>
                    <a:cubicBezTo>
                      <a:pt x="356" y="83"/>
                      <a:pt x="377" y="90"/>
                      <a:pt x="377" y="90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8"/>
                      <a:pt x="286" y="302"/>
                      <a:pt x="258" y="292"/>
                    </a:cubicBezTo>
                    <a:cubicBezTo>
                      <a:pt x="229" y="284"/>
                      <a:pt x="191" y="273"/>
                      <a:pt x="153" y="262"/>
                    </a:cubicBezTo>
                    <a:cubicBezTo>
                      <a:pt x="144" y="260"/>
                      <a:pt x="134" y="257"/>
                      <a:pt x="125" y="255"/>
                    </a:cubicBezTo>
                    <a:cubicBezTo>
                      <a:pt x="116" y="252"/>
                      <a:pt x="106" y="250"/>
                      <a:pt x="97" y="248"/>
                    </a:cubicBezTo>
                    <a:cubicBezTo>
                      <a:pt x="79" y="244"/>
                      <a:pt x="62" y="240"/>
                      <a:pt x="48" y="237"/>
                    </a:cubicBezTo>
                    <a:cubicBezTo>
                      <a:pt x="34" y="234"/>
                      <a:pt x="22" y="231"/>
                      <a:pt x="13" y="229"/>
                    </a:cubicBezTo>
                    <a:cubicBezTo>
                      <a:pt x="5" y="227"/>
                      <a:pt x="0" y="226"/>
                      <a:pt x="0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3" name="Line 90">
                <a:extLst>
                  <a:ext uri="{FF2B5EF4-FFF2-40B4-BE49-F238E27FC236}">
                    <a16:creationId xmlns:a16="http://schemas.microsoft.com/office/drawing/2014/main" id="{60FA289E-C665-4759-3E38-ECE34A907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3238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4" name="Line 91">
                <a:extLst>
                  <a:ext uri="{FF2B5EF4-FFF2-40B4-BE49-F238E27FC236}">
                    <a16:creationId xmlns:a16="http://schemas.microsoft.com/office/drawing/2014/main" id="{87DA5BD4-F5AA-F5A0-239E-1895DDFA2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1613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" name="Freeform 92">
                <a:extLst>
                  <a:ext uri="{FF2B5EF4-FFF2-40B4-BE49-F238E27FC236}">
                    <a16:creationId xmlns:a16="http://schemas.microsoft.com/office/drawing/2014/main" id="{DB6CBBC4-6EA2-C30E-BAD1-9FB22C2A48BE}"/>
                  </a:ext>
                </a:extLst>
              </p:cNvPr>
              <p:cNvSpPr/>
              <p:nvPr/>
            </p:nvSpPr>
            <p:spPr bwMode="auto">
              <a:xfrm>
                <a:off x="6958013" y="458788"/>
                <a:ext cx="322263" cy="280988"/>
              </a:xfrm>
              <a:custGeom>
                <a:avLst/>
                <a:gdLst>
                  <a:gd name="T0" fmla="*/ 124 w 398"/>
                  <a:gd name="T1" fmla="*/ 138 h 346"/>
                  <a:gd name="T2" fmla="*/ 159 w 398"/>
                  <a:gd name="T3" fmla="*/ 154 h 346"/>
                  <a:gd name="T4" fmla="*/ 195 w 398"/>
                  <a:gd name="T5" fmla="*/ 170 h 346"/>
                  <a:gd name="T6" fmla="*/ 235 w 398"/>
                  <a:gd name="T7" fmla="*/ 189 h 346"/>
                  <a:gd name="T8" fmla="*/ 310 w 398"/>
                  <a:gd name="T9" fmla="*/ 227 h 346"/>
                  <a:gd name="T10" fmla="*/ 335 w 398"/>
                  <a:gd name="T11" fmla="*/ 240 h 346"/>
                  <a:gd name="T12" fmla="*/ 344 w 398"/>
                  <a:gd name="T13" fmla="*/ 245 h 346"/>
                  <a:gd name="T14" fmla="*/ 398 w 398"/>
                  <a:gd name="T15" fmla="*/ 146 h 346"/>
                  <a:gd name="T16" fmla="*/ 395 w 398"/>
                  <a:gd name="T17" fmla="*/ 144 h 346"/>
                  <a:gd name="T18" fmla="*/ 385 w 398"/>
                  <a:gd name="T19" fmla="*/ 139 h 346"/>
                  <a:gd name="T20" fmla="*/ 350 w 398"/>
                  <a:gd name="T21" fmla="*/ 121 h 346"/>
                  <a:gd name="T22" fmla="*/ 301 w 398"/>
                  <a:gd name="T23" fmla="*/ 96 h 346"/>
                  <a:gd name="T24" fmla="*/ 273 w 398"/>
                  <a:gd name="T25" fmla="*/ 82 h 346"/>
                  <a:gd name="T26" fmla="*/ 243 w 398"/>
                  <a:gd name="T27" fmla="*/ 68 h 346"/>
                  <a:gd name="T28" fmla="*/ 185 w 398"/>
                  <a:gd name="T29" fmla="*/ 42 h 346"/>
                  <a:gd name="T30" fmla="*/ 134 w 398"/>
                  <a:gd name="T31" fmla="*/ 20 h 346"/>
                  <a:gd name="T32" fmla="*/ 84 w 398"/>
                  <a:gd name="T33" fmla="*/ 0 h 346"/>
                  <a:gd name="T34" fmla="*/ 0 w 398"/>
                  <a:gd name="T35" fmla="*/ 214 h 346"/>
                  <a:gd name="T36" fmla="*/ 45 w 398"/>
                  <a:gd name="T37" fmla="*/ 232 h 346"/>
                  <a:gd name="T38" fmla="*/ 92 w 398"/>
                  <a:gd name="T39" fmla="*/ 252 h 346"/>
                  <a:gd name="T40" fmla="*/ 145 w 398"/>
                  <a:gd name="T41" fmla="*/ 276 h 346"/>
                  <a:gd name="T42" fmla="*/ 171 w 398"/>
                  <a:gd name="T43" fmla="*/ 288 h 346"/>
                  <a:gd name="T44" fmla="*/ 197 w 398"/>
                  <a:gd name="T45" fmla="*/ 301 h 346"/>
                  <a:gd name="T46" fmla="*/ 242 w 398"/>
                  <a:gd name="T47" fmla="*/ 324 h 346"/>
                  <a:gd name="T48" fmla="*/ 286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138"/>
                    </a:moveTo>
                    <a:cubicBezTo>
                      <a:pt x="124" y="138"/>
                      <a:pt x="138" y="144"/>
                      <a:pt x="159" y="154"/>
                    </a:cubicBezTo>
                    <a:cubicBezTo>
                      <a:pt x="170" y="159"/>
                      <a:pt x="182" y="164"/>
                      <a:pt x="195" y="170"/>
                    </a:cubicBezTo>
                    <a:cubicBezTo>
                      <a:pt x="208" y="176"/>
                      <a:pt x="222" y="182"/>
                      <a:pt x="235" y="189"/>
                    </a:cubicBezTo>
                    <a:cubicBezTo>
                      <a:pt x="263" y="203"/>
                      <a:pt x="290" y="217"/>
                      <a:pt x="310" y="227"/>
                    </a:cubicBezTo>
                    <a:cubicBezTo>
                      <a:pt x="321" y="233"/>
                      <a:pt x="329" y="237"/>
                      <a:pt x="335" y="240"/>
                    </a:cubicBezTo>
                    <a:cubicBezTo>
                      <a:pt x="341" y="243"/>
                      <a:pt x="344" y="245"/>
                      <a:pt x="344" y="245"/>
                    </a:cubicBezTo>
                    <a:cubicBezTo>
                      <a:pt x="398" y="146"/>
                      <a:pt x="398" y="146"/>
                      <a:pt x="398" y="146"/>
                    </a:cubicBezTo>
                    <a:cubicBezTo>
                      <a:pt x="398" y="146"/>
                      <a:pt x="397" y="146"/>
                      <a:pt x="395" y="144"/>
                    </a:cubicBezTo>
                    <a:cubicBezTo>
                      <a:pt x="392" y="143"/>
                      <a:pt x="389" y="141"/>
                      <a:pt x="385" y="139"/>
                    </a:cubicBezTo>
                    <a:cubicBezTo>
                      <a:pt x="376" y="135"/>
                      <a:pt x="364" y="129"/>
                      <a:pt x="350" y="121"/>
                    </a:cubicBezTo>
                    <a:cubicBezTo>
                      <a:pt x="336" y="114"/>
                      <a:pt x="319" y="105"/>
                      <a:pt x="301" y="96"/>
                    </a:cubicBezTo>
                    <a:cubicBezTo>
                      <a:pt x="291" y="91"/>
                      <a:pt x="282" y="87"/>
                      <a:pt x="273" y="82"/>
                    </a:cubicBezTo>
                    <a:cubicBezTo>
                      <a:pt x="263" y="77"/>
                      <a:pt x="253" y="73"/>
                      <a:pt x="243" y="68"/>
                    </a:cubicBezTo>
                    <a:cubicBezTo>
                      <a:pt x="223" y="59"/>
                      <a:pt x="204" y="51"/>
                      <a:pt x="185" y="42"/>
                    </a:cubicBezTo>
                    <a:cubicBezTo>
                      <a:pt x="167" y="34"/>
                      <a:pt x="150" y="26"/>
                      <a:pt x="134" y="20"/>
                    </a:cubicBezTo>
                    <a:cubicBezTo>
                      <a:pt x="104" y="8"/>
                      <a:pt x="84" y="0"/>
                      <a:pt x="84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18" y="221"/>
                      <a:pt x="45" y="232"/>
                    </a:cubicBezTo>
                    <a:cubicBezTo>
                      <a:pt x="59" y="237"/>
                      <a:pt x="75" y="244"/>
                      <a:pt x="92" y="252"/>
                    </a:cubicBezTo>
                    <a:cubicBezTo>
                      <a:pt x="109" y="259"/>
                      <a:pt x="127" y="268"/>
                      <a:pt x="145" y="276"/>
                    </a:cubicBezTo>
                    <a:cubicBezTo>
                      <a:pt x="154" y="280"/>
                      <a:pt x="162" y="284"/>
                      <a:pt x="171" y="288"/>
                    </a:cubicBezTo>
                    <a:cubicBezTo>
                      <a:pt x="180" y="292"/>
                      <a:pt x="188" y="297"/>
                      <a:pt x="197" y="301"/>
                    </a:cubicBezTo>
                    <a:cubicBezTo>
                      <a:pt x="213" y="309"/>
                      <a:pt x="229" y="317"/>
                      <a:pt x="242" y="324"/>
                    </a:cubicBezTo>
                    <a:cubicBezTo>
                      <a:pt x="268" y="337"/>
                      <a:pt x="286" y="346"/>
                      <a:pt x="286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6" name="Freeform 93">
                <a:extLst>
                  <a:ext uri="{FF2B5EF4-FFF2-40B4-BE49-F238E27FC236}">
                    <a16:creationId xmlns:a16="http://schemas.microsoft.com/office/drawing/2014/main" id="{17664023-76CC-EB9F-821B-4E94B9916D13}"/>
                  </a:ext>
                </a:extLst>
              </p:cNvPr>
              <p:cNvSpPr/>
              <p:nvPr/>
            </p:nvSpPr>
            <p:spPr bwMode="auto">
              <a:xfrm>
                <a:off x="6905625" y="611188"/>
                <a:ext cx="52388" cy="20638"/>
              </a:xfrm>
              <a:custGeom>
                <a:avLst/>
                <a:gdLst>
                  <a:gd name="T0" fmla="*/ 65 w 65"/>
                  <a:gd name="T1" fmla="*/ 26 h 26"/>
                  <a:gd name="T2" fmla="*/ 32 w 65"/>
                  <a:gd name="T3" fmla="*/ 13 h 26"/>
                  <a:gd name="T4" fmla="*/ 10 w 65"/>
                  <a:gd name="T5" fmla="*/ 4 h 26"/>
                  <a:gd name="T6" fmla="*/ 0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26"/>
                    </a:moveTo>
                    <a:cubicBezTo>
                      <a:pt x="65" y="26"/>
                      <a:pt x="48" y="19"/>
                      <a:pt x="32" y="13"/>
                    </a:cubicBezTo>
                    <a:cubicBezTo>
                      <a:pt x="24" y="10"/>
                      <a:pt x="16" y="6"/>
                      <a:pt x="10" y="4"/>
                    </a:cubicBezTo>
                    <a:cubicBezTo>
                      <a:pt x="4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7" name="Line 94">
                <a:extLst>
                  <a:ext uri="{FF2B5EF4-FFF2-40B4-BE49-F238E27FC236}">
                    <a16:creationId xmlns:a16="http://schemas.microsoft.com/office/drawing/2014/main" id="{18119F56-CB76-0352-ABEB-C683868B4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9788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8" name="Freeform 95">
                <a:extLst>
                  <a:ext uri="{FF2B5EF4-FFF2-40B4-BE49-F238E27FC236}">
                    <a16:creationId xmlns:a16="http://schemas.microsoft.com/office/drawing/2014/main" id="{3E2426F5-9D66-CAEB-38F9-E018FD81A33B}"/>
                  </a:ext>
                </a:extLst>
              </p:cNvPr>
              <p:cNvSpPr/>
              <p:nvPr/>
            </p:nvSpPr>
            <p:spPr bwMode="auto">
              <a:xfrm>
                <a:off x="7286625" y="636588"/>
                <a:ext cx="322263" cy="304800"/>
              </a:xfrm>
              <a:custGeom>
                <a:avLst/>
                <a:gdLst>
                  <a:gd name="T0" fmla="*/ 261 w 400"/>
                  <a:gd name="T1" fmla="*/ 233 h 378"/>
                  <a:gd name="T2" fmla="*/ 161 w 400"/>
                  <a:gd name="T3" fmla="*/ 162 h 378"/>
                  <a:gd name="T4" fmla="*/ 58 w 400"/>
                  <a:gd name="T5" fmla="*/ 96 h 378"/>
                  <a:gd name="T6" fmla="*/ 117 w 400"/>
                  <a:gd name="T7" fmla="*/ 0 h 378"/>
                  <a:gd name="T8" fmla="*/ 163 w 400"/>
                  <a:gd name="T9" fmla="*/ 29 h 378"/>
                  <a:gd name="T10" fmla="*/ 209 w 400"/>
                  <a:gd name="T11" fmla="*/ 59 h 378"/>
                  <a:gd name="T12" fmla="*/ 222 w 400"/>
                  <a:gd name="T13" fmla="*/ 67 h 378"/>
                  <a:gd name="T14" fmla="*/ 235 w 400"/>
                  <a:gd name="T15" fmla="*/ 76 h 378"/>
                  <a:gd name="T16" fmla="*/ 262 w 400"/>
                  <a:gd name="T17" fmla="*/ 95 h 378"/>
                  <a:gd name="T18" fmla="*/ 313 w 400"/>
                  <a:gd name="T19" fmla="*/ 132 h 378"/>
                  <a:gd name="T20" fmla="*/ 337 w 400"/>
                  <a:gd name="T21" fmla="*/ 149 h 378"/>
                  <a:gd name="T22" fmla="*/ 358 w 400"/>
                  <a:gd name="T23" fmla="*/ 165 h 378"/>
                  <a:gd name="T24" fmla="*/ 400 w 400"/>
                  <a:gd name="T25" fmla="*/ 199 h 378"/>
                  <a:gd name="T26" fmla="*/ 257 w 400"/>
                  <a:gd name="T27" fmla="*/ 378 h 378"/>
                  <a:gd name="T28" fmla="*/ 219 w 400"/>
                  <a:gd name="T29" fmla="*/ 348 h 378"/>
                  <a:gd name="T30" fmla="*/ 131 w 400"/>
                  <a:gd name="T31" fmla="*/ 284 h 378"/>
                  <a:gd name="T32" fmla="*/ 107 w 400"/>
                  <a:gd name="T33" fmla="*/ 267 h 378"/>
                  <a:gd name="T34" fmla="*/ 84 w 400"/>
                  <a:gd name="T35" fmla="*/ 251 h 378"/>
                  <a:gd name="T36" fmla="*/ 41 w 400"/>
                  <a:gd name="T37" fmla="*/ 224 h 378"/>
                  <a:gd name="T38" fmla="*/ 0 w 400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8">
                    <a:moveTo>
                      <a:pt x="261" y="233"/>
                    </a:moveTo>
                    <a:cubicBezTo>
                      <a:pt x="261" y="233"/>
                      <a:pt x="211" y="197"/>
                      <a:pt x="161" y="162"/>
                    </a:cubicBezTo>
                    <a:cubicBezTo>
                      <a:pt x="110" y="129"/>
                      <a:pt x="58" y="96"/>
                      <a:pt x="58" y="96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35" y="11"/>
                      <a:pt x="163" y="29"/>
                    </a:cubicBezTo>
                    <a:cubicBezTo>
                      <a:pt x="176" y="38"/>
                      <a:pt x="192" y="48"/>
                      <a:pt x="209" y="59"/>
                    </a:cubicBezTo>
                    <a:cubicBezTo>
                      <a:pt x="214" y="62"/>
                      <a:pt x="218" y="64"/>
                      <a:pt x="222" y="67"/>
                    </a:cubicBezTo>
                    <a:cubicBezTo>
                      <a:pt x="227" y="70"/>
                      <a:pt x="231" y="73"/>
                      <a:pt x="235" y="76"/>
                    </a:cubicBezTo>
                    <a:cubicBezTo>
                      <a:pt x="244" y="83"/>
                      <a:pt x="253" y="89"/>
                      <a:pt x="262" y="95"/>
                    </a:cubicBezTo>
                    <a:cubicBezTo>
                      <a:pt x="279" y="108"/>
                      <a:pt x="297" y="120"/>
                      <a:pt x="313" y="132"/>
                    </a:cubicBezTo>
                    <a:cubicBezTo>
                      <a:pt x="322" y="138"/>
                      <a:pt x="330" y="143"/>
                      <a:pt x="337" y="149"/>
                    </a:cubicBezTo>
                    <a:cubicBezTo>
                      <a:pt x="344" y="155"/>
                      <a:pt x="351" y="160"/>
                      <a:pt x="358" y="165"/>
                    </a:cubicBezTo>
                    <a:cubicBezTo>
                      <a:pt x="383" y="185"/>
                      <a:pt x="400" y="199"/>
                      <a:pt x="400" y="199"/>
                    </a:cubicBezTo>
                    <a:cubicBezTo>
                      <a:pt x="257" y="378"/>
                      <a:pt x="257" y="378"/>
                      <a:pt x="257" y="378"/>
                    </a:cubicBezTo>
                    <a:cubicBezTo>
                      <a:pt x="257" y="378"/>
                      <a:pt x="242" y="366"/>
                      <a:pt x="219" y="348"/>
                    </a:cubicBezTo>
                    <a:cubicBezTo>
                      <a:pt x="196" y="329"/>
                      <a:pt x="163" y="307"/>
                      <a:pt x="131" y="284"/>
                    </a:cubicBezTo>
                    <a:cubicBezTo>
                      <a:pt x="123" y="278"/>
                      <a:pt x="115" y="273"/>
                      <a:pt x="107" y="267"/>
                    </a:cubicBezTo>
                    <a:cubicBezTo>
                      <a:pt x="99" y="261"/>
                      <a:pt x="91" y="256"/>
                      <a:pt x="84" y="251"/>
                    </a:cubicBezTo>
                    <a:cubicBezTo>
                      <a:pt x="68" y="241"/>
                      <a:pt x="53" y="232"/>
                      <a:pt x="41" y="224"/>
                    </a:cubicBezTo>
                    <a:cubicBezTo>
                      <a:pt x="16" y="208"/>
                      <a:pt x="0" y="197"/>
                      <a:pt x="0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" name="Freeform 96">
                <a:extLst>
                  <a:ext uri="{FF2B5EF4-FFF2-40B4-BE49-F238E27FC236}">
                    <a16:creationId xmlns:a16="http://schemas.microsoft.com/office/drawing/2014/main" id="{6DF6249B-76D8-1C79-E0ED-D40475FD3D88}"/>
                  </a:ext>
                </a:extLst>
              </p:cNvPr>
              <p:cNvSpPr/>
              <p:nvPr/>
            </p:nvSpPr>
            <p:spPr bwMode="auto">
              <a:xfrm>
                <a:off x="7494588" y="941388"/>
                <a:ext cx="42863" cy="36513"/>
              </a:xfrm>
              <a:custGeom>
                <a:avLst/>
                <a:gdLst>
                  <a:gd name="T0" fmla="*/ 0 w 54"/>
                  <a:gd name="T1" fmla="*/ 0 h 44"/>
                  <a:gd name="T2" fmla="*/ 28 w 54"/>
                  <a:gd name="T3" fmla="*/ 22 h 44"/>
                  <a:gd name="T4" fmla="*/ 38 w 54"/>
                  <a:gd name="T5" fmla="*/ 30 h 44"/>
                  <a:gd name="T6" fmla="*/ 46 w 54"/>
                  <a:gd name="T7" fmla="*/ 37 h 44"/>
                  <a:gd name="T8" fmla="*/ 54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0" y="0"/>
                    </a:moveTo>
                    <a:cubicBezTo>
                      <a:pt x="0" y="0"/>
                      <a:pt x="14" y="11"/>
                      <a:pt x="28" y="22"/>
                    </a:cubicBezTo>
                    <a:cubicBezTo>
                      <a:pt x="31" y="25"/>
                      <a:pt x="35" y="27"/>
                      <a:pt x="38" y="30"/>
                    </a:cubicBezTo>
                    <a:cubicBezTo>
                      <a:pt x="41" y="32"/>
                      <a:pt x="44" y="35"/>
                      <a:pt x="46" y="37"/>
                    </a:cubicBezTo>
                    <a:cubicBezTo>
                      <a:pt x="51" y="41"/>
                      <a:pt x="54" y="44"/>
                      <a:pt x="54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0" name="Freeform 97">
                <a:extLst>
                  <a:ext uri="{FF2B5EF4-FFF2-40B4-BE49-F238E27FC236}">
                    <a16:creationId xmlns:a16="http://schemas.microsoft.com/office/drawing/2014/main" id="{C909E13C-CA35-8DD8-D165-471AD3293D89}"/>
                  </a:ext>
                </a:extLst>
              </p:cNvPr>
              <p:cNvSpPr/>
              <p:nvPr/>
            </p:nvSpPr>
            <p:spPr bwMode="auto">
              <a:xfrm>
                <a:off x="7237413" y="766763"/>
                <a:ext cx="49213" cy="28575"/>
              </a:xfrm>
              <a:custGeom>
                <a:avLst/>
                <a:gdLst>
                  <a:gd name="T0" fmla="*/ 0 w 60"/>
                  <a:gd name="T1" fmla="*/ 0 h 35"/>
                  <a:gd name="T2" fmla="*/ 30 w 60"/>
                  <a:gd name="T3" fmla="*/ 17 h 35"/>
                  <a:gd name="T4" fmla="*/ 50 w 60"/>
                  <a:gd name="T5" fmla="*/ 29 h 35"/>
                  <a:gd name="T6" fmla="*/ 60 w 6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0"/>
                    </a:moveTo>
                    <a:cubicBezTo>
                      <a:pt x="0" y="0"/>
                      <a:pt x="15" y="8"/>
                      <a:pt x="30" y="17"/>
                    </a:cubicBezTo>
                    <a:cubicBezTo>
                      <a:pt x="37" y="21"/>
                      <a:pt x="45" y="26"/>
                      <a:pt x="50" y="29"/>
                    </a:cubicBezTo>
                    <a:cubicBezTo>
                      <a:pt x="56" y="33"/>
                      <a:pt x="60" y="35"/>
                      <a:pt x="6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1" name="Freeform 98">
                <a:extLst>
                  <a:ext uri="{FF2B5EF4-FFF2-40B4-BE49-F238E27FC236}">
                    <a16:creationId xmlns:a16="http://schemas.microsoft.com/office/drawing/2014/main" id="{53DF364E-4A74-A88E-55F1-A1491DF69D83}"/>
                  </a:ext>
                </a:extLst>
              </p:cNvPr>
              <p:cNvSpPr/>
              <p:nvPr/>
            </p:nvSpPr>
            <p:spPr bwMode="auto">
              <a:xfrm>
                <a:off x="7580313" y="876300"/>
                <a:ext cx="320675" cy="319088"/>
              </a:xfrm>
              <a:custGeom>
                <a:avLst/>
                <a:gdLst>
                  <a:gd name="T0" fmla="*/ 142 w 397"/>
                  <a:gd name="T1" fmla="*/ 144 h 395"/>
                  <a:gd name="T2" fmla="*/ 170 w 397"/>
                  <a:gd name="T3" fmla="*/ 170 h 395"/>
                  <a:gd name="T4" fmla="*/ 198 w 397"/>
                  <a:gd name="T5" fmla="*/ 197 h 395"/>
                  <a:gd name="T6" fmla="*/ 229 w 397"/>
                  <a:gd name="T7" fmla="*/ 230 h 395"/>
                  <a:gd name="T8" fmla="*/ 287 w 397"/>
                  <a:gd name="T9" fmla="*/ 291 h 395"/>
                  <a:gd name="T10" fmla="*/ 313 w 397"/>
                  <a:gd name="T11" fmla="*/ 319 h 395"/>
                  <a:gd name="T12" fmla="*/ 397 w 397"/>
                  <a:gd name="T13" fmla="*/ 245 h 395"/>
                  <a:gd name="T14" fmla="*/ 387 w 397"/>
                  <a:gd name="T15" fmla="*/ 234 h 395"/>
                  <a:gd name="T16" fmla="*/ 361 w 397"/>
                  <a:gd name="T17" fmla="*/ 204 h 395"/>
                  <a:gd name="T18" fmla="*/ 279 w 397"/>
                  <a:gd name="T19" fmla="*/ 118 h 395"/>
                  <a:gd name="T20" fmla="*/ 192 w 397"/>
                  <a:gd name="T21" fmla="*/ 36 h 395"/>
                  <a:gd name="T22" fmla="*/ 163 w 397"/>
                  <a:gd name="T23" fmla="*/ 10 h 395"/>
                  <a:gd name="T24" fmla="*/ 152 w 397"/>
                  <a:gd name="T25" fmla="*/ 0 h 395"/>
                  <a:gd name="T26" fmla="*/ 0 w 397"/>
                  <a:gd name="T27" fmla="*/ 172 h 395"/>
                  <a:gd name="T28" fmla="*/ 10 w 397"/>
                  <a:gd name="T29" fmla="*/ 180 h 395"/>
                  <a:gd name="T30" fmla="*/ 37 w 397"/>
                  <a:gd name="T31" fmla="*/ 204 h 395"/>
                  <a:gd name="T32" fmla="*/ 115 w 397"/>
                  <a:gd name="T33" fmla="*/ 279 h 395"/>
                  <a:gd name="T34" fmla="*/ 190 w 397"/>
                  <a:gd name="T35" fmla="*/ 358 h 395"/>
                  <a:gd name="T36" fmla="*/ 214 w 397"/>
                  <a:gd name="T37" fmla="*/ 384 h 395"/>
                  <a:gd name="T38" fmla="*/ 223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144"/>
                    </a:moveTo>
                    <a:cubicBezTo>
                      <a:pt x="142" y="144"/>
                      <a:pt x="154" y="154"/>
                      <a:pt x="170" y="170"/>
                    </a:cubicBezTo>
                    <a:cubicBezTo>
                      <a:pt x="178" y="178"/>
                      <a:pt x="188" y="187"/>
                      <a:pt x="198" y="197"/>
                    </a:cubicBezTo>
                    <a:cubicBezTo>
                      <a:pt x="208" y="208"/>
                      <a:pt x="219" y="219"/>
                      <a:pt x="229" y="230"/>
                    </a:cubicBezTo>
                    <a:cubicBezTo>
                      <a:pt x="251" y="252"/>
                      <a:pt x="272" y="274"/>
                      <a:pt x="287" y="291"/>
                    </a:cubicBezTo>
                    <a:cubicBezTo>
                      <a:pt x="303" y="308"/>
                      <a:pt x="313" y="319"/>
                      <a:pt x="313" y="319"/>
                    </a:cubicBezTo>
                    <a:cubicBezTo>
                      <a:pt x="397" y="245"/>
                      <a:pt x="397" y="245"/>
                      <a:pt x="397" y="245"/>
                    </a:cubicBezTo>
                    <a:cubicBezTo>
                      <a:pt x="397" y="245"/>
                      <a:pt x="393" y="241"/>
                      <a:pt x="387" y="234"/>
                    </a:cubicBezTo>
                    <a:cubicBezTo>
                      <a:pt x="381" y="227"/>
                      <a:pt x="372" y="216"/>
                      <a:pt x="361" y="204"/>
                    </a:cubicBezTo>
                    <a:cubicBezTo>
                      <a:pt x="338" y="181"/>
                      <a:pt x="308" y="150"/>
                      <a:pt x="279" y="118"/>
                    </a:cubicBezTo>
                    <a:cubicBezTo>
                      <a:pt x="247" y="88"/>
                      <a:pt x="216" y="58"/>
                      <a:pt x="192" y="36"/>
                    </a:cubicBezTo>
                    <a:cubicBezTo>
                      <a:pt x="181" y="25"/>
                      <a:pt x="170" y="16"/>
                      <a:pt x="163" y="10"/>
                    </a:cubicBezTo>
                    <a:cubicBezTo>
                      <a:pt x="156" y="3"/>
                      <a:pt x="152" y="0"/>
                      <a:pt x="152" y="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4" y="175"/>
                      <a:pt x="10" y="180"/>
                    </a:cubicBezTo>
                    <a:cubicBezTo>
                      <a:pt x="17" y="186"/>
                      <a:pt x="26" y="194"/>
                      <a:pt x="37" y="204"/>
                    </a:cubicBezTo>
                    <a:cubicBezTo>
                      <a:pt x="58" y="225"/>
                      <a:pt x="87" y="252"/>
                      <a:pt x="115" y="279"/>
                    </a:cubicBezTo>
                    <a:cubicBezTo>
                      <a:pt x="142" y="308"/>
                      <a:pt x="170" y="336"/>
                      <a:pt x="190" y="358"/>
                    </a:cubicBezTo>
                    <a:cubicBezTo>
                      <a:pt x="200" y="368"/>
                      <a:pt x="208" y="378"/>
                      <a:pt x="214" y="384"/>
                    </a:cubicBezTo>
                    <a:cubicBezTo>
                      <a:pt x="220" y="391"/>
                      <a:pt x="223" y="395"/>
                      <a:pt x="223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2" name="Line 99">
                <a:extLst>
                  <a:ext uri="{FF2B5EF4-FFF2-40B4-BE49-F238E27FC236}">
                    <a16:creationId xmlns:a16="http://schemas.microsoft.com/office/drawing/2014/main" id="{B00ED3DB-C025-057A-9C82-3F466608E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37450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3" name="Line 100">
                <a:extLst>
                  <a:ext uri="{FF2B5EF4-FFF2-40B4-BE49-F238E27FC236}">
                    <a16:creationId xmlns:a16="http://schemas.microsoft.com/office/drawing/2014/main" id="{3C946216-6D29-FAF2-10DF-0F0D1469F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61288" y="1195388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4" name="Freeform 101">
                <a:extLst>
                  <a:ext uri="{FF2B5EF4-FFF2-40B4-BE49-F238E27FC236}">
                    <a16:creationId xmlns:a16="http://schemas.microsoft.com/office/drawing/2014/main" id="{2D0A52FF-B295-7D0E-ECEF-73DD6244B782}"/>
                  </a:ext>
                </a:extLst>
              </p:cNvPr>
              <p:cNvSpPr/>
              <p:nvPr/>
            </p:nvSpPr>
            <p:spPr bwMode="auto">
              <a:xfrm>
                <a:off x="7832725" y="1162050"/>
                <a:ext cx="304800" cy="327025"/>
              </a:xfrm>
              <a:custGeom>
                <a:avLst/>
                <a:gdLst>
                  <a:gd name="T0" fmla="*/ 234 w 377"/>
                  <a:gd name="T1" fmla="*/ 268 h 404"/>
                  <a:gd name="T2" fmla="*/ 228 w 377"/>
                  <a:gd name="T3" fmla="*/ 259 h 404"/>
                  <a:gd name="T4" fmla="*/ 213 w 377"/>
                  <a:gd name="T5" fmla="*/ 236 h 404"/>
                  <a:gd name="T6" fmla="*/ 164 w 377"/>
                  <a:gd name="T7" fmla="*/ 168 h 404"/>
                  <a:gd name="T8" fmla="*/ 137 w 377"/>
                  <a:gd name="T9" fmla="*/ 131 h 404"/>
                  <a:gd name="T10" fmla="*/ 113 w 377"/>
                  <a:gd name="T11" fmla="*/ 101 h 404"/>
                  <a:gd name="T12" fmla="*/ 90 w 377"/>
                  <a:gd name="T13" fmla="*/ 71 h 404"/>
                  <a:gd name="T14" fmla="*/ 178 w 377"/>
                  <a:gd name="T15" fmla="*/ 0 h 404"/>
                  <a:gd name="T16" fmla="*/ 211 w 377"/>
                  <a:gd name="T17" fmla="*/ 43 h 404"/>
                  <a:gd name="T18" fmla="*/ 281 w 377"/>
                  <a:gd name="T19" fmla="*/ 139 h 404"/>
                  <a:gd name="T20" fmla="*/ 300 w 377"/>
                  <a:gd name="T21" fmla="*/ 165 h 404"/>
                  <a:gd name="T22" fmla="*/ 318 w 377"/>
                  <a:gd name="T23" fmla="*/ 191 h 404"/>
                  <a:gd name="T24" fmla="*/ 348 w 377"/>
                  <a:gd name="T25" fmla="*/ 238 h 404"/>
                  <a:gd name="T26" fmla="*/ 377 w 377"/>
                  <a:gd name="T27" fmla="*/ 284 h 404"/>
                  <a:gd name="T28" fmla="*/ 181 w 377"/>
                  <a:gd name="T29" fmla="*/ 404 h 404"/>
                  <a:gd name="T30" fmla="*/ 155 w 377"/>
                  <a:gd name="T31" fmla="*/ 362 h 404"/>
                  <a:gd name="T32" fmla="*/ 128 w 377"/>
                  <a:gd name="T33" fmla="*/ 320 h 404"/>
                  <a:gd name="T34" fmla="*/ 112 w 377"/>
                  <a:gd name="T35" fmla="*/ 296 h 404"/>
                  <a:gd name="T36" fmla="*/ 94 w 377"/>
                  <a:gd name="T37" fmla="*/ 272 h 404"/>
                  <a:gd name="T38" fmla="*/ 30 w 377"/>
                  <a:gd name="T39" fmla="*/ 185 h 404"/>
                  <a:gd name="T40" fmla="*/ 0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234" y="268"/>
                    </a:moveTo>
                    <a:cubicBezTo>
                      <a:pt x="234" y="268"/>
                      <a:pt x="231" y="265"/>
                      <a:pt x="228" y="259"/>
                    </a:cubicBezTo>
                    <a:cubicBezTo>
                      <a:pt x="224" y="254"/>
                      <a:pt x="219" y="246"/>
                      <a:pt x="213" y="236"/>
                    </a:cubicBezTo>
                    <a:cubicBezTo>
                      <a:pt x="199" y="218"/>
                      <a:pt x="181" y="193"/>
                      <a:pt x="164" y="168"/>
                    </a:cubicBezTo>
                    <a:cubicBezTo>
                      <a:pt x="155" y="155"/>
                      <a:pt x="146" y="143"/>
                      <a:pt x="137" y="131"/>
                    </a:cubicBezTo>
                    <a:cubicBezTo>
                      <a:pt x="129" y="120"/>
                      <a:pt x="120" y="110"/>
                      <a:pt x="113" y="101"/>
                    </a:cubicBezTo>
                    <a:cubicBezTo>
                      <a:pt x="99" y="83"/>
                      <a:pt x="90" y="71"/>
                      <a:pt x="90" y="7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8" y="0"/>
                      <a:pt x="191" y="17"/>
                      <a:pt x="211" y="43"/>
                    </a:cubicBezTo>
                    <a:cubicBezTo>
                      <a:pt x="232" y="68"/>
                      <a:pt x="256" y="104"/>
                      <a:pt x="281" y="139"/>
                    </a:cubicBezTo>
                    <a:cubicBezTo>
                      <a:pt x="288" y="148"/>
                      <a:pt x="294" y="157"/>
                      <a:pt x="300" y="165"/>
                    </a:cubicBezTo>
                    <a:cubicBezTo>
                      <a:pt x="306" y="174"/>
                      <a:pt x="312" y="183"/>
                      <a:pt x="318" y="191"/>
                    </a:cubicBezTo>
                    <a:cubicBezTo>
                      <a:pt x="329" y="208"/>
                      <a:pt x="339" y="224"/>
                      <a:pt x="348" y="238"/>
                    </a:cubicBezTo>
                    <a:cubicBezTo>
                      <a:pt x="365" y="265"/>
                      <a:pt x="377" y="284"/>
                      <a:pt x="377" y="284"/>
                    </a:cubicBezTo>
                    <a:cubicBezTo>
                      <a:pt x="181" y="404"/>
                      <a:pt x="181" y="404"/>
                      <a:pt x="181" y="404"/>
                    </a:cubicBezTo>
                    <a:cubicBezTo>
                      <a:pt x="181" y="404"/>
                      <a:pt x="171" y="387"/>
                      <a:pt x="155" y="362"/>
                    </a:cubicBezTo>
                    <a:cubicBezTo>
                      <a:pt x="147" y="350"/>
                      <a:pt x="138" y="335"/>
                      <a:pt x="128" y="320"/>
                    </a:cubicBezTo>
                    <a:cubicBezTo>
                      <a:pt x="123" y="312"/>
                      <a:pt x="117" y="304"/>
                      <a:pt x="112" y="296"/>
                    </a:cubicBezTo>
                    <a:cubicBezTo>
                      <a:pt x="106" y="288"/>
                      <a:pt x="100" y="280"/>
                      <a:pt x="94" y="272"/>
                    </a:cubicBezTo>
                    <a:cubicBezTo>
                      <a:pt x="71" y="240"/>
                      <a:pt x="49" y="207"/>
                      <a:pt x="30" y="185"/>
                    </a:cubicBezTo>
                    <a:cubicBezTo>
                      <a:pt x="12" y="161"/>
                      <a:pt x="0" y="146"/>
                      <a:pt x="0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5" name="Freeform 102">
                <a:extLst>
                  <a:ext uri="{FF2B5EF4-FFF2-40B4-BE49-F238E27FC236}">
                    <a16:creationId xmlns:a16="http://schemas.microsoft.com/office/drawing/2014/main" id="{3F973A6E-6741-E575-CFAF-E63965980465}"/>
                  </a:ext>
                </a:extLst>
              </p:cNvPr>
              <p:cNvSpPr/>
              <p:nvPr/>
            </p:nvSpPr>
            <p:spPr bwMode="auto">
              <a:xfrm>
                <a:off x="7978775" y="1489075"/>
                <a:ext cx="28575" cy="47625"/>
              </a:xfrm>
              <a:custGeom>
                <a:avLst/>
                <a:gdLst>
                  <a:gd name="T0" fmla="*/ 0 w 36"/>
                  <a:gd name="T1" fmla="*/ 0 h 60"/>
                  <a:gd name="T2" fmla="*/ 6 w 36"/>
                  <a:gd name="T3" fmla="*/ 9 h 60"/>
                  <a:gd name="T4" fmla="*/ 18 w 36"/>
                  <a:gd name="T5" fmla="*/ 30 h 60"/>
                  <a:gd name="T6" fmla="*/ 36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0"/>
                      <a:pt x="3" y="4"/>
                      <a:pt x="6" y="9"/>
                    </a:cubicBezTo>
                    <a:cubicBezTo>
                      <a:pt x="10" y="15"/>
                      <a:pt x="14" y="22"/>
                      <a:pt x="18" y="30"/>
                    </a:cubicBezTo>
                    <a:cubicBezTo>
                      <a:pt x="27" y="45"/>
                      <a:pt x="36" y="60"/>
                      <a:pt x="36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" name="Freeform 103">
                <a:extLst>
                  <a:ext uri="{FF2B5EF4-FFF2-40B4-BE49-F238E27FC236}">
                    <a16:creationId xmlns:a16="http://schemas.microsoft.com/office/drawing/2014/main" id="{3E03FD1B-EF60-E0B2-7EA3-84144256B98F}"/>
                  </a:ext>
                </a:extLst>
              </p:cNvPr>
              <p:cNvSpPr/>
              <p:nvPr/>
            </p:nvSpPr>
            <p:spPr bwMode="auto">
              <a:xfrm>
                <a:off x="7796213" y="1236663"/>
                <a:ext cx="36513" cy="44450"/>
              </a:xfrm>
              <a:custGeom>
                <a:avLst/>
                <a:gdLst>
                  <a:gd name="T0" fmla="*/ 0 w 44"/>
                  <a:gd name="T1" fmla="*/ 0 h 54"/>
                  <a:gd name="T2" fmla="*/ 7 w 44"/>
                  <a:gd name="T3" fmla="*/ 8 h 54"/>
                  <a:gd name="T4" fmla="*/ 15 w 44"/>
                  <a:gd name="T5" fmla="*/ 17 h 54"/>
                  <a:gd name="T6" fmla="*/ 23 w 44"/>
                  <a:gd name="T7" fmla="*/ 27 h 54"/>
                  <a:gd name="T8" fmla="*/ 44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0"/>
                    </a:moveTo>
                    <a:cubicBezTo>
                      <a:pt x="0" y="0"/>
                      <a:pt x="3" y="3"/>
                      <a:pt x="7" y="8"/>
                    </a:cubicBezTo>
                    <a:cubicBezTo>
                      <a:pt x="10" y="11"/>
                      <a:pt x="12" y="14"/>
                      <a:pt x="15" y="17"/>
                    </a:cubicBezTo>
                    <a:cubicBezTo>
                      <a:pt x="17" y="20"/>
                      <a:pt x="20" y="23"/>
                      <a:pt x="23" y="27"/>
                    </a:cubicBezTo>
                    <a:cubicBezTo>
                      <a:pt x="33" y="40"/>
                      <a:pt x="44" y="54"/>
                      <a:pt x="44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" name="Freeform 104">
                <a:extLst>
                  <a:ext uri="{FF2B5EF4-FFF2-40B4-BE49-F238E27FC236}">
                    <a16:creationId xmlns:a16="http://schemas.microsoft.com/office/drawing/2014/main" id="{318494F5-5414-6D99-F9C3-94BA83FE7FD9}"/>
                  </a:ext>
                </a:extLst>
              </p:cNvPr>
              <p:cNvSpPr/>
              <p:nvPr/>
            </p:nvSpPr>
            <p:spPr bwMode="auto">
              <a:xfrm>
                <a:off x="8035925" y="1497013"/>
                <a:ext cx="280988" cy="320675"/>
              </a:xfrm>
              <a:custGeom>
                <a:avLst/>
                <a:gdLst>
                  <a:gd name="T0" fmla="*/ 143 w 348"/>
                  <a:gd name="T1" fmla="*/ 132 h 396"/>
                  <a:gd name="T2" fmla="*/ 161 w 348"/>
                  <a:gd name="T3" fmla="*/ 167 h 396"/>
                  <a:gd name="T4" fmla="*/ 196 w 348"/>
                  <a:gd name="T5" fmla="*/ 243 h 396"/>
                  <a:gd name="T6" fmla="*/ 214 w 348"/>
                  <a:gd name="T7" fmla="*/ 284 h 396"/>
                  <a:gd name="T8" fmla="*/ 229 w 348"/>
                  <a:gd name="T9" fmla="*/ 320 h 396"/>
                  <a:gd name="T10" fmla="*/ 243 w 348"/>
                  <a:gd name="T11" fmla="*/ 356 h 396"/>
                  <a:gd name="T12" fmla="*/ 348 w 348"/>
                  <a:gd name="T13" fmla="*/ 315 h 396"/>
                  <a:gd name="T14" fmla="*/ 328 w 348"/>
                  <a:gd name="T15" fmla="*/ 264 h 396"/>
                  <a:gd name="T16" fmla="*/ 306 w 348"/>
                  <a:gd name="T17" fmla="*/ 213 h 396"/>
                  <a:gd name="T18" fmla="*/ 279 w 348"/>
                  <a:gd name="T19" fmla="*/ 155 h 396"/>
                  <a:gd name="T20" fmla="*/ 266 w 348"/>
                  <a:gd name="T21" fmla="*/ 126 h 396"/>
                  <a:gd name="T22" fmla="*/ 252 w 348"/>
                  <a:gd name="T23" fmla="*/ 98 h 396"/>
                  <a:gd name="T24" fmla="*/ 227 w 348"/>
                  <a:gd name="T25" fmla="*/ 48 h 396"/>
                  <a:gd name="T26" fmla="*/ 202 w 348"/>
                  <a:gd name="T27" fmla="*/ 0 h 396"/>
                  <a:gd name="T28" fmla="*/ 0 w 348"/>
                  <a:gd name="T29" fmla="*/ 110 h 396"/>
                  <a:gd name="T30" fmla="*/ 23 w 348"/>
                  <a:gd name="T31" fmla="*/ 154 h 396"/>
                  <a:gd name="T32" fmla="*/ 46 w 348"/>
                  <a:gd name="T33" fmla="*/ 199 h 396"/>
                  <a:gd name="T34" fmla="*/ 59 w 348"/>
                  <a:gd name="T35" fmla="*/ 224 h 396"/>
                  <a:gd name="T36" fmla="*/ 71 w 348"/>
                  <a:gd name="T37" fmla="*/ 251 h 396"/>
                  <a:gd name="T38" fmla="*/ 95 w 348"/>
                  <a:gd name="T39" fmla="*/ 304 h 396"/>
                  <a:gd name="T40" fmla="*/ 115 w 348"/>
                  <a:gd name="T41" fmla="*/ 350 h 396"/>
                  <a:gd name="T42" fmla="*/ 133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132"/>
                    </a:moveTo>
                    <a:cubicBezTo>
                      <a:pt x="143" y="132"/>
                      <a:pt x="150" y="146"/>
                      <a:pt x="161" y="167"/>
                    </a:cubicBezTo>
                    <a:cubicBezTo>
                      <a:pt x="171" y="187"/>
                      <a:pt x="183" y="215"/>
                      <a:pt x="196" y="243"/>
                    </a:cubicBezTo>
                    <a:cubicBezTo>
                      <a:pt x="202" y="257"/>
                      <a:pt x="208" y="271"/>
                      <a:pt x="214" y="284"/>
                    </a:cubicBezTo>
                    <a:cubicBezTo>
                      <a:pt x="220" y="297"/>
                      <a:pt x="225" y="310"/>
                      <a:pt x="229" y="320"/>
                    </a:cubicBezTo>
                    <a:cubicBezTo>
                      <a:pt x="237" y="342"/>
                      <a:pt x="243" y="356"/>
                      <a:pt x="243" y="356"/>
                    </a:cubicBezTo>
                    <a:cubicBezTo>
                      <a:pt x="348" y="315"/>
                      <a:pt x="348" y="315"/>
                      <a:pt x="348" y="315"/>
                    </a:cubicBezTo>
                    <a:cubicBezTo>
                      <a:pt x="348" y="315"/>
                      <a:pt x="340" y="294"/>
                      <a:pt x="328" y="264"/>
                    </a:cubicBezTo>
                    <a:cubicBezTo>
                      <a:pt x="322" y="249"/>
                      <a:pt x="314" y="232"/>
                      <a:pt x="306" y="213"/>
                    </a:cubicBezTo>
                    <a:cubicBezTo>
                      <a:pt x="297" y="195"/>
                      <a:pt x="288" y="175"/>
                      <a:pt x="279" y="155"/>
                    </a:cubicBezTo>
                    <a:cubicBezTo>
                      <a:pt x="275" y="145"/>
                      <a:pt x="270" y="136"/>
                      <a:pt x="266" y="126"/>
                    </a:cubicBezTo>
                    <a:cubicBezTo>
                      <a:pt x="261" y="116"/>
                      <a:pt x="256" y="107"/>
                      <a:pt x="252" y="98"/>
                    </a:cubicBezTo>
                    <a:cubicBezTo>
                      <a:pt x="243" y="80"/>
                      <a:pt x="234" y="63"/>
                      <a:pt x="227" y="48"/>
                    </a:cubicBezTo>
                    <a:cubicBezTo>
                      <a:pt x="212" y="20"/>
                      <a:pt x="202" y="0"/>
                      <a:pt x="202" y="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9" y="127"/>
                      <a:pt x="23" y="154"/>
                    </a:cubicBezTo>
                    <a:cubicBezTo>
                      <a:pt x="29" y="167"/>
                      <a:pt x="37" y="182"/>
                      <a:pt x="46" y="199"/>
                    </a:cubicBezTo>
                    <a:cubicBezTo>
                      <a:pt x="50" y="207"/>
                      <a:pt x="54" y="215"/>
                      <a:pt x="59" y="224"/>
                    </a:cubicBezTo>
                    <a:cubicBezTo>
                      <a:pt x="63" y="233"/>
                      <a:pt x="67" y="242"/>
                      <a:pt x="71" y="251"/>
                    </a:cubicBezTo>
                    <a:cubicBezTo>
                      <a:pt x="79" y="269"/>
                      <a:pt x="87" y="287"/>
                      <a:pt x="95" y="304"/>
                    </a:cubicBezTo>
                    <a:cubicBezTo>
                      <a:pt x="102" y="321"/>
                      <a:pt x="110" y="336"/>
                      <a:pt x="115" y="350"/>
                    </a:cubicBezTo>
                    <a:cubicBezTo>
                      <a:pt x="126" y="377"/>
                      <a:pt x="133" y="396"/>
                      <a:pt x="133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8" name="Line 105">
                <a:extLst>
                  <a:ext uri="{FF2B5EF4-FFF2-40B4-BE49-F238E27FC236}">
                    <a16:creationId xmlns:a16="http://schemas.microsoft.com/office/drawing/2014/main" id="{F0BEF383-C612-FD86-0D54-E7B65BE68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7350" y="1536700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9" name="Freeform 106">
                <a:extLst>
                  <a:ext uri="{FF2B5EF4-FFF2-40B4-BE49-F238E27FC236}">
                    <a16:creationId xmlns:a16="http://schemas.microsoft.com/office/drawing/2014/main" id="{B760E6BB-8485-AC23-BCDE-3440BCEBC435}"/>
                  </a:ext>
                </a:extLst>
              </p:cNvPr>
              <p:cNvSpPr/>
              <p:nvPr/>
            </p:nvSpPr>
            <p:spPr bwMode="auto">
              <a:xfrm>
                <a:off x="8142288" y="1817688"/>
                <a:ext cx="20638" cy="50800"/>
              </a:xfrm>
              <a:custGeom>
                <a:avLst/>
                <a:gdLst>
                  <a:gd name="T0" fmla="*/ 25 w 25"/>
                  <a:gd name="T1" fmla="*/ 64 h 64"/>
                  <a:gd name="T2" fmla="*/ 21 w 25"/>
                  <a:gd name="T3" fmla="*/ 54 h 64"/>
                  <a:gd name="T4" fmla="*/ 13 w 25"/>
                  <a:gd name="T5" fmla="*/ 32 h 64"/>
                  <a:gd name="T6" fmla="*/ 0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25" y="64"/>
                    </a:moveTo>
                    <a:cubicBezTo>
                      <a:pt x="25" y="64"/>
                      <a:pt x="24" y="60"/>
                      <a:pt x="21" y="54"/>
                    </a:cubicBezTo>
                    <a:cubicBezTo>
                      <a:pt x="19" y="48"/>
                      <a:pt x="16" y="40"/>
                      <a:pt x="13" y="32"/>
                    </a:cubicBezTo>
                    <a:cubicBezTo>
                      <a:pt x="6" y="16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0" name="Freeform 107">
                <a:extLst>
                  <a:ext uri="{FF2B5EF4-FFF2-40B4-BE49-F238E27FC236}">
                    <a16:creationId xmlns:a16="http://schemas.microsoft.com/office/drawing/2014/main" id="{60D1D63B-5945-8C21-A556-962F18D32725}"/>
                  </a:ext>
                </a:extLst>
              </p:cNvPr>
              <p:cNvSpPr/>
              <p:nvPr/>
            </p:nvSpPr>
            <p:spPr bwMode="auto">
              <a:xfrm>
                <a:off x="8180388" y="1860550"/>
                <a:ext cx="247650" cy="307975"/>
              </a:xfrm>
              <a:custGeom>
                <a:avLst/>
                <a:gdLst>
                  <a:gd name="T0" fmla="*/ 177 w 307"/>
                  <a:gd name="T1" fmla="*/ 271 h 381"/>
                  <a:gd name="T2" fmla="*/ 169 w 307"/>
                  <a:gd name="T3" fmla="*/ 234 h 381"/>
                  <a:gd name="T4" fmla="*/ 159 w 307"/>
                  <a:gd name="T5" fmla="*/ 196 h 381"/>
                  <a:gd name="T6" fmla="*/ 147 w 307"/>
                  <a:gd name="T7" fmla="*/ 153 h 381"/>
                  <a:gd name="T8" fmla="*/ 134 w 307"/>
                  <a:gd name="T9" fmla="*/ 110 h 381"/>
                  <a:gd name="T10" fmla="*/ 129 w 307"/>
                  <a:gd name="T11" fmla="*/ 90 h 381"/>
                  <a:gd name="T12" fmla="*/ 123 w 307"/>
                  <a:gd name="T13" fmla="*/ 72 h 381"/>
                  <a:gd name="T14" fmla="*/ 110 w 307"/>
                  <a:gd name="T15" fmla="*/ 36 h 381"/>
                  <a:gd name="T16" fmla="*/ 217 w 307"/>
                  <a:gd name="T17" fmla="*/ 0 h 381"/>
                  <a:gd name="T18" fmla="*/ 234 w 307"/>
                  <a:gd name="T19" fmla="*/ 52 h 381"/>
                  <a:gd name="T20" fmla="*/ 267 w 307"/>
                  <a:gd name="T21" fmla="*/ 166 h 381"/>
                  <a:gd name="T22" fmla="*/ 276 w 307"/>
                  <a:gd name="T23" fmla="*/ 197 h 381"/>
                  <a:gd name="T24" fmla="*/ 283 w 307"/>
                  <a:gd name="T25" fmla="*/ 228 h 381"/>
                  <a:gd name="T26" fmla="*/ 295 w 307"/>
                  <a:gd name="T27" fmla="*/ 282 h 381"/>
                  <a:gd name="T28" fmla="*/ 304 w 307"/>
                  <a:gd name="T29" fmla="*/ 320 h 381"/>
                  <a:gd name="T30" fmla="*/ 307 w 307"/>
                  <a:gd name="T31" fmla="*/ 335 h 381"/>
                  <a:gd name="T32" fmla="*/ 82 w 307"/>
                  <a:gd name="T33" fmla="*/ 381 h 381"/>
                  <a:gd name="T34" fmla="*/ 80 w 307"/>
                  <a:gd name="T35" fmla="*/ 367 h 381"/>
                  <a:gd name="T36" fmla="*/ 71 w 307"/>
                  <a:gd name="T37" fmla="*/ 332 h 381"/>
                  <a:gd name="T38" fmla="*/ 60 w 307"/>
                  <a:gd name="T39" fmla="*/ 283 h 381"/>
                  <a:gd name="T40" fmla="*/ 54 w 307"/>
                  <a:gd name="T41" fmla="*/ 255 h 381"/>
                  <a:gd name="T42" fmla="*/ 46 w 307"/>
                  <a:gd name="T43" fmla="*/ 227 h 381"/>
                  <a:gd name="T44" fmla="*/ 16 w 307"/>
                  <a:gd name="T45" fmla="*/ 123 h 381"/>
                  <a:gd name="T46" fmla="*/ 0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271"/>
                    </a:moveTo>
                    <a:cubicBezTo>
                      <a:pt x="177" y="271"/>
                      <a:pt x="174" y="256"/>
                      <a:pt x="169" y="234"/>
                    </a:cubicBezTo>
                    <a:cubicBezTo>
                      <a:pt x="167" y="223"/>
                      <a:pt x="163" y="210"/>
                      <a:pt x="159" y="196"/>
                    </a:cubicBezTo>
                    <a:cubicBezTo>
                      <a:pt x="155" y="182"/>
                      <a:pt x="151" y="168"/>
                      <a:pt x="147" y="153"/>
                    </a:cubicBezTo>
                    <a:cubicBezTo>
                      <a:pt x="142" y="138"/>
                      <a:pt x="138" y="123"/>
                      <a:pt x="134" y="110"/>
                    </a:cubicBezTo>
                    <a:cubicBezTo>
                      <a:pt x="132" y="103"/>
                      <a:pt x="131" y="96"/>
                      <a:pt x="129" y="90"/>
                    </a:cubicBezTo>
                    <a:cubicBezTo>
                      <a:pt x="126" y="84"/>
                      <a:pt x="124" y="78"/>
                      <a:pt x="123" y="72"/>
                    </a:cubicBezTo>
                    <a:cubicBezTo>
                      <a:pt x="115" y="50"/>
                      <a:pt x="110" y="36"/>
                      <a:pt x="110" y="36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0"/>
                      <a:pt x="224" y="21"/>
                      <a:pt x="234" y="52"/>
                    </a:cubicBezTo>
                    <a:cubicBezTo>
                      <a:pt x="244" y="83"/>
                      <a:pt x="255" y="125"/>
                      <a:pt x="267" y="166"/>
                    </a:cubicBezTo>
                    <a:cubicBezTo>
                      <a:pt x="270" y="177"/>
                      <a:pt x="273" y="187"/>
                      <a:pt x="276" y="197"/>
                    </a:cubicBezTo>
                    <a:cubicBezTo>
                      <a:pt x="278" y="208"/>
                      <a:pt x="281" y="218"/>
                      <a:pt x="283" y="228"/>
                    </a:cubicBezTo>
                    <a:cubicBezTo>
                      <a:pt x="287" y="248"/>
                      <a:pt x="292" y="266"/>
                      <a:pt x="295" y="282"/>
                    </a:cubicBezTo>
                    <a:cubicBezTo>
                      <a:pt x="299" y="298"/>
                      <a:pt x="302" y="311"/>
                      <a:pt x="304" y="320"/>
                    </a:cubicBezTo>
                    <a:cubicBezTo>
                      <a:pt x="306" y="330"/>
                      <a:pt x="307" y="335"/>
                      <a:pt x="307" y="335"/>
                    </a:cubicBezTo>
                    <a:cubicBezTo>
                      <a:pt x="82" y="381"/>
                      <a:pt x="82" y="381"/>
                      <a:pt x="82" y="381"/>
                    </a:cubicBezTo>
                    <a:cubicBezTo>
                      <a:pt x="82" y="381"/>
                      <a:pt x="82" y="376"/>
                      <a:pt x="80" y="367"/>
                    </a:cubicBezTo>
                    <a:cubicBezTo>
                      <a:pt x="78" y="359"/>
                      <a:pt x="75" y="347"/>
                      <a:pt x="71" y="332"/>
                    </a:cubicBezTo>
                    <a:cubicBezTo>
                      <a:pt x="68" y="318"/>
                      <a:pt x="64" y="301"/>
                      <a:pt x="60" y="283"/>
                    </a:cubicBezTo>
                    <a:cubicBezTo>
                      <a:pt x="58" y="274"/>
                      <a:pt x="56" y="265"/>
                      <a:pt x="54" y="255"/>
                    </a:cubicBezTo>
                    <a:cubicBezTo>
                      <a:pt x="52" y="246"/>
                      <a:pt x="49" y="237"/>
                      <a:pt x="46" y="227"/>
                    </a:cubicBezTo>
                    <a:cubicBezTo>
                      <a:pt x="35" y="189"/>
                      <a:pt x="25" y="151"/>
                      <a:pt x="16" y="123"/>
                    </a:cubicBezTo>
                    <a:cubicBezTo>
                      <a:pt x="7" y="95"/>
                      <a:pt x="0" y="76"/>
                      <a:pt x="0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1" name="Line 108">
                <a:extLst>
                  <a:ext uri="{FF2B5EF4-FFF2-40B4-BE49-F238E27FC236}">
                    <a16:creationId xmlns:a16="http://schemas.microsoft.com/office/drawing/2014/main" id="{958047C6-0F9E-DC8F-CFD2-48C67E841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7063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2" name="Line 109">
                <a:extLst>
                  <a:ext uri="{FF2B5EF4-FFF2-40B4-BE49-F238E27FC236}">
                    <a16:creationId xmlns:a16="http://schemas.microsoft.com/office/drawing/2014/main" id="{368C731A-23D5-808C-D28A-175730A80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2925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3" name="Freeform 110">
                <a:extLst>
                  <a:ext uri="{FF2B5EF4-FFF2-40B4-BE49-F238E27FC236}">
                    <a16:creationId xmlns:a16="http://schemas.microsoft.com/office/drawing/2014/main" id="{8DF64418-E1FB-5C02-7149-765D7898D59D}"/>
                  </a:ext>
                </a:extLst>
              </p:cNvPr>
              <p:cNvSpPr/>
              <p:nvPr/>
            </p:nvSpPr>
            <p:spPr bwMode="auto">
              <a:xfrm>
                <a:off x="8266113" y="2251075"/>
                <a:ext cx="206375" cy="280988"/>
              </a:xfrm>
              <a:custGeom>
                <a:avLst/>
                <a:gdLst>
                  <a:gd name="T0" fmla="*/ 127 w 256"/>
                  <a:gd name="T1" fmla="*/ 104 h 348"/>
                  <a:gd name="T2" fmla="*/ 132 w 256"/>
                  <a:gd name="T3" fmla="*/ 142 h 348"/>
                  <a:gd name="T4" fmla="*/ 138 w 256"/>
                  <a:gd name="T5" fmla="*/ 225 h 348"/>
                  <a:gd name="T6" fmla="*/ 142 w 256"/>
                  <a:gd name="T7" fmla="*/ 270 h 348"/>
                  <a:gd name="T8" fmla="*/ 143 w 256"/>
                  <a:gd name="T9" fmla="*/ 309 h 348"/>
                  <a:gd name="T10" fmla="*/ 144 w 256"/>
                  <a:gd name="T11" fmla="*/ 348 h 348"/>
                  <a:gd name="T12" fmla="*/ 256 w 256"/>
                  <a:gd name="T13" fmla="*/ 345 h 348"/>
                  <a:gd name="T14" fmla="*/ 255 w 256"/>
                  <a:gd name="T15" fmla="*/ 291 h 348"/>
                  <a:gd name="T16" fmla="*/ 252 w 256"/>
                  <a:gd name="T17" fmla="*/ 235 h 348"/>
                  <a:gd name="T18" fmla="*/ 247 w 256"/>
                  <a:gd name="T19" fmla="*/ 172 h 348"/>
                  <a:gd name="T20" fmla="*/ 234 w 256"/>
                  <a:gd name="T21" fmla="*/ 53 h 348"/>
                  <a:gd name="T22" fmla="*/ 227 w 256"/>
                  <a:gd name="T23" fmla="*/ 0 h 348"/>
                  <a:gd name="T24" fmla="*/ 0 w 256"/>
                  <a:gd name="T25" fmla="*/ 33 h 348"/>
                  <a:gd name="T26" fmla="*/ 6 w 256"/>
                  <a:gd name="T27" fmla="*/ 82 h 348"/>
                  <a:gd name="T28" fmla="*/ 18 w 256"/>
                  <a:gd name="T29" fmla="*/ 190 h 348"/>
                  <a:gd name="T30" fmla="*/ 22 w 256"/>
                  <a:gd name="T31" fmla="*/ 248 h 348"/>
                  <a:gd name="T32" fmla="*/ 25 w 256"/>
                  <a:gd name="T33" fmla="*/ 298 h 348"/>
                  <a:gd name="T34" fmla="*/ 27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104"/>
                    </a:moveTo>
                    <a:cubicBezTo>
                      <a:pt x="127" y="104"/>
                      <a:pt x="129" y="119"/>
                      <a:pt x="132" y="142"/>
                    </a:cubicBezTo>
                    <a:cubicBezTo>
                      <a:pt x="133" y="164"/>
                      <a:pt x="136" y="195"/>
                      <a:pt x="138" y="225"/>
                    </a:cubicBezTo>
                    <a:cubicBezTo>
                      <a:pt x="139" y="241"/>
                      <a:pt x="140" y="256"/>
                      <a:pt x="142" y="270"/>
                    </a:cubicBezTo>
                    <a:cubicBezTo>
                      <a:pt x="143" y="285"/>
                      <a:pt x="142" y="298"/>
                      <a:pt x="143" y="309"/>
                    </a:cubicBezTo>
                    <a:cubicBezTo>
                      <a:pt x="143" y="332"/>
                      <a:pt x="144" y="348"/>
                      <a:pt x="144" y="348"/>
                    </a:cubicBezTo>
                    <a:cubicBezTo>
                      <a:pt x="256" y="345"/>
                      <a:pt x="256" y="345"/>
                      <a:pt x="256" y="345"/>
                    </a:cubicBezTo>
                    <a:cubicBezTo>
                      <a:pt x="256" y="345"/>
                      <a:pt x="256" y="323"/>
                      <a:pt x="255" y="291"/>
                    </a:cubicBezTo>
                    <a:cubicBezTo>
                      <a:pt x="255" y="274"/>
                      <a:pt x="253" y="256"/>
                      <a:pt x="252" y="235"/>
                    </a:cubicBezTo>
                    <a:cubicBezTo>
                      <a:pt x="250" y="215"/>
                      <a:pt x="248" y="193"/>
                      <a:pt x="247" y="172"/>
                    </a:cubicBezTo>
                    <a:cubicBezTo>
                      <a:pt x="244" y="129"/>
                      <a:pt x="238" y="86"/>
                      <a:pt x="234" y="53"/>
                    </a:cubicBezTo>
                    <a:cubicBezTo>
                      <a:pt x="230" y="21"/>
                      <a:pt x="227" y="0"/>
                      <a:pt x="227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3" y="53"/>
                      <a:pt x="6" y="82"/>
                    </a:cubicBezTo>
                    <a:cubicBezTo>
                      <a:pt x="10" y="111"/>
                      <a:pt x="16" y="150"/>
                      <a:pt x="18" y="190"/>
                    </a:cubicBezTo>
                    <a:cubicBezTo>
                      <a:pt x="20" y="210"/>
                      <a:pt x="21" y="229"/>
                      <a:pt x="22" y="248"/>
                    </a:cubicBezTo>
                    <a:cubicBezTo>
                      <a:pt x="24" y="266"/>
                      <a:pt x="26" y="283"/>
                      <a:pt x="25" y="298"/>
                    </a:cubicBezTo>
                    <a:cubicBezTo>
                      <a:pt x="26" y="328"/>
                      <a:pt x="27" y="347"/>
                      <a:pt x="27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4" name="Freeform 111">
                <a:extLst>
                  <a:ext uri="{FF2B5EF4-FFF2-40B4-BE49-F238E27FC236}">
                    <a16:creationId xmlns:a16="http://schemas.microsoft.com/office/drawing/2014/main" id="{F211E957-25C5-33ED-AC81-342C9AB0A632}"/>
                  </a:ext>
                </a:extLst>
              </p:cNvPr>
              <p:cNvSpPr/>
              <p:nvPr/>
            </p:nvSpPr>
            <p:spPr bwMode="auto">
              <a:xfrm>
                <a:off x="8256588" y="2224088"/>
                <a:ext cx="9525" cy="53975"/>
              </a:xfrm>
              <a:custGeom>
                <a:avLst/>
                <a:gdLst>
                  <a:gd name="T0" fmla="*/ 11 w 11"/>
                  <a:gd name="T1" fmla="*/ 68 h 68"/>
                  <a:gd name="T2" fmla="*/ 10 w 11"/>
                  <a:gd name="T3" fmla="*/ 57 h 68"/>
                  <a:gd name="T4" fmla="*/ 6 w 11"/>
                  <a:gd name="T5" fmla="*/ 34 h 68"/>
                  <a:gd name="T6" fmla="*/ 0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68"/>
                    </a:moveTo>
                    <a:cubicBezTo>
                      <a:pt x="11" y="68"/>
                      <a:pt x="11" y="64"/>
                      <a:pt x="10" y="57"/>
                    </a:cubicBezTo>
                    <a:cubicBezTo>
                      <a:pt x="9" y="51"/>
                      <a:pt x="7" y="42"/>
                      <a:pt x="6" y="34"/>
                    </a:cubicBezTo>
                    <a:cubicBezTo>
                      <a:pt x="3" y="17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" name="Line 112">
                <a:extLst>
                  <a:ext uri="{FF2B5EF4-FFF2-40B4-BE49-F238E27FC236}">
                    <a16:creationId xmlns:a16="http://schemas.microsoft.com/office/drawing/2014/main" id="{91AD4DC6-12A1-6B1F-B776-CC214F970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88338" y="2532063"/>
                <a:ext cx="1588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3449197F-BF3C-2C73-843F-2A1119FD9FCB}"/>
                </a:ext>
              </a:extLst>
            </p:cNvPr>
            <p:cNvSpPr/>
            <p:nvPr/>
          </p:nvSpPr>
          <p:spPr>
            <a:xfrm>
              <a:off x="4373286" y="935826"/>
              <a:ext cx="3448965" cy="3448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26" name="文本框 460">
            <a:extLst>
              <a:ext uri="{FF2B5EF4-FFF2-40B4-BE49-F238E27FC236}">
                <a16:creationId xmlns:a16="http://schemas.microsoft.com/office/drawing/2014/main" id="{A73C091F-F51A-D709-B310-139DFB94EDE7}"/>
              </a:ext>
            </a:extLst>
          </p:cNvPr>
          <p:cNvSpPr txBox="1"/>
          <p:nvPr/>
        </p:nvSpPr>
        <p:spPr>
          <a:xfrm>
            <a:off x="4538904" y="2960478"/>
            <a:ext cx="3244827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>
                <a:solidFill>
                  <a:srgbClr val="000560"/>
                </a:solidFill>
              </a:rPr>
              <a:t>任务描述</a:t>
            </a:r>
          </a:p>
        </p:txBody>
      </p:sp>
      <p:sp>
        <p:nvSpPr>
          <p:cNvPr id="227" name="文本框 231">
            <a:extLst>
              <a:ext uri="{FF2B5EF4-FFF2-40B4-BE49-F238E27FC236}">
                <a16:creationId xmlns:a16="http://schemas.microsoft.com/office/drawing/2014/main" id="{6161BD43-D8D3-88DB-D4E8-C15364A9323A}"/>
              </a:ext>
            </a:extLst>
          </p:cNvPr>
          <p:cNvSpPr txBox="1"/>
          <p:nvPr/>
        </p:nvSpPr>
        <p:spPr>
          <a:xfrm flipH="1">
            <a:off x="5138675" y="2392756"/>
            <a:ext cx="197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PART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  </a:t>
            </a:r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02</a:t>
            </a:r>
            <a:endParaRPr kumimoji="1" lang="en-US" altLang="zh-CN" sz="5400" dirty="0">
              <a:solidFill>
                <a:schemeClr val="tx1">
                  <a:lumMod val="50000"/>
                  <a:lumOff val="50000"/>
                </a:schemeClr>
              </a:solidFill>
              <a:latin typeface="Algerian" panose="04020705040A02060702" pitchFamily="82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0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54B51FC-8F62-E3D9-6D86-D03D6171BF20}"/>
              </a:ext>
            </a:extLst>
          </p:cNvPr>
          <p:cNvSpPr txBox="1"/>
          <p:nvPr/>
        </p:nvSpPr>
        <p:spPr>
          <a:xfrm>
            <a:off x="1862687" y="1858345"/>
            <a:ext cx="8646649" cy="144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本赛题要求对小样本的专利文本数据进行分类，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训练集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包括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958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条专利数据，包括专利权人、专利标题、专利摘要和分类标签，其中标签经过脱敏处理，共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36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类。</a:t>
            </a:r>
            <a:endParaRPr lang="en-US" altLang="zh-CN" dirty="0">
              <a:latin typeface="Linux Libertine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Linux Libertine"/>
                <a:ea typeface="微软雅黑" panose="020B0503020204020204" pitchFamily="34" charset="-122"/>
                <a:cs typeface="Linux Libertine"/>
              </a:rPr>
              <a:t>       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赛题采用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 Macro-F1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指标对于模型性能进行评估，具体定义如下：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1AAC05-5F2E-1921-878F-66E94ED1F3E7}"/>
                  </a:ext>
                </a:extLst>
              </p:cNvPr>
              <p:cNvSpPr txBox="1"/>
              <p:nvPr/>
            </p:nvSpPr>
            <p:spPr>
              <a:xfrm>
                <a:off x="3048000" y="3556312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2⋅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1AAC05-5F2E-1921-878F-66E94ED1F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556312"/>
                <a:ext cx="6096000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3D681A-75E5-9C90-F904-0F5077BDDD16}"/>
                  </a:ext>
                </a:extLst>
              </p:cNvPr>
              <p:cNvSpPr txBox="1"/>
              <p:nvPr/>
            </p:nvSpPr>
            <p:spPr>
              <a:xfrm>
                <a:off x="3048000" y="4817982"/>
                <a:ext cx="6096000" cy="6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3D681A-75E5-9C90-F904-0F5077BDD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817982"/>
                <a:ext cx="6096000" cy="657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F4DA9F8-904C-7B0F-B3CE-DE6BA99CF3BE}"/>
              </a:ext>
            </a:extLst>
          </p:cNvPr>
          <p:cNvSpPr txBox="1"/>
          <p:nvPr/>
        </p:nvSpPr>
        <p:spPr>
          <a:xfrm>
            <a:off x="2789164" y="4242098"/>
            <a:ext cx="812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Linux Libertine"/>
                <a:ea typeface="微软雅黑" panose="020B0503020204020204" pitchFamily="34" charset="-122"/>
              </a:rPr>
              <a:t>其中：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901950-E2DA-B147-8A0D-3741822F60F2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任务描述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9ED342-B801-AE09-68DF-DB7AE4910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3934E3-8C6E-1CEB-66B7-F48FD571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110DFE-606A-95DC-F864-10B92A151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87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94E75DF4-542B-8E72-5F61-677C4FCF4ABE}"/>
              </a:ext>
            </a:extLst>
          </p:cNvPr>
          <p:cNvGrpSpPr/>
          <p:nvPr/>
        </p:nvGrpSpPr>
        <p:grpSpPr>
          <a:xfrm>
            <a:off x="4179595" y="1511928"/>
            <a:ext cx="3832810" cy="3834145"/>
            <a:chOff x="4179587" y="739775"/>
            <a:chExt cx="3832810" cy="3834145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935D2D87-8BD8-07D0-B0B9-88F98AD5DB2E}"/>
                </a:ext>
              </a:extLst>
            </p:cNvPr>
            <p:cNvGrpSpPr/>
            <p:nvPr/>
          </p:nvGrpSpPr>
          <p:grpSpPr>
            <a:xfrm>
              <a:off x="4179587" y="739775"/>
              <a:ext cx="3832810" cy="3834145"/>
              <a:chOff x="3900488" y="301625"/>
              <a:chExt cx="4572000" cy="4573588"/>
            </a:xfrm>
          </p:grpSpPr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3A49F25F-D829-ED36-A931-B14A7D026326}"/>
                  </a:ext>
                </a:extLst>
              </p:cNvPr>
              <p:cNvSpPr/>
              <p:nvPr/>
            </p:nvSpPr>
            <p:spPr bwMode="auto">
              <a:xfrm>
                <a:off x="8266113" y="2644775"/>
                <a:ext cx="206375" cy="280988"/>
              </a:xfrm>
              <a:custGeom>
                <a:avLst/>
                <a:gdLst>
                  <a:gd name="T0" fmla="*/ 127 w 256"/>
                  <a:gd name="T1" fmla="*/ 244 h 348"/>
                  <a:gd name="T2" fmla="*/ 132 w 256"/>
                  <a:gd name="T3" fmla="*/ 206 h 348"/>
                  <a:gd name="T4" fmla="*/ 138 w 256"/>
                  <a:gd name="T5" fmla="*/ 122 h 348"/>
                  <a:gd name="T6" fmla="*/ 142 w 256"/>
                  <a:gd name="T7" fmla="*/ 78 h 348"/>
                  <a:gd name="T8" fmla="*/ 143 w 256"/>
                  <a:gd name="T9" fmla="*/ 38 h 348"/>
                  <a:gd name="T10" fmla="*/ 144 w 256"/>
                  <a:gd name="T11" fmla="*/ 0 h 348"/>
                  <a:gd name="T12" fmla="*/ 256 w 256"/>
                  <a:gd name="T13" fmla="*/ 3 h 348"/>
                  <a:gd name="T14" fmla="*/ 255 w 256"/>
                  <a:gd name="T15" fmla="*/ 57 h 348"/>
                  <a:gd name="T16" fmla="*/ 252 w 256"/>
                  <a:gd name="T17" fmla="*/ 113 h 348"/>
                  <a:gd name="T18" fmla="*/ 247 w 256"/>
                  <a:gd name="T19" fmla="*/ 176 h 348"/>
                  <a:gd name="T20" fmla="*/ 234 w 256"/>
                  <a:gd name="T21" fmla="*/ 294 h 348"/>
                  <a:gd name="T22" fmla="*/ 227 w 256"/>
                  <a:gd name="T23" fmla="*/ 348 h 348"/>
                  <a:gd name="T24" fmla="*/ 0 w 256"/>
                  <a:gd name="T25" fmla="*/ 315 h 348"/>
                  <a:gd name="T26" fmla="*/ 6 w 256"/>
                  <a:gd name="T27" fmla="*/ 266 h 348"/>
                  <a:gd name="T28" fmla="*/ 18 w 256"/>
                  <a:gd name="T29" fmla="*/ 158 h 348"/>
                  <a:gd name="T30" fmla="*/ 22 w 256"/>
                  <a:gd name="T31" fmla="*/ 100 h 348"/>
                  <a:gd name="T32" fmla="*/ 25 w 256"/>
                  <a:gd name="T33" fmla="*/ 50 h 348"/>
                  <a:gd name="T34" fmla="*/ 27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244"/>
                    </a:moveTo>
                    <a:cubicBezTo>
                      <a:pt x="127" y="244"/>
                      <a:pt x="129" y="229"/>
                      <a:pt x="132" y="206"/>
                    </a:cubicBezTo>
                    <a:cubicBezTo>
                      <a:pt x="133" y="183"/>
                      <a:pt x="136" y="153"/>
                      <a:pt x="138" y="122"/>
                    </a:cubicBezTo>
                    <a:cubicBezTo>
                      <a:pt x="139" y="107"/>
                      <a:pt x="140" y="92"/>
                      <a:pt x="142" y="78"/>
                    </a:cubicBezTo>
                    <a:cubicBezTo>
                      <a:pt x="143" y="63"/>
                      <a:pt x="142" y="50"/>
                      <a:pt x="143" y="38"/>
                    </a:cubicBezTo>
                    <a:cubicBezTo>
                      <a:pt x="143" y="15"/>
                      <a:pt x="144" y="0"/>
                      <a:pt x="144" y="0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6" y="3"/>
                      <a:pt x="256" y="25"/>
                      <a:pt x="255" y="57"/>
                    </a:cubicBezTo>
                    <a:cubicBezTo>
                      <a:pt x="255" y="73"/>
                      <a:pt x="253" y="92"/>
                      <a:pt x="252" y="113"/>
                    </a:cubicBezTo>
                    <a:cubicBezTo>
                      <a:pt x="250" y="133"/>
                      <a:pt x="248" y="154"/>
                      <a:pt x="247" y="176"/>
                    </a:cubicBezTo>
                    <a:cubicBezTo>
                      <a:pt x="244" y="219"/>
                      <a:pt x="238" y="262"/>
                      <a:pt x="234" y="294"/>
                    </a:cubicBezTo>
                    <a:cubicBezTo>
                      <a:pt x="230" y="327"/>
                      <a:pt x="227" y="348"/>
                      <a:pt x="227" y="348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3" y="295"/>
                      <a:pt x="6" y="266"/>
                    </a:cubicBezTo>
                    <a:cubicBezTo>
                      <a:pt x="10" y="236"/>
                      <a:pt x="16" y="197"/>
                      <a:pt x="18" y="158"/>
                    </a:cubicBezTo>
                    <a:cubicBezTo>
                      <a:pt x="20" y="138"/>
                      <a:pt x="21" y="119"/>
                      <a:pt x="22" y="100"/>
                    </a:cubicBezTo>
                    <a:cubicBezTo>
                      <a:pt x="24" y="82"/>
                      <a:pt x="26" y="64"/>
                      <a:pt x="25" y="50"/>
                    </a:cubicBezTo>
                    <a:cubicBezTo>
                      <a:pt x="26" y="20"/>
                      <a:pt x="27" y="0"/>
                      <a:pt x="2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6A23AB42-B34A-6EAE-4C1E-7FAABC9FCD95}"/>
                  </a:ext>
                </a:extLst>
              </p:cNvPr>
              <p:cNvSpPr/>
              <p:nvPr/>
            </p:nvSpPr>
            <p:spPr bwMode="auto">
              <a:xfrm>
                <a:off x="8256588" y="2898775"/>
                <a:ext cx="9525" cy="55563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10 h 68"/>
                  <a:gd name="T4" fmla="*/ 6 w 11"/>
                  <a:gd name="T5" fmla="*/ 34 h 68"/>
                  <a:gd name="T6" fmla="*/ 0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1" y="0"/>
                      <a:pt x="11" y="4"/>
                      <a:pt x="10" y="10"/>
                    </a:cubicBezTo>
                    <a:cubicBezTo>
                      <a:pt x="9" y="17"/>
                      <a:pt x="7" y="25"/>
                      <a:pt x="6" y="34"/>
                    </a:cubicBezTo>
                    <a:cubicBezTo>
                      <a:pt x="3" y="51"/>
                      <a:pt x="0" y="68"/>
                      <a:pt x="0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0" name="Line 7">
                <a:extLst>
                  <a:ext uri="{FF2B5EF4-FFF2-40B4-BE49-F238E27FC236}">
                    <a16:creationId xmlns:a16="http://schemas.microsoft.com/office/drawing/2014/main" id="{789671D3-12D4-0D83-49B4-2B37C4590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88338" y="2589213"/>
                <a:ext cx="1588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34318245-056F-1193-F2CB-DFD11B26A619}"/>
                  </a:ext>
                </a:extLst>
              </p:cNvPr>
              <p:cNvSpPr/>
              <p:nvPr/>
            </p:nvSpPr>
            <p:spPr bwMode="auto">
              <a:xfrm>
                <a:off x="8180388" y="3008313"/>
                <a:ext cx="247650" cy="307975"/>
              </a:xfrm>
              <a:custGeom>
                <a:avLst/>
                <a:gdLst>
                  <a:gd name="T0" fmla="*/ 177 w 307"/>
                  <a:gd name="T1" fmla="*/ 110 h 381"/>
                  <a:gd name="T2" fmla="*/ 169 w 307"/>
                  <a:gd name="T3" fmla="*/ 147 h 381"/>
                  <a:gd name="T4" fmla="*/ 159 w 307"/>
                  <a:gd name="T5" fmla="*/ 185 h 381"/>
                  <a:gd name="T6" fmla="*/ 147 w 307"/>
                  <a:gd name="T7" fmla="*/ 228 h 381"/>
                  <a:gd name="T8" fmla="*/ 134 w 307"/>
                  <a:gd name="T9" fmla="*/ 271 h 381"/>
                  <a:gd name="T10" fmla="*/ 129 w 307"/>
                  <a:gd name="T11" fmla="*/ 291 h 381"/>
                  <a:gd name="T12" fmla="*/ 123 w 307"/>
                  <a:gd name="T13" fmla="*/ 309 h 381"/>
                  <a:gd name="T14" fmla="*/ 110 w 307"/>
                  <a:gd name="T15" fmla="*/ 345 h 381"/>
                  <a:gd name="T16" fmla="*/ 217 w 307"/>
                  <a:gd name="T17" fmla="*/ 381 h 381"/>
                  <a:gd name="T18" fmla="*/ 234 w 307"/>
                  <a:gd name="T19" fmla="*/ 329 h 381"/>
                  <a:gd name="T20" fmla="*/ 267 w 307"/>
                  <a:gd name="T21" fmla="*/ 215 h 381"/>
                  <a:gd name="T22" fmla="*/ 276 w 307"/>
                  <a:gd name="T23" fmla="*/ 183 h 381"/>
                  <a:gd name="T24" fmla="*/ 283 w 307"/>
                  <a:gd name="T25" fmla="*/ 153 h 381"/>
                  <a:gd name="T26" fmla="*/ 295 w 307"/>
                  <a:gd name="T27" fmla="*/ 99 h 381"/>
                  <a:gd name="T28" fmla="*/ 304 w 307"/>
                  <a:gd name="T29" fmla="*/ 60 h 381"/>
                  <a:gd name="T30" fmla="*/ 307 w 307"/>
                  <a:gd name="T31" fmla="*/ 46 h 381"/>
                  <a:gd name="T32" fmla="*/ 82 w 307"/>
                  <a:gd name="T33" fmla="*/ 0 h 381"/>
                  <a:gd name="T34" fmla="*/ 80 w 307"/>
                  <a:gd name="T35" fmla="*/ 14 h 381"/>
                  <a:gd name="T36" fmla="*/ 71 w 307"/>
                  <a:gd name="T37" fmla="*/ 48 h 381"/>
                  <a:gd name="T38" fmla="*/ 60 w 307"/>
                  <a:gd name="T39" fmla="*/ 98 h 381"/>
                  <a:gd name="T40" fmla="*/ 54 w 307"/>
                  <a:gd name="T41" fmla="*/ 125 h 381"/>
                  <a:gd name="T42" fmla="*/ 46 w 307"/>
                  <a:gd name="T43" fmla="*/ 154 h 381"/>
                  <a:gd name="T44" fmla="*/ 16 w 307"/>
                  <a:gd name="T45" fmla="*/ 258 h 381"/>
                  <a:gd name="T46" fmla="*/ 0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110"/>
                    </a:moveTo>
                    <a:cubicBezTo>
                      <a:pt x="177" y="110"/>
                      <a:pt x="174" y="125"/>
                      <a:pt x="169" y="147"/>
                    </a:cubicBezTo>
                    <a:cubicBezTo>
                      <a:pt x="167" y="158"/>
                      <a:pt x="163" y="171"/>
                      <a:pt x="159" y="185"/>
                    </a:cubicBezTo>
                    <a:cubicBezTo>
                      <a:pt x="155" y="199"/>
                      <a:pt x="151" y="213"/>
                      <a:pt x="147" y="228"/>
                    </a:cubicBezTo>
                    <a:cubicBezTo>
                      <a:pt x="142" y="243"/>
                      <a:pt x="138" y="257"/>
                      <a:pt x="134" y="271"/>
                    </a:cubicBezTo>
                    <a:cubicBezTo>
                      <a:pt x="132" y="278"/>
                      <a:pt x="131" y="285"/>
                      <a:pt x="129" y="291"/>
                    </a:cubicBezTo>
                    <a:cubicBezTo>
                      <a:pt x="126" y="297"/>
                      <a:pt x="124" y="303"/>
                      <a:pt x="123" y="309"/>
                    </a:cubicBezTo>
                    <a:cubicBezTo>
                      <a:pt x="115" y="330"/>
                      <a:pt x="110" y="345"/>
                      <a:pt x="110" y="345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7" y="381"/>
                      <a:pt x="224" y="360"/>
                      <a:pt x="234" y="329"/>
                    </a:cubicBezTo>
                    <a:cubicBezTo>
                      <a:pt x="244" y="298"/>
                      <a:pt x="255" y="256"/>
                      <a:pt x="267" y="215"/>
                    </a:cubicBezTo>
                    <a:cubicBezTo>
                      <a:pt x="270" y="204"/>
                      <a:pt x="273" y="194"/>
                      <a:pt x="276" y="183"/>
                    </a:cubicBezTo>
                    <a:cubicBezTo>
                      <a:pt x="278" y="173"/>
                      <a:pt x="281" y="163"/>
                      <a:pt x="283" y="153"/>
                    </a:cubicBezTo>
                    <a:cubicBezTo>
                      <a:pt x="287" y="133"/>
                      <a:pt x="292" y="115"/>
                      <a:pt x="295" y="99"/>
                    </a:cubicBezTo>
                    <a:cubicBezTo>
                      <a:pt x="299" y="83"/>
                      <a:pt x="302" y="70"/>
                      <a:pt x="304" y="60"/>
                    </a:cubicBezTo>
                    <a:cubicBezTo>
                      <a:pt x="306" y="51"/>
                      <a:pt x="307" y="46"/>
                      <a:pt x="307" y="46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5"/>
                      <a:pt x="80" y="14"/>
                    </a:cubicBezTo>
                    <a:cubicBezTo>
                      <a:pt x="78" y="22"/>
                      <a:pt x="75" y="34"/>
                      <a:pt x="71" y="48"/>
                    </a:cubicBezTo>
                    <a:cubicBezTo>
                      <a:pt x="68" y="63"/>
                      <a:pt x="64" y="80"/>
                      <a:pt x="60" y="98"/>
                    </a:cubicBezTo>
                    <a:cubicBezTo>
                      <a:pt x="58" y="107"/>
                      <a:pt x="56" y="116"/>
                      <a:pt x="54" y="125"/>
                    </a:cubicBezTo>
                    <a:cubicBezTo>
                      <a:pt x="52" y="135"/>
                      <a:pt x="49" y="144"/>
                      <a:pt x="46" y="154"/>
                    </a:cubicBezTo>
                    <a:cubicBezTo>
                      <a:pt x="35" y="192"/>
                      <a:pt x="25" y="230"/>
                      <a:pt x="16" y="258"/>
                    </a:cubicBezTo>
                    <a:cubicBezTo>
                      <a:pt x="7" y="286"/>
                      <a:pt x="0" y="305"/>
                      <a:pt x="0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2" name="Line 9">
                <a:extLst>
                  <a:ext uri="{FF2B5EF4-FFF2-40B4-BE49-F238E27FC236}">
                    <a16:creationId xmlns:a16="http://schemas.microsoft.com/office/drawing/2014/main" id="{723E1769-A724-0288-2B6E-9FC8924AD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47063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" name="Line 10">
                <a:extLst>
                  <a:ext uri="{FF2B5EF4-FFF2-40B4-BE49-F238E27FC236}">
                    <a16:creationId xmlns:a16="http://schemas.microsoft.com/office/drawing/2014/main" id="{BCD3D4B1-26D6-9B92-3321-C29EAA910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2925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AF68E7EF-F1A2-CE4D-DA2E-DE023E304C19}"/>
                  </a:ext>
                </a:extLst>
              </p:cNvPr>
              <p:cNvSpPr/>
              <p:nvPr/>
            </p:nvSpPr>
            <p:spPr bwMode="auto">
              <a:xfrm>
                <a:off x="8035925" y="3360738"/>
                <a:ext cx="280988" cy="319088"/>
              </a:xfrm>
              <a:custGeom>
                <a:avLst/>
                <a:gdLst>
                  <a:gd name="T0" fmla="*/ 143 w 348"/>
                  <a:gd name="T1" fmla="*/ 263 h 396"/>
                  <a:gd name="T2" fmla="*/ 161 w 348"/>
                  <a:gd name="T3" fmla="*/ 229 h 396"/>
                  <a:gd name="T4" fmla="*/ 196 w 348"/>
                  <a:gd name="T5" fmla="*/ 153 h 396"/>
                  <a:gd name="T6" fmla="*/ 214 w 348"/>
                  <a:gd name="T7" fmla="*/ 112 h 396"/>
                  <a:gd name="T8" fmla="*/ 229 w 348"/>
                  <a:gd name="T9" fmla="*/ 76 h 396"/>
                  <a:gd name="T10" fmla="*/ 243 w 348"/>
                  <a:gd name="T11" fmla="*/ 40 h 396"/>
                  <a:gd name="T12" fmla="*/ 348 w 348"/>
                  <a:gd name="T13" fmla="*/ 81 h 396"/>
                  <a:gd name="T14" fmla="*/ 328 w 348"/>
                  <a:gd name="T15" fmla="*/ 132 h 396"/>
                  <a:gd name="T16" fmla="*/ 306 w 348"/>
                  <a:gd name="T17" fmla="*/ 182 h 396"/>
                  <a:gd name="T18" fmla="*/ 279 w 348"/>
                  <a:gd name="T19" fmla="*/ 241 h 396"/>
                  <a:gd name="T20" fmla="*/ 266 w 348"/>
                  <a:gd name="T21" fmla="*/ 270 h 396"/>
                  <a:gd name="T22" fmla="*/ 252 w 348"/>
                  <a:gd name="T23" fmla="*/ 298 h 396"/>
                  <a:gd name="T24" fmla="*/ 227 w 348"/>
                  <a:gd name="T25" fmla="*/ 347 h 396"/>
                  <a:gd name="T26" fmla="*/ 202 w 348"/>
                  <a:gd name="T27" fmla="*/ 396 h 396"/>
                  <a:gd name="T28" fmla="*/ 0 w 348"/>
                  <a:gd name="T29" fmla="*/ 286 h 396"/>
                  <a:gd name="T30" fmla="*/ 23 w 348"/>
                  <a:gd name="T31" fmla="*/ 242 h 396"/>
                  <a:gd name="T32" fmla="*/ 46 w 348"/>
                  <a:gd name="T33" fmla="*/ 197 h 396"/>
                  <a:gd name="T34" fmla="*/ 59 w 348"/>
                  <a:gd name="T35" fmla="*/ 172 h 396"/>
                  <a:gd name="T36" fmla="*/ 71 w 348"/>
                  <a:gd name="T37" fmla="*/ 145 h 396"/>
                  <a:gd name="T38" fmla="*/ 95 w 348"/>
                  <a:gd name="T39" fmla="*/ 92 h 396"/>
                  <a:gd name="T40" fmla="*/ 115 w 348"/>
                  <a:gd name="T41" fmla="*/ 46 h 396"/>
                  <a:gd name="T42" fmla="*/ 133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263"/>
                    </a:moveTo>
                    <a:cubicBezTo>
                      <a:pt x="143" y="263"/>
                      <a:pt x="150" y="250"/>
                      <a:pt x="161" y="229"/>
                    </a:cubicBezTo>
                    <a:cubicBezTo>
                      <a:pt x="171" y="209"/>
                      <a:pt x="183" y="181"/>
                      <a:pt x="196" y="153"/>
                    </a:cubicBezTo>
                    <a:cubicBezTo>
                      <a:pt x="202" y="139"/>
                      <a:pt x="208" y="125"/>
                      <a:pt x="214" y="112"/>
                    </a:cubicBezTo>
                    <a:cubicBezTo>
                      <a:pt x="220" y="99"/>
                      <a:pt x="225" y="86"/>
                      <a:pt x="229" y="76"/>
                    </a:cubicBezTo>
                    <a:cubicBezTo>
                      <a:pt x="237" y="54"/>
                      <a:pt x="243" y="40"/>
                      <a:pt x="243" y="40"/>
                    </a:cubicBezTo>
                    <a:cubicBezTo>
                      <a:pt x="348" y="81"/>
                      <a:pt x="348" y="81"/>
                      <a:pt x="348" y="81"/>
                    </a:cubicBezTo>
                    <a:cubicBezTo>
                      <a:pt x="348" y="81"/>
                      <a:pt x="340" y="101"/>
                      <a:pt x="328" y="132"/>
                    </a:cubicBezTo>
                    <a:cubicBezTo>
                      <a:pt x="322" y="147"/>
                      <a:pt x="314" y="164"/>
                      <a:pt x="306" y="182"/>
                    </a:cubicBezTo>
                    <a:cubicBezTo>
                      <a:pt x="297" y="201"/>
                      <a:pt x="288" y="221"/>
                      <a:pt x="279" y="241"/>
                    </a:cubicBezTo>
                    <a:cubicBezTo>
                      <a:pt x="275" y="250"/>
                      <a:pt x="270" y="260"/>
                      <a:pt x="266" y="270"/>
                    </a:cubicBezTo>
                    <a:cubicBezTo>
                      <a:pt x="261" y="280"/>
                      <a:pt x="256" y="289"/>
                      <a:pt x="252" y="298"/>
                    </a:cubicBezTo>
                    <a:cubicBezTo>
                      <a:pt x="243" y="316"/>
                      <a:pt x="234" y="333"/>
                      <a:pt x="227" y="347"/>
                    </a:cubicBezTo>
                    <a:cubicBezTo>
                      <a:pt x="212" y="376"/>
                      <a:pt x="202" y="396"/>
                      <a:pt x="202" y="396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9" y="268"/>
                      <a:pt x="23" y="242"/>
                    </a:cubicBezTo>
                    <a:cubicBezTo>
                      <a:pt x="29" y="229"/>
                      <a:pt x="37" y="214"/>
                      <a:pt x="46" y="197"/>
                    </a:cubicBezTo>
                    <a:cubicBezTo>
                      <a:pt x="50" y="189"/>
                      <a:pt x="54" y="180"/>
                      <a:pt x="59" y="172"/>
                    </a:cubicBezTo>
                    <a:cubicBezTo>
                      <a:pt x="63" y="163"/>
                      <a:pt x="67" y="154"/>
                      <a:pt x="71" y="145"/>
                    </a:cubicBezTo>
                    <a:cubicBezTo>
                      <a:pt x="79" y="127"/>
                      <a:pt x="87" y="109"/>
                      <a:pt x="95" y="92"/>
                    </a:cubicBezTo>
                    <a:cubicBezTo>
                      <a:pt x="102" y="75"/>
                      <a:pt x="110" y="60"/>
                      <a:pt x="115" y="46"/>
                    </a:cubicBezTo>
                    <a:cubicBezTo>
                      <a:pt x="126" y="18"/>
                      <a:pt x="133" y="0"/>
                      <a:pt x="13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5" name="Line 12">
                <a:extLst>
                  <a:ext uri="{FF2B5EF4-FFF2-40B4-BE49-F238E27FC236}">
                    <a16:creationId xmlns:a16="http://schemas.microsoft.com/office/drawing/2014/main" id="{991550EE-2CF6-8367-4B33-28251E44E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7350" y="3590925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F02C37D1-D38C-6637-F484-8F255994D794}"/>
                  </a:ext>
                </a:extLst>
              </p:cNvPr>
              <p:cNvSpPr/>
              <p:nvPr/>
            </p:nvSpPr>
            <p:spPr bwMode="auto">
              <a:xfrm>
                <a:off x="8142288" y="3308350"/>
                <a:ext cx="20638" cy="52388"/>
              </a:xfrm>
              <a:custGeom>
                <a:avLst/>
                <a:gdLst>
                  <a:gd name="T0" fmla="*/ 25 w 25"/>
                  <a:gd name="T1" fmla="*/ 0 h 65"/>
                  <a:gd name="T2" fmla="*/ 21 w 25"/>
                  <a:gd name="T3" fmla="*/ 11 h 65"/>
                  <a:gd name="T4" fmla="*/ 13 w 25"/>
                  <a:gd name="T5" fmla="*/ 33 h 65"/>
                  <a:gd name="T6" fmla="*/ 0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25" y="0"/>
                    </a:moveTo>
                    <a:cubicBezTo>
                      <a:pt x="25" y="0"/>
                      <a:pt x="24" y="5"/>
                      <a:pt x="21" y="11"/>
                    </a:cubicBezTo>
                    <a:cubicBezTo>
                      <a:pt x="19" y="17"/>
                      <a:pt x="16" y="25"/>
                      <a:pt x="13" y="33"/>
                    </a:cubicBezTo>
                    <a:cubicBezTo>
                      <a:pt x="6" y="49"/>
                      <a:pt x="0" y="65"/>
                      <a:pt x="0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49B82D7F-17C2-A53F-F045-9509879BDE38}"/>
                  </a:ext>
                </a:extLst>
              </p:cNvPr>
              <p:cNvSpPr/>
              <p:nvPr/>
            </p:nvSpPr>
            <p:spPr bwMode="auto">
              <a:xfrm>
                <a:off x="7832725" y="3687763"/>
                <a:ext cx="304800" cy="325438"/>
              </a:xfrm>
              <a:custGeom>
                <a:avLst/>
                <a:gdLst>
                  <a:gd name="T0" fmla="*/ 234 w 377"/>
                  <a:gd name="T1" fmla="*/ 136 h 403"/>
                  <a:gd name="T2" fmla="*/ 228 w 377"/>
                  <a:gd name="T3" fmla="*/ 144 h 403"/>
                  <a:gd name="T4" fmla="*/ 213 w 377"/>
                  <a:gd name="T5" fmla="*/ 167 h 403"/>
                  <a:gd name="T6" fmla="*/ 164 w 377"/>
                  <a:gd name="T7" fmla="*/ 236 h 403"/>
                  <a:gd name="T8" fmla="*/ 137 w 377"/>
                  <a:gd name="T9" fmla="*/ 272 h 403"/>
                  <a:gd name="T10" fmla="*/ 113 w 377"/>
                  <a:gd name="T11" fmla="*/ 303 h 403"/>
                  <a:gd name="T12" fmla="*/ 90 w 377"/>
                  <a:gd name="T13" fmla="*/ 333 h 403"/>
                  <a:gd name="T14" fmla="*/ 178 w 377"/>
                  <a:gd name="T15" fmla="*/ 403 h 403"/>
                  <a:gd name="T16" fmla="*/ 211 w 377"/>
                  <a:gd name="T17" fmla="*/ 361 h 403"/>
                  <a:gd name="T18" fmla="*/ 281 w 377"/>
                  <a:gd name="T19" fmla="*/ 265 h 403"/>
                  <a:gd name="T20" fmla="*/ 300 w 377"/>
                  <a:gd name="T21" fmla="*/ 238 h 403"/>
                  <a:gd name="T22" fmla="*/ 318 w 377"/>
                  <a:gd name="T23" fmla="*/ 212 h 403"/>
                  <a:gd name="T24" fmla="*/ 348 w 377"/>
                  <a:gd name="T25" fmla="*/ 166 h 403"/>
                  <a:gd name="T26" fmla="*/ 377 w 377"/>
                  <a:gd name="T27" fmla="*/ 120 h 403"/>
                  <a:gd name="T28" fmla="*/ 181 w 377"/>
                  <a:gd name="T29" fmla="*/ 0 h 403"/>
                  <a:gd name="T30" fmla="*/ 155 w 377"/>
                  <a:gd name="T31" fmla="*/ 41 h 403"/>
                  <a:gd name="T32" fmla="*/ 128 w 377"/>
                  <a:gd name="T33" fmla="*/ 84 h 403"/>
                  <a:gd name="T34" fmla="*/ 112 w 377"/>
                  <a:gd name="T35" fmla="*/ 108 h 403"/>
                  <a:gd name="T36" fmla="*/ 94 w 377"/>
                  <a:gd name="T37" fmla="*/ 132 h 403"/>
                  <a:gd name="T38" fmla="*/ 30 w 377"/>
                  <a:gd name="T39" fmla="*/ 219 h 403"/>
                  <a:gd name="T40" fmla="*/ 0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234" y="136"/>
                    </a:moveTo>
                    <a:cubicBezTo>
                      <a:pt x="234" y="136"/>
                      <a:pt x="231" y="139"/>
                      <a:pt x="228" y="144"/>
                    </a:cubicBezTo>
                    <a:cubicBezTo>
                      <a:pt x="224" y="150"/>
                      <a:pt x="219" y="158"/>
                      <a:pt x="213" y="167"/>
                    </a:cubicBezTo>
                    <a:cubicBezTo>
                      <a:pt x="199" y="186"/>
                      <a:pt x="181" y="211"/>
                      <a:pt x="164" y="236"/>
                    </a:cubicBezTo>
                    <a:cubicBezTo>
                      <a:pt x="155" y="248"/>
                      <a:pt x="146" y="261"/>
                      <a:pt x="137" y="272"/>
                    </a:cubicBezTo>
                    <a:cubicBezTo>
                      <a:pt x="129" y="284"/>
                      <a:pt x="120" y="294"/>
                      <a:pt x="113" y="303"/>
                    </a:cubicBezTo>
                    <a:cubicBezTo>
                      <a:pt x="99" y="321"/>
                      <a:pt x="90" y="333"/>
                      <a:pt x="90" y="333"/>
                    </a:cubicBezTo>
                    <a:cubicBezTo>
                      <a:pt x="178" y="403"/>
                      <a:pt x="178" y="403"/>
                      <a:pt x="178" y="403"/>
                    </a:cubicBezTo>
                    <a:cubicBezTo>
                      <a:pt x="178" y="403"/>
                      <a:pt x="191" y="386"/>
                      <a:pt x="211" y="361"/>
                    </a:cubicBezTo>
                    <a:cubicBezTo>
                      <a:pt x="232" y="336"/>
                      <a:pt x="256" y="300"/>
                      <a:pt x="281" y="265"/>
                    </a:cubicBezTo>
                    <a:cubicBezTo>
                      <a:pt x="288" y="256"/>
                      <a:pt x="294" y="247"/>
                      <a:pt x="300" y="238"/>
                    </a:cubicBezTo>
                    <a:cubicBezTo>
                      <a:pt x="306" y="230"/>
                      <a:pt x="312" y="221"/>
                      <a:pt x="318" y="212"/>
                    </a:cubicBezTo>
                    <a:cubicBezTo>
                      <a:pt x="329" y="195"/>
                      <a:pt x="339" y="179"/>
                      <a:pt x="348" y="166"/>
                    </a:cubicBezTo>
                    <a:cubicBezTo>
                      <a:pt x="365" y="138"/>
                      <a:pt x="377" y="120"/>
                      <a:pt x="377" y="12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0"/>
                      <a:pt x="171" y="17"/>
                      <a:pt x="155" y="41"/>
                    </a:cubicBezTo>
                    <a:cubicBezTo>
                      <a:pt x="147" y="54"/>
                      <a:pt x="138" y="68"/>
                      <a:pt x="128" y="84"/>
                    </a:cubicBezTo>
                    <a:cubicBezTo>
                      <a:pt x="123" y="92"/>
                      <a:pt x="117" y="100"/>
                      <a:pt x="112" y="108"/>
                    </a:cubicBezTo>
                    <a:cubicBezTo>
                      <a:pt x="106" y="115"/>
                      <a:pt x="100" y="123"/>
                      <a:pt x="94" y="132"/>
                    </a:cubicBezTo>
                    <a:cubicBezTo>
                      <a:pt x="71" y="163"/>
                      <a:pt x="49" y="196"/>
                      <a:pt x="30" y="219"/>
                    </a:cubicBezTo>
                    <a:cubicBezTo>
                      <a:pt x="12" y="242"/>
                      <a:pt x="0" y="258"/>
                      <a:pt x="0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8" name="Freeform 15">
                <a:extLst>
                  <a:ext uri="{FF2B5EF4-FFF2-40B4-BE49-F238E27FC236}">
                    <a16:creationId xmlns:a16="http://schemas.microsoft.com/office/drawing/2014/main" id="{522177FF-0AE1-5CC0-7E86-1016164966D9}"/>
                  </a:ext>
                </a:extLst>
              </p:cNvPr>
              <p:cNvSpPr/>
              <p:nvPr/>
            </p:nvSpPr>
            <p:spPr bwMode="auto">
              <a:xfrm>
                <a:off x="7978775" y="3640138"/>
                <a:ext cx="28575" cy="47625"/>
              </a:xfrm>
              <a:custGeom>
                <a:avLst/>
                <a:gdLst>
                  <a:gd name="T0" fmla="*/ 0 w 36"/>
                  <a:gd name="T1" fmla="*/ 60 h 60"/>
                  <a:gd name="T2" fmla="*/ 6 w 36"/>
                  <a:gd name="T3" fmla="*/ 51 h 60"/>
                  <a:gd name="T4" fmla="*/ 18 w 36"/>
                  <a:gd name="T5" fmla="*/ 30 h 60"/>
                  <a:gd name="T6" fmla="*/ 36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60"/>
                    </a:moveTo>
                    <a:cubicBezTo>
                      <a:pt x="0" y="60"/>
                      <a:pt x="3" y="56"/>
                      <a:pt x="6" y="51"/>
                    </a:cubicBezTo>
                    <a:cubicBezTo>
                      <a:pt x="10" y="45"/>
                      <a:pt x="14" y="38"/>
                      <a:pt x="18" y="30"/>
                    </a:cubicBezTo>
                    <a:cubicBezTo>
                      <a:pt x="27" y="15"/>
                      <a:pt x="36" y="0"/>
                      <a:pt x="3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Freeform 16">
                <a:extLst>
                  <a:ext uri="{FF2B5EF4-FFF2-40B4-BE49-F238E27FC236}">
                    <a16:creationId xmlns:a16="http://schemas.microsoft.com/office/drawing/2014/main" id="{75DF302E-0A79-55E5-3F35-43F39FDAFBD4}"/>
                  </a:ext>
                </a:extLst>
              </p:cNvPr>
              <p:cNvSpPr/>
              <p:nvPr/>
            </p:nvSpPr>
            <p:spPr bwMode="auto">
              <a:xfrm>
                <a:off x="7796213" y="3897313"/>
                <a:ext cx="36513" cy="42863"/>
              </a:xfrm>
              <a:custGeom>
                <a:avLst/>
                <a:gdLst>
                  <a:gd name="T0" fmla="*/ 0 w 44"/>
                  <a:gd name="T1" fmla="*/ 54 h 54"/>
                  <a:gd name="T2" fmla="*/ 7 w 44"/>
                  <a:gd name="T3" fmla="*/ 46 h 54"/>
                  <a:gd name="T4" fmla="*/ 15 w 44"/>
                  <a:gd name="T5" fmla="*/ 37 h 54"/>
                  <a:gd name="T6" fmla="*/ 23 w 44"/>
                  <a:gd name="T7" fmla="*/ 27 h 54"/>
                  <a:gd name="T8" fmla="*/ 44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54"/>
                    </a:moveTo>
                    <a:cubicBezTo>
                      <a:pt x="0" y="54"/>
                      <a:pt x="3" y="50"/>
                      <a:pt x="7" y="46"/>
                    </a:cubicBezTo>
                    <a:cubicBezTo>
                      <a:pt x="10" y="43"/>
                      <a:pt x="12" y="40"/>
                      <a:pt x="15" y="37"/>
                    </a:cubicBezTo>
                    <a:cubicBezTo>
                      <a:pt x="17" y="34"/>
                      <a:pt x="20" y="31"/>
                      <a:pt x="23" y="27"/>
                    </a:cubicBezTo>
                    <a:cubicBezTo>
                      <a:pt x="33" y="14"/>
                      <a:pt x="44" y="0"/>
                      <a:pt x="4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509A6537-FB1F-C717-2412-2482AE466740}"/>
                  </a:ext>
                </a:extLst>
              </p:cNvPr>
              <p:cNvSpPr/>
              <p:nvPr/>
            </p:nvSpPr>
            <p:spPr bwMode="auto">
              <a:xfrm>
                <a:off x="7580313" y="3981450"/>
                <a:ext cx="320675" cy="320675"/>
              </a:xfrm>
              <a:custGeom>
                <a:avLst/>
                <a:gdLst>
                  <a:gd name="T0" fmla="*/ 142 w 397"/>
                  <a:gd name="T1" fmla="*/ 251 h 395"/>
                  <a:gd name="T2" fmla="*/ 170 w 397"/>
                  <a:gd name="T3" fmla="*/ 225 h 395"/>
                  <a:gd name="T4" fmla="*/ 198 w 397"/>
                  <a:gd name="T5" fmla="*/ 198 h 395"/>
                  <a:gd name="T6" fmla="*/ 229 w 397"/>
                  <a:gd name="T7" fmla="*/ 165 h 395"/>
                  <a:gd name="T8" fmla="*/ 287 w 397"/>
                  <a:gd name="T9" fmla="*/ 104 h 395"/>
                  <a:gd name="T10" fmla="*/ 313 w 397"/>
                  <a:gd name="T11" fmla="*/ 75 h 395"/>
                  <a:gd name="T12" fmla="*/ 397 w 397"/>
                  <a:gd name="T13" fmla="*/ 150 h 395"/>
                  <a:gd name="T14" fmla="*/ 387 w 397"/>
                  <a:gd name="T15" fmla="*/ 161 h 395"/>
                  <a:gd name="T16" fmla="*/ 361 w 397"/>
                  <a:gd name="T17" fmla="*/ 190 h 395"/>
                  <a:gd name="T18" fmla="*/ 279 w 397"/>
                  <a:gd name="T19" fmla="*/ 277 h 395"/>
                  <a:gd name="T20" fmla="*/ 192 w 397"/>
                  <a:gd name="T21" fmla="*/ 359 h 395"/>
                  <a:gd name="T22" fmla="*/ 163 w 397"/>
                  <a:gd name="T23" fmla="*/ 385 h 395"/>
                  <a:gd name="T24" fmla="*/ 152 w 397"/>
                  <a:gd name="T25" fmla="*/ 395 h 395"/>
                  <a:gd name="T26" fmla="*/ 0 w 397"/>
                  <a:gd name="T27" fmla="*/ 223 h 395"/>
                  <a:gd name="T28" fmla="*/ 10 w 397"/>
                  <a:gd name="T29" fmla="*/ 214 h 395"/>
                  <a:gd name="T30" fmla="*/ 37 w 397"/>
                  <a:gd name="T31" fmla="*/ 190 h 395"/>
                  <a:gd name="T32" fmla="*/ 115 w 397"/>
                  <a:gd name="T33" fmla="*/ 115 h 395"/>
                  <a:gd name="T34" fmla="*/ 190 w 397"/>
                  <a:gd name="T35" fmla="*/ 37 h 395"/>
                  <a:gd name="T36" fmla="*/ 214 w 397"/>
                  <a:gd name="T37" fmla="*/ 10 h 395"/>
                  <a:gd name="T38" fmla="*/ 223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251"/>
                    </a:moveTo>
                    <a:cubicBezTo>
                      <a:pt x="142" y="251"/>
                      <a:pt x="154" y="241"/>
                      <a:pt x="170" y="225"/>
                    </a:cubicBezTo>
                    <a:cubicBezTo>
                      <a:pt x="178" y="217"/>
                      <a:pt x="188" y="208"/>
                      <a:pt x="198" y="198"/>
                    </a:cubicBezTo>
                    <a:cubicBezTo>
                      <a:pt x="208" y="187"/>
                      <a:pt x="219" y="176"/>
                      <a:pt x="229" y="165"/>
                    </a:cubicBezTo>
                    <a:cubicBezTo>
                      <a:pt x="251" y="143"/>
                      <a:pt x="272" y="121"/>
                      <a:pt x="287" y="104"/>
                    </a:cubicBezTo>
                    <a:cubicBezTo>
                      <a:pt x="303" y="87"/>
                      <a:pt x="313" y="75"/>
                      <a:pt x="313" y="75"/>
                    </a:cubicBezTo>
                    <a:cubicBezTo>
                      <a:pt x="397" y="150"/>
                      <a:pt x="397" y="150"/>
                      <a:pt x="397" y="150"/>
                    </a:cubicBezTo>
                    <a:cubicBezTo>
                      <a:pt x="397" y="150"/>
                      <a:pt x="393" y="154"/>
                      <a:pt x="387" y="161"/>
                    </a:cubicBezTo>
                    <a:cubicBezTo>
                      <a:pt x="381" y="168"/>
                      <a:pt x="372" y="179"/>
                      <a:pt x="361" y="190"/>
                    </a:cubicBezTo>
                    <a:cubicBezTo>
                      <a:pt x="338" y="214"/>
                      <a:pt x="308" y="245"/>
                      <a:pt x="279" y="277"/>
                    </a:cubicBezTo>
                    <a:cubicBezTo>
                      <a:pt x="247" y="307"/>
                      <a:pt x="216" y="336"/>
                      <a:pt x="192" y="359"/>
                    </a:cubicBezTo>
                    <a:cubicBezTo>
                      <a:pt x="181" y="370"/>
                      <a:pt x="170" y="379"/>
                      <a:pt x="163" y="385"/>
                    </a:cubicBezTo>
                    <a:cubicBezTo>
                      <a:pt x="156" y="391"/>
                      <a:pt x="152" y="395"/>
                      <a:pt x="152" y="395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4" y="220"/>
                      <a:pt x="10" y="214"/>
                    </a:cubicBezTo>
                    <a:cubicBezTo>
                      <a:pt x="17" y="209"/>
                      <a:pt x="26" y="201"/>
                      <a:pt x="37" y="190"/>
                    </a:cubicBezTo>
                    <a:cubicBezTo>
                      <a:pt x="58" y="170"/>
                      <a:pt x="87" y="143"/>
                      <a:pt x="115" y="115"/>
                    </a:cubicBezTo>
                    <a:cubicBezTo>
                      <a:pt x="142" y="87"/>
                      <a:pt x="170" y="58"/>
                      <a:pt x="190" y="37"/>
                    </a:cubicBezTo>
                    <a:cubicBezTo>
                      <a:pt x="200" y="26"/>
                      <a:pt x="208" y="17"/>
                      <a:pt x="214" y="10"/>
                    </a:cubicBezTo>
                    <a:cubicBezTo>
                      <a:pt x="220" y="4"/>
                      <a:pt x="223" y="0"/>
                      <a:pt x="22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1" name="Line 18">
                <a:extLst>
                  <a:ext uri="{FF2B5EF4-FFF2-40B4-BE49-F238E27FC236}">
                    <a16:creationId xmlns:a16="http://schemas.microsoft.com/office/drawing/2014/main" id="{D1D51A20-60E5-4111-28B7-A768E72E8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37450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2" name="Line 19">
                <a:extLst>
                  <a:ext uri="{FF2B5EF4-FFF2-40B4-BE49-F238E27FC236}">
                    <a16:creationId xmlns:a16="http://schemas.microsoft.com/office/drawing/2014/main" id="{987B7351-6203-53CC-79F9-8642CA704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1288" y="3940175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" name="Freeform 20">
                <a:extLst>
                  <a:ext uri="{FF2B5EF4-FFF2-40B4-BE49-F238E27FC236}">
                    <a16:creationId xmlns:a16="http://schemas.microsoft.com/office/drawing/2014/main" id="{A453D7CA-A3AE-9606-BEA6-11FAFCB40F5F}"/>
                  </a:ext>
                </a:extLst>
              </p:cNvPr>
              <p:cNvSpPr/>
              <p:nvPr/>
            </p:nvSpPr>
            <p:spPr bwMode="auto">
              <a:xfrm>
                <a:off x="7286625" y="4233863"/>
                <a:ext cx="322263" cy="306388"/>
              </a:xfrm>
              <a:custGeom>
                <a:avLst/>
                <a:gdLst>
                  <a:gd name="T0" fmla="*/ 261 w 400"/>
                  <a:gd name="T1" fmla="*/ 146 h 379"/>
                  <a:gd name="T2" fmla="*/ 161 w 400"/>
                  <a:gd name="T3" fmla="*/ 217 h 379"/>
                  <a:gd name="T4" fmla="*/ 58 w 400"/>
                  <a:gd name="T5" fmla="*/ 283 h 379"/>
                  <a:gd name="T6" fmla="*/ 117 w 400"/>
                  <a:gd name="T7" fmla="*/ 379 h 379"/>
                  <a:gd name="T8" fmla="*/ 163 w 400"/>
                  <a:gd name="T9" fmla="*/ 350 h 379"/>
                  <a:gd name="T10" fmla="*/ 209 w 400"/>
                  <a:gd name="T11" fmla="*/ 320 h 379"/>
                  <a:gd name="T12" fmla="*/ 222 w 400"/>
                  <a:gd name="T13" fmla="*/ 312 h 379"/>
                  <a:gd name="T14" fmla="*/ 235 w 400"/>
                  <a:gd name="T15" fmla="*/ 302 h 379"/>
                  <a:gd name="T16" fmla="*/ 262 w 400"/>
                  <a:gd name="T17" fmla="*/ 284 h 379"/>
                  <a:gd name="T18" fmla="*/ 313 w 400"/>
                  <a:gd name="T19" fmla="*/ 247 h 379"/>
                  <a:gd name="T20" fmla="*/ 337 w 400"/>
                  <a:gd name="T21" fmla="*/ 230 h 379"/>
                  <a:gd name="T22" fmla="*/ 358 w 400"/>
                  <a:gd name="T23" fmla="*/ 213 h 379"/>
                  <a:gd name="T24" fmla="*/ 400 w 400"/>
                  <a:gd name="T25" fmla="*/ 180 h 379"/>
                  <a:gd name="T26" fmla="*/ 257 w 400"/>
                  <a:gd name="T27" fmla="*/ 0 h 379"/>
                  <a:gd name="T28" fmla="*/ 219 w 400"/>
                  <a:gd name="T29" fmla="*/ 31 h 379"/>
                  <a:gd name="T30" fmla="*/ 131 w 400"/>
                  <a:gd name="T31" fmla="*/ 95 h 379"/>
                  <a:gd name="T32" fmla="*/ 107 w 400"/>
                  <a:gd name="T33" fmla="*/ 112 h 379"/>
                  <a:gd name="T34" fmla="*/ 84 w 400"/>
                  <a:gd name="T35" fmla="*/ 128 h 379"/>
                  <a:gd name="T36" fmla="*/ 41 w 400"/>
                  <a:gd name="T37" fmla="*/ 155 h 379"/>
                  <a:gd name="T38" fmla="*/ 0 w 400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9">
                    <a:moveTo>
                      <a:pt x="261" y="146"/>
                    </a:moveTo>
                    <a:cubicBezTo>
                      <a:pt x="261" y="146"/>
                      <a:pt x="211" y="182"/>
                      <a:pt x="161" y="217"/>
                    </a:cubicBezTo>
                    <a:cubicBezTo>
                      <a:pt x="110" y="250"/>
                      <a:pt x="58" y="283"/>
                      <a:pt x="58" y="283"/>
                    </a:cubicBezTo>
                    <a:cubicBezTo>
                      <a:pt x="117" y="379"/>
                      <a:pt x="117" y="379"/>
                      <a:pt x="117" y="379"/>
                    </a:cubicBezTo>
                    <a:cubicBezTo>
                      <a:pt x="117" y="379"/>
                      <a:pt x="135" y="367"/>
                      <a:pt x="163" y="350"/>
                    </a:cubicBezTo>
                    <a:cubicBezTo>
                      <a:pt x="176" y="341"/>
                      <a:pt x="192" y="331"/>
                      <a:pt x="209" y="320"/>
                    </a:cubicBezTo>
                    <a:cubicBezTo>
                      <a:pt x="214" y="317"/>
                      <a:pt x="218" y="314"/>
                      <a:pt x="222" y="312"/>
                    </a:cubicBezTo>
                    <a:cubicBezTo>
                      <a:pt x="227" y="309"/>
                      <a:pt x="231" y="306"/>
                      <a:pt x="235" y="302"/>
                    </a:cubicBezTo>
                    <a:cubicBezTo>
                      <a:pt x="244" y="296"/>
                      <a:pt x="253" y="290"/>
                      <a:pt x="262" y="284"/>
                    </a:cubicBezTo>
                    <a:cubicBezTo>
                      <a:pt x="279" y="271"/>
                      <a:pt x="297" y="259"/>
                      <a:pt x="313" y="247"/>
                    </a:cubicBezTo>
                    <a:cubicBezTo>
                      <a:pt x="322" y="241"/>
                      <a:pt x="330" y="235"/>
                      <a:pt x="337" y="230"/>
                    </a:cubicBezTo>
                    <a:cubicBezTo>
                      <a:pt x="344" y="224"/>
                      <a:pt x="351" y="218"/>
                      <a:pt x="358" y="213"/>
                    </a:cubicBezTo>
                    <a:cubicBezTo>
                      <a:pt x="383" y="193"/>
                      <a:pt x="400" y="180"/>
                      <a:pt x="400" y="18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242" y="13"/>
                      <a:pt x="219" y="31"/>
                    </a:cubicBezTo>
                    <a:cubicBezTo>
                      <a:pt x="196" y="50"/>
                      <a:pt x="163" y="72"/>
                      <a:pt x="131" y="95"/>
                    </a:cubicBezTo>
                    <a:cubicBezTo>
                      <a:pt x="123" y="101"/>
                      <a:pt x="115" y="106"/>
                      <a:pt x="107" y="112"/>
                    </a:cubicBezTo>
                    <a:cubicBezTo>
                      <a:pt x="99" y="118"/>
                      <a:pt x="91" y="123"/>
                      <a:pt x="84" y="128"/>
                    </a:cubicBezTo>
                    <a:cubicBezTo>
                      <a:pt x="68" y="138"/>
                      <a:pt x="53" y="147"/>
                      <a:pt x="41" y="155"/>
                    </a:cubicBezTo>
                    <a:cubicBezTo>
                      <a:pt x="16" y="171"/>
                      <a:pt x="0" y="182"/>
                      <a:pt x="0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4" name="Freeform 21">
                <a:extLst>
                  <a:ext uri="{FF2B5EF4-FFF2-40B4-BE49-F238E27FC236}">
                    <a16:creationId xmlns:a16="http://schemas.microsoft.com/office/drawing/2014/main" id="{E85F02A5-313C-F92C-8B3C-68CF8AF95E14}"/>
                  </a:ext>
                </a:extLst>
              </p:cNvPr>
              <p:cNvSpPr/>
              <p:nvPr/>
            </p:nvSpPr>
            <p:spPr bwMode="auto">
              <a:xfrm>
                <a:off x="7494588" y="4198938"/>
                <a:ext cx="42863" cy="34925"/>
              </a:xfrm>
              <a:custGeom>
                <a:avLst/>
                <a:gdLst>
                  <a:gd name="T0" fmla="*/ 0 w 54"/>
                  <a:gd name="T1" fmla="*/ 43 h 43"/>
                  <a:gd name="T2" fmla="*/ 28 w 54"/>
                  <a:gd name="T3" fmla="*/ 22 h 43"/>
                  <a:gd name="T4" fmla="*/ 38 w 54"/>
                  <a:gd name="T5" fmla="*/ 14 h 43"/>
                  <a:gd name="T6" fmla="*/ 46 w 54"/>
                  <a:gd name="T7" fmla="*/ 7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cubicBezTo>
                      <a:pt x="0" y="43"/>
                      <a:pt x="14" y="33"/>
                      <a:pt x="28" y="22"/>
                    </a:cubicBezTo>
                    <a:cubicBezTo>
                      <a:pt x="31" y="19"/>
                      <a:pt x="35" y="17"/>
                      <a:pt x="38" y="14"/>
                    </a:cubicBezTo>
                    <a:cubicBezTo>
                      <a:pt x="41" y="11"/>
                      <a:pt x="44" y="9"/>
                      <a:pt x="46" y="7"/>
                    </a:cubicBezTo>
                    <a:cubicBezTo>
                      <a:pt x="51" y="2"/>
                      <a:pt x="54" y="0"/>
                      <a:pt x="5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5" name="Freeform 22">
                <a:extLst>
                  <a:ext uri="{FF2B5EF4-FFF2-40B4-BE49-F238E27FC236}">
                    <a16:creationId xmlns:a16="http://schemas.microsoft.com/office/drawing/2014/main" id="{CA67B334-8680-9396-1171-D314667B8E6F}"/>
                  </a:ext>
                </a:extLst>
              </p:cNvPr>
              <p:cNvSpPr/>
              <p:nvPr/>
            </p:nvSpPr>
            <p:spPr bwMode="auto">
              <a:xfrm>
                <a:off x="7237413" y="4381500"/>
                <a:ext cx="49213" cy="28575"/>
              </a:xfrm>
              <a:custGeom>
                <a:avLst/>
                <a:gdLst>
                  <a:gd name="T0" fmla="*/ 0 w 60"/>
                  <a:gd name="T1" fmla="*/ 35 h 35"/>
                  <a:gd name="T2" fmla="*/ 30 w 60"/>
                  <a:gd name="T3" fmla="*/ 18 h 35"/>
                  <a:gd name="T4" fmla="*/ 50 w 60"/>
                  <a:gd name="T5" fmla="*/ 6 h 35"/>
                  <a:gd name="T6" fmla="*/ 60 w 6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35"/>
                    </a:moveTo>
                    <a:cubicBezTo>
                      <a:pt x="0" y="35"/>
                      <a:pt x="15" y="26"/>
                      <a:pt x="30" y="18"/>
                    </a:cubicBezTo>
                    <a:cubicBezTo>
                      <a:pt x="37" y="13"/>
                      <a:pt x="45" y="9"/>
                      <a:pt x="50" y="6"/>
                    </a:cubicBezTo>
                    <a:cubicBezTo>
                      <a:pt x="56" y="2"/>
                      <a:pt x="60" y="0"/>
                      <a:pt x="6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6" name="Freeform 23">
                <a:extLst>
                  <a:ext uri="{FF2B5EF4-FFF2-40B4-BE49-F238E27FC236}">
                    <a16:creationId xmlns:a16="http://schemas.microsoft.com/office/drawing/2014/main" id="{916DE0E1-85D9-6413-9A43-1904ECF17668}"/>
                  </a:ext>
                </a:extLst>
              </p:cNvPr>
              <p:cNvSpPr/>
              <p:nvPr/>
            </p:nvSpPr>
            <p:spPr bwMode="auto">
              <a:xfrm>
                <a:off x="6958013" y="4438650"/>
                <a:ext cx="322263" cy="279400"/>
              </a:xfrm>
              <a:custGeom>
                <a:avLst/>
                <a:gdLst>
                  <a:gd name="T0" fmla="*/ 124 w 398"/>
                  <a:gd name="T1" fmla="*/ 208 h 346"/>
                  <a:gd name="T2" fmla="*/ 159 w 398"/>
                  <a:gd name="T3" fmla="*/ 192 h 346"/>
                  <a:gd name="T4" fmla="*/ 195 w 398"/>
                  <a:gd name="T5" fmla="*/ 176 h 346"/>
                  <a:gd name="T6" fmla="*/ 235 w 398"/>
                  <a:gd name="T7" fmla="*/ 157 h 346"/>
                  <a:gd name="T8" fmla="*/ 310 w 398"/>
                  <a:gd name="T9" fmla="*/ 118 h 346"/>
                  <a:gd name="T10" fmla="*/ 335 w 398"/>
                  <a:gd name="T11" fmla="*/ 106 h 346"/>
                  <a:gd name="T12" fmla="*/ 344 w 398"/>
                  <a:gd name="T13" fmla="*/ 101 h 346"/>
                  <a:gd name="T14" fmla="*/ 398 w 398"/>
                  <a:gd name="T15" fmla="*/ 200 h 346"/>
                  <a:gd name="T16" fmla="*/ 395 w 398"/>
                  <a:gd name="T17" fmla="*/ 201 h 346"/>
                  <a:gd name="T18" fmla="*/ 385 w 398"/>
                  <a:gd name="T19" fmla="*/ 207 h 346"/>
                  <a:gd name="T20" fmla="*/ 350 w 398"/>
                  <a:gd name="T21" fmla="*/ 224 h 346"/>
                  <a:gd name="T22" fmla="*/ 301 w 398"/>
                  <a:gd name="T23" fmla="*/ 250 h 346"/>
                  <a:gd name="T24" fmla="*/ 273 w 398"/>
                  <a:gd name="T25" fmla="*/ 264 h 346"/>
                  <a:gd name="T26" fmla="*/ 243 w 398"/>
                  <a:gd name="T27" fmla="*/ 277 h 346"/>
                  <a:gd name="T28" fmla="*/ 185 w 398"/>
                  <a:gd name="T29" fmla="*/ 304 h 346"/>
                  <a:gd name="T30" fmla="*/ 134 w 398"/>
                  <a:gd name="T31" fmla="*/ 326 h 346"/>
                  <a:gd name="T32" fmla="*/ 84 w 398"/>
                  <a:gd name="T33" fmla="*/ 346 h 346"/>
                  <a:gd name="T34" fmla="*/ 0 w 398"/>
                  <a:gd name="T35" fmla="*/ 132 h 346"/>
                  <a:gd name="T36" fmla="*/ 45 w 398"/>
                  <a:gd name="T37" fmla="*/ 114 h 346"/>
                  <a:gd name="T38" fmla="*/ 92 w 398"/>
                  <a:gd name="T39" fmla="*/ 94 h 346"/>
                  <a:gd name="T40" fmla="*/ 145 w 398"/>
                  <a:gd name="T41" fmla="*/ 70 h 346"/>
                  <a:gd name="T42" fmla="*/ 171 w 398"/>
                  <a:gd name="T43" fmla="*/ 58 h 346"/>
                  <a:gd name="T44" fmla="*/ 197 w 398"/>
                  <a:gd name="T45" fmla="*/ 45 h 346"/>
                  <a:gd name="T46" fmla="*/ 242 w 398"/>
                  <a:gd name="T47" fmla="*/ 22 h 346"/>
                  <a:gd name="T48" fmla="*/ 286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208"/>
                    </a:moveTo>
                    <a:cubicBezTo>
                      <a:pt x="124" y="208"/>
                      <a:pt x="138" y="201"/>
                      <a:pt x="159" y="192"/>
                    </a:cubicBezTo>
                    <a:cubicBezTo>
                      <a:pt x="170" y="187"/>
                      <a:pt x="182" y="182"/>
                      <a:pt x="195" y="176"/>
                    </a:cubicBezTo>
                    <a:cubicBezTo>
                      <a:pt x="208" y="170"/>
                      <a:pt x="222" y="164"/>
                      <a:pt x="235" y="157"/>
                    </a:cubicBezTo>
                    <a:cubicBezTo>
                      <a:pt x="263" y="143"/>
                      <a:pt x="290" y="129"/>
                      <a:pt x="310" y="118"/>
                    </a:cubicBezTo>
                    <a:cubicBezTo>
                      <a:pt x="321" y="113"/>
                      <a:pt x="329" y="109"/>
                      <a:pt x="335" y="106"/>
                    </a:cubicBezTo>
                    <a:cubicBezTo>
                      <a:pt x="341" y="103"/>
                      <a:pt x="344" y="101"/>
                      <a:pt x="344" y="101"/>
                    </a:cubicBezTo>
                    <a:cubicBezTo>
                      <a:pt x="398" y="200"/>
                      <a:pt x="398" y="200"/>
                      <a:pt x="398" y="200"/>
                    </a:cubicBezTo>
                    <a:cubicBezTo>
                      <a:pt x="398" y="200"/>
                      <a:pt x="397" y="200"/>
                      <a:pt x="395" y="201"/>
                    </a:cubicBezTo>
                    <a:cubicBezTo>
                      <a:pt x="392" y="203"/>
                      <a:pt x="389" y="204"/>
                      <a:pt x="385" y="207"/>
                    </a:cubicBezTo>
                    <a:cubicBezTo>
                      <a:pt x="376" y="211"/>
                      <a:pt x="364" y="217"/>
                      <a:pt x="350" y="224"/>
                    </a:cubicBezTo>
                    <a:cubicBezTo>
                      <a:pt x="336" y="232"/>
                      <a:pt x="319" y="241"/>
                      <a:pt x="301" y="250"/>
                    </a:cubicBezTo>
                    <a:cubicBezTo>
                      <a:pt x="291" y="254"/>
                      <a:pt x="282" y="259"/>
                      <a:pt x="273" y="264"/>
                    </a:cubicBezTo>
                    <a:cubicBezTo>
                      <a:pt x="263" y="268"/>
                      <a:pt x="253" y="273"/>
                      <a:pt x="243" y="277"/>
                    </a:cubicBezTo>
                    <a:cubicBezTo>
                      <a:pt x="223" y="286"/>
                      <a:pt x="204" y="295"/>
                      <a:pt x="185" y="304"/>
                    </a:cubicBezTo>
                    <a:cubicBezTo>
                      <a:pt x="167" y="312"/>
                      <a:pt x="150" y="320"/>
                      <a:pt x="134" y="326"/>
                    </a:cubicBezTo>
                    <a:cubicBezTo>
                      <a:pt x="104" y="338"/>
                      <a:pt x="84" y="346"/>
                      <a:pt x="84" y="3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18" y="125"/>
                      <a:pt x="45" y="114"/>
                    </a:cubicBezTo>
                    <a:cubicBezTo>
                      <a:pt x="59" y="109"/>
                      <a:pt x="75" y="101"/>
                      <a:pt x="92" y="94"/>
                    </a:cubicBezTo>
                    <a:cubicBezTo>
                      <a:pt x="109" y="86"/>
                      <a:pt x="127" y="78"/>
                      <a:pt x="145" y="70"/>
                    </a:cubicBezTo>
                    <a:cubicBezTo>
                      <a:pt x="154" y="66"/>
                      <a:pt x="162" y="62"/>
                      <a:pt x="171" y="58"/>
                    </a:cubicBezTo>
                    <a:cubicBezTo>
                      <a:pt x="180" y="54"/>
                      <a:pt x="188" y="49"/>
                      <a:pt x="197" y="45"/>
                    </a:cubicBezTo>
                    <a:cubicBezTo>
                      <a:pt x="213" y="37"/>
                      <a:pt x="229" y="29"/>
                      <a:pt x="242" y="22"/>
                    </a:cubicBezTo>
                    <a:cubicBezTo>
                      <a:pt x="268" y="9"/>
                      <a:pt x="286" y="0"/>
                      <a:pt x="28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7" name="Freeform 24">
                <a:extLst>
                  <a:ext uri="{FF2B5EF4-FFF2-40B4-BE49-F238E27FC236}">
                    <a16:creationId xmlns:a16="http://schemas.microsoft.com/office/drawing/2014/main" id="{100E91B9-7525-5337-4A5B-0281E68027D5}"/>
                  </a:ext>
                </a:extLst>
              </p:cNvPr>
              <p:cNvSpPr/>
              <p:nvPr/>
            </p:nvSpPr>
            <p:spPr bwMode="auto">
              <a:xfrm>
                <a:off x="6905625" y="4545013"/>
                <a:ext cx="52388" cy="20638"/>
              </a:xfrm>
              <a:custGeom>
                <a:avLst/>
                <a:gdLst>
                  <a:gd name="T0" fmla="*/ 65 w 65"/>
                  <a:gd name="T1" fmla="*/ 0 h 26"/>
                  <a:gd name="T2" fmla="*/ 32 w 65"/>
                  <a:gd name="T3" fmla="*/ 13 h 26"/>
                  <a:gd name="T4" fmla="*/ 10 w 65"/>
                  <a:gd name="T5" fmla="*/ 22 h 26"/>
                  <a:gd name="T6" fmla="*/ 0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0"/>
                    </a:moveTo>
                    <a:cubicBezTo>
                      <a:pt x="65" y="0"/>
                      <a:pt x="48" y="7"/>
                      <a:pt x="32" y="13"/>
                    </a:cubicBezTo>
                    <a:cubicBezTo>
                      <a:pt x="24" y="16"/>
                      <a:pt x="16" y="19"/>
                      <a:pt x="10" y="22"/>
                    </a:cubicBezTo>
                    <a:cubicBezTo>
                      <a:pt x="4" y="24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8" name="Line 25">
                <a:extLst>
                  <a:ext uri="{FF2B5EF4-FFF2-40B4-BE49-F238E27FC236}">
                    <a16:creationId xmlns:a16="http://schemas.microsoft.com/office/drawing/2014/main" id="{47B1A7E1-71E3-EF98-67F5-189836492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9788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9" name="Freeform 26">
                <a:extLst>
                  <a:ext uri="{FF2B5EF4-FFF2-40B4-BE49-F238E27FC236}">
                    <a16:creationId xmlns:a16="http://schemas.microsoft.com/office/drawing/2014/main" id="{91F8A119-ED43-0A07-4FBC-53FE3B037EFB}"/>
                  </a:ext>
                </a:extLst>
              </p:cNvPr>
              <p:cNvSpPr/>
              <p:nvPr/>
            </p:nvSpPr>
            <p:spPr bwMode="auto">
              <a:xfrm>
                <a:off x="6607175" y="4583113"/>
                <a:ext cx="304800" cy="247650"/>
              </a:xfrm>
              <a:custGeom>
                <a:avLst/>
                <a:gdLst>
                  <a:gd name="T0" fmla="*/ 257 w 377"/>
                  <a:gd name="T1" fmla="*/ 137 h 307"/>
                  <a:gd name="T2" fmla="*/ 220 w 377"/>
                  <a:gd name="T3" fmla="*/ 148 h 307"/>
                  <a:gd name="T4" fmla="*/ 183 w 377"/>
                  <a:gd name="T5" fmla="*/ 159 h 307"/>
                  <a:gd name="T6" fmla="*/ 162 w 377"/>
                  <a:gd name="T7" fmla="*/ 165 h 307"/>
                  <a:gd name="T8" fmla="*/ 139 w 377"/>
                  <a:gd name="T9" fmla="*/ 170 h 307"/>
                  <a:gd name="T10" fmla="*/ 57 w 377"/>
                  <a:gd name="T11" fmla="*/ 189 h 307"/>
                  <a:gd name="T12" fmla="*/ 30 w 377"/>
                  <a:gd name="T13" fmla="*/ 195 h 307"/>
                  <a:gd name="T14" fmla="*/ 20 w 377"/>
                  <a:gd name="T15" fmla="*/ 197 h 307"/>
                  <a:gd name="T16" fmla="*/ 42 w 377"/>
                  <a:gd name="T17" fmla="*/ 307 h 307"/>
                  <a:gd name="T18" fmla="*/ 46 w 377"/>
                  <a:gd name="T19" fmla="*/ 307 h 307"/>
                  <a:gd name="T20" fmla="*/ 57 w 377"/>
                  <a:gd name="T21" fmla="*/ 304 h 307"/>
                  <a:gd name="T22" fmla="*/ 95 w 377"/>
                  <a:gd name="T23" fmla="*/ 296 h 307"/>
                  <a:gd name="T24" fmla="*/ 149 w 377"/>
                  <a:gd name="T25" fmla="*/ 283 h 307"/>
                  <a:gd name="T26" fmla="*/ 211 w 377"/>
                  <a:gd name="T27" fmla="*/ 268 h 307"/>
                  <a:gd name="T28" fmla="*/ 326 w 377"/>
                  <a:gd name="T29" fmla="*/ 235 h 307"/>
                  <a:gd name="T30" fmla="*/ 377 w 377"/>
                  <a:gd name="T31" fmla="*/ 217 h 307"/>
                  <a:gd name="T32" fmla="*/ 304 w 377"/>
                  <a:gd name="T33" fmla="*/ 0 h 307"/>
                  <a:gd name="T34" fmla="*/ 258 w 377"/>
                  <a:gd name="T35" fmla="*/ 16 h 307"/>
                  <a:gd name="T36" fmla="*/ 153 w 377"/>
                  <a:gd name="T37" fmla="*/ 45 h 307"/>
                  <a:gd name="T38" fmla="*/ 125 w 377"/>
                  <a:gd name="T39" fmla="*/ 53 h 307"/>
                  <a:gd name="T40" fmla="*/ 97 w 377"/>
                  <a:gd name="T41" fmla="*/ 60 h 307"/>
                  <a:gd name="T42" fmla="*/ 48 w 377"/>
                  <a:gd name="T43" fmla="*/ 71 h 307"/>
                  <a:gd name="T44" fmla="*/ 13 w 377"/>
                  <a:gd name="T45" fmla="*/ 79 h 307"/>
                  <a:gd name="T46" fmla="*/ 0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257" y="137"/>
                    </a:moveTo>
                    <a:cubicBezTo>
                      <a:pt x="257" y="137"/>
                      <a:pt x="243" y="142"/>
                      <a:pt x="220" y="148"/>
                    </a:cubicBezTo>
                    <a:cubicBezTo>
                      <a:pt x="209" y="151"/>
                      <a:pt x="197" y="155"/>
                      <a:pt x="183" y="159"/>
                    </a:cubicBezTo>
                    <a:cubicBezTo>
                      <a:pt x="176" y="161"/>
                      <a:pt x="169" y="163"/>
                      <a:pt x="162" y="165"/>
                    </a:cubicBezTo>
                    <a:cubicBezTo>
                      <a:pt x="154" y="167"/>
                      <a:pt x="147" y="168"/>
                      <a:pt x="139" y="170"/>
                    </a:cubicBezTo>
                    <a:cubicBezTo>
                      <a:pt x="110" y="177"/>
                      <a:pt x="80" y="184"/>
                      <a:pt x="57" y="189"/>
                    </a:cubicBezTo>
                    <a:cubicBezTo>
                      <a:pt x="46" y="191"/>
                      <a:pt x="37" y="194"/>
                      <a:pt x="30" y="195"/>
                    </a:cubicBezTo>
                    <a:cubicBezTo>
                      <a:pt x="24" y="197"/>
                      <a:pt x="20" y="197"/>
                      <a:pt x="20" y="19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2" y="307"/>
                      <a:pt x="44" y="307"/>
                      <a:pt x="46" y="307"/>
                    </a:cubicBezTo>
                    <a:cubicBezTo>
                      <a:pt x="49" y="306"/>
                      <a:pt x="52" y="305"/>
                      <a:pt x="57" y="304"/>
                    </a:cubicBezTo>
                    <a:cubicBezTo>
                      <a:pt x="66" y="302"/>
                      <a:pt x="79" y="299"/>
                      <a:pt x="95" y="296"/>
                    </a:cubicBezTo>
                    <a:cubicBezTo>
                      <a:pt x="111" y="292"/>
                      <a:pt x="129" y="288"/>
                      <a:pt x="149" y="283"/>
                    </a:cubicBezTo>
                    <a:cubicBezTo>
                      <a:pt x="169" y="278"/>
                      <a:pt x="190" y="274"/>
                      <a:pt x="211" y="268"/>
                    </a:cubicBezTo>
                    <a:cubicBezTo>
                      <a:pt x="253" y="256"/>
                      <a:pt x="294" y="244"/>
                      <a:pt x="326" y="235"/>
                    </a:cubicBezTo>
                    <a:cubicBezTo>
                      <a:pt x="356" y="224"/>
                      <a:pt x="377" y="217"/>
                      <a:pt x="377" y="217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286" y="6"/>
                      <a:pt x="258" y="16"/>
                    </a:cubicBezTo>
                    <a:cubicBezTo>
                      <a:pt x="229" y="24"/>
                      <a:pt x="191" y="34"/>
                      <a:pt x="153" y="45"/>
                    </a:cubicBezTo>
                    <a:cubicBezTo>
                      <a:pt x="144" y="48"/>
                      <a:pt x="134" y="51"/>
                      <a:pt x="125" y="53"/>
                    </a:cubicBezTo>
                    <a:cubicBezTo>
                      <a:pt x="116" y="55"/>
                      <a:pt x="106" y="57"/>
                      <a:pt x="97" y="60"/>
                    </a:cubicBezTo>
                    <a:cubicBezTo>
                      <a:pt x="79" y="64"/>
                      <a:pt x="62" y="68"/>
                      <a:pt x="48" y="71"/>
                    </a:cubicBezTo>
                    <a:cubicBezTo>
                      <a:pt x="34" y="74"/>
                      <a:pt x="22" y="77"/>
                      <a:pt x="13" y="79"/>
                    </a:cubicBezTo>
                    <a:cubicBezTo>
                      <a:pt x="5" y="81"/>
                      <a:pt x="0" y="82"/>
                      <a:pt x="0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0" name="Line 27">
                <a:extLst>
                  <a:ext uri="{FF2B5EF4-FFF2-40B4-BE49-F238E27FC236}">
                    <a16:creationId xmlns:a16="http://schemas.microsoft.com/office/drawing/2014/main" id="{CBE3AB32-1E9F-0644-98EB-BE23F828A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3238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1" name="Line 28">
                <a:extLst>
                  <a:ext uri="{FF2B5EF4-FFF2-40B4-BE49-F238E27FC236}">
                    <a16:creationId xmlns:a16="http://schemas.microsoft.com/office/drawing/2014/main" id="{3AAFA628-BD1D-7921-D41D-11552CE16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51613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Freeform 29">
                <a:extLst>
                  <a:ext uri="{FF2B5EF4-FFF2-40B4-BE49-F238E27FC236}">
                    <a16:creationId xmlns:a16="http://schemas.microsoft.com/office/drawing/2014/main" id="{0B0F4E86-67E5-A08B-848E-000D45D45E25}"/>
                  </a:ext>
                </a:extLst>
              </p:cNvPr>
              <p:cNvSpPr/>
              <p:nvPr/>
            </p:nvSpPr>
            <p:spPr bwMode="auto">
              <a:xfrm>
                <a:off x="6242050" y="4668838"/>
                <a:ext cx="284164" cy="206375"/>
              </a:xfrm>
              <a:custGeom>
                <a:avLst/>
                <a:gdLst>
                  <a:gd name="T0" fmla="*/ 91 w 351"/>
                  <a:gd name="T1" fmla="*/ 140 h 256"/>
                  <a:gd name="T2" fmla="*/ 213 w 351"/>
                  <a:gd name="T3" fmla="*/ 130 h 256"/>
                  <a:gd name="T4" fmla="*/ 335 w 351"/>
                  <a:gd name="T5" fmla="*/ 115 h 256"/>
                  <a:gd name="T6" fmla="*/ 351 w 351"/>
                  <a:gd name="T7" fmla="*/ 226 h 256"/>
                  <a:gd name="T8" fmla="*/ 297 w 351"/>
                  <a:gd name="T9" fmla="*/ 233 h 256"/>
                  <a:gd name="T10" fmla="*/ 179 w 351"/>
                  <a:gd name="T11" fmla="*/ 246 h 256"/>
                  <a:gd name="T12" fmla="*/ 115 w 351"/>
                  <a:gd name="T13" fmla="*/ 251 h 256"/>
                  <a:gd name="T14" fmla="*/ 60 w 351"/>
                  <a:gd name="T15" fmla="*/ 254 h 256"/>
                  <a:gd name="T16" fmla="*/ 6 w 351"/>
                  <a:gd name="T17" fmla="*/ 256 h 256"/>
                  <a:gd name="T18" fmla="*/ 0 w 351"/>
                  <a:gd name="T19" fmla="*/ 26 h 256"/>
                  <a:gd name="T20" fmla="*/ 49 w 351"/>
                  <a:gd name="T21" fmla="*/ 25 h 256"/>
                  <a:gd name="T22" fmla="*/ 100 w 351"/>
                  <a:gd name="T23" fmla="*/ 22 h 256"/>
                  <a:gd name="T24" fmla="*/ 157 w 351"/>
                  <a:gd name="T25" fmla="*/ 17 h 256"/>
                  <a:gd name="T26" fmla="*/ 265 w 351"/>
                  <a:gd name="T27" fmla="*/ 6 h 256"/>
                  <a:gd name="T28" fmla="*/ 314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40"/>
                    </a:moveTo>
                    <a:cubicBezTo>
                      <a:pt x="91" y="140"/>
                      <a:pt x="152" y="135"/>
                      <a:pt x="213" y="130"/>
                    </a:cubicBezTo>
                    <a:cubicBezTo>
                      <a:pt x="274" y="123"/>
                      <a:pt x="335" y="115"/>
                      <a:pt x="335" y="115"/>
                    </a:cubicBezTo>
                    <a:cubicBezTo>
                      <a:pt x="351" y="226"/>
                      <a:pt x="351" y="226"/>
                      <a:pt x="351" y="226"/>
                    </a:cubicBezTo>
                    <a:cubicBezTo>
                      <a:pt x="351" y="226"/>
                      <a:pt x="330" y="229"/>
                      <a:pt x="297" y="233"/>
                    </a:cubicBezTo>
                    <a:cubicBezTo>
                      <a:pt x="265" y="237"/>
                      <a:pt x="222" y="244"/>
                      <a:pt x="179" y="246"/>
                    </a:cubicBezTo>
                    <a:cubicBezTo>
                      <a:pt x="157" y="248"/>
                      <a:pt x="136" y="249"/>
                      <a:pt x="115" y="251"/>
                    </a:cubicBezTo>
                    <a:cubicBezTo>
                      <a:pt x="95" y="252"/>
                      <a:pt x="76" y="254"/>
                      <a:pt x="60" y="254"/>
                    </a:cubicBezTo>
                    <a:cubicBezTo>
                      <a:pt x="28" y="255"/>
                      <a:pt x="6" y="256"/>
                      <a:pt x="6" y="25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0" y="26"/>
                      <a:pt x="49" y="25"/>
                    </a:cubicBezTo>
                    <a:cubicBezTo>
                      <a:pt x="64" y="25"/>
                      <a:pt x="81" y="23"/>
                      <a:pt x="100" y="22"/>
                    </a:cubicBezTo>
                    <a:cubicBezTo>
                      <a:pt x="118" y="20"/>
                      <a:pt x="138" y="19"/>
                      <a:pt x="157" y="17"/>
                    </a:cubicBezTo>
                    <a:cubicBezTo>
                      <a:pt x="197" y="15"/>
                      <a:pt x="236" y="9"/>
                      <a:pt x="265" y="6"/>
                    </a:cubicBezTo>
                    <a:cubicBezTo>
                      <a:pt x="295" y="2"/>
                      <a:pt x="314" y="0"/>
                      <a:pt x="31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Line 30">
                <a:extLst>
                  <a:ext uri="{FF2B5EF4-FFF2-40B4-BE49-F238E27FC236}">
                    <a16:creationId xmlns:a16="http://schemas.microsoft.com/office/drawing/2014/main" id="{4F7B6ADA-215C-D8F9-0869-47DBF0339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6488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Freeform 31">
                <a:extLst>
                  <a:ext uri="{FF2B5EF4-FFF2-40B4-BE49-F238E27FC236}">
                    <a16:creationId xmlns:a16="http://schemas.microsoft.com/office/drawing/2014/main" id="{08E38999-091A-96A8-28DE-A136549256C9}"/>
                  </a:ext>
                </a:extLst>
              </p:cNvPr>
              <p:cNvSpPr/>
              <p:nvPr/>
            </p:nvSpPr>
            <p:spPr bwMode="auto">
              <a:xfrm>
                <a:off x="6496050" y="4659313"/>
                <a:ext cx="55563" cy="9525"/>
              </a:xfrm>
              <a:custGeom>
                <a:avLst/>
                <a:gdLst>
                  <a:gd name="T0" fmla="*/ 69 w 69"/>
                  <a:gd name="T1" fmla="*/ 0 h 12"/>
                  <a:gd name="T2" fmla="*/ 34 w 69"/>
                  <a:gd name="T3" fmla="*/ 6 h 12"/>
                  <a:gd name="T4" fmla="*/ 11 w 69"/>
                  <a:gd name="T5" fmla="*/ 10 h 12"/>
                  <a:gd name="T6" fmla="*/ 0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0"/>
                    </a:moveTo>
                    <a:cubicBezTo>
                      <a:pt x="69" y="0"/>
                      <a:pt x="52" y="3"/>
                      <a:pt x="34" y="6"/>
                    </a:cubicBezTo>
                    <a:cubicBezTo>
                      <a:pt x="26" y="8"/>
                      <a:pt x="17" y="9"/>
                      <a:pt x="11" y="10"/>
                    </a:cubicBezTo>
                    <a:cubicBezTo>
                      <a:pt x="5" y="11"/>
                      <a:pt x="0" y="12"/>
                      <a:pt x="0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Freeform 32">
                <a:extLst>
                  <a:ext uri="{FF2B5EF4-FFF2-40B4-BE49-F238E27FC236}">
                    <a16:creationId xmlns:a16="http://schemas.microsoft.com/office/drawing/2014/main" id="{7894264C-0EB8-C891-E3C7-AD3506CDAEC6}"/>
                  </a:ext>
                </a:extLst>
              </p:cNvPr>
              <p:cNvSpPr/>
              <p:nvPr/>
            </p:nvSpPr>
            <p:spPr bwMode="auto">
              <a:xfrm>
                <a:off x="5846763" y="4668838"/>
                <a:ext cx="284163" cy="206375"/>
              </a:xfrm>
              <a:custGeom>
                <a:avLst/>
                <a:gdLst>
                  <a:gd name="T0" fmla="*/ 260 w 351"/>
                  <a:gd name="T1" fmla="*/ 140 h 256"/>
                  <a:gd name="T2" fmla="*/ 138 w 351"/>
                  <a:gd name="T3" fmla="*/ 130 h 256"/>
                  <a:gd name="T4" fmla="*/ 16 w 351"/>
                  <a:gd name="T5" fmla="*/ 115 h 256"/>
                  <a:gd name="T6" fmla="*/ 0 w 351"/>
                  <a:gd name="T7" fmla="*/ 226 h 256"/>
                  <a:gd name="T8" fmla="*/ 54 w 351"/>
                  <a:gd name="T9" fmla="*/ 233 h 256"/>
                  <a:gd name="T10" fmla="*/ 172 w 351"/>
                  <a:gd name="T11" fmla="*/ 246 h 256"/>
                  <a:gd name="T12" fmla="*/ 236 w 351"/>
                  <a:gd name="T13" fmla="*/ 251 h 256"/>
                  <a:gd name="T14" fmla="*/ 291 w 351"/>
                  <a:gd name="T15" fmla="*/ 254 h 256"/>
                  <a:gd name="T16" fmla="*/ 345 w 351"/>
                  <a:gd name="T17" fmla="*/ 256 h 256"/>
                  <a:gd name="T18" fmla="*/ 351 w 351"/>
                  <a:gd name="T19" fmla="*/ 26 h 256"/>
                  <a:gd name="T20" fmla="*/ 302 w 351"/>
                  <a:gd name="T21" fmla="*/ 25 h 256"/>
                  <a:gd name="T22" fmla="*/ 251 w 351"/>
                  <a:gd name="T23" fmla="*/ 22 h 256"/>
                  <a:gd name="T24" fmla="*/ 194 w 351"/>
                  <a:gd name="T25" fmla="*/ 17 h 256"/>
                  <a:gd name="T26" fmla="*/ 86 w 351"/>
                  <a:gd name="T27" fmla="*/ 6 h 256"/>
                  <a:gd name="T28" fmla="*/ 37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40"/>
                    </a:moveTo>
                    <a:cubicBezTo>
                      <a:pt x="260" y="140"/>
                      <a:pt x="199" y="135"/>
                      <a:pt x="138" y="130"/>
                    </a:cubicBezTo>
                    <a:cubicBezTo>
                      <a:pt x="77" y="123"/>
                      <a:pt x="16" y="115"/>
                      <a:pt x="16" y="115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6"/>
                      <a:pt x="21" y="229"/>
                      <a:pt x="54" y="233"/>
                    </a:cubicBezTo>
                    <a:cubicBezTo>
                      <a:pt x="86" y="237"/>
                      <a:pt x="129" y="244"/>
                      <a:pt x="172" y="246"/>
                    </a:cubicBezTo>
                    <a:cubicBezTo>
                      <a:pt x="194" y="248"/>
                      <a:pt x="215" y="249"/>
                      <a:pt x="236" y="251"/>
                    </a:cubicBezTo>
                    <a:cubicBezTo>
                      <a:pt x="256" y="252"/>
                      <a:pt x="275" y="254"/>
                      <a:pt x="291" y="254"/>
                    </a:cubicBezTo>
                    <a:cubicBezTo>
                      <a:pt x="323" y="255"/>
                      <a:pt x="345" y="256"/>
                      <a:pt x="345" y="256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51" y="26"/>
                      <a:pt x="331" y="26"/>
                      <a:pt x="302" y="25"/>
                    </a:cubicBezTo>
                    <a:cubicBezTo>
                      <a:pt x="287" y="25"/>
                      <a:pt x="270" y="23"/>
                      <a:pt x="251" y="22"/>
                    </a:cubicBezTo>
                    <a:cubicBezTo>
                      <a:pt x="233" y="20"/>
                      <a:pt x="213" y="19"/>
                      <a:pt x="194" y="17"/>
                    </a:cubicBezTo>
                    <a:cubicBezTo>
                      <a:pt x="154" y="15"/>
                      <a:pt x="115" y="9"/>
                      <a:pt x="86" y="6"/>
                    </a:cubicBezTo>
                    <a:cubicBezTo>
                      <a:pt x="56" y="2"/>
                      <a:pt x="37" y="0"/>
                      <a:pt x="3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Line 33">
                <a:extLst>
                  <a:ext uri="{FF2B5EF4-FFF2-40B4-BE49-F238E27FC236}">
                    <a16:creationId xmlns:a16="http://schemas.microsoft.com/office/drawing/2014/main" id="{B0AEE8F6-0B16-2914-8F61-5FB13FD50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0925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7" name="Freeform 34">
                <a:extLst>
                  <a:ext uri="{FF2B5EF4-FFF2-40B4-BE49-F238E27FC236}">
                    <a16:creationId xmlns:a16="http://schemas.microsoft.com/office/drawing/2014/main" id="{E2EFCA59-2412-636C-B056-FABAE3FBDC8E}"/>
                  </a:ext>
                </a:extLst>
              </p:cNvPr>
              <p:cNvSpPr/>
              <p:nvPr/>
            </p:nvSpPr>
            <p:spPr bwMode="auto">
              <a:xfrm>
                <a:off x="5821363" y="4659313"/>
                <a:ext cx="55563" cy="9525"/>
              </a:xfrm>
              <a:custGeom>
                <a:avLst/>
                <a:gdLst>
                  <a:gd name="T0" fmla="*/ 0 w 69"/>
                  <a:gd name="T1" fmla="*/ 0 h 12"/>
                  <a:gd name="T2" fmla="*/ 35 w 69"/>
                  <a:gd name="T3" fmla="*/ 6 h 12"/>
                  <a:gd name="T4" fmla="*/ 58 w 69"/>
                  <a:gd name="T5" fmla="*/ 10 h 12"/>
                  <a:gd name="T6" fmla="*/ 69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0"/>
                    </a:moveTo>
                    <a:cubicBezTo>
                      <a:pt x="0" y="0"/>
                      <a:pt x="17" y="3"/>
                      <a:pt x="35" y="6"/>
                    </a:cubicBezTo>
                    <a:cubicBezTo>
                      <a:pt x="43" y="8"/>
                      <a:pt x="52" y="9"/>
                      <a:pt x="58" y="10"/>
                    </a:cubicBezTo>
                    <a:cubicBezTo>
                      <a:pt x="64" y="11"/>
                      <a:pt x="69" y="12"/>
                      <a:pt x="69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8" name="Freeform 35">
                <a:extLst>
                  <a:ext uri="{FF2B5EF4-FFF2-40B4-BE49-F238E27FC236}">
                    <a16:creationId xmlns:a16="http://schemas.microsoft.com/office/drawing/2014/main" id="{4A369D9B-575C-4856-A94A-989290CBBB21}"/>
                  </a:ext>
                </a:extLst>
              </p:cNvPr>
              <p:cNvSpPr/>
              <p:nvPr/>
            </p:nvSpPr>
            <p:spPr bwMode="auto">
              <a:xfrm>
                <a:off x="5461000" y="4583113"/>
                <a:ext cx="304800" cy="247650"/>
              </a:xfrm>
              <a:custGeom>
                <a:avLst/>
                <a:gdLst>
                  <a:gd name="T0" fmla="*/ 120 w 377"/>
                  <a:gd name="T1" fmla="*/ 137 h 307"/>
                  <a:gd name="T2" fmla="*/ 157 w 377"/>
                  <a:gd name="T3" fmla="*/ 148 h 307"/>
                  <a:gd name="T4" fmla="*/ 194 w 377"/>
                  <a:gd name="T5" fmla="*/ 159 h 307"/>
                  <a:gd name="T6" fmla="*/ 216 w 377"/>
                  <a:gd name="T7" fmla="*/ 165 h 307"/>
                  <a:gd name="T8" fmla="*/ 238 w 377"/>
                  <a:gd name="T9" fmla="*/ 170 h 307"/>
                  <a:gd name="T10" fmla="*/ 320 w 377"/>
                  <a:gd name="T11" fmla="*/ 189 h 307"/>
                  <a:gd name="T12" fmla="*/ 347 w 377"/>
                  <a:gd name="T13" fmla="*/ 195 h 307"/>
                  <a:gd name="T14" fmla="*/ 357 w 377"/>
                  <a:gd name="T15" fmla="*/ 197 h 307"/>
                  <a:gd name="T16" fmla="*/ 335 w 377"/>
                  <a:gd name="T17" fmla="*/ 307 h 307"/>
                  <a:gd name="T18" fmla="*/ 331 w 377"/>
                  <a:gd name="T19" fmla="*/ 307 h 307"/>
                  <a:gd name="T20" fmla="*/ 320 w 377"/>
                  <a:gd name="T21" fmla="*/ 304 h 307"/>
                  <a:gd name="T22" fmla="*/ 282 w 377"/>
                  <a:gd name="T23" fmla="*/ 296 h 307"/>
                  <a:gd name="T24" fmla="*/ 228 w 377"/>
                  <a:gd name="T25" fmla="*/ 283 h 307"/>
                  <a:gd name="T26" fmla="*/ 166 w 377"/>
                  <a:gd name="T27" fmla="*/ 268 h 307"/>
                  <a:gd name="T28" fmla="*/ 51 w 377"/>
                  <a:gd name="T29" fmla="*/ 235 h 307"/>
                  <a:gd name="T30" fmla="*/ 0 w 377"/>
                  <a:gd name="T31" fmla="*/ 217 h 307"/>
                  <a:gd name="T32" fmla="*/ 73 w 377"/>
                  <a:gd name="T33" fmla="*/ 0 h 307"/>
                  <a:gd name="T34" fmla="*/ 119 w 377"/>
                  <a:gd name="T35" fmla="*/ 16 h 307"/>
                  <a:gd name="T36" fmla="*/ 224 w 377"/>
                  <a:gd name="T37" fmla="*/ 45 h 307"/>
                  <a:gd name="T38" fmla="*/ 252 w 377"/>
                  <a:gd name="T39" fmla="*/ 53 h 307"/>
                  <a:gd name="T40" fmla="*/ 280 w 377"/>
                  <a:gd name="T41" fmla="*/ 60 h 307"/>
                  <a:gd name="T42" fmla="*/ 329 w 377"/>
                  <a:gd name="T43" fmla="*/ 71 h 307"/>
                  <a:gd name="T44" fmla="*/ 364 w 377"/>
                  <a:gd name="T45" fmla="*/ 79 h 307"/>
                  <a:gd name="T46" fmla="*/ 377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120" y="137"/>
                    </a:moveTo>
                    <a:cubicBezTo>
                      <a:pt x="120" y="137"/>
                      <a:pt x="134" y="142"/>
                      <a:pt x="157" y="148"/>
                    </a:cubicBezTo>
                    <a:cubicBezTo>
                      <a:pt x="168" y="151"/>
                      <a:pt x="180" y="155"/>
                      <a:pt x="194" y="159"/>
                    </a:cubicBezTo>
                    <a:cubicBezTo>
                      <a:pt x="201" y="161"/>
                      <a:pt x="208" y="163"/>
                      <a:pt x="216" y="165"/>
                    </a:cubicBezTo>
                    <a:cubicBezTo>
                      <a:pt x="223" y="167"/>
                      <a:pt x="230" y="168"/>
                      <a:pt x="238" y="170"/>
                    </a:cubicBezTo>
                    <a:cubicBezTo>
                      <a:pt x="268" y="177"/>
                      <a:pt x="297" y="184"/>
                      <a:pt x="320" y="189"/>
                    </a:cubicBezTo>
                    <a:cubicBezTo>
                      <a:pt x="331" y="191"/>
                      <a:pt x="340" y="194"/>
                      <a:pt x="347" y="195"/>
                    </a:cubicBezTo>
                    <a:cubicBezTo>
                      <a:pt x="353" y="197"/>
                      <a:pt x="357" y="197"/>
                      <a:pt x="357" y="197"/>
                    </a:cubicBezTo>
                    <a:cubicBezTo>
                      <a:pt x="335" y="307"/>
                      <a:pt x="335" y="307"/>
                      <a:pt x="335" y="307"/>
                    </a:cubicBezTo>
                    <a:cubicBezTo>
                      <a:pt x="335" y="307"/>
                      <a:pt x="333" y="307"/>
                      <a:pt x="331" y="307"/>
                    </a:cubicBezTo>
                    <a:cubicBezTo>
                      <a:pt x="328" y="306"/>
                      <a:pt x="325" y="305"/>
                      <a:pt x="320" y="304"/>
                    </a:cubicBezTo>
                    <a:cubicBezTo>
                      <a:pt x="311" y="302"/>
                      <a:pt x="298" y="299"/>
                      <a:pt x="282" y="296"/>
                    </a:cubicBezTo>
                    <a:cubicBezTo>
                      <a:pt x="266" y="292"/>
                      <a:pt x="248" y="288"/>
                      <a:pt x="228" y="283"/>
                    </a:cubicBezTo>
                    <a:cubicBezTo>
                      <a:pt x="208" y="278"/>
                      <a:pt x="187" y="274"/>
                      <a:pt x="166" y="268"/>
                    </a:cubicBezTo>
                    <a:cubicBezTo>
                      <a:pt x="124" y="256"/>
                      <a:pt x="83" y="244"/>
                      <a:pt x="51" y="235"/>
                    </a:cubicBezTo>
                    <a:cubicBezTo>
                      <a:pt x="21" y="224"/>
                      <a:pt x="0" y="217"/>
                      <a:pt x="0" y="2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91" y="6"/>
                      <a:pt x="119" y="16"/>
                    </a:cubicBezTo>
                    <a:cubicBezTo>
                      <a:pt x="148" y="24"/>
                      <a:pt x="186" y="34"/>
                      <a:pt x="224" y="45"/>
                    </a:cubicBezTo>
                    <a:cubicBezTo>
                      <a:pt x="233" y="48"/>
                      <a:pt x="243" y="51"/>
                      <a:pt x="252" y="53"/>
                    </a:cubicBezTo>
                    <a:cubicBezTo>
                      <a:pt x="262" y="55"/>
                      <a:pt x="271" y="57"/>
                      <a:pt x="280" y="60"/>
                    </a:cubicBezTo>
                    <a:cubicBezTo>
                      <a:pt x="298" y="64"/>
                      <a:pt x="315" y="68"/>
                      <a:pt x="329" y="71"/>
                    </a:cubicBezTo>
                    <a:cubicBezTo>
                      <a:pt x="343" y="74"/>
                      <a:pt x="355" y="77"/>
                      <a:pt x="364" y="79"/>
                    </a:cubicBezTo>
                    <a:cubicBezTo>
                      <a:pt x="372" y="81"/>
                      <a:pt x="377" y="82"/>
                      <a:pt x="377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Line 36">
                <a:extLst>
                  <a:ext uri="{FF2B5EF4-FFF2-40B4-BE49-F238E27FC236}">
                    <a16:creationId xmlns:a16="http://schemas.microsoft.com/office/drawing/2014/main" id="{A1888C95-DF1E-FBED-08AD-18EC36215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67350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Line 37">
                <a:extLst>
                  <a:ext uri="{FF2B5EF4-FFF2-40B4-BE49-F238E27FC236}">
                    <a16:creationId xmlns:a16="http://schemas.microsoft.com/office/drawing/2014/main" id="{F4C1EAA4-9000-F1C5-D6E7-F01DF46C7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65800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Freeform 38">
                <a:extLst>
                  <a:ext uri="{FF2B5EF4-FFF2-40B4-BE49-F238E27FC236}">
                    <a16:creationId xmlns:a16="http://schemas.microsoft.com/office/drawing/2014/main" id="{5A6B2B26-8A7D-032C-B192-EDC1BE109FA2}"/>
                  </a:ext>
                </a:extLst>
              </p:cNvPr>
              <p:cNvSpPr/>
              <p:nvPr/>
            </p:nvSpPr>
            <p:spPr bwMode="auto">
              <a:xfrm>
                <a:off x="5092700" y="4438650"/>
                <a:ext cx="322263" cy="279400"/>
              </a:xfrm>
              <a:custGeom>
                <a:avLst/>
                <a:gdLst>
                  <a:gd name="T0" fmla="*/ 274 w 398"/>
                  <a:gd name="T1" fmla="*/ 208 h 346"/>
                  <a:gd name="T2" fmla="*/ 239 w 398"/>
                  <a:gd name="T3" fmla="*/ 192 h 346"/>
                  <a:gd name="T4" fmla="*/ 203 w 398"/>
                  <a:gd name="T5" fmla="*/ 176 h 346"/>
                  <a:gd name="T6" fmla="*/ 163 w 398"/>
                  <a:gd name="T7" fmla="*/ 157 h 346"/>
                  <a:gd name="T8" fmla="*/ 88 w 398"/>
                  <a:gd name="T9" fmla="*/ 118 h 346"/>
                  <a:gd name="T10" fmla="*/ 63 w 398"/>
                  <a:gd name="T11" fmla="*/ 106 h 346"/>
                  <a:gd name="T12" fmla="*/ 54 w 398"/>
                  <a:gd name="T13" fmla="*/ 101 h 346"/>
                  <a:gd name="T14" fmla="*/ 0 w 398"/>
                  <a:gd name="T15" fmla="*/ 200 h 346"/>
                  <a:gd name="T16" fmla="*/ 3 w 398"/>
                  <a:gd name="T17" fmla="*/ 201 h 346"/>
                  <a:gd name="T18" fmla="*/ 13 w 398"/>
                  <a:gd name="T19" fmla="*/ 207 h 346"/>
                  <a:gd name="T20" fmla="*/ 48 w 398"/>
                  <a:gd name="T21" fmla="*/ 224 h 346"/>
                  <a:gd name="T22" fmla="*/ 98 w 398"/>
                  <a:gd name="T23" fmla="*/ 250 h 346"/>
                  <a:gd name="T24" fmla="*/ 125 w 398"/>
                  <a:gd name="T25" fmla="*/ 264 h 346"/>
                  <a:gd name="T26" fmla="*/ 155 w 398"/>
                  <a:gd name="T27" fmla="*/ 277 h 346"/>
                  <a:gd name="T28" fmla="*/ 213 w 398"/>
                  <a:gd name="T29" fmla="*/ 304 h 346"/>
                  <a:gd name="T30" fmla="*/ 264 w 398"/>
                  <a:gd name="T31" fmla="*/ 326 h 346"/>
                  <a:gd name="T32" fmla="*/ 314 w 398"/>
                  <a:gd name="T33" fmla="*/ 346 h 346"/>
                  <a:gd name="T34" fmla="*/ 398 w 398"/>
                  <a:gd name="T35" fmla="*/ 132 h 346"/>
                  <a:gd name="T36" fmla="*/ 353 w 398"/>
                  <a:gd name="T37" fmla="*/ 114 h 346"/>
                  <a:gd name="T38" fmla="*/ 306 w 398"/>
                  <a:gd name="T39" fmla="*/ 94 h 346"/>
                  <a:gd name="T40" fmla="*/ 254 w 398"/>
                  <a:gd name="T41" fmla="*/ 70 h 346"/>
                  <a:gd name="T42" fmla="*/ 227 w 398"/>
                  <a:gd name="T43" fmla="*/ 58 h 346"/>
                  <a:gd name="T44" fmla="*/ 201 w 398"/>
                  <a:gd name="T45" fmla="*/ 45 h 346"/>
                  <a:gd name="T46" fmla="*/ 156 w 398"/>
                  <a:gd name="T47" fmla="*/ 22 h 346"/>
                  <a:gd name="T48" fmla="*/ 112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208"/>
                    </a:moveTo>
                    <a:cubicBezTo>
                      <a:pt x="274" y="208"/>
                      <a:pt x="260" y="201"/>
                      <a:pt x="239" y="192"/>
                    </a:cubicBezTo>
                    <a:cubicBezTo>
                      <a:pt x="228" y="187"/>
                      <a:pt x="216" y="182"/>
                      <a:pt x="203" y="176"/>
                    </a:cubicBezTo>
                    <a:cubicBezTo>
                      <a:pt x="190" y="170"/>
                      <a:pt x="176" y="164"/>
                      <a:pt x="163" y="157"/>
                    </a:cubicBezTo>
                    <a:cubicBezTo>
                      <a:pt x="135" y="143"/>
                      <a:pt x="108" y="129"/>
                      <a:pt x="88" y="118"/>
                    </a:cubicBezTo>
                    <a:cubicBezTo>
                      <a:pt x="77" y="113"/>
                      <a:pt x="69" y="109"/>
                      <a:pt x="63" y="106"/>
                    </a:cubicBezTo>
                    <a:cubicBezTo>
                      <a:pt x="57" y="103"/>
                      <a:pt x="54" y="101"/>
                      <a:pt x="54" y="101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0"/>
                      <a:pt x="1" y="200"/>
                      <a:pt x="3" y="201"/>
                    </a:cubicBezTo>
                    <a:cubicBezTo>
                      <a:pt x="6" y="203"/>
                      <a:pt x="9" y="204"/>
                      <a:pt x="13" y="207"/>
                    </a:cubicBezTo>
                    <a:cubicBezTo>
                      <a:pt x="22" y="211"/>
                      <a:pt x="34" y="217"/>
                      <a:pt x="48" y="224"/>
                    </a:cubicBezTo>
                    <a:cubicBezTo>
                      <a:pt x="63" y="232"/>
                      <a:pt x="79" y="241"/>
                      <a:pt x="98" y="250"/>
                    </a:cubicBezTo>
                    <a:cubicBezTo>
                      <a:pt x="107" y="254"/>
                      <a:pt x="116" y="259"/>
                      <a:pt x="125" y="264"/>
                    </a:cubicBezTo>
                    <a:cubicBezTo>
                      <a:pt x="135" y="268"/>
                      <a:pt x="145" y="273"/>
                      <a:pt x="155" y="277"/>
                    </a:cubicBezTo>
                    <a:cubicBezTo>
                      <a:pt x="175" y="286"/>
                      <a:pt x="194" y="295"/>
                      <a:pt x="213" y="304"/>
                    </a:cubicBezTo>
                    <a:cubicBezTo>
                      <a:pt x="231" y="312"/>
                      <a:pt x="248" y="320"/>
                      <a:pt x="264" y="326"/>
                    </a:cubicBezTo>
                    <a:cubicBezTo>
                      <a:pt x="294" y="338"/>
                      <a:pt x="314" y="346"/>
                      <a:pt x="314" y="346"/>
                    </a:cubicBezTo>
                    <a:cubicBezTo>
                      <a:pt x="398" y="132"/>
                      <a:pt x="398" y="132"/>
                      <a:pt x="398" y="132"/>
                    </a:cubicBezTo>
                    <a:cubicBezTo>
                      <a:pt x="398" y="132"/>
                      <a:pt x="380" y="125"/>
                      <a:pt x="353" y="114"/>
                    </a:cubicBezTo>
                    <a:cubicBezTo>
                      <a:pt x="339" y="109"/>
                      <a:pt x="323" y="101"/>
                      <a:pt x="306" y="94"/>
                    </a:cubicBezTo>
                    <a:cubicBezTo>
                      <a:pt x="289" y="86"/>
                      <a:pt x="271" y="78"/>
                      <a:pt x="254" y="70"/>
                    </a:cubicBezTo>
                    <a:cubicBezTo>
                      <a:pt x="245" y="66"/>
                      <a:pt x="236" y="62"/>
                      <a:pt x="227" y="58"/>
                    </a:cubicBezTo>
                    <a:cubicBezTo>
                      <a:pt x="218" y="54"/>
                      <a:pt x="210" y="49"/>
                      <a:pt x="201" y="45"/>
                    </a:cubicBezTo>
                    <a:cubicBezTo>
                      <a:pt x="185" y="37"/>
                      <a:pt x="169" y="29"/>
                      <a:pt x="156" y="22"/>
                    </a:cubicBezTo>
                    <a:cubicBezTo>
                      <a:pt x="130" y="9"/>
                      <a:pt x="112" y="0"/>
                      <a:pt x="112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Freeform 39">
                <a:extLst>
                  <a:ext uri="{FF2B5EF4-FFF2-40B4-BE49-F238E27FC236}">
                    <a16:creationId xmlns:a16="http://schemas.microsoft.com/office/drawing/2014/main" id="{E3705E60-2D0F-A5B3-6B3A-0D60F2955300}"/>
                  </a:ext>
                </a:extLst>
              </p:cNvPr>
              <p:cNvSpPr/>
              <p:nvPr/>
            </p:nvSpPr>
            <p:spPr bwMode="auto">
              <a:xfrm>
                <a:off x="5414963" y="4545013"/>
                <a:ext cx="52388" cy="20638"/>
              </a:xfrm>
              <a:custGeom>
                <a:avLst/>
                <a:gdLst>
                  <a:gd name="T0" fmla="*/ 0 w 65"/>
                  <a:gd name="T1" fmla="*/ 0 h 26"/>
                  <a:gd name="T2" fmla="*/ 33 w 65"/>
                  <a:gd name="T3" fmla="*/ 13 h 26"/>
                  <a:gd name="T4" fmla="*/ 55 w 65"/>
                  <a:gd name="T5" fmla="*/ 22 h 26"/>
                  <a:gd name="T6" fmla="*/ 65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cubicBezTo>
                      <a:pt x="0" y="0"/>
                      <a:pt x="17" y="7"/>
                      <a:pt x="33" y="13"/>
                    </a:cubicBezTo>
                    <a:cubicBezTo>
                      <a:pt x="41" y="16"/>
                      <a:pt x="49" y="19"/>
                      <a:pt x="55" y="22"/>
                    </a:cubicBezTo>
                    <a:cubicBezTo>
                      <a:pt x="61" y="24"/>
                      <a:pt x="65" y="26"/>
                      <a:pt x="65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Line 40">
                <a:extLst>
                  <a:ext uri="{FF2B5EF4-FFF2-40B4-BE49-F238E27FC236}">
                    <a16:creationId xmlns:a16="http://schemas.microsoft.com/office/drawing/2014/main" id="{DCCCE40E-EB91-1D14-B659-5E3D6675C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5563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Freeform 41">
                <a:extLst>
                  <a:ext uri="{FF2B5EF4-FFF2-40B4-BE49-F238E27FC236}">
                    <a16:creationId xmlns:a16="http://schemas.microsoft.com/office/drawing/2014/main" id="{D494158E-E025-B98E-7A45-1355B65BDD5B}"/>
                  </a:ext>
                </a:extLst>
              </p:cNvPr>
              <p:cNvSpPr/>
              <p:nvPr/>
            </p:nvSpPr>
            <p:spPr bwMode="auto">
              <a:xfrm>
                <a:off x="4764088" y="4233863"/>
                <a:ext cx="323850" cy="306388"/>
              </a:xfrm>
              <a:custGeom>
                <a:avLst/>
                <a:gdLst>
                  <a:gd name="T0" fmla="*/ 139 w 401"/>
                  <a:gd name="T1" fmla="*/ 146 h 379"/>
                  <a:gd name="T2" fmla="*/ 239 w 401"/>
                  <a:gd name="T3" fmla="*/ 217 h 379"/>
                  <a:gd name="T4" fmla="*/ 342 w 401"/>
                  <a:gd name="T5" fmla="*/ 283 h 379"/>
                  <a:gd name="T6" fmla="*/ 283 w 401"/>
                  <a:gd name="T7" fmla="*/ 379 h 379"/>
                  <a:gd name="T8" fmla="*/ 237 w 401"/>
                  <a:gd name="T9" fmla="*/ 350 h 379"/>
                  <a:gd name="T10" fmla="*/ 191 w 401"/>
                  <a:gd name="T11" fmla="*/ 320 h 379"/>
                  <a:gd name="T12" fmla="*/ 178 w 401"/>
                  <a:gd name="T13" fmla="*/ 312 h 379"/>
                  <a:gd name="T14" fmla="*/ 165 w 401"/>
                  <a:gd name="T15" fmla="*/ 302 h 379"/>
                  <a:gd name="T16" fmla="*/ 138 w 401"/>
                  <a:gd name="T17" fmla="*/ 284 h 379"/>
                  <a:gd name="T18" fmla="*/ 87 w 401"/>
                  <a:gd name="T19" fmla="*/ 247 h 379"/>
                  <a:gd name="T20" fmla="*/ 63 w 401"/>
                  <a:gd name="T21" fmla="*/ 230 h 379"/>
                  <a:gd name="T22" fmla="*/ 42 w 401"/>
                  <a:gd name="T23" fmla="*/ 213 h 379"/>
                  <a:gd name="T24" fmla="*/ 0 w 401"/>
                  <a:gd name="T25" fmla="*/ 180 h 379"/>
                  <a:gd name="T26" fmla="*/ 143 w 401"/>
                  <a:gd name="T27" fmla="*/ 0 h 379"/>
                  <a:gd name="T28" fmla="*/ 181 w 401"/>
                  <a:gd name="T29" fmla="*/ 31 h 379"/>
                  <a:gd name="T30" fmla="*/ 269 w 401"/>
                  <a:gd name="T31" fmla="*/ 95 h 379"/>
                  <a:gd name="T32" fmla="*/ 293 w 401"/>
                  <a:gd name="T33" fmla="*/ 112 h 379"/>
                  <a:gd name="T34" fmla="*/ 316 w 401"/>
                  <a:gd name="T35" fmla="*/ 128 h 379"/>
                  <a:gd name="T36" fmla="*/ 359 w 401"/>
                  <a:gd name="T37" fmla="*/ 155 h 379"/>
                  <a:gd name="T38" fmla="*/ 401 w 401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9">
                    <a:moveTo>
                      <a:pt x="139" y="146"/>
                    </a:moveTo>
                    <a:cubicBezTo>
                      <a:pt x="139" y="146"/>
                      <a:pt x="189" y="182"/>
                      <a:pt x="239" y="217"/>
                    </a:cubicBezTo>
                    <a:cubicBezTo>
                      <a:pt x="290" y="250"/>
                      <a:pt x="342" y="283"/>
                      <a:pt x="342" y="283"/>
                    </a:cubicBezTo>
                    <a:cubicBezTo>
                      <a:pt x="283" y="379"/>
                      <a:pt x="283" y="379"/>
                      <a:pt x="283" y="379"/>
                    </a:cubicBezTo>
                    <a:cubicBezTo>
                      <a:pt x="283" y="379"/>
                      <a:pt x="265" y="367"/>
                      <a:pt x="237" y="350"/>
                    </a:cubicBezTo>
                    <a:cubicBezTo>
                      <a:pt x="224" y="341"/>
                      <a:pt x="208" y="331"/>
                      <a:pt x="191" y="320"/>
                    </a:cubicBezTo>
                    <a:cubicBezTo>
                      <a:pt x="186" y="317"/>
                      <a:pt x="182" y="314"/>
                      <a:pt x="178" y="312"/>
                    </a:cubicBezTo>
                    <a:cubicBezTo>
                      <a:pt x="173" y="309"/>
                      <a:pt x="169" y="306"/>
                      <a:pt x="165" y="302"/>
                    </a:cubicBezTo>
                    <a:cubicBezTo>
                      <a:pt x="156" y="296"/>
                      <a:pt x="147" y="290"/>
                      <a:pt x="138" y="284"/>
                    </a:cubicBezTo>
                    <a:cubicBezTo>
                      <a:pt x="121" y="271"/>
                      <a:pt x="103" y="259"/>
                      <a:pt x="87" y="247"/>
                    </a:cubicBezTo>
                    <a:cubicBezTo>
                      <a:pt x="78" y="241"/>
                      <a:pt x="70" y="235"/>
                      <a:pt x="63" y="230"/>
                    </a:cubicBezTo>
                    <a:cubicBezTo>
                      <a:pt x="56" y="224"/>
                      <a:pt x="49" y="218"/>
                      <a:pt x="42" y="213"/>
                    </a:cubicBezTo>
                    <a:cubicBezTo>
                      <a:pt x="17" y="193"/>
                      <a:pt x="0" y="180"/>
                      <a:pt x="0" y="18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58" y="13"/>
                      <a:pt x="181" y="31"/>
                    </a:cubicBezTo>
                    <a:cubicBezTo>
                      <a:pt x="204" y="50"/>
                      <a:pt x="237" y="72"/>
                      <a:pt x="269" y="95"/>
                    </a:cubicBezTo>
                    <a:cubicBezTo>
                      <a:pt x="277" y="101"/>
                      <a:pt x="285" y="106"/>
                      <a:pt x="293" y="112"/>
                    </a:cubicBezTo>
                    <a:cubicBezTo>
                      <a:pt x="301" y="118"/>
                      <a:pt x="309" y="123"/>
                      <a:pt x="316" y="128"/>
                    </a:cubicBezTo>
                    <a:cubicBezTo>
                      <a:pt x="332" y="138"/>
                      <a:pt x="347" y="147"/>
                      <a:pt x="359" y="155"/>
                    </a:cubicBezTo>
                    <a:cubicBezTo>
                      <a:pt x="384" y="171"/>
                      <a:pt x="401" y="182"/>
                      <a:pt x="401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" name="Freeform 42">
                <a:extLst>
                  <a:ext uri="{FF2B5EF4-FFF2-40B4-BE49-F238E27FC236}">
                    <a16:creationId xmlns:a16="http://schemas.microsoft.com/office/drawing/2014/main" id="{FC0D9B82-1471-3980-EFA0-705F7B545693}"/>
                  </a:ext>
                </a:extLst>
              </p:cNvPr>
              <p:cNvSpPr/>
              <p:nvPr/>
            </p:nvSpPr>
            <p:spPr bwMode="auto">
              <a:xfrm>
                <a:off x="4835525" y="4198938"/>
                <a:ext cx="42863" cy="34925"/>
              </a:xfrm>
              <a:custGeom>
                <a:avLst/>
                <a:gdLst>
                  <a:gd name="T0" fmla="*/ 54 w 54"/>
                  <a:gd name="T1" fmla="*/ 43 h 43"/>
                  <a:gd name="T2" fmla="*/ 26 w 54"/>
                  <a:gd name="T3" fmla="*/ 22 h 43"/>
                  <a:gd name="T4" fmla="*/ 16 w 54"/>
                  <a:gd name="T5" fmla="*/ 14 h 43"/>
                  <a:gd name="T6" fmla="*/ 8 w 54"/>
                  <a:gd name="T7" fmla="*/ 7 h 43"/>
                  <a:gd name="T8" fmla="*/ 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43"/>
                    </a:moveTo>
                    <a:cubicBezTo>
                      <a:pt x="54" y="43"/>
                      <a:pt x="40" y="33"/>
                      <a:pt x="26" y="22"/>
                    </a:cubicBezTo>
                    <a:cubicBezTo>
                      <a:pt x="23" y="19"/>
                      <a:pt x="19" y="17"/>
                      <a:pt x="16" y="14"/>
                    </a:cubicBezTo>
                    <a:cubicBezTo>
                      <a:pt x="13" y="11"/>
                      <a:pt x="10" y="9"/>
                      <a:pt x="8" y="7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Freeform 43">
                <a:extLst>
                  <a:ext uri="{FF2B5EF4-FFF2-40B4-BE49-F238E27FC236}">
                    <a16:creationId xmlns:a16="http://schemas.microsoft.com/office/drawing/2014/main" id="{6192729F-3C14-42BA-29C7-5F0DAE2E02FA}"/>
                  </a:ext>
                </a:extLst>
              </p:cNvPr>
              <p:cNvSpPr/>
              <p:nvPr/>
            </p:nvSpPr>
            <p:spPr bwMode="auto">
              <a:xfrm>
                <a:off x="5087938" y="4381500"/>
                <a:ext cx="47625" cy="28575"/>
              </a:xfrm>
              <a:custGeom>
                <a:avLst/>
                <a:gdLst>
                  <a:gd name="T0" fmla="*/ 59 w 59"/>
                  <a:gd name="T1" fmla="*/ 35 h 35"/>
                  <a:gd name="T2" fmla="*/ 29 w 59"/>
                  <a:gd name="T3" fmla="*/ 18 h 35"/>
                  <a:gd name="T4" fmla="*/ 9 w 59"/>
                  <a:gd name="T5" fmla="*/ 6 h 35"/>
                  <a:gd name="T6" fmla="*/ 0 w 5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35"/>
                    </a:moveTo>
                    <a:cubicBezTo>
                      <a:pt x="59" y="35"/>
                      <a:pt x="44" y="26"/>
                      <a:pt x="29" y="18"/>
                    </a:cubicBezTo>
                    <a:cubicBezTo>
                      <a:pt x="22" y="13"/>
                      <a:pt x="14" y="9"/>
                      <a:pt x="9" y="6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7" name="Freeform 44">
                <a:extLst>
                  <a:ext uri="{FF2B5EF4-FFF2-40B4-BE49-F238E27FC236}">
                    <a16:creationId xmlns:a16="http://schemas.microsoft.com/office/drawing/2014/main" id="{2E365451-73FF-1EDA-82E6-685955468D23}"/>
                  </a:ext>
                </a:extLst>
              </p:cNvPr>
              <p:cNvSpPr/>
              <p:nvPr/>
            </p:nvSpPr>
            <p:spPr bwMode="auto">
              <a:xfrm>
                <a:off x="4471988" y="3981450"/>
                <a:ext cx="320675" cy="320675"/>
              </a:xfrm>
              <a:custGeom>
                <a:avLst/>
                <a:gdLst>
                  <a:gd name="T0" fmla="*/ 255 w 397"/>
                  <a:gd name="T1" fmla="*/ 251 h 395"/>
                  <a:gd name="T2" fmla="*/ 227 w 397"/>
                  <a:gd name="T3" fmla="*/ 225 h 395"/>
                  <a:gd name="T4" fmla="*/ 199 w 397"/>
                  <a:gd name="T5" fmla="*/ 198 h 395"/>
                  <a:gd name="T6" fmla="*/ 168 w 397"/>
                  <a:gd name="T7" fmla="*/ 165 h 395"/>
                  <a:gd name="T8" fmla="*/ 110 w 397"/>
                  <a:gd name="T9" fmla="*/ 104 h 395"/>
                  <a:gd name="T10" fmla="*/ 84 w 397"/>
                  <a:gd name="T11" fmla="*/ 75 h 395"/>
                  <a:gd name="T12" fmla="*/ 0 w 397"/>
                  <a:gd name="T13" fmla="*/ 150 h 395"/>
                  <a:gd name="T14" fmla="*/ 10 w 397"/>
                  <a:gd name="T15" fmla="*/ 161 h 395"/>
                  <a:gd name="T16" fmla="*/ 36 w 397"/>
                  <a:gd name="T17" fmla="*/ 190 h 395"/>
                  <a:gd name="T18" fmla="*/ 118 w 397"/>
                  <a:gd name="T19" fmla="*/ 277 h 395"/>
                  <a:gd name="T20" fmla="*/ 205 w 397"/>
                  <a:gd name="T21" fmla="*/ 359 h 395"/>
                  <a:gd name="T22" fmla="*/ 234 w 397"/>
                  <a:gd name="T23" fmla="*/ 385 h 395"/>
                  <a:gd name="T24" fmla="*/ 245 w 397"/>
                  <a:gd name="T25" fmla="*/ 395 h 395"/>
                  <a:gd name="T26" fmla="*/ 397 w 397"/>
                  <a:gd name="T27" fmla="*/ 223 h 395"/>
                  <a:gd name="T28" fmla="*/ 387 w 397"/>
                  <a:gd name="T29" fmla="*/ 214 h 395"/>
                  <a:gd name="T30" fmla="*/ 360 w 397"/>
                  <a:gd name="T31" fmla="*/ 190 h 395"/>
                  <a:gd name="T32" fmla="*/ 282 w 397"/>
                  <a:gd name="T33" fmla="*/ 115 h 395"/>
                  <a:gd name="T34" fmla="*/ 207 w 397"/>
                  <a:gd name="T35" fmla="*/ 37 h 395"/>
                  <a:gd name="T36" fmla="*/ 183 w 397"/>
                  <a:gd name="T37" fmla="*/ 10 h 395"/>
                  <a:gd name="T38" fmla="*/ 174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251"/>
                    </a:moveTo>
                    <a:cubicBezTo>
                      <a:pt x="255" y="251"/>
                      <a:pt x="244" y="241"/>
                      <a:pt x="227" y="225"/>
                    </a:cubicBezTo>
                    <a:cubicBezTo>
                      <a:pt x="219" y="217"/>
                      <a:pt x="209" y="208"/>
                      <a:pt x="199" y="198"/>
                    </a:cubicBezTo>
                    <a:cubicBezTo>
                      <a:pt x="189" y="187"/>
                      <a:pt x="178" y="176"/>
                      <a:pt x="168" y="165"/>
                    </a:cubicBezTo>
                    <a:cubicBezTo>
                      <a:pt x="146" y="143"/>
                      <a:pt x="125" y="121"/>
                      <a:pt x="110" y="104"/>
                    </a:cubicBezTo>
                    <a:cubicBezTo>
                      <a:pt x="95" y="87"/>
                      <a:pt x="84" y="75"/>
                      <a:pt x="84" y="75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4" y="154"/>
                      <a:pt x="10" y="161"/>
                    </a:cubicBezTo>
                    <a:cubicBezTo>
                      <a:pt x="16" y="168"/>
                      <a:pt x="25" y="179"/>
                      <a:pt x="36" y="190"/>
                    </a:cubicBezTo>
                    <a:cubicBezTo>
                      <a:pt x="59" y="214"/>
                      <a:pt x="89" y="245"/>
                      <a:pt x="118" y="277"/>
                    </a:cubicBezTo>
                    <a:cubicBezTo>
                      <a:pt x="150" y="307"/>
                      <a:pt x="181" y="336"/>
                      <a:pt x="205" y="359"/>
                    </a:cubicBezTo>
                    <a:cubicBezTo>
                      <a:pt x="216" y="370"/>
                      <a:pt x="227" y="379"/>
                      <a:pt x="234" y="385"/>
                    </a:cubicBezTo>
                    <a:cubicBezTo>
                      <a:pt x="241" y="391"/>
                      <a:pt x="245" y="395"/>
                      <a:pt x="245" y="395"/>
                    </a:cubicBezTo>
                    <a:cubicBezTo>
                      <a:pt x="397" y="223"/>
                      <a:pt x="397" y="223"/>
                      <a:pt x="397" y="223"/>
                    </a:cubicBezTo>
                    <a:cubicBezTo>
                      <a:pt x="397" y="223"/>
                      <a:pt x="393" y="220"/>
                      <a:pt x="387" y="214"/>
                    </a:cubicBezTo>
                    <a:cubicBezTo>
                      <a:pt x="380" y="209"/>
                      <a:pt x="371" y="201"/>
                      <a:pt x="360" y="190"/>
                    </a:cubicBezTo>
                    <a:cubicBezTo>
                      <a:pt x="339" y="170"/>
                      <a:pt x="310" y="143"/>
                      <a:pt x="282" y="115"/>
                    </a:cubicBezTo>
                    <a:cubicBezTo>
                      <a:pt x="255" y="87"/>
                      <a:pt x="227" y="58"/>
                      <a:pt x="207" y="37"/>
                    </a:cubicBezTo>
                    <a:cubicBezTo>
                      <a:pt x="197" y="26"/>
                      <a:pt x="189" y="17"/>
                      <a:pt x="183" y="10"/>
                    </a:cubicBezTo>
                    <a:cubicBezTo>
                      <a:pt x="177" y="4"/>
                      <a:pt x="174" y="0"/>
                      <a:pt x="17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Line 45">
                <a:extLst>
                  <a:ext uri="{FF2B5EF4-FFF2-40B4-BE49-F238E27FC236}">
                    <a16:creationId xmlns:a16="http://schemas.microsoft.com/office/drawing/2014/main" id="{D4C450FE-6053-70F0-7341-127A6A837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663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Line 46">
                <a:extLst>
                  <a:ext uri="{FF2B5EF4-FFF2-40B4-BE49-F238E27FC236}">
                    <a16:creationId xmlns:a16="http://schemas.microsoft.com/office/drawing/2014/main" id="{0CB70626-595E-4083-7010-39BDA36DA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63" y="3940175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Freeform 47">
                <a:extLst>
                  <a:ext uri="{FF2B5EF4-FFF2-40B4-BE49-F238E27FC236}">
                    <a16:creationId xmlns:a16="http://schemas.microsoft.com/office/drawing/2014/main" id="{FB7293EE-E50D-5F43-7A7F-72DDC5AAD77C}"/>
                  </a:ext>
                </a:extLst>
              </p:cNvPr>
              <p:cNvSpPr/>
              <p:nvPr/>
            </p:nvSpPr>
            <p:spPr bwMode="auto">
              <a:xfrm>
                <a:off x="4235450" y="3687763"/>
                <a:ext cx="304800" cy="325438"/>
              </a:xfrm>
              <a:custGeom>
                <a:avLst/>
                <a:gdLst>
                  <a:gd name="T0" fmla="*/ 144 w 377"/>
                  <a:gd name="T1" fmla="*/ 136 h 403"/>
                  <a:gd name="T2" fmla="*/ 149 w 377"/>
                  <a:gd name="T3" fmla="*/ 144 h 403"/>
                  <a:gd name="T4" fmla="*/ 165 w 377"/>
                  <a:gd name="T5" fmla="*/ 167 h 403"/>
                  <a:gd name="T6" fmla="*/ 213 w 377"/>
                  <a:gd name="T7" fmla="*/ 236 h 403"/>
                  <a:gd name="T8" fmla="*/ 240 w 377"/>
                  <a:gd name="T9" fmla="*/ 272 h 403"/>
                  <a:gd name="T10" fmla="*/ 264 w 377"/>
                  <a:gd name="T11" fmla="*/ 303 h 403"/>
                  <a:gd name="T12" fmla="*/ 287 w 377"/>
                  <a:gd name="T13" fmla="*/ 333 h 403"/>
                  <a:gd name="T14" fmla="*/ 200 w 377"/>
                  <a:gd name="T15" fmla="*/ 403 h 403"/>
                  <a:gd name="T16" fmla="*/ 166 w 377"/>
                  <a:gd name="T17" fmla="*/ 361 h 403"/>
                  <a:gd name="T18" fmla="*/ 96 w 377"/>
                  <a:gd name="T19" fmla="*/ 265 h 403"/>
                  <a:gd name="T20" fmla="*/ 77 w 377"/>
                  <a:gd name="T21" fmla="*/ 238 h 403"/>
                  <a:gd name="T22" fmla="*/ 59 w 377"/>
                  <a:gd name="T23" fmla="*/ 212 h 403"/>
                  <a:gd name="T24" fmla="*/ 29 w 377"/>
                  <a:gd name="T25" fmla="*/ 166 h 403"/>
                  <a:gd name="T26" fmla="*/ 0 w 377"/>
                  <a:gd name="T27" fmla="*/ 120 h 403"/>
                  <a:gd name="T28" fmla="*/ 196 w 377"/>
                  <a:gd name="T29" fmla="*/ 0 h 403"/>
                  <a:gd name="T30" fmla="*/ 222 w 377"/>
                  <a:gd name="T31" fmla="*/ 41 h 403"/>
                  <a:gd name="T32" fmla="*/ 249 w 377"/>
                  <a:gd name="T33" fmla="*/ 84 h 403"/>
                  <a:gd name="T34" fmla="*/ 266 w 377"/>
                  <a:gd name="T35" fmla="*/ 108 h 403"/>
                  <a:gd name="T36" fmla="*/ 283 w 377"/>
                  <a:gd name="T37" fmla="*/ 132 h 403"/>
                  <a:gd name="T38" fmla="*/ 347 w 377"/>
                  <a:gd name="T39" fmla="*/ 219 h 403"/>
                  <a:gd name="T40" fmla="*/ 377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144" y="136"/>
                    </a:moveTo>
                    <a:cubicBezTo>
                      <a:pt x="144" y="136"/>
                      <a:pt x="146" y="139"/>
                      <a:pt x="149" y="144"/>
                    </a:cubicBezTo>
                    <a:cubicBezTo>
                      <a:pt x="153" y="150"/>
                      <a:pt x="158" y="158"/>
                      <a:pt x="165" y="167"/>
                    </a:cubicBezTo>
                    <a:cubicBezTo>
                      <a:pt x="178" y="186"/>
                      <a:pt x="196" y="211"/>
                      <a:pt x="213" y="236"/>
                    </a:cubicBezTo>
                    <a:cubicBezTo>
                      <a:pt x="222" y="248"/>
                      <a:pt x="231" y="261"/>
                      <a:pt x="240" y="272"/>
                    </a:cubicBezTo>
                    <a:cubicBezTo>
                      <a:pt x="248" y="284"/>
                      <a:pt x="257" y="294"/>
                      <a:pt x="264" y="303"/>
                    </a:cubicBezTo>
                    <a:cubicBezTo>
                      <a:pt x="278" y="321"/>
                      <a:pt x="287" y="333"/>
                      <a:pt x="287" y="333"/>
                    </a:cubicBezTo>
                    <a:cubicBezTo>
                      <a:pt x="200" y="403"/>
                      <a:pt x="200" y="403"/>
                      <a:pt x="200" y="403"/>
                    </a:cubicBezTo>
                    <a:cubicBezTo>
                      <a:pt x="200" y="403"/>
                      <a:pt x="186" y="386"/>
                      <a:pt x="166" y="361"/>
                    </a:cubicBezTo>
                    <a:cubicBezTo>
                      <a:pt x="145" y="336"/>
                      <a:pt x="121" y="300"/>
                      <a:pt x="96" y="265"/>
                    </a:cubicBezTo>
                    <a:cubicBezTo>
                      <a:pt x="89" y="256"/>
                      <a:pt x="83" y="247"/>
                      <a:pt x="77" y="238"/>
                    </a:cubicBezTo>
                    <a:cubicBezTo>
                      <a:pt x="71" y="230"/>
                      <a:pt x="65" y="221"/>
                      <a:pt x="59" y="212"/>
                    </a:cubicBezTo>
                    <a:cubicBezTo>
                      <a:pt x="48" y="195"/>
                      <a:pt x="38" y="179"/>
                      <a:pt x="29" y="166"/>
                    </a:cubicBezTo>
                    <a:cubicBezTo>
                      <a:pt x="12" y="138"/>
                      <a:pt x="0" y="120"/>
                      <a:pt x="0" y="12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0"/>
                      <a:pt x="206" y="17"/>
                      <a:pt x="222" y="41"/>
                    </a:cubicBezTo>
                    <a:cubicBezTo>
                      <a:pt x="230" y="54"/>
                      <a:pt x="240" y="68"/>
                      <a:pt x="249" y="84"/>
                    </a:cubicBezTo>
                    <a:cubicBezTo>
                      <a:pt x="254" y="92"/>
                      <a:pt x="260" y="100"/>
                      <a:pt x="266" y="108"/>
                    </a:cubicBezTo>
                    <a:cubicBezTo>
                      <a:pt x="271" y="115"/>
                      <a:pt x="277" y="123"/>
                      <a:pt x="283" y="132"/>
                    </a:cubicBezTo>
                    <a:cubicBezTo>
                      <a:pt x="306" y="163"/>
                      <a:pt x="328" y="196"/>
                      <a:pt x="347" y="219"/>
                    </a:cubicBezTo>
                    <a:cubicBezTo>
                      <a:pt x="365" y="242"/>
                      <a:pt x="377" y="258"/>
                      <a:pt x="377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Freeform 48">
                <a:extLst>
                  <a:ext uri="{FF2B5EF4-FFF2-40B4-BE49-F238E27FC236}">
                    <a16:creationId xmlns:a16="http://schemas.microsoft.com/office/drawing/2014/main" id="{84708F39-2715-87FF-BF4C-C17EDAABA9A5}"/>
                  </a:ext>
                </a:extLst>
              </p:cNvPr>
              <p:cNvSpPr/>
              <p:nvPr/>
            </p:nvSpPr>
            <p:spPr bwMode="auto">
              <a:xfrm>
                <a:off x="4365625" y="3640138"/>
                <a:ext cx="28575" cy="47625"/>
              </a:xfrm>
              <a:custGeom>
                <a:avLst/>
                <a:gdLst>
                  <a:gd name="T0" fmla="*/ 36 w 36"/>
                  <a:gd name="T1" fmla="*/ 60 h 60"/>
                  <a:gd name="T2" fmla="*/ 30 w 36"/>
                  <a:gd name="T3" fmla="*/ 51 h 60"/>
                  <a:gd name="T4" fmla="*/ 18 w 36"/>
                  <a:gd name="T5" fmla="*/ 30 h 60"/>
                  <a:gd name="T6" fmla="*/ 0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60"/>
                    </a:moveTo>
                    <a:cubicBezTo>
                      <a:pt x="36" y="60"/>
                      <a:pt x="33" y="56"/>
                      <a:pt x="30" y="51"/>
                    </a:cubicBezTo>
                    <a:cubicBezTo>
                      <a:pt x="26" y="45"/>
                      <a:pt x="22" y="38"/>
                      <a:pt x="18" y="30"/>
                    </a:cubicBezTo>
                    <a:cubicBezTo>
                      <a:pt x="9" y="15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Freeform 49">
                <a:extLst>
                  <a:ext uri="{FF2B5EF4-FFF2-40B4-BE49-F238E27FC236}">
                    <a16:creationId xmlns:a16="http://schemas.microsoft.com/office/drawing/2014/main" id="{CAE2ACF9-A809-AD38-C0F2-892FECF2BE29}"/>
                  </a:ext>
                </a:extLst>
              </p:cNvPr>
              <p:cNvSpPr/>
              <p:nvPr/>
            </p:nvSpPr>
            <p:spPr bwMode="auto">
              <a:xfrm>
                <a:off x="4540250" y="3897313"/>
                <a:ext cx="36513" cy="42863"/>
              </a:xfrm>
              <a:custGeom>
                <a:avLst/>
                <a:gdLst>
                  <a:gd name="T0" fmla="*/ 44 w 44"/>
                  <a:gd name="T1" fmla="*/ 54 h 54"/>
                  <a:gd name="T2" fmla="*/ 37 w 44"/>
                  <a:gd name="T3" fmla="*/ 46 h 54"/>
                  <a:gd name="T4" fmla="*/ 29 w 44"/>
                  <a:gd name="T5" fmla="*/ 37 h 54"/>
                  <a:gd name="T6" fmla="*/ 21 w 44"/>
                  <a:gd name="T7" fmla="*/ 27 h 54"/>
                  <a:gd name="T8" fmla="*/ 0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cubicBezTo>
                      <a:pt x="44" y="54"/>
                      <a:pt x="41" y="50"/>
                      <a:pt x="37" y="46"/>
                    </a:cubicBezTo>
                    <a:cubicBezTo>
                      <a:pt x="35" y="43"/>
                      <a:pt x="32" y="40"/>
                      <a:pt x="29" y="37"/>
                    </a:cubicBezTo>
                    <a:cubicBezTo>
                      <a:pt x="27" y="34"/>
                      <a:pt x="24" y="31"/>
                      <a:pt x="21" y="27"/>
                    </a:cubicBezTo>
                    <a:cubicBezTo>
                      <a:pt x="11" y="14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" name="Freeform 50">
                <a:extLst>
                  <a:ext uri="{FF2B5EF4-FFF2-40B4-BE49-F238E27FC236}">
                    <a16:creationId xmlns:a16="http://schemas.microsoft.com/office/drawing/2014/main" id="{C95280D5-0DDE-4D4D-8A2E-7CDB2ECC7719}"/>
                  </a:ext>
                </a:extLst>
              </p:cNvPr>
              <p:cNvSpPr/>
              <p:nvPr/>
            </p:nvSpPr>
            <p:spPr bwMode="auto">
              <a:xfrm>
                <a:off x="4056063" y="3360738"/>
                <a:ext cx="282575" cy="319088"/>
              </a:xfrm>
              <a:custGeom>
                <a:avLst/>
                <a:gdLst>
                  <a:gd name="T0" fmla="*/ 205 w 348"/>
                  <a:gd name="T1" fmla="*/ 263 h 396"/>
                  <a:gd name="T2" fmla="*/ 187 w 348"/>
                  <a:gd name="T3" fmla="*/ 229 h 396"/>
                  <a:gd name="T4" fmla="*/ 152 w 348"/>
                  <a:gd name="T5" fmla="*/ 153 h 396"/>
                  <a:gd name="T6" fmla="*/ 134 w 348"/>
                  <a:gd name="T7" fmla="*/ 112 h 396"/>
                  <a:gd name="T8" fmla="*/ 119 w 348"/>
                  <a:gd name="T9" fmla="*/ 76 h 396"/>
                  <a:gd name="T10" fmla="*/ 105 w 348"/>
                  <a:gd name="T11" fmla="*/ 40 h 396"/>
                  <a:gd name="T12" fmla="*/ 0 w 348"/>
                  <a:gd name="T13" fmla="*/ 81 h 396"/>
                  <a:gd name="T14" fmla="*/ 20 w 348"/>
                  <a:gd name="T15" fmla="*/ 132 h 396"/>
                  <a:gd name="T16" fmla="*/ 42 w 348"/>
                  <a:gd name="T17" fmla="*/ 182 h 396"/>
                  <a:gd name="T18" fmla="*/ 69 w 348"/>
                  <a:gd name="T19" fmla="*/ 241 h 396"/>
                  <a:gd name="T20" fmla="*/ 82 w 348"/>
                  <a:gd name="T21" fmla="*/ 270 h 396"/>
                  <a:gd name="T22" fmla="*/ 96 w 348"/>
                  <a:gd name="T23" fmla="*/ 298 h 396"/>
                  <a:gd name="T24" fmla="*/ 121 w 348"/>
                  <a:gd name="T25" fmla="*/ 347 h 396"/>
                  <a:gd name="T26" fmla="*/ 146 w 348"/>
                  <a:gd name="T27" fmla="*/ 396 h 396"/>
                  <a:gd name="T28" fmla="*/ 348 w 348"/>
                  <a:gd name="T29" fmla="*/ 286 h 396"/>
                  <a:gd name="T30" fmla="*/ 325 w 348"/>
                  <a:gd name="T31" fmla="*/ 242 h 396"/>
                  <a:gd name="T32" fmla="*/ 302 w 348"/>
                  <a:gd name="T33" fmla="*/ 197 h 396"/>
                  <a:gd name="T34" fmla="*/ 289 w 348"/>
                  <a:gd name="T35" fmla="*/ 172 h 396"/>
                  <a:gd name="T36" fmla="*/ 277 w 348"/>
                  <a:gd name="T37" fmla="*/ 145 h 396"/>
                  <a:gd name="T38" fmla="*/ 253 w 348"/>
                  <a:gd name="T39" fmla="*/ 92 h 396"/>
                  <a:gd name="T40" fmla="*/ 233 w 348"/>
                  <a:gd name="T41" fmla="*/ 46 h 396"/>
                  <a:gd name="T42" fmla="*/ 215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263"/>
                    </a:moveTo>
                    <a:cubicBezTo>
                      <a:pt x="205" y="263"/>
                      <a:pt x="198" y="250"/>
                      <a:pt x="187" y="229"/>
                    </a:cubicBezTo>
                    <a:cubicBezTo>
                      <a:pt x="177" y="209"/>
                      <a:pt x="165" y="181"/>
                      <a:pt x="152" y="153"/>
                    </a:cubicBezTo>
                    <a:cubicBezTo>
                      <a:pt x="146" y="139"/>
                      <a:pt x="140" y="125"/>
                      <a:pt x="134" y="112"/>
                    </a:cubicBezTo>
                    <a:cubicBezTo>
                      <a:pt x="128" y="99"/>
                      <a:pt x="124" y="86"/>
                      <a:pt x="119" y="76"/>
                    </a:cubicBezTo>
                    <a:cubicBezTo>
                      <a:pt x="111" y="54"/>
                      <a:pt x="105" y="40"/>
                      <a:pt x="105" y="4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8" y="101"/>
                      <a:pt x="20" y="132"/>
                    </a:cubicBezTo>
                    <a:cubicBezTo>
                      <a:pt x="26" y="147"/>
                      <a:pt x="34" y="164"/>
                      <a:pt x="42" y="182"/>
                    </a:cubicBezTo>
                    <a:cubicBezTo>
                      <a:pt x="51" y="201"/>
                      <a:pt x="60" y="221"/>
                      <a:pt x="69" y="241"/>
                    </a:cubicBezTo>
                    <a:cubicBezTo>
                      <a:pt x="73" y="250"/>
                      <a:pt x="78" y="260"/>
                      <a:pt x="82" y="270"/>
                    </a:cubicBezTo>
                    <a:cubicBezTo>
                      <a:pt x="87" y="280"/>
                      <a:pt x="92" y="289"/>
                      <a:pt x="96" y="298"/>
                    </a:cubicBezTo>
                    <a:cubicBezTo>
                      <a:pt x="105" y="316"/>
                      <a:pt x="114" y="333"/>
                      <a:pt x="121" y="347"/>
                    </a:cubicBezTo>
                    <a:cubicBezTo>
                      <a:pt x="136" y="376"/>
                      <a:pt x="146" y="396"/>
                      <a:pt x="146" y="396"/>
                    </a:cubicBezTo>
                    <a:cubicBezTo>
                      <a:pt x="348" y="286"/>
                      <a:pt x="348" y="286"/>
                      <a:pt x="348" y="286"/>
                    </a:cubicBezTo>
                    <a:cubicBezTo>
                      <a:pt x="348" y="286"/>
                      <a:pt x="339" y="268"/>
                      <a:pt x="325" y="242"/>
                    </a:cubicBezTo>
                    <a:cubicBezTo>
                      <a:pt x="319" y="229"/>
                      <a:pt x="311" y="214"/>
                      <a:pt x="302" y="197"/>
                    </a:cubicBezTo>
                    <a:cubicBezTo>
                      <a:pt x="298" y="189"/>
                      <a:pt x="294" y="180"/>
                      <a:pt x="289" y="172"/>
                    </a:cubicBezTo>
                    <a:cubicBezTo>
                      <a:pt x="285" y="163"/>
                      <a:pt x="281" y="154"/>
                      <a:pt x="277" y="145"/>
                    </a:cubicBezTo>
                    <a:cubicBezTo>
                      <a:pt x="269" y="127"/>
                      <a:pt x="261" y="109"/>
                      <a:pt x="253" y="92"/>
                    </a:cubicBezTo>
                    <a:cubicBezTo>
                      <a:pt x="246" y="75"/>
                      <a:pt x="238" y="60"/>
                      <a:pt x="233" y="46"/>
                    </a:cubicBezTo>
                    <a:cubicBezTo>
                      <a:pt x="222" y="18"/>
                      <a:pt x="215" y="0"/>
                      <a:pt x="21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Line 51">
                <a:extLst>
                  <a:ext uri="{FF2B5EF4-FFF2-40B4-BE49-F238E27FC236}">
                    <a16:creationId xmlns:a16="http://schemas.microsoft.com/office/drawing/2014/main" id="{CB99B192-6792-CE89-1B1A-9C5709F63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8638" y="3590925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5" name="Freeform 52">
                <a:extLst>
                  <a:ext uri="{FF2B5EF4-FFF2-40B4-BE49-F238E27FC236}">
                    <a16:creationId xmlns:a16="http://schemas.microsoft.com/office/drawing/2014/main" id="{94290CE6-7FEE-707C-2775-98A6F237E23D}"/>
                  </a:ext>
                </a:extLst>
              </p:cNvPr>
              <p:cNvSpPr/>
              <p:nvPr/>
            </p:nvSpPr>
            <p:spPr bwMode="auto">
              <a:xfrm>
                <a:off x="4210050" y="3308350"/>
                <a:ext cx="20638" cy="52388"/>
              </a:xfrm>
              <a:custGeom>
                <a:avLst/>
                <a:gdLst>
                  <a:gd name="T0" fmla="*/ 0 w 25"/>
                  <a:gd name="T1" fmla="*/ 0 h 65"/>
                  <a:gd name="T2" fmla="*/ 4 w 25"/>
                  <a:gd name="T3" fmla="*/ 11 h 65"/>
                  <a:gd name="T4" fmla="*/ 12 w 25"/>
                  <a:gd name="T5" fmla="*/ 33 h 65"/>
                  <a:gd name="T6" fmla="*/ 25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0" y="0"/>
                    </a:moveTo>
                    <a:cubicBezTo>
                      <a:pt x="0" y="0"/>
                      <a:pt x="1" y="5"/>
                      <a:pt x="4" y="11"/>
                    </a:cubicBezTo>
                    <a:cubicBezTo>
                      <a:pt x="6" y="17"/>
                      <a:pt x="9" y="25"/>
                      <a:pt x="12" y="33"/>
                    </a:cubicBezTo>
                    <a:cubicBezTo>
                      <a:pt x="19" y="49"/>
                      <a:pt x="25" y="65"/>
                      <a:pt x="25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6" name="Freeform 53">
                <a:extLst>
                  <a:ext uri="{FF2B5EF4-FFF2-40B4-BE49-F238E27FC236}">
                    <a16:creationId xmlns:a16="http://schemas.microsoft.com/office/drawing/2014/main" id="{9B6A3876-2552-1CB7-FAA3-6FB457D0CC38}"/>
                  </a:ext>
                </a:extLst>
              </p:cNvPr>
              <p:cNvSpPr/>
              <p:nvPr/>
            </p:nvSpPr>
            <p:spPr bwMode="auto">
              <a:xfrm>
                <a:off x="3944938" y="3008313"/>
                <a:ext cx="247650" cy="307975"/>
              </a:xfrm>
              <a:custGeom>
                <a:avLst/>
                <a:gdLst>
                  <a:gd name="T0" fmla="*/ 130 w 307"/>
                  <a:gd name="T1" fmla="*/ 110 h 381"/>
                  <a:gd name="T2" fmla="*/ 138 w 307"/>
                  <a:gd name="T3" fmla="*/ 147 h 381"/>
                  <a:gd name="T4" fmla="*/ 148 w 307"/>
                  <a:gd name="T5" fmla="*/ 185 h 381"/>
                  <a:gd name="T6" fmla="*/ 160 w 307"/>
                  <a:gd name="T7" fmla="*/ 228 h 381"/>
                  <a:gd name="T8" fmla="*/ 173 w 307"/>
                  <a:gd name="T9" fmla="*/ 271 h 381"/>
                  <a:gd name="T10" fmla="*/ 179 w 307"/>
                  <a:gd name="T11" fmla="*/ 291 h 381"/>
                  <a:gd name="T12" fmla="*/ 184 w 307"/>
                  <a:gd name="T13" fmla="*/ 309 h 381"/>
                  <a:gd name="T14" fmla="*/ 197 w 307"/>
                  <a:gd name="T15" fmla="*/ 345 h 381"/>
                  <a:gd name="T16" fmla="*/ 90 w 307"/>
                  <a:gd name="T17" fmla="*/ 381 h 381"/>
                  <a:gd name="T18" fmla="*/ 73 w 307"/>
                  <a:gd name="T19" fmla="*/ 329 h 381"/>
                  <a:gd name="T20" fmla="*/ 40 w 307"/>
                  <a:gd name="T21" fmla="*/ 215 h 381"/>
                  <a:gd name="T22" fmla="*/ 31 w 307"/>
                  <a:gd name="T23" fmla="*/ 183 h 381"/>
                  <a:gd name="T24" fmla="*/ 24 w 307"/>
                  <a:gd name="T25" fmla="*/ 153 h 381"/>
                  <a:gd name="T26" fmla="*/ 12 w 307"/>
                  <a:gd name="T27" fmla="*/ 99 h 381"/>
                  <a:gd name="T28" fmla="*/ 3 w 307"/>
                  <a:gd name="T29" fmla="*/ 60 h 381"/>
                  <a:gd name="T30" fmla="*/ 0 w 307"/>
                  <a:gd name="T31" fmla="*/ 46 h 381"/>
                  <a:gd name="T32" fmla="*/ 225 w 307"/>
                  <a:gd name="T33" fmla="*/ 0 h 381"/>
                  <a:gd name="T34" fmla="*/ 227 w 307"/>
                  <a:gd name="T35" fmla="*/ 14 h 381"/>
                  <a:gd name="T36" fmla="*/ 236 w 307"/>
                  <a:gd name="T37" fmla="*/ 48 h 381"/>
                  <a:gd name="T38" fmla="*/ 247 w 307"/>
                  <a:gd name="T39" fmla="*/ 98 h 381"/>
                  <a:gd name="T40" fmla="*/ 253 w 307"/>
                  <a:gd name="T41" fmla="*/ 125 h 381"/>
                  <a:gd name="T42" fmla="*/ 261 w 307"/>
                  <a:gd name="T43" fmla="*/ 154 h 381"/>
                  <a:gd name="T44" fmla="*/ 291 w 307"/>
                  <a:gd name="T45" fmla="*/ 258 h 381"/>
                  <a:gd name="T46" fmla="*/ 307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110"/>
                    </a:moveTo>
                    <a:cubicBezTo>
                      <a:pt x="130" y="110"/>
                      <a:pt x="133" y="125"/>
                      <a:pt x="138" y="147"/>
                    </a:cubicBezTo>
                    <a:cubicBezTo>
                      <a:pt x="140" y="158"/>
                      <a:pt x="144" y="171"/>
                      <a:pt x="148" y="185"/>
                    </a:cubicBezTo>
                    <a:cubicBezTo>
                      <a:pt x="152" y="199"/>
                      <a:pt x="156" y="213"/>
                      <a:pt x="160" y="228"/>
                    </a:cubicBezTo>
                    <a:cubicBezTo>
                      <a:pt x="165" y="243"/>
                      <a:pt x="169" y="257"/>
                      <a:pt x="173" y="271"/>
                    </a:cubicBezTo>
                    <a:cubicBezTo>
                      <a:pt x="175" y="278"/>
                      <a:pt x="176" y="285"/>
                      <a:pt x="179" y="291"/>
                    </a:cubicBezTo>
                    <a:cubicBezTo>
                      <a:pt x="181" y="297"/>
                      <a:pt x="183" y="303"/>
                      <a:pt x="184" y="309"/>
                    </a:cubicBezTo>
                    <a:cubicBezTo>
                      <a:pt x="192" y="330"/>
                      <a:pt x="197" y="345"/>
                      <a:pt x="197" y="345"/>
                    </a:cubicBezTo>
                    <a:cubicBezTo>
                      <a:pt x="90" y="381"/>
                      <a:pt x="90" y="381"/>
                      <a:pt x="90" y="381"/>
                    </a:cubicBezTo>
                    <a:cubicBezTo>
                      <a:pt x="90" y="381"/>
                      <a:pt x="83" y="360"/>
                      <a:pt x="73" y="329"/>
                    </a:cubicBezTo>
                    <a:cubicBezTo>
                      <a:pt x="63" y="298"/>
                      <a:pt x="52" y="256"/>
                      <a:pt x="40" y="215"/>
                    </a:cubicBezTo>
                    <a:cubicBezTo>
                      <a:pt x="37" y="204"/>
                      <a:pt x="34" y="194"/>
                      <a:pt x="31" y="183"/>
                    </a:cubicBezTo>
                    <a:cubicBezTo>
                      <a:pt x="29" y="173"/>
                      <a:pt x="26" y="163"/>
                      <a:pt x="24" y="153"/>
                    </a:cubicBezTo>
                    <a:cubicBezTo>
                      <a:pt x="20" y="133"/>
                      <a:pt x="15" y="115"/>
                      <a:pt x="12" y="99"/>
                    </a:cubicBezTo>
                    <a:cubicBezTo>
                      <a:pt x="8" y="83"/>
                      <a:pt x="5" y="70"/>
                      <a:pt x="3" y="60"/>
                    </a:cubicBezTo>
                    <a:cubicBezTo>
                      <a:pt x="1" y="51"/>
                      <a:pt x="0" y="46"/>
                      <a:pt x="0" y="46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0"/>
                      <a:pt x="225" y="5"/>
                      <a:pt x="227" y="14"/>
                    </a:cubicBezTo>
                    <a:cubicBezTo>
                      <a:pt x="229" y="22"/>
                      <a:pt x="232" y="34"/>
                      <a:pt x="236" y="48"/>
                    </a:cubicBezTo>
                    <a:cubicBezTo>
                      <a:pt x="239" y="63"/>
                      <a:pt x="243" y="80"/>
                      <a:pt x="247" y="98"/>
                    </a:cubicBezTo>
                    <a:cubicBezTo>
                      <a:pt x="249" y="107"/>
                      <a:pt x="251" y="116"/>
                      <a:pt x="253" y="125"/>
                    </a:cubicBezTo>
                    <a:cubicBezTo>
                      <a:pt x="255" y="135"/>
                      <a:pt x="259" y="144"/>
                      <a:pt x="261" y="154"/>
                    </a:cubicBezTo>
                    <a:cubicBezTo>
                      <a:pt x="272" y="192"/>
                      <a:pt x="282" y="230"/>
                      <a:pt x="291" y="258"/>
                    </a:cubicBezTo>
                    <a:cubicBezTo>
                      <a:pt x="300" y="286"/>
                      <a:pt x="307" y="305"/>
                      <a:pt x="307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Line 54">
                <a:extLst>
                  <a:ext uri="{FF2B5EF4-FFF2-40B4-BE49-F238E27FC236}">
                    <a16:creationId xmlns:a16="http://schemas.microsoft.com/office/drawing/2014/main" id="{689862DB-C590-241C-CC17-786FDB4B1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6388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8" name="Line 55">
                <a:extLst>
                  <a:ext uri="{FF2B5EF4-FFF2-40B4-BE49-F238E27FC236}">
                    <a16:creationId xmlns:a16="http://schemas.microsoft.com/office/drawing/2014/main" id="{4A364E57-3BB8-0B2A-88E2-74343F137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92588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9" name="Freeform 56">
                <a:extLst>
                  <a:ext uri="{FF2B5EF4-FFF2-40B4-BE49-F238E27FC236}">
                    <a16:creationId xmlns:a16="http://schemas.microsoft.com/office/drawing/2014/main" id="{EDBDBF11-9BBB-5431-9D20-A66515752A0D}"/>
                  </a:ext>
                </a:extLst>
              </p:cNvPr>
              <p:cNvSpPr/>
              <p:nvPr/>
            </p:nvSpPr>
            <p:spPr bwMode="auto">
              <a:xfrm>
                <a:off x="3900488" y="2644775"/>
                <a:ext cx="206375" cy="280988"/>
              </a:xfrm>
              <a:custGeom>
                <a:avLst/>
                <a:gdLst>
                  <a:gd name="T0" fmla="*/ 129 w 256"/>
                  <a:gd name="T1" fmla="*/ 244 h 348"/>
                  <a:gd name="T2" fmla="*/ 124 w 256"/>
                  <a:gd name="T3" fmla="*/ 206 h 348"/>
                  <a:gd name="T4" fmla="*/ 118 w 256"/>
                  <a:gd name="T5" fmla="*/ 122 h 348"/>
                  <a:gd name="T6" fmla="*/ 115 w 256"/>
                  <a:gd name="T7" fmla="*/ 78 h 348"/>
                  <a:gd name="T8" fmla="*/ 113 w 256"/>
                  <a:gd name="T9" fmla="*/ 38 h 348"/>
                  <a:gd name="T10" fmla="*/ 112 w 256"/>
                  <a:gd name="T11" fmla="*/ 0 h 348"/>
                  <a:gd name="T12" fmla="*/ 0 w 256"/>
                  <a:gd name="T13" fmla="*/ 3 h 348"/>
                  <a:gd name="T14" fmla="*/ 1 w 256"/>
                  <a:gd name="T15" fmla="*/ 57 h 348"/>
                  <a:gd name="T16" fmla="*/ 4 w 256"/>
                  <a:gd name="T17" fmla="*/ 113 h 348"/>
                  <a:gd name="T18" fmla="*/ 9 w 256"/>
                  <a:gd name="T19" fmla="*/ 176 h 348"/>
                  <a:gd name="T20" fmla="*/ 22 w 256"/>
                  <a:gd name="T21" fmla="*/ 294 h 348"/>
                  <a:gd name="T22" fmla="*/ 29 w 256"/>
                  <a:gd name="T23" fmla="*/ 348 h 348"/>
                  <a:gd name="T24" fmla="*/ 256 w 256"/>
                  <a:gd name="T25" fmla="*/ 315 h 348"/>
                  <a:gd name="T26" fmla="*/ 250 w 256"/>
                  <a:gd name="T27" fmla="*/ 266 h 348"/>
                  <a:gd name="T28" fmla="*/ 238 w 256"/>
                  <a:gd name="T29" fmla="*/ 158 h 348"/>
                  <a:gd name="T30" fmla="*/ 234 w 256"/>
                  <a:gd name="T31" fmla="*/ 100 h 348"/>
                  <a:gd name="T32" fmla="*/ 231 w 256"/>
                  <a:gd name="T33" fmla="*/ 50 h 348"/>
                  <a:gd name="T34" fmla="*/ 229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244"/>
                    </a:moveTo>
                    <a:cubicBezTo>
                      <a:pt x="129" y="244"/>
                      <a:pt x="127" y="229"/>
                      <a:pt x="124" y="206"/>
                    </a:cubicBezTo>
                    <a:cubicBezTo>
                      <a:pt x="123" y="183"/>
                      <a:pt x="120" y="153"/>
                      <a:pt x="118" y="122"/>
                    </a:cubicBezTo>
                    <a:cubicBezTo>
                      <a:pt x="117" y="107"/>
                      <a:pt x="116" y="92"/>
                      <a:pt x="115" y="78"/>
                    </a:cubicBezTo>
                    <a:cubicBezTo>
                      <a:pt x="113" y="63"/>
                      <a:pt x="114" y="50"/>
                      <a:pt x="113" y="38"/>
                    </a:cubicBezTo>
                    <a:cubicBezTo>
                      <a:pt x="113" y="15"/>
                      <a:pt x="112" y="0"/>
                      <a:pt x="11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5"/>
                      <a:pt x="1" y="57"/>
                    </a:cubicBezTo>
                    <a:cubicBezTo>
                      <a:pt x="1" y="73"/>
                      <a:pt x="3" y="92"/>
                      <a:pt x="4" y="113"/>
                    </a:cubicBezTo>
                    <a:cubicBezTo>
                      <a:pt x="6" y="133"/>
                      <a:pt x="8" y="154"/>
                      <a:pt x="9" y="176"/>
                    </a:cubicBezTo>
                    <a:cubicBezTo>
                      <a:pt x="12" y="219"/>
                      <a:pt x="18" y="262"/>
                      <a:pt x="22" y="294"/>
                    </a:cubicBezTo>
                    <a:cubicBezTo>
                      <a:pt x="26" y="327"/>
                      <a:pt x="29" y="348"/>
                      <a:pt x="29" y="348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6" y="315"/>
                      <a:pt x="253" y="295"/>
                      <a:pt x="250" y="266"/>
                    </a:cubicBezTo>
                    <a:cubicBezTo>
                      <a:pt x="246" y="236"/>
                      <a:pt x="240" y="197"/>
                      <a:pt x="238" y="158"/>
                    </a:cubicBezTo>
                    <a:cubicBezTo>
                      <a:pt x="237" y="138"/>
                      <a:pt x="235" y="119"/>
                      <a:pt x="234" y="100"/>
                    </a:cubicBezTo>
                    <a:cubicBezTo>
                      <a:pt x="232" y="82"/>
                      <a:pt x="231" y="64"/>
                      <a:pt x="231" y="50"/>
                    </a:cubicBezTo>
                    <a:cubicBezTo>
                      <a:pt x="230" y="20"/>
                      <a:pt x="229" y="0"/>
                      <a:pt x="22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0" name="Freeform 57">
                <a:extLst>
                  <a:ext uri="{FF2B5EF4-FFF2-40B4-BE49-F238E27FC236}">
                    <a16:creationId xmlns:a16="http://schemas.microsoft.com/office/drawing/2014/main" id="{C0633A93-6951-0508-9B3E-6F7341A6AD8D}"/>
                  </a:ext>
                </a:extLst>
              </p:cNvPr>
              <p:cNvSpPr/>
              <p:nvPr/>
            </p:nvSpPr>
            <p:spPr bwMode="auto">
              <a:xfrm>
                <a:off x="4106863" y="2898775"/>
                <a:ext cx="9525" cy="55563"/>
              </a:xfrm>
              <a:custGeom>
                <a:avLst/>
                <a:gdLst>
                  <a:gd name="T0" fmla="*/ 0 w 11"/>
                  <a:gd name="T1" fmla="*/ 0 h 68"/>
                  <a:gd name="T2" fmla="*/ 1 w 11"/>
                  <a:gd name="T3" fmla="*/ 10 h 68"/>
                  <a:gd name="T4" fmla="*/ 5 w 11"/>
                  <a:gd name="T5" fmla="*/ 34 h 68"/>
                  <a:gd name="T6" fmla="*/ 11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0"/>
                    </a:moveTo>
                    <a:cubicBezTo>
                      <a:pt x="0" y="0"/>
                      <a:pt x="0" y="4"/>
                      <a:pt x="1" y="10"/>
                    </a:cubicBezTo>
                    <a:cubicBezTo>
                      <a:pt x="2" y="17"/>
                      <a:pt x="4" y="25"/>
                      <a:pt x="5" y="34"/>
                    </a:cubicBezTo>
                    <a:cubicBezTo>
                      <a:pt x="8" y="51"/>
                      <a:pt x="11" y="68"/>
                      <a:pt x="11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Line 58">
                <a:extLst>
                  <a:ext uri="{FF2B5EF4-FFF2-40B4-BE49-F238E27FC236}">
                    <a16:creationId xmlns:a16="http://schemas.microsoft.com/office/drawing/2014/main" id="{65703566-F495-A529-FDA6-8A47A7D75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638" y="2589213"/>
                <a:ext cx="0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Freeform 59">
                <a:extLst>
                  <a:ext uri="{FF2B5EF4-FFF2-40B4-BE49-F238E27FC236}">
                    <a16:creationId xmlns:a16="http://schemas.microsoft.com/office/drawing/2014/main" id="{3A3E3724-87C1-673B-D67C-5ECB5E8CB0AE}"/>
                  </a:ext>
                </a:extLst>
              </p:cNvPr>
              <p:cNvSpPr/>
              <p:nvPr/>
            </p:nvSpPr>
            <p:spPr bwMode="auto">
              <a:xfrm>
                <a:off x="3900488" y="2251075"/>
                <a:ext cx="206375" cy="280988"/>
              </a:xfrm>
              <a:custGeom>
                <a:avLst/>
                <a:gdLst>
                  <a:gd name="T0" fmla="*/ 129 w 256"/>
                  <a:gd name="T1" fmla="*/ 104 h 348"/>
                  <a:gd name="T2" fmla="*/ 124 w 256"/>
                  <a:gd name="T3" fmla="*/ 142 h 348"/>
                  <a:gd name="T4" fmla="*/ 118 w 256"/>
                  <a:gd name="T5" fmla="*/ 225 h 348"/>
                  <a:gd name="T6" fmla="*/ 115 w 256"/>
                  <a:gd name="T7" fmla="*/ 270 h 348"/>
                  <a:gd name="T8" fmla="*/ 113 w 256"/>
                  <a:gd name="T9" fmla="*/ 309 h 348"/>
                  <a:gd name="T10" fmla="*/ 112 w 256"/>
                  <a:gd name="T11" fmla="*/ 348 h 348"/>
                  <a:gd name="T12" fmla="*/ 0 w 256"/>
                  <a:gd name="T13" fmla="*/ 345 h 348"/>
                  <a:gd name="T14" fmla="*/ 1 w 256"/>
                  <a:gd name="T15" fmla="*/ 291 h 348"/>
                  <a:gd name="T16" fmla="*/ 4 w 256"/>
                  <a:gd name="T17" fmla="*/ 235 h 348"/>
                  <a:gd name="T18" fmla="*/ 9 w 256"/>
                  <a:gd name="T19" fmla="*/ 172 h 348"/>
                  <a:gd name="T20" fmla="*/ 22 w 256"/>
                  <a:gd name="T21" fmla="*/ 53 h 348"/>
                  <a:gd name="T22" fmla="*/ 29 w 256"/>
                  <a:gd name="T23" fmla="*/ 0 h 348"/>
                  <a:gd name="T24" fmla="*/ 256 w 256"/>
                  <a:gd name="T25" fmla="*/ 33 h 348"/>
                  <a:gd name="T26" fmla="*/ 250 w 256"/>
                  <a:gd name="T27" fmla="*/ 82 h 348"/>
                  <a:gd name="T28" fmla="*/ 238 w 256"/>
                  <a:gd name="T29" fmla="*/ 190 h 348"/>
                  <a:gd name="T30" fmla="*/ 234 w 256"/>
                  <a:gd name="T31" fmla="*/ 248 h 348"/>
                  <a:gd name="T32" fmla="*/ 231 w 256"/>
                  <a:gd name="T33" fmla="*/ 298 h 348"/>
                  <a:gd name="T34" fmla="*/ 229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104"/>
                    </a:moveTo>
                    <a:cubicBezTo>
                      <a:pt x="129" y="104"/>
                      <a:pt x="127" y="119"/>
                      <a:pt x="124" y="142"/>
                    </a:cubicBezTo>
                    <a:cubicBezTo>
                      <a:pt x="123" y="164"/>
                      <a:pt x="120" y="195"/>
                      <a:pt x="118" y="225"/>
                    </a:cubicBezTo>
                    <a:cubicBezTo>
                      <a:pt x="117" y="241"/>
                      <a:pt x="116" y="256"/>
                      <a:pt x="115" y="270"/>
                    </a:cubicBezTo>
                    <a:cubicBezTo>
                      <a:pt x="113" y="285"/>
                      <a:pt x="114" y="298"/>
                      <a:pt x="113" y="309"/>
                    </a:cubicBezTo>
                    <a:cubicBezTo>
                      <a:pt x="113" y="332"/>
                      <a:pt x="112" y="348"/>
                      <a:pt x="112" y="34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0" y="323"/>
                      <a:pt x="1" y="291"/>
                    </a:cubicBezTo>
                    <a:cubicBezTo>
                      <a:pt x="1" y="274"/>
                      <a:pt x="3" y="256"/>
                      <a:pt x="4" y="235"/>
                    </a:cubicBezTo>
                    <a:cubicBezTo>
                      <a:pt x="6" y="215"/>
                      <a:pt x="8" y="193"/>
                      <a:pt x="9" y="172"/>
                    </a:cubicBezTo>
                    <a:cubicBezTo>
                      <a:pt x="12" y="129"/>
                      <a:pt x="18" y="86"/>
                      <a:pt x="22" y="53"/>
                    </a:cubicBezTo>
                    <a:cubicBezTo>
                      <a:pt x="26" y="21"/>
                      <a:pt x="29" y="0"/>
                      <a:pt x="29" y="0"/>
                    </a:cubicBezTo>
                    <a:cubicBezTo>
                      <a:pt x="256" y="33"/>
                      <a:pt x="256" y="33"/>
                      <a:pt x="256" y="33"/>
                    </a:cubicBezTo>
                    <a:cubicBezTo>
                      <a:pt x="256" y="33"/>
                      <a:pt x="253" y="53"/>
                      <a:pt x="250" y="82"/>
                    </a:cubicBezTo>
                    <a:cubicBezTo>
                      <a:pt x="246" y="111"/>
                      <a:pt x="240" y="150"/>
                      <a:pt x="238" y="190"/>
                    </a:cubicBezTo>
                    <a:cubicBezTo>
                      <a:pt x="237" y="210"/>
                      <a:pt x="235" y="229"/>
                      <a:pt x="234" y="248"/>
                    </a:cubicBezTo>
                    <a:cubicBezTo>
                      <a:pt x="232" y="266"/>
                      <a:pt x="231" y="283"/>
                      <a:pt x="231" y="298"/>
                    </a:cubicBezTo>
                    <a:cubicBezTo>
                      <a:pt x="230" y="328"/>
                      <a:pt x="229" y="347"/>
                      <a:pt x="229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3" name="Freeform 60">
                <a:extLst>
                  <a:ext uri="{FF2B5EF4-FFF2-40B4-BE49-F238E27FC236}">
                    <a16:creationId xmlns:a16="http://schemas.microsoft.com/office/drawing/2014/main" id="{D4DA4503-4175-602F-385F-25327B05EE3C}"/>
                  </a:ext>
                </a:extLst>
              </p:cNvPr>
              <p:cNvSpPr/>
              <p:nvPr/>
            </p:nvSpPr>
            <p:spPr bwMode="auto">
              <a:xfrm>
                <a:off x="4106863" y="2224088"/>
                <a:ext cx="9525" cy="53975"/>
              </a:xfrm>
              <a:custGeom>
                <a:avLst/>
                <a:gdLst>
                  <a:gd name="T0" fmla="*/ 0 w 11"/>
                  <a:gd name="T1" fmla="*/ 68 h 68"/>
                  <a:gd name="T2" fmla="*/ 1 w 11"/>
                  <a:gd name="T3" fmla="*/ 57 h 68"/>
                  <a:gd name="T4" fmla="*/ 5 w 11"/>
                  <a:gd name="T5" fmla="*/ 34 h 68"/>
                  <a:gd name="T6" fmla="*/ 11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68"/>
                    </a:moveTo>
                    <a:cubicBezTo>
                      <a:pt x="0" y="68"/>
                      <a:pt x="0" y="64"/>
                      <a:pt x="1" y="57"/>
                    </a:cubicBezTo>
                    <a:cubicBezTo>
                      <a:pt x="2" y="51"/>
                      <a:pt x="4" y="42"/>
                      <a:pt x="5" y="34"/>
                    </a:cubicBezTo>
                    <a:cubicBezTo>
                      <a:pt x="8" y="17"/>
                      <a:pt x="11" y="0"/>
                      <a:pt x="11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Line 61">
                <a:extLst>
                  <a:ext uri="{FF2B5EF4-FFF2-40B4-BE49-F238E27FC236}">
                    <a16:creationId xmlns:a16="http://schemas.microsoft.com/office/drawing/2014/main" id="{ACACAFD9-320C-3D69-704B-952C35956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638" y="2532063"/>
                <a:ext cx="0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5" name="Freeform 62">
                <a:extLst>
                  <a:ext uri="{FF2B5EF4-FFF2-40B4-BE49-F238E27FC236}">
                    <a16:creationId xmlns:a16="http://schemas.microsoft.com/office/drawing/2014/main" id="{EB10CFE8-89B5-A0D8-F3D7-72FC4C039F38}"/>
                  </a:ext>
                </a:extLst>
              </p:cNvPr>
              <p:cNvSpPr/>
              <p:nvPr/>
            </p:nvSpPr>
            <p:spPr bwMode="auto">
              <a:xfrm>
                <a:off x="3944938" y="1860550"/>
                <a:ext cx="247650" cy="307975"/>
              </a:xfrm>
              <a:custGeom>
                <a:avLst/>
                <a:gdLst>
                  <a:gd name="T0" fmla="*/ 130 w 307"/>
                  <a:gd name="T1" fmla="*/ 271 h 381"/>
                  <a:gd name="T2" fmla="*/ 138 w 307"/>
                  <a:gd name="T3" fmla="*/ 234 h 381"/>
                  <a:gd name="T4" fmla="*/ 148 w 307"/>
                  <a:gd name="T5" fmla="*/ 196 h 381"/>
                  <a:gd name="T6" fmla="*/ 160 w 307"/>
                  <a:gd name="T7" fmla="*/ 153 h 381"/>
                  <a:gd name="T8" fmla="*/ 173 w 307"/>
                  <a:gd name="T9" fmla="*/ 110 h 381"/>
                  <a:gd name="T10" fmla="*/ 179 w 307"/>
                  <a:gd name="T11" fmla="*/ 90 h 381"/>
                  <a:gd name="T12" fmla="*/ 184 w 307"/>
                  <a:gd name="T13" fmla="*/ 72 h 381"/>
                  <a:gd name="T14" fmla="*/ 197 w 307"/>
                  <a:gd name="T15" fmla="*/ 36 h 381"/>
                  <a:gd name="T16" fmla="*/ 90 w 307"/>
                  <a:gd name="T17" fmla="*/ 0 h 381"/>
                  <a:gd name="T18" fmla="*/ 73 w 307"/>
                  <a:gd name="T19" fmla="*/ 52 h 381"/>
                  <a:gd name="T20" fmla="*/ 40 w 307"/>
                  <a:gd name="T21" fmla="*/ 166 h 381"/>
                  <a:gd name="T22" fmla="*/ 31 w 307"/>
                  <a:gd name="T23" fmla="*/ 197 h 381"/>
                  <a:gd name="T24" fmla="*/ 24 w 307"/>
                  <a:gd name="T25" fmla="*/ 228 h 381"/>
                  <a:gd name="T26" fmla="*/ 12 w 307"/>
                  <a:gd name="T27" fmla="*/ 282 h 381"/>
                  <a:gd name="T28" fmla="*/ 3 w 307"/>
                  <a:gd name="T29" fmla="*/ 320 h 381"/>
                  <a:gd name="T30" fmla="*/ 0 w 307"/>
                  <a:gd name="T31" fmla="*/ 335 h 381"/>
                  <a:gd name="T32" fmla="*/ 225 w 307"/>
                  <a:gd name="T33" fmla="*/ 381 h 381"/>
                  <a:gd name="T34" fmla="*/ 227 w 307"/>
                  <a:gd name="T35" fmla="*/ 367 h 381"/>
                  <a:gd name="T36" fmla="*/ 236 w 307"/>
                  <a:gd name="T37" fmla="*/ 332 h 381"/>
                  <a:gd name="T38" fmla="*/ 247 w 307"/>
                  <a:gd name="T39" fmla="*/ 283 h 381"/>
                  <a:gd name="T40" fmla="*/ 253 w 307"/>
                  <a:gd name="T41" fmla="*/ 255 h 381"/>
                  <a:gd name="T42" fmla="*/ 261 w 307"/>
                  <a:gd name="T43" fmla="*/ 227 h 381"/>
                  <a:gd name="T44" fmla="*/ 291 w 307"/>
                  <a:gd name="T45" fmla="*/ 123 h 381"/>
                  <a:gd name="T46" fmla="*/ 307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271"/>
                    </a:moveTo>
                    <a:cubicBezTo>
                      <a:pt x="130" y="271"/>
                      <a:pt x="133" y="256"/>
                      <a:pt x="138" y="234"/>
                    </a:cubicBezTo>
                    <a:cubicBezTo>
                      <a:pt x="140" y="223"/>
                      <a:pt x="144" y="210"/>
                      <a:pt x="148" y="196"/>
                    </a:cubicBezTo>
                    <a:cubicBezTo>
                      <a:pt x="152" y="182"/>
                      <a:pt x="156" y="168"/>
                      <a:pt x="160" y="153"/>
                    </a:cubicBezTo>
                    <a:cubicBezTo>
                      <a:pt x="165" y="138"/>
                      <a:pt x="169" y="123"/>
                      <a:pt x="173" y="110"/>
                    </a:cubicBezTo>
                    <a:cubicBezTo>
                      <a:pt x="175" y="103"/>
                      <a:pt x="176" y="96"/>
                      <a:pt x="179" y="90"/>
                    </a:cubicBezTo>
                    <a:cubicBezTo>
                      <a:pt x="181" y="84"/>
                      <a:pt x="183" y="78"/>
                      <a:pt x="184" y="72"/>
                    </a:cubicBezTo>
                    <a:cubicBezTo>
                      <a:pt x="192" y="50"/>
                      <a:pt x="197" y="36"/>
                      <a:pt x="197" y="3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83" y="21"/>
                      <a:pt x="73" y="52"/>
                    </a:cubicBezTo>
                    <a:cubicBezTo>
                      <a:pt x="63" y="83"/>
                      <a:pt x="52" y="125"/>
                      <a:pt x="40" y="166"/>
                    </a:cubicBezTo>
                    <a:cubicBezTo>
                      <a:pt x="37" y="177"/>
                      <a:pt x="34" y="187"/>
                      <a:pt x="31" y="197"/>
                    </a:cubicBezTo>
                    <a:cubicBezTo>
                      <a:pt x="29" y="208"/>
                      <a:pt x="26" y="218"/>
                      <a:pt x="24" y="228"/>
                    </a:cubicBezTo>
                    <a:cubicBezTo>
                      <a:pt x="20" y="248"/>
                      <a:pt x="15" y="266"/>
                      <a:pt x="12" y="282"/>
                    </a:cubicBezTo>
                    <a:cubicBezTo>
                      <a:pt x="8" y="298"/>
                      <a:pt x="5" y="311"/>
                      <a:pt x="3" y="320"/>
                    </a:cubicBezTo>
                    <a:cubicBezTo>
                      <a:pt x="1" y="330"/>
                      <a:pt x="0" y="335"/>
                      <a:pt x="0" y="335"/>
                    </a:cubicBezTo>
                    <a:cubicBezTo>
                      <a:pt x="225" y="381"/>
                      <a:pt x="225" y="381"/>
                      <a:pt x="225" y="381"/>
                    </a:cubicBezTo>
                    <a:cubicBezTo>
                      <a:pt x="225" y="381"/>
                      <a:pt x="225" y="376"/>
                      <a:pt x="227" y="367"/>
                    </a:cubicBezTo>
                    <a:cubicBezTo>
                      <a:pt x="229" y="359"/>
                      <a:pt x="232" y="347"/>
                      <a:pt x="236" y="332"/>
                    </a:cubicBezTo>
                    <a:cubicBezTo>
                      <a:pt x="239" y="318"/>
                      <a:pt x="243" y="301"/>
                      <a:pt x="247" y="283"/>
                    </a:cubicBezTo>
                    <a:cubicBezTo>
                      <a:pt x="249" y="274"/>
                      <a:pt x="251" y="265"/>
                      <a:pt x="253" y="255"/>
                    </a:cubicBezTo>
                    <a:cubicBezTo>
                      <a:pt x="255" y="246"/>
                      <a:pt x="259" y="237"/>
                      <a:pt x="261" y="227"/>
                    </a:cubicBezTo>
                    <a:cubicBezTo>
                      <a:pt x="272" y="189"/>
                      <a:pt x="282" y="151"/>
                      <a:pt x="291" y="123"/>
                    </a:cubicBezTo>
                    <a:cubicBezTo>
                      <a:pt x="300" y="95"/>
                      <a:pt x="307" y="76"/>
                      <a:pt x="307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6" name="Line 63">
                <a:extLst>
                  <a:ext uri="{FF2B5EF4-FFF2-40B4-BE49-F238E27FC236}">
                    <a16:creationId xmlns:a16="http://schemas.microsoft.com/office/drawing/2014/main" id="{114D02A7-13F3-968E-B547-D9AA371C3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6388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7" name="Line 64">
                <a:extLst>
                  <a:ext uri="{FF2B5EF4-FFF2-40B4-BE49-F238E27FC236}">
                    <a16:creationId xmlns:a16="http://schemas.microsoft.com/office/drawing/2014/main" id="{5AC1E6F0-3027-F623-9212-C34927507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588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8" name="Freeform 65">
                <a:extLst>
                  <a:ext uri="{FF2B5EF4-FFF2-40B4-BE49-F238E27FC236}">
                    <a16:creationId xmlns:a16="http://schemas.microsoft.com/office/drawing/2014/main" id="{4029DABC-78A1-18AF-F8C1-F979A501891B}"/>
                  </a:ext>
                </a:extLst>
              </p:cNvPr>
              <p:cNvSpPr/>
              <p:nvPr/>
            </p:nvSpPr>
            <p:spPr bwMode="auto">
              <a:xfrm>
                <a:off x="4056063" y="1497013"/>
                <a:ext cx="282575" cy="320675"/>
              </a:xfrm>
              <a:custGeom>
                <a:avLst/>
                <a:gdLst>
                  <a:gd name="T0" fmla="*/ 205 w 348"/>
                  <a:gd name="T1" fmla="*/ 132 h 396"/>
                  <a:gd name="T2" fmla="*/ 187 w 348"/>
                  <a:gd name="T3" fmla="*/ 167 h 396"/>
                  <a:gd name="T4" fmla="*/ 152 w 348"/>
                  <a:gd name="T5" fmla="*/ 243 h 396"/>
                  <a:gd name="T6" fmla="*/ 134 w 348"/>
                  <a:gd name="T7" fmla="*/ 284 h 396"/>
                  <a:gd name="T8" fmla="*/ 119 w 348"/>
                  <a:gd name="T9" fmla="*/ 320 h 396"/>
                  <a:gd name="T10" fmla="*/ 105 w 348"/>
                  <a:gd name="T11" fmla="*/ 356 h 396"/>
                  <a:gd name="T12" fmla="*/ 0 w 348"/>
                  <a:gd name="T13" fmla="*/ 315 h 396"/>
                  <a:gd name="T14" fmla="*/ 20 w 348"/>
                  <a:gd name="T15" fmla="*/ 264 h 396"/>
                  <a:gd name="T16" fmla="*/ 42 w 348"/>
                  <a:gd name="T17" fmla="*/ 213 h 396"/>
                  <a:gd name="T18" fmla="*/ 69 w 348"/>
                  <a:gd name="T19" fmla="*/ 155 h 396"/>
                  <a:gd name="T20" fmla="*/ 82 w 348"/>
                  <a:gd name="T21" fmla="*/ 126 h 396"/>
                  <a:gd name="T22" fmla="*/ 96 w 348"/>
                  <a:gd name="T23" fmla="*/ 98 h 396"/>
                  <a:gd name="T24" fmla="*/ 121 w 348"/>
                  <a:gd name="T25" fmla="*/ 48 h 396"/>
                  <a:gd name="T26" fmla="*/ 146 w 348"/>
                  <a:gd name="T27" fmla="*/ 0 h 396"/>
                  <a:gd name="T28" fmla="*/ 348 w 348"/>
                  <a:gd name="T29" fmla="*/ 110 h 396"/>
                  <a:gd name="T30" fmla="*/ 325 w 348"/>
                  <a:gd name="T31" fmla="*/ 154 h 396"/>
                  <a:gd name="T32" fmla="*/ 302 w 348"/>
                  <a:gd name="T33" fmla="*/ 199 h 396"/>
                  <a:gd name="T34" fmla="*/ 289 w 348"/>
                  <a:gd name="T35" fmla="*/ 224 h 396"/>
                  <a:gd name="T36" fmla="*/ 277 w 348"/>
                  <a:gd name="T37" fmla="*/ 251 h 396"/>
                  <a:gd name="T38" fmla="*/ 253 w 348"/>
                  <a:gd name="T39" fmla="*/ 304 h 396"/>
                  <a:gd name="T40" fmla="*/ 233 w 348"/>
                  <a:gd name="T41" fmla="*/ 350 h 396"/>
                  <a:gd name="T42" fmla="*/ 215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132"/>
                    </a:moveTo>
                    <a:cubicBezTo>
                      <a:pt x="205" y="132"/>
                      <a:pt x="198" y="146"/>
                      <a:pt x="187" y="167"/>
                    </a:cubicBezTo>
                    <a:cubicBezTo>
                      <a:pt x="177" y="187"/>
                      <a:pt x="165" y="215"/>
                      <a:pt x="152" y="243"/>
                    </a:cubicBezTo>
                    <a:cubicBezTo>
                      <a:pt x="146" y="257"/>
                      <a:pt x="140" y="271"/>
                      <a:pt x="134" y="284"/>
                    </a:cubicBezTo>
                    <a:cubicBezTo>
                      <a:pt x="128" y="297"/>
                      <a:pt x="124" y="310"/>
                      <a:pt x="119" y="320"/>
                    </a:cubicBezTo>
                    <a:cubicBezTo>
                      <a:pt x="111" y="342"/>
                      <a:pt x="105" y="356"/>
                      <a:pt x="105" y="356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8" y="294"/>
                      <a:pt x="20" y="264"/>
                    </a:cubicBezTo>
                    <a:cubicBezTo>
                      <a:pt x="26" y="249"/>
                      <a:pt x="34" y="232"/>
                      <a:pt x="42" y="213"/>
                    </a:cubicBezTo>
                    <a:cubicBezTo>
                      <a:pt x="51" y="195"/>
                      <a:pt x="60" y="175"/>
                      <a:pt x="69" y="155"/>
                    </a:cubicBezTo>
                    <a:cubicBezTo>
                      <a:pt x="73" y="145"/>
                      <a:pt x="78" y="136"/>
                      <a:pt x="82" y="126"/>
                    </a:cubicBezTo>
                    <a:cubicBezTo>
                      <a:pt x="87" y="116"/>
                      <a:pt x="92" y="107"/>
                      <a:pt x="96" y="98"/>
                    </a:cubicBezTo>
                    <a:cubicBezTo>
                      <a:pt x="105" y="80"/>
                      <a:pt x="114" y="63"/>
                      <a:pt x="121" y="48"/>
                    </a:cubicBezTo>
                    <a:cubicBezTo>
                      <a:pt x="136" y="20"/>
                      <a:pt x="146" y="0"/>
                      <a:pt x="146" y="0"/>
                    </a:cubicBezTo>
                    <a:cubicBezTo>
                      <a:pt x="348" y="110"/>
                      <a:pt x="348" y="110"/>
                      <a:pt x="348" y="110"/>
                    </a:cubicBezTo>
                    <a:cubicBezTo>
                      <a:pt x="348" y="110"/>
                      <a:pt x="339" y="127"/>
                      <a:pt x="325" y="154"/>
                    </a:cubicBezTo>
                    <a:cubicBezTo>
                      <a:pt x="319" y="167"/>
                      <a:pt x="311" y="182"/>
                      <a:pt x="302" y="199"/>
                    </a:cubicBezTo>
                    <a:cubicBezTo>
                      <a:pt x="298" y="207"/>
                      <a:pt x="294" y="215"/>
                      <a:pt x="289" y="224"/>
                    </a:cubicBezTo>
                    <a:cubicBezTo>
                      <a:pt x="285" y="233"/>
                      <a:pt x="281" y="242"/>
                      <a:pt x="277" y="251"/>
                    </a:cubicBezTo>
                    <a:cubicBezTo>
                      <a:pt x="269" y="269"/>
                      <a:pt x="261" y="287"/>
                      <a:pt x="253" y="304"/>
                    </a:cubicBezTo>
                    <a:cubicBezTo>
                      <a:pt x="246" y="321"/>
                      <a:pt x="238" y="336"/>
                      <a:pt x="233" y="350"/>
                    </a:cubicBezTo>
                    <a:cubicBezTo>
                      <a:pt x="222" y="377"/>
                      <a:pt x="215" y="396"/>
                      <a:pt x="215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9" name="Line 66">
                <a:extLst>
                  <a:ext uri="{FF2B5EF4-FFF2-40B4-BE49-F238E27FC236}">
                    <a16:creationId xmlns:a16="http://schemas.microsoft.com/office/drawing/2014/main" id="{1140F4F0-FF42-6B68-7CEA-B5E129D01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638" y="1536700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0" name="Freeform 67">
                <a:extLst>
                  <a:ext uri="{FF2B5EF4-FFF2-40B4-BE49-F238E27FC236}">
                    <a16:creationId xmlns:a16="http://schemas.microsoft.com/office/drawing/2014/main" id="{B5FF777A-664E-03BD-5884-8A4ECF166B8B}"/>
                  </a:ext>
                </a:extLst>
              </p:cNvPr>
              <p:cNvSpPr/>
              <p:nvPr/>
            </p:nvSpPr>
            <p:spPr bwMode="auto">
              <a:xfrm>
                <a:off x="4210050" y="1817688"/>
                <a:ext cx="20638" cy="50800"/>
              </a:xfrm>
              <a:custGeom>
                <a:avLst/>
                <a:gdLst>
                  <a:gd name="T0" fmla="*/ 0 w 25"/>
                  <a:gd name="T1" fmla="*/ 64 h 64"/>
                  <a:gd name="T2" fmla="*/ 4 w 25"/>
                  <a:gd name="T3" fmla="*/ 54 h 64"/>
                  <a:gd name="T4" fmla="*/ 12 w 25"/>
                  <a:gd name="T5" fmla="*/ 32 h 64"/>
                  <a:gd name="T6" fmla="*/ 25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0" y="64"/>
                    </a:moveTo>
                    <a:cubicBezTo>
                      <a:pt x="0" y="64"/>
                      <a:pt x="1" y="60"/>
                      <a:pt x="4" y="54"/>
                    </a:cubicBezTo>
                    <a:cubicBezTo>
                      <a:pt x="6" y="48"/>
                      <a:pt x="9" y="40"/>
                      <a:pt x="12" y="32"/>
                    </a:cubicBezTo>
                    <a:cubicBezTo>
                      <a:pt x="19" y="16"/>
                      <a:pt x="25" y="0"/>
                      <a:pt x="2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1" name="Freeform 68">
                <a:extLst>
                  <a:ext uri="{FF2B5EF4-FFF2-40B4-BE49-F238E27FC236}">
                    <a16:creationId xmlns:a16="http://schemas.microsoft.com/office/drawing/2014/main" id="{70CF4357-E361-EDA0-2B86-8E6F38889790}"/>
                  </a:ext>
                </a:extLst>
              </p:cNvPr>
              <p:cNvSpPr/>
              <p:nvPr/>
            </p:nvSpPr>
            <p:spPr bwMode="auto">
              <a:xfrm>
                <a:off x="4235450" y="1162050"/>
                <a:ext cx="304800" cy="327025"/>
              </a:xfrm>
              <a:custGeom>
                <a:avLst/>
                <a:gdLst>
                  <a:gd name="T0" fmla="*/ 144 w 377"/>
                  <a:gd name="T1" fmla="*/ 268 h 404"/>
                  <a:gd name="T2" fmla="*/ 149 w 377"/>
                  <a:gd name="T3" fmla="*/ 259 h 404"/>
                  <a:gd name="T4" fmla="*/ 165 w 377"/>
                  <a:gd name="T5" fmla="*/ 236 h 404"/>
                  <a:gd name="T6" fmla="*/ 213 w 377"/>
                  <a:gd name="T7" fmla="*/ 168 h 404"/>
                  <a:gd name="T8" fmla="*/ 240 w 377"/>
                  <a:gd name="T9" fmla="*/ 131 h 404"/>
                  <a:gd name="T10" fmla="*/ 264 w 377"/>
                  <a:gd name="T11" fmla="*/ 101 h 404"/>
                  <a:gd name="T12" fmla="*/ 287 w 377"/>
                  <a:gd name="T13" fmla="*/ 71 h 404"/>
                  <a:gd name="T14" fmla="*/ 200 w 377"/>
                  <a:gd name="T15" fmla="*/ 0 h 404"/>
                  <a:gd name="T16" fmla="*/ 166 w 377"/>
                  <a:gd name="T17" fmla="*/ 43 h 404"/>
                  <a:gd name="T18" fmla="*/ 96 w 377"/>
                  <a:gd name="T19" fmla="*/ 139 h 404"/>
                  <a:gd name="T20" fmla="*/ 77 w 377"/>
                  <a:gd name="T21" fmla="*/ 165 h 404"/>
                  <a:gd name="T22" fmla="*/ 59 w 377"/>
                  <a:gd name="T23" fmla="*/ 191 h 404"/>
                  <a:gd name="T24" fmla="*/ 29 w 377"/>
                  <a:gd name="T25" fmla="*/ 238 h 404"/>
                  <a:gd name="T26" fmla="*/ 0 w 377"/>
                  <a:gd name="T27" fmla="*/ 284 h 404"/>
                  <a:gd name="T28" fmla="*/ 196 w 377"/>
                  <a:gd name="T29" fmla="*/ 404 h 404"/>
                  <a:gd name="T30" fmla="*/ 222 w 377"/>
                  <a:gd name="T31" fmla="*/ 362 h 404"/>
                  <a:gd name="T32" fmla="*/ 249 w 377"/>
                  <a:gd name="T33" fmla="*/ 320 h 404"/>
                  <a:gd name="T34" fmla="*/ 266 w 377"/>
                  <a:gd name="T35" fmla="*/ 296 h 404"/>
                  <a:gd name="T36" fmla="*/ 283 w 377"/>
                  <a:gd name="T37" fmla="*/ 272 h 404"/>
                  <a:gd name="T38" fmla="*/ 347 w 377"/>
                  <a:gd name="T39" fmla="*/ 185 h 404"/>
                  <a:gd name="T40" fmla="*/ 377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144" y="268"/>
                    </a:moveTo>
                    <a:cubicBezTo>
                      <a:pt x="144" y="268"/>
                      <a:pt x="146" y="265"/>
                      <a:pt x="149" y="259"/>
                    </a:cubicBezTo>
                    <a:cubicBezTo>
                      <a:pt x="153" y="254"/>
                      <a:pt x="158" y="246"/>
                      <a:pt x="165" y="236"/>
                    </a:cubicBezTo>
                    <a:cubicBezTo>
                      <a:pt x="178" y="218"/>
                      <a:pt x="196" y="193"/>
                      <a:pt x="213" y="168"/>
                    </a:cubicBezTo>
                    <a:cubicBezTo>
                      <a:pt x="222" y="155"/>
                      <a:pt x="231" y="143"/>
                      <a:pt x="240" y="131"/>
                    </a:cubicBezTo>
                    <a:cubicBezTo>
                      <a:pt x="248" y="120"/>
                      <a:pt x="257" y="110"/>
                      <a:pt x="264" y="101"/>
                    </a:cubicBezTo>
                    <a:cubicBezTo>
                      <a:pt x="278" y="83"/>
                      <a:pt x="287" y="71"/>
                      <a:pt x="287" y="71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86" y="17"/>
                      <a:pt x="166" y="43"/>
                    </a:cubicBezTo>
                    <a:cubicBezTo>
                      <a:pt x="145" y="68"/>
                      <a:pt x="121" y="104"/>
                      <a:pt x="96" y="139"/>
                    </a:cubicBezTo>
                    <a:cubicBezTo>
                      <a:pt x="89" y="148"/>
                      <a:pt x="83" y="157"/>
                      <a:pt x="77" y="165"/>
                    </a:cubicBezTo>
                    <a:cubicBezTo>
                      <a:pt x="71" y="174"/>
                      <a:pt x="65" y="183"/>
                      <a:pt x="59" y="191"/>
                    </a:cubicBezTo>
                    <a:cubicBezTo>
                      <a:pt x="48" y="208"/>
                      <a:pt x="38" y="224"/>
                      <a:pt x="29" y="238"/>
                    </a:cubicBezTo>
                    <a:cubicBezTo>
                      <a:pt x="12" y="265"/>
                      <a:pt x="0" y="284"/>
                      <a:pt x="0" y="284"/>
                    </a:cubicBezTo>
                    <a:cubicBezTo>
                      <a:pt x="196" y="404"/>
                      <a:pt x="196" y="404"/>
                      <a:pt x="196" y="404"/>
                    </a:cubicBezTo>
                    <a:cubicBezTo>
                      <a:pt x="196" y="404"/>
                      <a:pt x="206" y="387"/>
                      <a:pt x="222" y="362"/>
                    </a:cubicBezTo>
                    <a:cubicBezTo>
                      <a:pt x="230" y="350"/>
                      <a:pt x="240" y="335"/>
                      <a:pt x="249" y="320"/>
                    </a:cubicBezTo>
                    <a:cubicBezTo>
                      <a:pt x="254" y="312"/>
                      <a:pt x="260" y="304"/>
                      <a:pt x="266" y="296"/>
                    </a:cubicBezTo>
                    <a:cubicBezTo>
                      <a:pt x="271" y="288"/>
                      <a:pt x="277" y="280"/>
                      <a:pt x="283" y="272"/>
                    </a:cubicBezTo>
                    <a:cubicBezTo>
                      <a:pt x="306" y="240"/>
                      <a:pt x="328" y="207"/>
                      <a:pt x="347" y="185"/>
                    </a:cubicBezTo>
                    <a:cubicBezTo>
                      <a:pt x="365" y="161"/>
                      <a:pt x="377" y="146"/>
                      <a:pt x="377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Freeform 69">
                <a:extLst>
                  <a:ext uri="{FF2B5EF4-FFF2-40B4-BE49-F238E27FC236}">
                    <a16:creationId xmlns:a16="http://schemas.microsoft.com/office/drawing/2014/main" id="{8FEE2FED-0822-3EF8-4321-CF623EF0F129}"/>
                  </a:ext>
                </a:extLst>
              </p:cNvPr>
              <p:cNvSpPr/>
              <p:nvPr/>
            </p:nvSpPr>
            <p:spPr bwMode="auto">
              <a:xfrm>
                <a:off x="4365625" y="1489075"/>
                <a:ext cx="28575" cy="47625"/>
              </a:xfrm>
              <a:custGeom>
                <a:avLst/>
                <a:gdLst>
                  <a:gd name="T0" fmla="*/ 36 w 36"/>
                  <a:gd name="T1" fmla="*/ 0 h 60"/>
                  <a:gd name="T2" fmla="*/ 30 w 36"/>
                  <a:gd name="T3" fmla="*/ 9 h 60"/>
                  <a:gd name="T4" fmla="*/ 18 w 36"/>
                  <a:gd name="T5" fmla="*/ 30 h 60"/>
                  <a:gd name="T6" fmla="*/ 0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36" y="0"/>
                      <a:pt x="33" y="4"/>
                      <a:pt x="30" y="9"/>
                    </a:cubicBezTo>
                    <a:cubicBezTo>
                      <a:pt x="26" y="15"/>
                      <a:pt x="22" y="22"/>
                      <a:pt x="18" y="30"/>
                    </a:cubicBezTo>
                    <a:cubicBezTo>
                      <a:pt x="9" y="45"/>
                      <a:pt x="0" y="60"/>
                      <a:pt x="0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3" name="Freeform 70">
                <a:extLst>
                  <a:ext uri="{FF2B5EF4-FFF2-40B4-BE49-F238E27FC236}">
                    <a16:creationId xmlns:a16="http://schemas.microsoft.com/office/drawing/2014/main" id="{D8D69ABF-1B6D-8D2F-BE50-5DC6BA3586CC}"/>
                  </a:ext>
                </a:extLst>
              </p:cNvPr>
              <p:cNvSpPr/>
              <p:nvPr/>
            </p:nvSpPr>
            <p:spPr bwMode="auto">
              <a:xfrm>
                <a:off x="4540250" y="1236663"/>
                <a:ext cx="36513" cy="44450"/>
              </a:xfrm>
              <a:custGeom>
                <a:avLst/>
                <a:gdLst>
                  <a:gd name="T0" fmla="*/ 44 w 44"/>
                  <a:gd name="T1" fmla="*/ 0 h 54"/>
                  <a:gd name="T2" fmla="*/ 37 w 44"/>
                  <a:gd name="T3" fmla="*/ 8 h 54"/>
                  <a:gd name="T4" fmla="*/ 29 w 44"/>
                  <a:gd name="T5" fmla="*/ 17 h 54"/>
                  <a:gd name="T6" fmla="*/ 21 w 44"/>
                  <a:gd name="T7" fmla="*/ 27 h 54"/>
                  <a:gd name="T8" fmla="*/ 0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0"/>
                    </a:moveTo>
                    <a:cubicBezTo>
                      <a:pt x="44" y="0"/>
                      <a:pt x="41" y="3"/>
                      <a:pt x="37" y="8"/>
                    </a:cubicBezTo>
                    <a:cubicBezTo>
                      <a:pt x="35" y="11"/>
                      <a:pt x="32" y="14"/>
                      <a:pt x="29" y="17"/>
                    </a:cubicBezTo>
                    <a:cubicBezTo>
                      <a:pt x="27" y="20"/>
                      <a:pt x="24" y="23"/>
                      <a:pt x="21" y="27"/>
                    </a:cubicBezTo>
                    <a:cubicBezTo>
                      <a:pt x="11" y="40"/>
                      <a:pt x="0" y="54"/>
                      <a:pt x="0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Freeform 71">
                <a:extLst>
                  <a:ext uri="{FF2B5EF4-FFF2-40B4-BE49-F238E27FC236}">
                    <a16:creationId xmlns:a16="http://schemas.microsoft.com/office/drawing/2014/main" id="{0293EC5A-D31F-A620-AF53-3219ACE012AE}"/>
                  </a:ext>
                </a:extLst>
              </p:cNvPr>
              <p:cNvSpPr/>
              <p:nvPr/>
            </p:nvSpPr>
            <p:spPr bwMode="auto">
              <a:xfrm>
                <a:off x="4471988" y="876300"/>
                <a:ext cx="320675" cy="319088"/>
              </a:xfrm>
              <a:custGeom>
                <a:avLst/>
                <a:gdLst>
                  <a:gd name="T0" fmla="*/ 255 w 397"/>
                  <a:gd name="T1" fmla="*/ 144 h 395"/>
                  <a:gd name="T2" fmla="*/ 227 w 397"/>
                  <a:gd name="T3" fmla="*/ 170 h 395"/>
                  <a:gd name="T4" fmla="*/ 199 w 397"/>
                  <a:gd name="T5" fmla="*/ 197 h 395"/>
                  <a:gd name="T6" fmla="*/ 168 w 397"/>
                  <a:gd name="T7" fmla="*/ 230 h 395"/>
                  <a:gd name="T8" fmla="*/ 110 w 397"/>
                  <a:gd name="T9" fmla="*/ 291 h 395"/>
                  <a:gd name="T10" fmla="*/ 84 w 397"/>
                  <a:gd name="T11" fmla="*/ 319 h 395"/>
                  <a:gd name="T12" fmla="*/ 0 w 397"/>
                  <a:gd name="T13" fmla="*/ 245 h 395"/>
                  <a:gd name="T14" fmla="*/ 10 w 397"/>
                  <a:gd name="T15" fmla="*/ 234 h 395"/>
                  <a:gd name="T16" fmla="*/ 36 w 397"/>
                  <a:gd name="T17" fmla="*/ 204 h 395"/>
                  <a:gd name="T18" fmla="*/ 118 w 397"/>
                  <a:gd name="T19" fmla="*/ 118 h 395"/>
                  <a:gd name="T20" fmla="*/ 205 w 397"/>
                  <a:gd name="T21" fmla="*/ 36 h 395"/>
                  <a:gd name="T22" fmla="*/ 234 w 397"/>
                  <a:gd name="T23" fmla="*/ 10 h 395"/>
                  <a:gd name="T24" fmla="*/ 245 w 397"/>
                  <a:gd name="T25" fmla="*/ 0 h 395"/>
                  <a:gd name="T26" fmla="*/ 397 w 397"/>
                  <a:gd name="T27" fmla="*/ 172 h 395"/>
                  <a:gd name="T28" fmla="*/ 387 w 397"/>
                  <a:gd name="T29" fmla="*/ 180 h 395"/>
                  <a:gd name="T30" fmla="*/ 360 w 397"/>
                  <a:gd name="T31" fmla="*/ 204 h 395"/>
                  <a:gd name="T32" fmla="*/ 282 w 397"/>
                  <a:gd name="T33" fmla="*/ 279 h 395"/>
                  <a:gd name="T34" fmla="*/ 207 w 397"/>
                  <a:gd name="T35" fmla="*/ 358 h 395"/>
                  <a:gd name="T36" fmla="*/ 183 w 397"/>
                  <a:gd name="T37" fmla="*/ 384 h 395"/>
                  <a:gd name="T38" fmla="*/ 174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144"/>
                    </a:moveTo>
                    <a:cubicBezTo>
                      <a:pt x="255" y="144"/>
                      <a:pt x="244" y="154"/>
                      <a:pt x="227" y="170"/>
                    </a:cubicBezTo>
                    <a:cubicBezTo>
                      <a:pt x="219" y="178"/>
                      <a:pt x="209" y="187"/>
                      <a:pt x="199" y="197"/>
                    </a:cubicBezTo>
                    <a:cubicBezTo>
                      <a:pt x="189" y="208"/>
                      <a:pt x="178" y="219"/>
                      <a:pt x="168" y="230"/>
                    </a:cubicBezTo>
                    <a:cubicBezTo>
                      <a:pt x="146" y="252"/>
                      <a:pt x="125" y="274"/>
                      <a:pt x="110" y="291"/>
                    </a:cubicBezTo>
                    <a:cubicBezTo>
                      <a:pt x="95" y="308"/>
                      <a:pt x="84" y="319"/>
                      <a:pt x="84" y="31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5"/>
                      <a:pt x="4" y="241"/>
                      <a:pt x="10" y="234"/>
                    </a:cubicBezTo>
                    <a:cubicBezTo>
                      <a:pt x="16" y="227"/>
                      <a:pt x="25" y="216"/>
                      <a:pt x="36" y="204"/>
                    </a:cubicBezTo>
                    <a:cubicBezTo>
                      <a:pt x="59" y="181"/>
                      <a:pt x="89" y="150"/>
                      <a:pt x="118" y="118"/>
                    </a:cubicBezTo>
                    <a:cubicBezTo>
                      <a:pt x="150" y="88"/>
                      <a:pt x="181" y="58"/>
                      <a:pt x="205" y="36"/>
                    </a:cubicBezTo>
                    <a:cubicBezTo>
                      <a:pt x="216" y="25"/>
                      <a:pt x="227" y="16"/>
                      <a:pt x="234" y="10"/>
                    </a:cubicBezTo>
                    <a:cubicBezTo>
                      <a:pt x="241" y="3"/>
                      <a:pt x="245" y="0"/>
                      <a:pt x="245" y="0"/>
                    </a:cubicBezTo>
                    <a:cubicBezTo>
                      <a:pt x="397" y="172"/>
                      <a:pt x="397" y="172"/>
                      <a:pt x="397" y="172"/>
                    </a:cubicBezTo>
                    <a:cubicBezTo>
                      <a:pt x="397" y="172"/>
                      <a:pt x="393" y="175"/>
                      <a:pt x="387" y="180"/>
                    </a:cubicBezTo>
                    <a:cubicBezTo>
                      <a:pt x="380" y="186"/>
                      <a:pt x="371" y="194"/>
                      <a:pt x="360" y="204"/>
                    </a:cubicBezTo>
                    <a:cubicBezTo>
                      <a:pt x="339" y="225"/>
                      <a:pt x="310" y="252"/>
                      <a:pt x="282" y="279"/>
                    </a:cubicBezTo>
                    <a:cubicBezTo>
                      <a:pt x="255" y="308"/>
                      <a:pt x="227" y="336"/>
                      <a:pt x="207" y="358"/>
                    </a:cubicBezTo>
                    <a:cubicBezTo>
                      <a:pt x="197" y="368"/>
                      <a:pt x="189" y="378"/>
                      <a:pt x="183" y="384"/>
                    </a:cubicBezTo>
                    <a:cubicBezTo>
                      <a:pt x="177" y="391"/>
                      <a:pt x="174" y="395"/>
                      <a:pt x="174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" name="Line 72">
                <a:extLst>
                  <a:ext uri="{FF2B5EF4-FFF2-40B4-BE49-F238E27FC236}">
                    <a16:creationId xmlns:a16="http://schemas.microsoft.com/office/drawing/2014/main" id="{2F8C09A5-C88D-5979-CF8D-02B805871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2663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Line 73">
                <a:extLst>
                  <a:ext uri="{FF2B5EF4-FFF2-40B4-BE49-F238E27FC236}">
                    <a16:creationId xmlns:a16="http://schemas.microsoft.com/office/drawing/2014/main" id="{A88D06A4-1092-4C4B-BD10-19E473AEA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6763" y="1195388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7" name="Freeform 74">
                <a:extLst>
                  <a:ext uri="{FF2B5EF4-FFF2-40B4-BE49-F238E27FC236}">
                    <a16:creationId xmlns:a16="http://schemas.microsoft.com/office/drawing/2014/main" id="{21619B7E-E1B2-FACD-3750-C1289989C23C}"/>
                  </a:ext>
                </a:extLst>
              </p:cNvPr>
              <p:cNvSpPr/>
              <p:nvPr/>
            </p:nvSpPr>
            <p:spPr bwMode="auto">
              <a:xfrm>
                <a:off x="4764088" y="636588"/>
                <a:ext cx="323850" cy="304800"/>
              </a:xfrm>
              <a:custGeom>
                <a:avLst/>
                <a:gdLst>
                  <a:gd name="T0" fmla="*/ 139 w 401"/>
                  <a:gd name="T1" fmla="*/ 233 h 378"/>
                  <a:gd name="T2" fmla="*/ 239 w 401"/>
                  <a:gd name="T3" fmla="*/ 162 h 378"/>
                  <a:gd name="T4" fmla="*/ 342 w 401"/>
                  <a:gd name="T5" fmla="*/ 96 h 378"/>
                  <a:gd name="T6" fmla="*/ 283 w 401"/>
                  <a:gd name="T7" fmla="*/ 0 h 378"/>
                  <a:gd name="T8" fmla="*/ 237 w 401"/>
                  <a:gd name="T9" fmla="*/ 29 h 378"/>
                  <a:gd name="T10" fmla="*/ 191 w 401"/>
                  <a:gd name="T11" fmla="*/ 59 h 378"/>
                  <a:gd name="T12" fmla="*/ 178 w 401"/>
                  <a:gd name="T13" fmla="*/ 67 h 378"/>
                  <a:gd name="T14" fmla="*/ 165 w 401"/>
                  <a:gd name="T15" fmla="*/ 76 h 378"/>
                  <a:gd name="T16" fmla="*/ 138 w 401"/>
                  <a:gd name="T17" fmla="*/ 95 h 378"/>
                  <a:gd name="T18" fmla="*/ 87 w 401"/>
                  <a:gd name="T19" fmla="*/ 132 h 378"/>
                  <a:gd name="T20" fmla="*/ 63 w 401"/>
                  <a:gd name="T21" fmla="*/ 149 h 378"/>
                  <a:gd name="T22" fmla="*/ 42 w 401"/>
                  <a:gd name="T23" fmla="*/ 165 h 378"/>
                  <a:gd name="T24" fmla="*/ 0 w 401"/>
                  <a:gd name="T25" fmla="*/ 199 h 378"/>
                  <a:gd name="T26" fmla="*/ 143 w 401"/>
                  <a:gd name="T27" fmla="*/ 378 h 378"/>
                  <a:gd name="T28" fmla="*/ 181 w 401"/>
                  <a:gd name="T29" fmla="*/ 348 h 378"/>
                  <a:gd name="T30" fmla="*/ 269 w 401"/>
                  <a:gd name="T31" fmla="*/ 284 h 378"/>
                  <a:gd name="T32" fmla="*/ 293 w 401"/>
                  <a:gd name="T33" fmla="*/ 267 h 378"/>
                  <a:gd name="T34" fmla="*/ 316 w 401"/>
                  <a:gd name="T35" fmla="*/ 251 h 378"/>
                  <a:gd name="T36" fmla="*/ 359 w 401"/>
                  <a:gd name="T37" fmla="*/ 224 h 378"/>
                  <a:gd name="T38" fmla="*/ 401 w 401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8">
                    <a:moveTo>
                      <a:pt x="139" y="233"/>
                    </a:moveTo>
                    <a:cubicBezTo>
                      <a:pt x="139" y="233"/>
                      <a:pt x="189" y="197"/>
                      <a:pt x="239" y="162"/>
                    </a:cubicBezTo>
                    <a:cubicBezTo>
                      <a:pt x="290" y="129"/>
                      <a:pt x="342" y="96"/>
                      <a:pt x="342" y="96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0"/>
                      <a:pt x="265" y="11"/>
                      <a:pt x="237" y="29"/>
                    </a:cubicBezTo>
                    <a:cubicBezTo>
                      <a:pt x="224" y="38"/>
                      <a:pt x="208" y="48"/>
                      <a:pt x="191" y="59"/>
                    </a:cubicBezTo>
                    <a:cubicBezTo>
                      <a:pt x="186" y="62"/>
                      <a:pt x="182" y="64"/>
                      <a:pt x="178" y="67"/>
                    </a:cubicBezTo>
                    <a:cubicBezTo>
                      <a:pt x="173" y="70"/>
                      <a:pt x="169" y="73"/>
                      <a:pt x="165" y="76"/>
                    </a:cubicBezTo>
                    <a:cubicBezTo>
                      <a:pt x="156" y="83"/>
                      <a:pt x="147" y="89"/>
                      <a:pt x="138" y="95"/>
                    </a:cubicBezTo>
                    <a:cubicBezTo>
                      <a:pt x="121" y="108"/>
                      <a:pt x="103" y="120"/>
                      <a:pt x="87" y="132"/>
                    </a:cubicBezTo>
                    <a:cubicBezTo>
                      <a:pt x="78" y="138"/>
                      <a:pt x="70" y="143"/>
                      <a:pt x="63" y="149"/>
                    </a:cubicBezTo>
                    <a:cubicBezTo>
                      <a:pt x="56" y="155"/>
                      <a:pt x="49" y="160"/>
                      <a:pt x="42" y="165"/>
                    </a:cubicBezTo>
                    <a:cubicBezTo>
                      <a:pt x="17" y="185"/>
                      <a:pt x="0" y="199"/>
                      <a:pt x="0" y="199"/>
                    </a:cubicBezTo>
                    <a:cubicBezTo>
                      <a:pt x="143" y="378"/>
                      <a:pt x="143" y="378"/>
                      <a:pt x="143" y="378"/>
                    </a:cubicBezTo>
                    <a:cubicBezTo>
                      <a:pt x="143" y="378"/>
                      <a:pt x="158" y="366"/>
                      <a:pt x="181" y="348"/>
                    </a:cubicBezTo>
                    <a:cubicBezTo>
                      <a:pt x="204" y="329"/>
                      <a:pt x="237" y="307"/>
                      <a:pt x="269" y="284"/>
                    </a:cubicBezTo>
                    <a:cubicBezTo>
                      <a:pt x="277" y="278"/>
                      <a:pt x="285" y="273"/>
                      <a:pt x="293" y="267"/>
                    </a:cubicBezTo>
                    <a:cubicBezTo>
                      <a:pt x="301" y="261"/>
                      <a:pt x="309" y="256"/>
                      <a:pt x="316" y="251"/>
                    </a:cubicBezTo>
                    <a:cubicBezTo>
                      <a:pt x="332" y="241"/>
                      <a:pt x="347" y="232"/>
                      <a:pt x="359" y="224"/>
                    </a:cubicBezTo>
                    <a:cubicBezTo>
                      <a:pt x="384" y="208"/>
                      <a:pt x="401" y="197"/>
                      <a:pt x="401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Freeform 75">
                <a:extLst>
                  <a:ext uri="{FF2B5EF4-FFF2-40B4-BE49-F238E27FC236}">
                    <a16:creationId xmlns:a16="http://schemas.microsoft.com/office/drawing/2014/main" id="{0251F03E-D743-481B-62FF-791241D805BA}"/>
                  </a:ext>
                </a:extLst>
              </p:cNvPr>
              <p:cNvSpPr/>
              <p:nvPr/>
            </p:nvSpPr>
            <p:spPr bwMode="auto">
              <a:xfrm>
                <a:off x="4835525" y="941388"/>
                <a:ext cx="42863" cy="36513"/>
              </a:xfrm>
              <a:custGeom>
                <a:avLst/>
                <a:gdLst>
                  <a:gd name="T0" fmla="*/ 54 w 54"/>
                  <a:gd name="T1" fmla="*/ 0 h 44"/>
                  <a:gd name="T2" fmla="*/ 26 w 54"/>
                  <a:gd name="T3" fmla="*/ 22 h 44"/>
                  <a:gd name="T4" fmla="*/ 16 w 54"/>
                  <a:gd name="T5" fmla="*/ 30 h 44"/>
                  <a:gd name="T6" fmla="*/ 8 w 54"/>
                  <a:gd name="T7" fmla="*/ 37 h 44"/>
                  <a:gd name="T8" fmla="*/ 0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54" y="0"/>
                    </a:moveTo>
                    <a:cubicBezTo>
                      <a:pt x="54" y="0"/>
                      <a:pt x="40" y="11"/>
                      <a:pt x="26" y="22"/>
                    </a:cubicBezTo>
                    <a:cubicBezTo>
                      <a:pt x="23" y="25"/>
                      <a:pt x="19" y="27"/>
                      <a:pt x="16" y="30"/>
                    </a:cubicBezTo>
                    <a:cubicBezTo>
                      <a:pt x="13" y="32"/>
                      <a:pt x="10" y="35"/>
                      <a:pt x="8" y="37"/>
                    </a:cubicBezTo>
                    <a:cubicBezTo>
                      <a:pt x="3" y="41"/>
                      <a:pt x="0" y="44"/>
                      <a:pt x="0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9" name="Freeform 76">
                <a:extLst>
                  <a:ext uri="{FF2B5EF4-FFF2-40B4-BE49-F238E27FC236}">
                    <a16:creationId xmlns:a16="http://schemas.microsoft.com/office/drawing/2014/main" id="{F9428C46-60F3-8817-D128-D80D63149FC9}"/>
                  </a:ext>
                </a:extLst>
              </p:cNvPr>
              <p:cNvSpPr/>
              <p:nvPr/>
            </p:nvSpPr>
            <p:spPr bwMode="auto">
              <a:xfrm>
                <a:off x="5087938" y="766763"/>
                <a:ext cx="47625" cy="28575"/>
              </a:xfrm>
              <a:custGeom>
                <a:avLst/>
                <a:gdLst>
                  <a:gd name="T0" fmla="*/ 59 w 59"/>
                  <a:gd name="T1" fmla="*/ 0 h 35"/>
                  <a:gd name="T2" fmla="*/ 29 w 59"/>
                  <a:gd name="T3" fmla="*/ 17 h 35"/>
                  <a:gd name="T4" fmla="*/ 9 w 59"/>
                  <a:gd name="T5" fmla="*/ 29 h 35"/>
                  <a:gd name="T6" fmla="*/ 0 w 59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0"/>
                    </a:moveTo>
                    <a:cubicBezTo>
                      <a:pt x="59" y="0"/>
                      <a:pt x="44" y="8"/>
                      <a:pt x="29" y="17"/>
                    </a:cubicBezTo>
                    <a:cubicBezTo>
                      <a:pt x="22" y="21"/>
                      <a:pt x="14" y="26"/>
                      <a:pt x="9" y="29"/>
                    </a:cubicBezTo>
                    <a:cubicBezTo>
                      <a:pt x="3" y="33"/>
                      <a:pt x="0" y="35"/>
                      <a:pt x="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0" name="Freeform 77">
                <a:extLst>
                  <a:ext uri="{FF2B5EF4-FFF2-40B4-BE49-F238E27FC236}">
                    <a16:creationId xmlns:a16="http://schemas.microsoft.com/office/drawing/2014/main" id="{94F65ACA-9FA4-71C4-76C8-6C442AEBDD38}"/>
                  </a:ext>
                </a:extLst>
              </p:cNvPr>
              <p:cNvSpPr/>
              <p:nvPr/>
            </p:nvSpPr>
            <p:spPr bwMode="auto">
              <a:xfrm>
                <a:off x="5092700" y="458788"/>
                <a:ext cx="322263" cy="280988"/>
              </a:xfrm>
              <a:custGeom>
                <a:avLst/>
                <a:gdLst>
                  <a:gd name="T0" fmla="*/ 274 w 398"/>
                  <a:gd name="T1" fmla="*/ 138 h 346"/>
                  <a:gd name="T2" fmla="*/ 239 w 398"/>
                  <a:gd name="T3" fmla="*/ 154 h 346"/>
                  <a:gd name="T4" fmla="*/ 203 w 398"/>
                  <a:gd name="T5" fmla="*/ 170 h 346"/>
                  <a:gd name="T6" fmla="*/ 163 w 398"/>
                  <a:gd name="T7" fmla="*/ 189 h 346"/>
                  <a:gd name="T8" fmla="*/ 88 w 398"/>
                  <a:gd name="T9" fmla="*/ 227 h 346"/>
                  <a:gd name="T10" fmla="*/ 63 w 398"/>
                  <a:gd name="T11" fmla="*/ 240 h 346"/>
                  <a:gd name="T12" fmla="*/ 54 w 398"/>
                  <a:gd name="T13" fmla="*/ 245 h 346"/>
                  <a:gd name="T14" fmla="*/ 0 w 398"/>
                  <a:gd name="T15" fmla="*/ 146 h 346"/>
                  <a:gd name="T16" fmla="*/ 3 w 398"/>
                  <a:gd name="T17" fmla="*/ 144 h 346"/>
                  <a:gd name="T18" fmla="*/ 13 w 398"/>
                  <a:gd name="T19" fmla="*/ 139 h 346"/>
                  <a:gd name="T20" fmla="*/ 48 w 398"/>
                  <a:gd name="T21" fmla="*/ 121 h 346"/>
                  <a:gd name="T22" fmla="*/ 98 w 398"/>
                  <a:gd name="T23" fmla="*/ 96 h 346"/>
                  <a:gd name="T24" fmla="*/ 125 w 398"/>
                  <a:gd name="T25" fmla="*/ 82 h 346"/>
                  <a:gd name="T26" fmla="*/ 155 w 398"/>
                  <a:gd name="T27" fmla="*/ 68 h 346"/>
                  <a:gd name="T28" fmla="*/ 213 w 398"/>
                  <a:gd name="T29" fmla="*/ 42 h 346"/>
                  <a:gd name="T30" fmla="*/ 264 w 398"/>
                  <a:gd name="T31" fmla="*/ 20 h 346"/>
                  <a:gd name="T32" fmla="*/ 314 w 398"/>
                  <a:gd name="T33" fmla="*/ 0 h 346"/>
                  <a:gd name="T34" fmla="*/ 398 w 398"/>
                  <a:gd name="T35" fmla="*/ 214 h 346"/>
                  <a:gd name="T36" fmla="*/ 353 w 398"/>
                  <a:gd name="T37" fmla="*/ 232 h 346"/>
                  <a:gd name="T38" fmla="*/ 306 w 398"/>
                  <a:gd name="T39" fmla="*/ 252 h 346"/>
                  <a:gd name="T40" fmla="*/ 254 w 398"/>
                  <a:gd name="T41" fmla="*/ 276 h 346"/>
                  <a:gd name="T42" fmla="*/ 227 w 398"/>
                  <a:gd name="T43" fmla="*/ 288 h 346"/>
                  <a:gd name="T44" fmla="*/ 201 w 398"/>
                  <a:gd name="T45" fmla="*/ 301 h 346"/>
                  <a:gd name="T46" fmla="*/ 156 w 398"/>
                  <a:gd name="T47" fmla="*/ 324 h 346"/>
                  <a:gd name="T48" fmla="*/ 112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138"/>
                    </a:moveTo>
                    <a:cubicBezTo>
                      <a:pt x="274" y="138"/>
                      <a:pt x="260" y="144"/>
                      <a:pt x="239" y="154"/>
                    </a:cubicBezTo>
                    <a:cubicBezTo>
                      <a:pt x="228" y="159"/>
                      <a:pt x="216" y="164"/>
                      <a:pt x="203" y="170"/>
                    </a:cubicBezTo>
                    <a:cubicBezTo>
                      <a:pt x="190" y="176"/>
                      <a:pt x="176" y="182"/>
                      <a:pt x="163" y="189"/>
                    </a:cubicBezTo>
                    <a:cubicBezTo>
                      <a:pt x="135" y="203"/>
                      <a:pt x="108" y="217"/>
                      <a:pt x="88" y="227"/>
                    </a:cubicBezTo>
                    <a:cubicBezTo>
                      <a:pt x="77" y="233"/>
                      <a:pt x="69" y="237"/>
                      <a:pt x="63" y="240"/>
                    </a:cubicBezTo>
                    <a:cubicBezTo>
                      <a:pt x="57" y="243"/>
                      <a:pt x="54" y="245"/>
                      <a:pt x="54" y="2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1" y="146"/>
                      <a:pt x="3" y="144"/>
                    </a:cubicBezTo>
                    <a:cubicBezTo>
                      <a:pt x="6" y="143"/>
                      <a:pt x="9" y="141"/>
                      <a:pt x="13" y="139"/>
                    </a:cubicBezTo>
                    <a:cubicBezTo>
                      <a:pt x="22" y="135"/>
                      <a:pt x="34" y="129"/>
                      <a:pt x="48" y="121"/>
                    </a:cubicBezTo>
                    <a:cubicBezTo>
                      <a:pt x="63" y="114"/>
                      <a:pt x="79" y="105"/>
                      <a:pt x="98" y="96"/>
                    </a:cubicBezTo>
                    <a:cubicBezTo>
                      <a:pt x="107" y="91"/>
                      <a:pt x="116" y="87"/>
                      <a:pt x="125" y="82"/>
                    </a:cubicBezTo>
                    <a:cubicBezTo>
                      <a:pt x="135" y="77"/>
                      <a:pt x="145" y="73"/>
                      <a:pt x="155" y="68"/>
                    </a:cubicBezTo>
                    <a:cubicBezTo>
                      <a:pt x="175" y="59"/>
                      <a:pt x="194" y="51"/>
                      <a:pt x="213" y="42"/>
                    </a:cubicBezTo>
                    <a:cubicBezTo>
                      <a:pt x="231" y="34"/>
                      <a:pt x="248" y="26"/>
                      <a:pt x="264" y="20"/>
                    </a:cubicBezTo>
                    <a:cubicBezTo>
                      <a:pt x="294" y="8"/>
                      <a:pt x="314" y="0"/>
                      <a:pt x="314" y="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398" y="214"/>
                      <a:pt x="380" y="221"/>
                      <a:pt x="353" y="232"/>
                    </a:cubicBezTo>
                    <a:cubicBezTo>
                      <a:pt x="339" y="237"/>
                      <a:pt x="323" y="244"/>
                      <a:pt x="306" y="252"/>
                    </a:cubicBezTo>
                    <a:cubicBezTo>
                      <a:pt x="289" y="259"/>
                      <a:pt x="271" y="268"/>
                      <a:pt x="254" y="276"/>
                    </a:cubicBezTo>
                    <a:cubicBezTo>
                      <a:pt x="245" y="280"/>
                      <a:pt x="236" y="284"/>
                      <a:pt x="227" y="288"/>
                    </a:cubicBezTo>
                    <a:cubicBezTo>
                      <a:pt x="218" y="292"/>
                      <a:pt x="210" y="297"/>
                      <a:pt x="201" y="301"/>
                    </a:cubicBezTo>
                    <a:cubicBezTo>
                      <a:pt x="185" y="309"/>
                      <a:pt x="169" y="317"/>
                      <a:pt x="156" y="324"/>
                    </a:cubicBezTo>
                    <a:cubicBezTo>
                      <a:pt x="130" y="337"/>
                      <a:pt x="112" y="346"/>
                      <a:pt x="112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1" name="Freeform 78">
                <a:extLst>
                  <a:ext uri="{FF2B5EF4-FFF2-40B4-BE49-F238E27FC236}">
                    <a16:creationId xmlns:a16="http://schemas.microsoft.com/office/drawing/2014/main" id="{52B46FDA-4EA1-7BBE-4123-D95E055E96B0}"/>
                  </a:ext>
                </a:extLst>
              </p:cNvPr>
              <p:cNvSpPr/>
              <p:nvPr/>
            </p:nvSpPr>
            <p:spPr bwMode="auto">
              <a:xfrm>
                <a:off x="5414963" y="611188"/>
                <a:ext cx="52388" cy="20638"/>
              </a:xfrm>
              <a:custGeom>
                <a:avLst/>
                <a:gdLst>
                  <a:gd name="T0" fmla="*/ 0 w 65"/>
                  <a:gd name="T1" fmla="*/ 26 h 26"/>
                  <a:gd name="T2" fmla="*/ 33 w 65"/>
                  <a:gd name="T3" fmla="*/ 13 h 26"/>
                  <a:gd name="T4" fmla="*/ 55 w 65"/>
                  <a:gd name="T5" fmla="*/ 4 h 26"/>
                  <a:gd name="T6" fmla="*/ 65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26"/>
                    </a:moveTo>
                    <a:cubicBezTo>
                      <a:pt x="0" y="26"/>
                      <a:pt x="17" y="19"/>
                      <a:pt x="33" y="13"/>
                    </a:cubicBezTo>
                    <a:cubicBezTo>
                      <a:pt x="41" y="10"/>
                      <a:pt x="49" y="6"/>
                      <a:pt x="55" y="4"/>
                    </a:cubicBezTo>
                    <a:cubicBezTo>
                      <a:pt x="61" y="2"/>
                      <a:pt x="65" y="0"/>
                      <a:pt x="6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2" name="Line 79">
                <a:extLst>
                  <a:ext uri="{FF2B5EF4-FFF2-40B4-BE49-F238E27FC236}">
                    <a16:creationId xmlns:a16="http://schemas.microsoft.com/office/drawing/2014/main" id="{83D14EBE-9E64-DFBD-8628-5ED93EA61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563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3" name="Freeform 80">
                <a:extLst>
                  <a:ext uri="{FF2B5EF4-FFF2-40B4-BE49-F238E27FC236}">
                    <a16:creationId xmlns:a16="http://schemas.microsoft.com/office/drawing/2014/main" id="{3CC1FD08-ED74-148A-E2C1-91D53FC60BF7}"/>
                  </a:ext>
                </a:extLst>
              </p:cNvPr>
              <p:cNvSpPr/>
              <p:nvPr/>
            </p:nvSpPr>
            <p:spPr bwMode="auto">
              <a:xfrm>
                <a:off x="5461000" y="344488"/>
                <a:ext cx="304800" cy="249238"/>
              </a:xfrm>
              <a:custGeom>
                <a:avLst/>
                <a:gdLst>
                  <a:gd name="T0" fmla="*/ 120 w 377"/>
                  <a:gd name="T1" fmla="*/ 170 h 308"/>
                  <a:gd name="T2" fmla="*/ 157 w 377"/>
                  <a:gd name="T3" fmla="*/ 160 h 308"/>
                  <a:gd name="T4" fmla="*/ 194 w 377"/>
                  <a:gd name="T5" fmla="*/ 149 h 308"/>
                  <a:gd name="T6" fmla="*/ 216 w 377"/>
                  <a:gd name="T7" fmla="*/ 143 h 308"/>
                  <a:gd name="T8" fmla="*/ 238 w 377"/>
                  <a:gd name="T9" fmla="*/ 138 h 308"/>
                  <a:gd name="T10" fmla="*/ 320 w 377"/>
                  <a:gd name="T11" fmla="*/ 119 h 308"/>
                  <a:gd name="T12" fmla="*/ 347 w 377"/>
                  <a:gd name="T13" fmla="*/ 113 h 308"/>
                  <a:gd name="T14" fmla="*/ 357 w 377"/>
                  <a:gd name="T15" fmla="*/ 111 h 308"/>
                  <a:gd name="T16" fmla="*/ 335 w 377"/>
                  <a:gd name="T17" fmla="*/ 0 h 308"/>
                  <a:gd name="T18" fmla="*/ 331 w 377"/>
                  <a:gd name="T19" fmla="*/ 1 h 308"/>
                  <a:gd name="T20" fmla="*/ 320 w 377"/>
                  <a:gd name="T21" fmla="*/ 3 h 308"/>
                  <a:gd name="T22" fmla="*/ 282 w 377"/>
                  <a:gd name="T23" fmla="*/ 12 h 308"/>
                  <a:gd name="T24" fmla="*/ 228 w 377"/>
                  <a:gd name="T25" fmla="*/ 25 h 308"/>
                  <a:gd name="T26" fmla="*/ 166 w 377"/>
                  <a:gd name="T27" fmla="*/ 40 h 308"/>
                  <a:gd name="T28" fmla="*/ 51 w 377"/>
                  <a:gd name="T29" fmla="*/ 73 h 308"/>
                  <a:gd name="T30" fmla="*/ 0 w 377"/>
                  <a:gd name="T31" fmla="*/ 90 h 308"/>
                  <a:gd name="T32" fmla="*/ 73 w 377"/>
                  <a:gd name="T33" fmla="*/ 308 h 308"/>
                  <a:gd name="T34" fmla="*/ 119 w 377"/>
                  <a:gd name="T35" fmla="*/ 292 h 308"/>
                  <a:gd name="T36" fmla="*/ 224 w 377"/>
                  <a:gd name="T37" fmla="*/ 262 h 308"/>
                  <a:gd name="T38" fmla="*/ 252 w 377"/>
                  <a:gd name="T39" fmla="*/ 255 h 308"/>
                  <a:gd name="T40" fmla="*/ 280 w 377"/>
                  <a:gd name="T41" fmla="*/ 248 h 308"/>
                  <a:gd name="T42" fmla="*/ 329 w 377"/>
                  <a:gd name="T43" fmla="*/ 237 h 308"/>
                  <a:gd name="T44" fmla="*/ 364 w 377"/>
                  <a:gd name="T45" fmla="*/ 229 h 308"/>
                  <a:gd name="T46" fmla="*/ 377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120" y="170"/>
                    </a:moveTo>
                    <a:cubicBezTo>
                      <a:pt x="120" y="170"/>
                      <a:pt x="134" y="166"/>
                      <a:pt x="157" y="160"/>
                    </a:cubicBezTo>
                    <a:cubicBezTo>
                      <a:pt x="168" y="157"/>
                      <a:pt x="180" y="153"/>
                      <a:pt x="194" y="149"/>
                    </a:cubicBezTo>
                    <a:cubicBezTo>
                      <a:pt x="201" y="147"/>
                      <a:pt x="208" y="145"/>
                      <a:pt x="216" y="143"/>
                    </a:cubicBezTo>
                    <a:cubicBezTo>
                      <a:pt x="223" y="141"/>
                      <a:pt x="230" y="140"/>
                      <a:pt x="238" y="138"/>
                    </a:cubicBezTo>
                    <a:cubicBezTo>
                      <a:pt x="268" y="131"/>
                      <a:pt x="297" y="124"/>
                      <a:pt x="320" y="119"/>
                    </a:cubicBezTo>
                    <a:cubicBezTo>
                      <a:pt x="331" y="116"/>
                      <a:pt x="340" y="114"/>
                      <a:pt x="347" y="113"/>
                    </a:cubicBezTo>
                    <a:cubicBezTo>
                      <a:pt x="353" y="111"/>
                      <a:pt x="357" y="111"/>
                      <a:pt x="357" y="111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0"/>
                      <a:pt x="333" y="1"/>
                      <a:pt x="331" y="1"/>
                    </a:cubicBezTo>
                    <a:cubicBezTo>
                      <a:pt x="328" y="2"/>
                      <a:pt x="325" y="2"/>
                      <a:pt x="320" y="3"/>
                    </a:cubicBezTo>
                    <a:cubicBezTo>
                      <a:pt x="311" y="6"/>
                      <a:pt x="298" y="9"/>
                      <a:pt x="282" y="12"/>
                    </a:cubicBezTo>
                    <a:cubicBezTo>
                      <a:pt x="266" y="16"/>
                      <a:pt x="248" y="20"/>
                      <a:pt x="228" y="25"/>
                    </a:cubicBezTo>
                    <a:cubicBezTo>
                      <a:pt x="208" y="29"/>
                      <a:pt x="187" y="34"/>
                      <a:pt x="166" y="40"/>
                    </a:cubicBezTo>
                    <a:cubicBezTo>
                      <a:pt x="124" y="52"/>
                      <a:pt x="83" y="64"/>
                      <a:pt x="51" y="73"/>
                    </a:cubicBezTo>
                    <a:cubicBezTo>
                      <a:pt x="21" y="83"/>
                      <a:pt x="0" y="90"/>
                      <a:pt x="0" y="90"/>
                    </a:cubicBezTo>
                    <a:cubicBezTo>
                      <a:pt x="73" y="308"/>
                      <a:pt x="73" y="308"/>
                      <a:pt x="73" y="308"/>
                    </a:cubicBezTo>
                    <a:cubicBezTo>
                      <a:pt x="73" y="308"/>
                      <a:pt x="91" y="302"/>
                      <a:pt x="119" y="292"/>
                    </a:cubicBezTo>
                    <a:cubicBezTo>
                      <a:pt x="148" y="284"/>
                      <a:pt x="186" y="273"/>
                      <a:pt x="224" y="262"/>
                    </a:cubicBezTo>
                    <a:cubicBezTo>
                      <a:pt x="233" y="260"/>
                      <a:pt x="243" y="257"/>
                      <a:pt x="252" y="255"/>
                    </a:cubicBezTo>
                    <a:cubicBezTo>
                      <a:pt x="262" y="252"/>
                      <a:pt x="271" y="250"/>
                      <a:pt x="280" y="248"/>
                    </a:cubicBezTo>
                    <a:cubicBezTo>
                      <a:pt x="298" y="244"/>
                      <a:pt x="315" y="240"/>
                      <a:pt x="329" y="237"/>
                    </a:cubicBezTo>
                    <a:cubicBezTo>
                      <a:pt x="343" y="234"/>
                      <a:pt x="355" y="231"/>
                      <a:pt x="364" y="229"/>
                    </a:cubicBezTo>
                    <a:cubicBezTo>
                      <a:pt x="372" y="227"/>
                      <a:pt x="377" y="226"/>
                      <a:pt x="377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" name="Line 81">
                <a:extLst>
                  <a:ext uri="{FF2B5EF4-FFF2-40B4-BE49-F238E27FC236}">
                    <a16:creationId xmlns:a16="http://schemas.microsoft.com/office/drawing/2014/main" id="{F40F7909-1756-D56B-3A66-413923D1C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7350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" name="Line 82">
                <a:extLst>
                  <a:ext uri="{FF2B5EF4-FFF2-40B4-BE49-F238E27FC236}">
                    <a16:creationId xmlns:a16="http://schemas.microsoft.com/office/drawing/2014/main" id="{B1F287BE-4E23-D31D-AAD5-CBA224CD4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5800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6" name="Freeform 83">
                <a:extLst>
                  <a:ext uri="{FF2B5EF4-FFF2-40B4-BE49-F238E27FC236}">
                    <a16:creationId xmlns:a16="http://schemas.microsoft.com/office/drawing/2014/main" id="{50609575-0E07-CCD4-60B6-886D4EE4DBD6}"/>
                  </a:ext>
                </a:extLst>
              </p:cNvPr>
              <p:cNvSpPr/>
              <p:nvPr/>
            </p:nvSpPr>
            <p:spPr bwMode="auto">
              <a:xfrm>
                <a:off x="5846763" y="301625"/>
                <a:ext cx="284163" cy="206375"/>
              </a:xfrm>
              <a:custGeom>
                <a:avLst/>
                <a:gdLst>
                  <a:gd name="T0" fmla="*/ 260 w 351"/>
                  <a:gd name="T1" fmla="*/ 116 h 256"/>
                  <a:gd name="T2" fmla="*/ 138 w 351"/>
                  <a:gd name="T3" fmla="*/ 125 h 256"/>
                  <a:gd name="T4" fmla="*/ 16 w 351"/>
                  <a:gd name="T5" fmla="*/ 141 h 256"/>
                  <a:gd name="T6" fmla="*/ 0 w 351"/>
                  <a:gd name="T7" fmla="*/ 30 h 256"/>
                  <a:gd name="T8" fmla="*/ 54 w 351"/>
                  <a:gd name="T9" fmla="*/ 23 h 256"/>
                  <a:gd name="T10" fmla="*/ 172 w 351"/>
                  <a:gd name="T11" fmla="*/ 10 h 256"/>
                  <a:gd name="T12" fmla="*/ 236 w 351"/>
                  <a:gd name="T13" fmla="*/ 5 h 256"/>
                  <a:gd name="T14" fmla="*/ 291 w 351"/>
                  <a:gd name="T15" fmla="*/ 2 h 256"/>
                  <a:gd name="T16" fmla="*/ 345 w 351"/>
                  <a:gd name="T17" fmla="*/ 0 h 256"/>
                  <a:gd name="T18" fmla="*/ 351 w 351"/>
                  <a:gd name="T19" fmla="*/ 230 h 256"/>
                  <a:gd name="T20" fmla="*/ 302 w 351"/>
                  <a:gd name="T21" fmla="*/ 231 h 256"/>
                  <a:gd name="T22" fmla="*/ 251 w 351"/>
                  <a:gd name="T23" fmla="*/ 234 h 256"/>
                  <a:gd name="T24" fmla="*/ 194 w 351"/>
                  <a:gd name="T25" fmla="*/ 238 h 256"/>
                  <a:gd name="T26" fmla="*/ 86 w 351"/>
                  <a:gd name="T27" fmla="*/ 250 h 256"/>
                  <a:gd name="T28" fmla="*/ 37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16"/>
                    </a:moveTo>
                    <a:cubicBezTo>
                      <a:pt x="260" y="116"/>
                      <a:pt x="199" y="121"/>
                      <a:pt x="138" y="125"/>
                    </a:cubicBezTo>
                    <a:cubicBezTo>
                      <a:pt x="77" y="133"/>
                      <a:pt x="16" y="141"/>
                      <a:pt x="16" y="14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1" y="27"/>
                      <a:pt x="54" y="23"/>
                    </a:cubicBezTo>
                    <a:cubicBezTo>
                      <a:pt x="86" y="19"/>
                      <a:pt x="129" y="12"/>
                      <a:pt x="172" y="10"/>
                    </a:cubicBezTo>
                    <a:cubicBezTo>
                      <a:pt x="194" y="8"/>
                      <a:pt x="215" y="7"/>
                      <a:pt x="236" y="5"/>
                    </a:cubicBezTo>
                    <a:cubicBezTo>
                      <a:pt x="256" y="4"/>
                      <a:pt x="275" y="2"/>
                      <a:pt x="291" y="2"/>
                    </a:cubicBezTo>
                    <a:cubicBezTo>
                      <a:pt x="323" y="1"/>
                      <a:pt x="345" y="0"/>
                      <a:pt x="345" y="0"/>
                    </a:cubicBezTo>
                    <a:cubicBezTo>
                      <a:pt x="351" y="230"/>
                      <a:pt x="351" y="230"/>
                      <a:pt x="351" y="230"/>
                    </a:cubicBezTo>
                    <a:cubicBezTo>
                      <a:pt x="351" y="230"/>
                      <a:pt x="331" y="230"/>
                      <a:pt x="302" y="231"/>
                    </a:cubicBezTo>
                    <a:cubicBezTo>
                      <a:pt x="287" y="231"/>
                      <a:pt x="270" y="233"/>
                      <a:pt x="251" y="234"/>
                    </a:cubicBezTo>
                    <a:cubicBezTo>
                      <a:pt x="233" y="235"/>
                      <a:pt x="213" y="237"/>
                      <a:pt x="194" y="238"/>
                    </a:cubicBezTo>
                    <a:cubicBezTo>
                      <a:pt x="154" y="240"/>
                      <a:pt x="115" y="247"/>
                      <a:pt x="86" y="250"/>
                    </a:cubicBezTo>
                    <a:cubicBezTo>
                      <a:pt x="56" y="254"/>
                      <a:pt x="37" y="256"/>
                      <a:pt x="37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7" name="Line 84">
                <a:extLst>
                  <a:ext uri="{FF2B5EF4-FFF2-40B4-BE49-F238E27FC236}">
                    <a16:creationId xmlns:a16="http://schemas.microsoft.com/office/drawing/2014/main" id="{EE93C12F-A846-9C51-74B2-1DE825247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0925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8" name="Freeform 85">
                <a:extLst>
                  <a:ext uri="{FF2B5EF4-FFF2-40B4-BE49-F238E27FC236}">
                    <a16:creationId xmlns:a16="http://schemas.microsoft.com/office/drawing/2014/main" id="{9B62B550-5E26-3A62-AB42-892A273EB87F}"/>
                  </a:ext>
                </a:extLst>
              </p:cNvPr>
              <p:cNvSpPr/>
              <p:nvPr/>
            </p:nvSpPr>
            <p:spPr bwMode="auto">
              <a:xfrm>
                <a:off x="5821363" y="508000"/>
                <a:ext cx="55563" cy="9525"/>
              </a:xfrm>
              <a:custGeom>
                <a:avLst/>
                <a:gdLst>
                  <a:gd name="T0" fmla="*/ 0 w 69"/>
                  <a:gd name="T1" fmla="*/ 12 h 12"/>
                  <a:gd name="T2" fmla="*/ 35 w 69"/>
                  <a:gd name="T3" fmla="*/ 6 h 12"/>
                  <a:gd name="T4" fmla="*/ 58 w 69"/>
                  <a:gd name="T5" fmla="*/ 2 h 12"/>
                  <a:gd name="T6" fmla="*/ 69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12"/>
                    </a:moveTo>
                    <a:cubicBezTo>
                      <a:pt x="0" y="12"/>
                      <a:pt x="17" y="9"/>
                      <a:pt x="35" y="6"/>
                    </a:cubicBezTo>
                    <a:cubicBezTo>
                      <a:pt x="43" y="4"/>
                      <a:pt x="52" y="3"/>
                      <a:pt x="58" y="2"/>
                    </a:cubicBezTo>
                    <a:cubicBezTo>
                      <a:pt x="64" y="1"/>
                      <a:pt x="69" y="0"/>
                      <a:pt x="6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9" name="Freeform 86">
                <a:extLst>
                  <a:ext uri="{FF2B5EF4-FFF2-40B4-BE49-F238E27FC236}">
                    <a16:creationId xmlns:a16="http://schemas.microsoft.com/office/drawing/2014/main" id="{F7BCC381-3791-DB07-2FE6-104409C33418}"/>
                  </a:ext>
                </a:extLst>
              </p:cNvPr>
              <p:cNvSpPr/>
              <p:nvPr/>
            </p:nvSpPr>
            <p:spPr bwMode="auto">
              <a:xfrm>
                <a:off x="6242050" y="301625"/>
                <a:ext cx="284163" cy="206375"/>
              </a:xfrm>
              <a:custGeom>
                <a:avLst/>
                <a:gdLst>
                  <a:gd name="T0" fmla="*/ 91 w 351"/>
                  <a:gd name="T1" fmla="*/ 116 h 256"/>
                  <a:gd name="T2" fmla="*/ 213 w 351"/>
                  <a:gd name="T3" fmla="*/ 125 h 256"/>
                  <a:gd name="T4" fmla="*/ 335 w 351"/>
                  <a:gd name="T5" fmla="*/ 141 h 256"/>
                  <a:gd name="T6" fmla="*/ 351 w 351"/>
                  <a:gd name="T7" fmla="*/ 30 h 256"/>
                  <a:gd name="T8" fmla="*/ 297 w 351"/>
                  <a:gd name="T9" fmla="*/ 23 h 256"/>
                  <a:gd name="T10" fmla="*/ 179 w 351"/>
                  <a:gd name="T11" fmla="*/ 10 h 256"/>
                  <a:gd name="T12" fmla="*/ 115 w 351"/>
                  <a:gd name="T13" fmla="*/ 5 h 256"/>
                  <a:gd name="T14" fmla="*/ 60 w 351"/>
                  <a:gd name="T15" fmla="*/ 2 h 256"/>
                  <a:gd name="T16" fmla="*/ 6 w 351"/>
                  <a:gd name="T17" fmla="*/ 0 h 256"/>
                  <a:gd name="T18" fmla="*/ 0 w 351"/>
                  <a:gd name="T19" fmla="*/ 230 h 256"/>
                  <a:gd name="T20" fmla="*/ 49 w 351"/>
                  <a:gd name="T21" fmla="*/ 231 h 256"/>
                  <a:gd name="T22" fmla="*/ 100 w 351"/>
                  <a:gd name="T23" fmla="*/ 234 h 256"/>
                  <a:gd name="T24" fmla="*/ 157 w 351"/>
                  <a:gd name="T25" fmla="*/ 238 h 256"/>
                  <a:gd name="T26" fmla="*/ 265 w 351"/>
                  <a:gd name="T27" fmla="*/ 250 h 256"/>
                  <a:gd name="T28" fmla="*/ 314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16"/>
                    </a:moveTo>
                    <a:cubicBezTo>
                      <a:pt x="91" y="116"/>
                      <a:pt x="152" y="121"/>
                      <a:pt x="213" y="125"/>
                    </a:cubicBezTo>
                    <a:cubicBezTo>
                      <a:pt x="274" y="133"/>
                      <a:pt x="335" y="141"/>
                      <a:pt x="335" y="141"/>
                    </a:cubicBezTo>
                    <a:cubicBezTo>
                      <a:pt x="351" y="30"/>
                      <a:pt x="351" y="30"/>
                      <a:pt x="351" y="30"/>
                    </a:cubicBezTo>
                    <a:cubicBezTo>
                      <a:pt x="351" y="30"/>
                      <a:pt x="330" y="27"/>
                      <a:pt x="297" y="23"/>
                    </a:cubicBezTo>
                    <a:cubicBezTo>
                      <a:pt x="265" y="19"/>
                      <a:pt x="222" y="12"/>
                      <a:pt x="179" y="10"/>
                    </a:cubicBezTo>
                    <a:cubicBezTo>
                      <a:pt x="157" y="8"/>
                      <a:pt x="136" y="7"/>
                      <a:pt x="115" y="5"/>
                    </a:cubicBezTo>
                    <a:cubicBezTo>
                      <a:pt x="95" y="4"/>
                      <a:pt x="76" y="2"/>
                      <a:pt x="60" y="2"/>
                    </a:cubicBezTo>
                    <a:cubicBezTo>
                      <a:pt x="28" y="1"/>
                      <a:pt x="6" y="0"/>
                      <a:pt x="6" y="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0"/>
                      <a:pt x="20" y="230"/>
                      <a:pt x="49" y="231"/>
                    </a:cubicBezTo>
                    <a:cubicBezTo>
                      <a:pt x="64" y="231"/>
                      <a:pt x="81" y="233"/>
                      <a:pt x="100" y="234"/>
                    </a:cubicBezTo>
                    <a:cubicBezTo>
                      <a:pt x="118" y="235"/>
                      <a:pt x="138" y="237"/>
                      <a:pt x="157" y="238"/>
                    </a:cubicBezTo>
                    <a:cubicBezTo>
                      <a:pt x="197" y="240"/>
                      <a:pt x="236" y="247"/>
                      <a:pt x="265" y="250"/>
                    </a:cubicBezTo>
                    <a:cubicBezTo>
                      <a:pt x="295" y="254"/>
                      <a:pt x="314" y="256"/>
                      <a:pt x="314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0" name="Line 87">
                <a:extLst>
                  <a:ext uri="{FF2B5EF4-FFF2-40B4-BE49-F238E27FC236}">
                    <a16:creationId xmlns:a16="http://schemas.microsoft.com/office/drawing/2014/main" id="{61B48CE6-9264-70BB-7034-DE206DBEA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86488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1" name="Freeform 88">
                <a:extLst>
                  <a:ext uri="{FF2B5EF4-FFF2-40B4-BE49-F238E27FC236}">
                    <a16:creationId xmlns:a16="http://schemas.microsoft.com/office/drawing/2014/main" id="{E1F2C074-E172-0846-D3D4-90D73E624938}"/>
                  </a:ext>
                </a:extLst>
              </p:cNvPr>
              <p:cNvSpPr/>
              <p:nvPr/>
            </p:nvSpPr>
            <p:spPr bwMode="auto">
              <a:xfrm>
                <a:off x="6496050" y="508000"/>
                <a:ext cx="55563" cy="9525"/>
              </a:xfrm>
              <a:custGeom>
                <a:avLst/>
                <a:gdLst>
                  <a:gd name="T0" fmla="*/ 69 w 69"/>
                  <a:gd name="T1" fmla="*/ 12 h 12"/>
                  <a:gd name="T2" fmla="*/ 34 w 69"/>
                  <a:gd name="T3" fmla="*/ 6 h 12"/>
                  <a:gd name="T4" fmla="*/ 11 w 69"/>
                  <a:gd name="T5" fmla="*/ 2 h 12"/>
                  <a:gd name="T6" fmla="*/ 0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cubicBezTo>
                      <a:pt x="69" y="12"/>
                      <a:pt x="52" y="9"/>
                      <a:pt x="34" y="6"/>
                    </a:cubicBezTo>
                    <a:cubicBezTo>
                      <a:pt x="26" y="4"/>
                      <a:pt x="17" y="3"/>
                      <a:pt x="11" y="2"/>
                    </a:cubicBezTo>
                    <a:cubicBezTo>
                      <a:pt x="5" y="1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2" name="Freeform 89">
                <a:extLst>
                  <a:ext uri="{FF2B5EF4-FFF2-40B4-BE49-F238E27FC236}">
                    <a16:creationId xmlns:a16="http://schemas.microsoft.com/office/drawing/2014/main" id="{CC848DF8-C1C7-E17A-CE62-04B6BCFF0705}"/>
                  </a:ext>
                </a:extLst>
              </p:cNvPr>
              <p:cNvSpPr/>
              <p:nvPr/>
            </p:nvSpPr>
            <p:spPr bwMode="auto">
              <a:xfrm>
                <a:off x="6607175" y="344488"/>
                <a:ext cx="304800" cy="249238"/>
              </a:xfrm>
              <a:custGeom>
                <a:avLst/>
                <a:gdLst>
                  <a:gd name="T0" fmla="*/ 257 w 377"/>
                  <a:gd name="T1" fmla="*/ 170 h 308"/>
                  <a:gd name="T2" fmla="*/ 220 w 377"/>
                  <a:gd name="T3" fmla="*/ 160 h 308"/>
                  <a:gd name="T4" fmla="*/ 183 w 377"/>
                  <a:gd name="T5" fmla="*/ 149 h 308"/>
                  <a:gd name="T6" fmla="*/ 162 w 377"/>
                  <a:gd name="T7" fmla="*/ 143 h 308"/>
                  <a:gd name="T8" fmla="*/ 139 w 377"/>
                  <a:gd name="T9" fmla="*/ 138 h 308"/>
                  <a:gd name="T10" fmla="*/ 57 w 377"/>
                  <a:gd name="T11" fmla="*/ 119 h 308"/>
                  <a:gd name="T12" fmla="*/ 30 w 377"/>
                  <a:gd name="T13" fmla="*/ 113 h 308"/>
                  <a:gd name="T14" fmla="*/ 20 w 377"/>
                  <a:gd name="T15" fmla="*/ 111 h 308"/>
                  <a:gd name="T16" fmla="*/ 42 w 377"/>
                  <a:gd name="T17" fmla="*/ 0 h 308"/>
                  <a:gd name="T18" fmla="*/ 46 w 377"/>
                  <a:gd name="T19" fmla="*/ 1 h 308"/>
                  <a:gd name="T20" fmla="*/ 57 w 377"/>
                  <a:gd name="T21" fmla="*/ 3 h 308"/>
                  <a:gd name="T22" fmla="*/ 95 w 377"/>
                  <a:gd name="T23" fmla="*/ 12 h 308"/>
                  <a:gd name="T24" fmla="*/ 149 w 377"/>
                  <a:gd name="T25" fmla="*/ 25 h 308"/>
                  <a:gd name="T26" fmla="*/ 211 w 377"/>
                  <a:gd name="T27" fmla="*/ 40 h 308"/>
                  <a:gd name="T28" fmla="*/ 326 w 377"/>
                  <a:gd name="T29" fmla="*/ 73 h 308"/>
                  <a:gd name="T30" fmla="*/ 377 w 377"/>
                  <a:gd name="T31" fmla="*/ 90 h 308"/>
                  <a:gd name="T32" fmla="*/ 304 w 377"/>
                  <a:gd name="T33" fmla="*/ 308 h 308"/>
                  <a:gd name="T34" fmla="*/ 258 w 377"/>
                  <a:gd name="T35" fmla="*/ 292 h 308"/>
                  <a:gd name="T36" fmla="*/ 153 w 377"/>
                  <a:gd name="T37" fmla="*/ 262 h 308"/>
                  <a:gd name="T38" fmla="*/ 125 w 377"/>
                  <a:gd name="T39" fmla="*/ 255 h 308"/>
                  <a:gd name="T40" fmla="*/ 97 w 377"/>
                  <a:gd name="T41" fmla="*/ 248 h 308"/>
                  <a:gd name="T42" fmla="*/ 48 w 377"/>
                  <a:gd name="T43" fmla="*/ 237 h 308"/>
                  <a:gd name="T44" fmla="*/ 13 w 377"/>
                  <a:gd name="T45" fmla="*/ 229 h 308"/>
                  <a:gd name="T46" fmla="*/ 0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257" y="170"/>
                    </a:moveTo>
                    <a:cubicBezTo>
                      <a:pt x="257" y="170"/>
                      <a:pt x="243" y="166"/>
                      <a:pt x="220" y="160"/>
                    </a:cubicBezTo>
                    <a:cubicBezTo>
                      <a:pt x="209" y="157"/>
                      <a:pt x="197" y="153"/>
                      <a:pt x="183" y="149"/>
                    </a:cubicBezTo>
                    <a:cubicBezTo>
                      <a:pt x="176" y="147"/>
                      <a:pt x="169" y="145"/>
                      <a:pt x="162" y="143"/>
                    </a:cubicBezTo>
                    <a:cubicBezTo>
                      <a:pt x="154" y="141"/>
                      <a:pt x="147" y="140"/>
                      <a:pt x="139" y="138"/>
                    </a:cubicBezTo>
                    <a:cubicBezTo>
                      <a:pt x="110" y="131"/>
                      <a:pt x="80" y="124"/>
                      <a:pt x="57" y="119"/>
                    </a:cubicBezTo>
                    <a:cubicBezTo>
                      <a:pt x="46" y="116"/>
                      <a:pt x="37" y="114"/>
                      <a:pt x="30" y="113"/>
                    </a:cubicBezTo>
                    <a:cubicBezTo>
                      <a:pt x="24" y="111"/>
                      <a:pt x="20" y="111"/>
                      <a:pt x="20" y="1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4" y="1"/>
                      <a:pt x="46" y="1"/>
                    </a:cubicBezTo>
                    <a:cubicBezTo>
                      <a:pt x="49" y="2"/>
                      <a:pt x="52" y="2"/>
                      <a:pt x="57" y="3"/>
                    </a:cubicBezTo>
                    <a:cubicBezTo>
                      <a:pt x="66" y="6"/>
                      <a:pt x="79" y="9"/>
                      <a:pt x="95" y="12"/>
                    </a:cubicBezTo>
                    <a:cubicBezTo>
                      <a:pt x="111" y="16"/>
                      <a:pt x="129" y="20"/>
                      <a:pt x="149" y="25"/>
                    </a:cubicBezTo>
                    <a:cubicBezTo>
                      <a:pt x="169" y="29"/>
                      <a:pt x="190" y="34"/>
                      <a:pt x="211" y="40"/>
                    </a:cubicBezTo>
                    <a:cubicBezTo>
                      <a:pt x="253" y="52"/>
                      <a:pt x="294" y="64"/>
                      <a:pt x="326" y="73"/>
                    </a:cubicBezTo>
                    <a:cubicBezTo>
                      <a:pt x="356" y="83"/>
                      <a:pt x="377" y="90"/>
                      <a:pt x="377" y="90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8"/>
                      <a:pt x="286" y="302"/>
                      <a:pt x="258" y="292"/>
                    </a:cubicBezTo>
                    <a:cubicBezTo>
                      <a:pt x="229" y="284"/>
                      <a:pt x="191" y="273"/>
                      <a:pt x="153" y="262"/>
                    </a:cubicBezTo>
                    <a:cubicBezTo>
                      <a:pt x="144" y="260"/>
                      <a:pt x="134" y="257"/>
                      <a:pt x="125" y="255"/>
                    </a:cubicBezTo>
                    <a:cubicBezTo>
                      <a:pt x="116" y="252"/>
                      <a:pt x="106" y="250"/>
                      <a:pt x="97" y="248"/>
                    </a:cubicBezTo>
                    <a:cubicBezTo>
                      <a:pt x="79" y="244"/>
                      <a:pt x="62" y="240"/>
                      <a:pt x="48" y="237"/>
                    </a:cubicBezTo>
                    <a:cubicBezTo>
                      <a:pt x="34" y="234"/>
                      <a:pt x="22" y="231"/>
                      <a:pt x="13" y="229"/>
                    </a:cubicBezTo>
                    <a:cubicBezTo>
                      <a:pt x="5" y="227"/>
                      <a:pt x="0" y="226"/>
                      <a:pt x="0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3" name="Line 90">
                <a:extLst>
                  <a:ext uri="{FF2B5EF4-FFF2-40B4-BE49-F238E27FC236}">
                    <a16:creationId xmlns:a16="http://schemas.microsoft.com/office/drawing/2014/main" id="{38F5C54C-9A3C-1069-90E9-6577969811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3238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4" name="Line 91">
                <a:extLst>
                  <a:ext uri="{FF2B5EF4-FFF2-40B4-BE49-F238E27FC236}">
                    <a16:creationId xmlns:a16="http://schemas.microsoft.com/office/drawing/2014/main" id="{47B4B440-DA88-72C8-C0A7-02D2D07BE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1613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" name="Freeform 92">
                <a:extLst>
                  <a:ext uri="{FF2B5EF4-FFF2-40B4-BE49-F238E27FC236}">
                    <a16:creationId xmlns:a16="http://schemas.microsoft.com/office/drawing/2014/main" id="{50D762E0-ABBE-B438-0DF5-E907B5BCD568}"/>
                  </a:ext>
                </a:extLst>
              </p:cNvPr>
              <p:cNvSpPr/>
              <p:nvPr/>
            </p:nvSpPr>
            <p:spPr bwMode="auto">
              <a:xfrm>
                <a:off x="6958013" y="458788"/>
                <a:ext cx="322263" cy="280988"/>
              </a:xfrm>
              <a:custGeom>
                <a:avLst/>
                <a:gdLst>
                  <a:gd name="T0" fmla="*/ 124 w 398"/>
                  <a:gd name="T1" fmla="*/ 138 h 346"/>
                  <a:gd name="T2" fmla="*/ 159 w 398"/>
                  <a:gd name="T3" fmla="*/ 154 h 346"/>
                  <a:gd name="T4" fmla="*/ 195 w 398"/>
                  <a:gd name="T5" fmla="*/ 170 h 346"/>
                  <a:gd name="T6" fmla="*/ 235 w 398"/>
                  <a:gd name="T7" fmla="*/ 189 h 346"/>
                  <a:gd name="T8" fmla="*/ 310 w 398"/>
                  <a:gd name="T9" fmla="*/ 227 h 346"/>
                  <a:gd name="T10" fmla="*/ 335 w 398"/>
                  <a:gd name="T11" fmla="*/ 240 h 346"/>
                  <a:gd name="T12" fmla="*/ 344 w 398"/>
                  <a:gd name="T13" fmla="*/ 245 h 346"/>
                  <a:gd name="T14" fmla="*/ 398 w 398"/>
                  <a:gd name="T15" fmla="*/ 146 h 346"/>
                  <a:gd name="T16" fmla="*/ 395 w 398"/>
                  <a:gd name="T17" fmla="*/ 144 h 346"/>
                  <a:gd name="T18" fmla="*/ 385 w 398"/>
                  <a:gd name="T19" fmla="*/ 139 h 346"/>
                  <a:gd name="T20" fmla="*/ 350 w 398"/>
                  <a:gd name="T21" fmla="*/ 121 h 346"/>
                  <a:gd name="T22" fmla="*/ 301 w 398"/>
                  <a:gd name="T23" fmla="*/ 96 h 346"/>
                  <a:gd name="T24" fmla="*/ 273 w 398"/>
                  <a:gd name="T25" fmla="*/ 82 h 346"/>
                  <a:gd name="T26" fmla="*/ 243 w 398"/>
                  <a:gd name="T27" fmla="*/ 68 h 346"/>
                  <a:gd name="T28" fmla="*/ 185 w 398"/>
                  <a:gd name="T29" fmla="*/ 42 h 346"/>
                  <a:gd name="T30" fmla="*/ 134 w 398"/>
                  <a:gd name="T31" fmla="*/ 20 h 346"/>
                  <a:gd name="T32" fmla="*/ 84 w 398"/>
                  <a:gd name="T33" fmla="*/ 0 h 346"/>
                  <a:gd name="T34" fmla="*/ 0 w 398"/>
                  <a:gd name="T35" fmla="*/ 214 h 346"/>
                  <a:gd name="T36" fmla="*/ 45 w 398"/>
                  <a:gd name="T37" fmla="*/ 232 h 346"/>
                  <a:gd name="T38" fmla="*/ 92 w 398"/>
                  <a:gd name="T39" fmla="*/ 252 h 346"/>
                  <a:gd name="T40" fmla="*/ 145 w 398"/>
                  <a:gd name="T41" fmla="*/ 276 h 346"/>
                  <a:gd name="T42" fmla="*/ 171 w 398"/>
                  <a:gd name="T43" fmla="*/ 288 h 346"/>
                  <a:gd name="T44" fmla="*/ 197 w 398"/>
                  <a:gd name="T45" fmla="*/ 301 h 346"/>
                  <a:gd name="T46" fmla="*/ 242 w 398"/>
                  <a:gd name="T47" fmla="*/ 324 h 346"/>
                  <a:gd name="T48" fmla="*/ 286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138"/>
                    </a:moveTo>
                    <a:cubicBezTo>
                      <a:pt x="124" y="138"/>
                      <a:pt x="138" y="144"/>
                      <a:pt x="159" y="154"/>
                    </a:cubicBezTo>
                    <a:cubicBezTo>
                      <a:pt x="170" y="159"/>
                      <a:pt x="182" y="164"/>
                      <a:pt x="195" y="170"/>
                    </a:cubicBezTo>
                    <a:cubicBezTo>
                      <a:pt x="208" y="176"/>
                      <a:pt x="222" y="182"/>
                      <a:pt x="235" y="189"/>
                    </a:cubicBezTo>
                    <a:cubicBezTo>
                      <a:pt x="263" y="203"/>
                      <a:pt x="290" y="217"/>
                      <a:pt x="310" y="227"/>
                    </a:cubicBezTo>
                    <a:cubicBezTo>
                      <a:pt x="321" y="233"/>
                      <a:pt x="329" y="237"/>
                      <a:pt x="335" y="240"/>
                    </a:cubicBezTo>
                    <a:cubicBezTo>
                      <a:pt x="341" y="243"/>
                      <a:pt x="344" y="245"/>
                      <a:pt x="344" y="245"/>
                    </a:cubicBezTo>
                    <a:cubicBezTo>
                      <a:pt x="398" y="146"/>
                      <a:pt x="398" y="146"/>
                      <a:pt x="398" y="146"/>
                    </a:cubicBezTo>
                    <a:cubicBezTo>
                      <a:pt x="398" y="146"/>
                      <a:pt x="397" y="146"/>
                      <a:pt x="395" y="144"/>
                    </a:cubicBezTo>
                    <a:cubicBezTo>
                      <a:pt x="392" y="143"/>
                      <a:pt x="389" y="141"/>
                      <a:pt x="385" y="139"/>
                    </a:cubicBezTo>
                    <a:cubicBezTo>
                      <a:pt x="376" y="135"/>
                      <a:pt x="364" y="129"/>
                      <a:pt x="350" y="121"/>
                    </a:cubicBezTo>
                    <a:cubicBezTo>
                      <a:pt x="336" y="114"/>
                      <a:pt x="319" y="105"/>
                      <a:pt x="301" y="96"/>
                    </a:cubicBezTo>
                    <a:cubicBezTo>
                      <a:pt x="291" y="91"/>
                      <a:pt x="282" y="87"/>
                      <a:pt x="273" y="82"/>
                    </a:cubicBezTo>
                    <a:cubicBezTo>
                      <a:pt x="263" y="77"/>
                      <a:pt x="253" y="73"/>
                      <a:pt x="243" y="68"/>
                    </a:cubicBezTo>
                    <a:cubicBezTo>
                      <a:pt x="223" y="59"/>
                      <a:pt x="204" y="51"/>
                      <a:pt x="185" y="42"/>
                    </a:cubicBezTo>
                    <a:cubicBezTo>
                      <a:pt x="167" y="34"/>
                      <a:pt x="150" y="26"/>
                      <a:pt x="134" y="20"/>
                    </a:cubicBezTo>
                    <a:cubicBezTo>
                      <a:pt x="104" y="8"/>
                      <a:pt x="84" y="0"/>
                      <a:pt x="84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18" y="221"/>
                      <a:pt x="45" y="232"/>
                    </a:cubicBezTo>
                    <a:cubicBezTo>
                      <a:pt x="59" y="237"/>
                      <a:pt x="75" y="244"/>
                      <a:pt x="92" y="252"/>
                    </a:cubicBezTo>
                    <a:cubicBezTo>
                      <a:pt x="109" y="259"/>
                      <a:pt x="127" y="268"/>
                      <a:pt x="145" y="276"/>
                    </a:cubicBezTo>
                    <a:cubicBezTo>
                      <a:pt x="154" y="280"/>
                      <a:pt x="162" y="284"/>
                      <a:pt x="171" y="288"/>
                    </a:cubicBezTo>
                    <a:cubicBezTo>
                      <a:pt x="180" y="292"/>
                      <a:pt x="188" y="297"/>
                      <a:pt x="197" y="301"/>
                    </a:cubicBezTo>
                    <a:cubicBezTo>
                      <a:pt x="213" y="309"/>
                      <a:pt x="229" y="317"/>
                      <a:pt x="242" y="324"/>
                    </a:cubicBezTo>
                    <a:cubicBezTo>
                      <a:pt x="268" y="337"/>
                      <a:pt x="286" y="346"/>
                      <a:pt x="286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6" name="Freeform 93">
                <a:extLst>
                  <a:ext uri="{FF2B5EF4-FFF2-40B4-BE49-F238E27FC236}">
                    <a16:creationId xmlns:a16="http://schemas.microsoft.com/office/drawing/2014/main" id="{1C4B5B54-1461-9402-D72D-97CB5389CB22}"/>
                  </a:ext>
                </a:extLst>
              </p:cNvPr>
              <p:cNvSpPr/>
              <p:nvPr/>
            </p:nvSpPr>
            <p:spPr bwMode="auto">
              <a:xfrm>
                <a:off x="6905625" y="611188"/>
                <a:ext cx="52388" cy="20638"/>
              </a:xfrm>
              <a:custGeom>
                <a:avLst/>
                <a:gdLst>
                  <a:gd name="T0" fmla="*/ 65 w 65"/>
                  <a:gd name="T1" fmla="*/ 26 h 26"/>
                  <a:gd name="T2" fmla="*/ 32 w 65"/>
                  <a:gd name="T3" fmla="*/ 13 h 26"/>
                  <a:gd name="T4" fmla="*/ 10 w 65"/>
                  <a:gd name="T5" fmla="*/ 4 h 26"/>
                  <a:gd name="T6" fmla="*/ 0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26"/>
                    </a:moveTo>
                    <a:cubicBezTo>
                      <a:pt x="65" y="26"/>
                      <a:pt x="48" y="19"/>
                      <a:pt x="32" y="13"/>
                    </a:cubicBezTo>
                    <a:cubicBezTo>
                      <a:pt x="24" y="10"/>
                      <a:pt x="16" y="6"/>
                      <a:pt x="10" y="4"/>
                    </a:cubicBezTo>
                    <a:cubicBezTo>
                      <a:pt x="4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7" name="Line 94">
                <a:extLst>
                  <a:ext uri="{FF2B5EF4-FFF2-40B4-BE49-F238E27FC236}">
                    <a16:creationId xmlns:a16="http://schemas.microsoft.com/office/drawing/2014/main" id="{3A976E7F-99FE-74D2-A062-DB671FD38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9788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8" name="Freeform 95">
                <a:extLst>
                  <a:ext uri="{FF2B5EF4-FFF2-40B4-BE49-F238E27FC236}">
                    <a16:creationId xmlns:a16="http://schemas.microsoft.com/office/drawing/2014/main" id="{4E60B8F4-DF6C-AC0F-AF7B-B3358F506983}"/>
                  </a:ext>
                </a:extLst>
              </p:cNvPr>
              <p:cNvSpPr/>
              <p:nvPr/>
            </p:nvSpPr>
            <p:spPr bwMode="auto">
              <a:xfrm>
                <a:off x="7286625" y="636588"/>
                <a:ext cx="322263" cy="304800"/>
              </a:xfrm>
              <a:custGeom>
                <a:avLst/>
                <a:gdLst>
                  <a:gd name="T0" fmla="*/ 261 w 400"/>
                  <a:gd name="T1" fmla="*/ 233 h 378"/>
                  <a:gd name="T2" fmla="*/ 161 w 400"/>
                  <a:gd name="T3" fmla="*/ 162 h 378"/>
                  <a:gd name="T4" fmla="*/ 58 w 400"/>
                  <a:gd name="T5" fmla="*/ 96 h 378"/>
                  <a:gd name="T6" fmla="*/ 117 w 400"/>
                  <a:gd name="T7" fmla="*/ 0 h 378"/>
                  <a:gd name="T8" fmla="*/ 163 w 400"/>
                  <a:gd name="T9" fmla="*/ 29 h 378"/>
                  <a:gd name="T10" fmla="*/ 209 w 400"/>
                  <a:gd name="T11" fmla="*/ 59 h 378"/>
                  <a:gd name="T12" fmla="*/ 222 w 400"/>
                  <a:gd name="T13" fmla="*/ 67 h 378"/>
                  <a:gd name="T14" fmla="*/ 235 w 400"/>
                  <a:gd name="T15" fmla="*/ 76 h 378"/>
                  <a:gd name="T16" fmla="*/ 262 w 400"/>
                  <a:gd name="T17" fmla="*/ 95 h 378"/>
                  <a:gd name="T18" fmla="*/ 313 w 400"/>
                  <a:gd name="T19" fmla="*/ 132 h 378"/>
                  <a:gd name="T20" fmla="*/ 337 w 400"/>
                  <a:gd name="T21" fmla="*/ 149 h 378"/>
                  <a:gd name="T22" fmla="*/ 358 w 400"/>
                  <a:gd name="T23" fmla="*/ 165 h 378"/>
                  <a:gd name="T24" fmla="*/ 400 w 400"/>
                  <a:gd name="T25" fmla="*/ 199 h 378"/>
                  <a:gd name="T26" fmla="*/ 257 w 400"/>
                  <a:gd name="T27" fmla="*/ 378 h 378"/>
                  <a:gd name="T28" fmla="*/ 219 w 400"/>
                  <a:gd name="T29" fmla="*/ 348 h 378"/>
                  <a:gd name="T30" fmla="*/ 131 w 400"/>
                  <a:gd name="T31" fmla="*/ 284 h 378"/>
                  <a:gd name="T32" fmla="*/ 107 w 400"/>
                  <a:gd name="T33" fmla="*/ 267 h 378"/>
                  <a:gd name="T34" fmla="*/ 84 w 400"/>
                  <a:gd name="T35" fmla="*/ 251 h 378"/>
                  <a:gd name="T36" fmla="*/ 41 w 400"/>
                  <a:gd name="T37" fmla="*/ 224 h 378"/>
                  <a:gd name="T38" fmla="*/ 0 w 400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8">
                    <a:moveTo>
                      <a:pt x="261" y="233"/>
                    </a:moveTo>
                    <a:cubicBezTo>
                      <a:pt x="261" y="233"/>
                      <a:pt x="211" y="197"/>
                      <a:pt x="161" y="162"/>
                    </a:cubicBezTo>
                    <a:cubicBezTo>
                      <a:pt x="110" y="129"/>
                      <a:pt x="58" y="96"/>
                      <a:pt x="58" y="96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35" y="11"/>
                      <a:pt x="163" y="29"/>
                    </a:cubicBezTo>
                    <a:cubicBezTo>
                      <a:pt x="176" y="38"/>
                      <a:pt x="192" y="48"/>
                      <a:pt x="209" y="59"/>
                    </a:cubicBezTo>
                    <a:cubicBezTo>
                      <a:pt x="214" y="62"/>
                      <a:pt x="218" y="64"/>
                      <a:pt x="222" y="67"/>
                    </a:cubicBezTo>
                    <a:cubicBezTo>
                      <a:pt x="227" y="70"/>
                      <a:pt x="231" y="73"/>
                      <a:pt x="235" y="76"/>
                    </a:cubicBezTo>
                    <a:cubicBezTo>
                      <a:pt x="244" y="83"/>
                      <a:pt x="253" y="89"/>
                      <a:pt x="262" y="95"/>
                    </a:cubicBezTo>
                    <a:cubicBezTo>
                      <a:pt x="279" y="108"/>
                      <a:pt x="297" y="120"/>
                      <a:pt x="313" y="132"/>
                    </a:cubicBezTo>
                    <a:cubicBezTo>
                      <a:pt x="322" y="138"/>
                      <a:pt x="330" y="143"/>
                      <a:pt x="337" y="149"/>
                    </a:cubicBezTo>
                    <a:cubicBezTo>
                      <a:pt x="344" y="155"/>
                      <a:pt x="351" y="160"/>
                      <a:pt x="358" y="165"/>
                    </a:cubicBezTo>
                    <a:cubicBezTo>
                      <a:pt x="383" y="185"/>
                      <a:pt x="400" y="199"/>
                      <a:pt x="400" y="199"/>
                    </a:cubicBezTo>
                    <a:cubicBezTo>
                      <a:pt x="257" y="378"/>
                      <a:pt x="257" y="378"/>
                      <a:pt x="257" y="378"/>
                    </a:cubicBezTo>
                    <a:cubicBezTo>
                      <a:pt x="257" y="378"/>
                      <a:pt x="242" y="366"/>
                      <a:pt x="219" y="348"/>
                    </a:cubicBezTo>
                    <a:cubicBezTo>
                      <a:pt x="196" y="329"/>
                      <a:pt x="163" y="307"/>
                      <a:pt x="131" y="284"/>
                    </a:cubicBezTo>
                    <a:cubicBezTo>
                      <a:pt x="123" y="278"/>
                      <a:pt x="115" y="273"/>
                      <a:pt x="107" y="267"/>
                    </a:cubicBezTo>
                    <a:cubicBezTo>
                      <a:pt x="99" y="261"/>
                      <a:pt x="91" y="256"/>
                      <a:pt x="84" y="251"/>
                    </a:cubicBezTo>
                    <a:cubicBezTo>
                      <a:pt x="68" y="241"/>
                      <a:pt x="53" y="232"/>
                      <a:pt x="41" y="224"/>
                    </a:cubicBezTo>
                    <a:cubicBezTo>
                      <a:pt x="16" y="208"/>
                      <a:pt x="0" y="197"/>
                      <a:pt x="0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" name="Freeform 96">
                <a:extLst>
                  <a:ext uri="{FF2B5EF4-FFF2-40B4-BE49-F238E27FC236}">
                    <a16:creationId xmlns:a16="http://schemas.microsoft.com/office/drawing/2014/main" id="{E8DD7D1B-2F16-910B-2E40-95D610AB4185}"/>
                  </a:ext>
                </a:extLst>
              </p:cNvPr>
              <p:cNvSpPr/>
              <p:nvPr/>
            </p:nvSpPr>
            <p:spPr bwMode="auto">
              <a:xfrm>
                <a:off x="7494588" y="941388"/>
                <a:ext cx="42863" cy="36513"/>
              </a:xfrm>
              <a:custGeom>
                <a:avLst/>
                <a:gdLst>
                  <a:gd name="T0" fmla="*/ 0 w 54"/>
                  <a:gd name="T1" fmla="*/ 0 h 44"/>
                  <a:gd name="T2" fmla="*/ 28 w 54"/>
                  <a:gd name="T3" fmla="*/ 22 h 44"/>
                  <a:gd name="T4" fmla="*/ 38 w 54"/>
                  <a:gd name="T5" fmla="*/ 30 h 44"/>
                  <a:gd name="T6" fmla="*/ 46 w 54"/>
                  <a:gd name="T7" fmla="*/ 37 h 44"/>
                  <a:gd name="T8" fmla="*/ 54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0" y="0"/>
                    </a:moveTo>
                    <a:cubicBezTo>
                      <a:pt x="0" y="0"/>
                      <a:pt x="14" y="11"/>
                      <a:pt x="28" y="22"/>
                    </a:cubicBezTo>
                    <a:cubicBezTo>
                      <a:pt x="31" y="25"/>
                      <a:pt x="35" y="27"/>
                      <a:pt x="38" y="30"/>
                    </a:cubicBezTo>
                    <a:cubicBezTo>
                      <a:pt x="41" y="32"/>
                      <a:pt x="44" y="35"/>
                      <a:pt x="46" y="37"/>
                    </a:cubicBezTo>
                    <a:cubicBezTo>
                      <a:pt x="51" y="41"/>
                      <a:pt x="54" y="44"/>
                      <a:pt x="54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0" name="Freeform 97">
                <a:extLst>
                  <a:ext uri="{FF2B5EF4-FFF2-40B4-BE49-F238E27FC236}">
                    <a16:creationId xmlns:a16="http://schemas.microsoft.com/office/drawing/2014/main" id="{EFCC0DBE-AAD0-CEC0-CD4D-1F1FA9581628}"/>
                  </a:ext>
                </a:extLst>
              </p:cNvPr>
              <p:cNvSpPr/>
              <p:nvPr/>
            </p:nvSpPr>
            <p:spPr bwMode="auto">
              <a:xfrm>
                <a:off x="7237413" y="766763"/>
                <a:ext cx="49213" cy="28575"/>
              </a:xfrm>
              <a:custGeom>
                <a:avLst/>
                <a:gdLst>
                  <a:gd name="T0" fmla="*/ 0 w 60"/>
                  <a:gd name="T1" fmla="*/ 0 h 35"/>
                  <a:gd name="T2" fmla="*/ 30 w 60"/>
                  <a:gd name="T3" fmla="*/ 17 h 35"/>
                  <a:gd name="T4" fmla="*/ 50 w 60"/>
                  <a:gd name="T5" fmla="*/ 29 h 35"/>
                  <a:gd name="T6" fmla="*/ 60 w 6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0"/>
                    </a:moveTo>
                    <a:cubicBezTo>
                      <a:pt x="0" y="0"/>
                      <a:pt x="15" y="8"/>
                      <a:pt x="30" y="17"/>
                    </a:cubicBezTo>
                    <a:cubicBezTo>
                      <a:pt x="37" y="21"/>
                      <a:pt x="45" y="26"/>
                      <a:pt x="50" y="29"/>
                    </a:cubicBezTo>
                    <a:cubicBezTo>
                      <a:pt x="56" y="33"/>
                      <a:pt x="60" y="35"/>
                      <a:pt x="6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1" name="Freeform 98">
                <a:extLst>
                  <a:ext uri="{FF2B5EF4-FFF2-40B4-BE49-F238E27FC236}">
                    <a16:creationId xmlns:a16="http://schemas.microsoft.com/office/drawing/2014/main" id="{D2ABD42F-811A-B251-02AC-A4D0C9D90B44}"/>
                  </a:ext>
                </a:extLst>
              </p:cNvPr>
              <p:cNvSpPr/>
              <p:nvPr/>
            </p:nvSpPr>
            <p:spPr bwMode="auto">
              <a:xfrm>
                <a:off x="7580313" y="876300"/>
                <a:ext cx="320675" cy="319088"/>
              </a:xfrm>
              <a:custGeom>
                <a:avLst/>
                <a:gdLst>
                  <a:gd name="T0" fmla="*/ 142 w 397"/>
                  <a:gd name="T1" fmla="*/ 144 h 395"/>
                  <a:gd name="T2" fmla="*/ 170 w 397"/>
                  <a:gd name="T3" fmla="*/ 170 h 395"/>
                  <a:gd name="T4" fmla="*/ 198 w 397"/>
                  <a:gd name="T5" fmla="*/ 197 h 395"/>
                  <a:gd name="T6" fmla="*/ 229 w 397"/>
                  <a:gd name="T7" fmla="*/ 230 h 395"/>
                  <a:gd name="T8" fmla="*/ 287 w 397"/>
                  <a:gd name="T9" fmla="*/ 291 h 395"/>
                  <a:gd name="T10" fmla="*/ 313 w 397"/>
                  <a:gd name="T11" fmla="*/ 319 h 395"/>
                  <a:gd name="T12" fmla="*/ 397 w 397"/>
                  <a:gd name="T13" fmla="*/ 245 h 395"/>
                  <a:gd name="T14" fmla="*/ 387 w 397"/>
                  <a:gd name="T15" fmla="*/ 234 h 395"/>
                  <a:gd name="T16" fmla="*/ 361 w 397"/>
                  <a:gd name="T17" fmla="*/ 204 h 395"/>
                  <a:gd name="T18" fmla="*/ 279 w 397"/>
                  <a:gd name="T19" fmla="*/ 118 h 395"/>
                  <a:gd name="T20" fmla="*/ 192 w 397"/>
                  <a:gd name="T21" fmla="*/ 36 h 395"/>
                  <a:gd name="T22" fmla="*/ 163 w 397"/>
                  <a:gd name="T23" fmla="*/ 10 h 395"/>
                  <a:gd name="T24" fmla="*/ 152 w 397"/>
                  <a:gd name="T25" fmla="*/ 0 h 395"/>
                  <a:gd name="T26" fmla="*/ 0 w 397"/>
                  <a:gd name="T27" fmla="*/ 172 h 395"/>
                  <a:gd name="T28" fmla="*/ 10 w 397"/>
                  <a:gd name="T29" fmla="*/ 180 h 395"/>
                  <a:gd name="T30" fmla="*/ 37 w 397"/>
                  <a:gd name="T31" fmla="*/ 204 h 395"/>
                  <a:gd name="T32" fmla="*/ 115 w 397"/>
                  <a:gd name="T33" fmla="*/ 279 h 395"/>
                  <a:gd name="T34" fmla="*/ 190 w 397"/>
                  <a:gd name="T35" fmla="*/ 358 h 395"/>
                  <a:gd name="T36" fmla="*/ 214 w 397"/>
                  <a:gd name="T37" fmla="*/ 384 h 395"/>
                  <a:gd name="T38" fmla="*/ 223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144"/>
                    </a:moveTo>
                    <a:cubicBezTo>
                      <a:pt x="142" y="144"/>
                      <a:pt x="154" y="154"/>
                      <a:pt x="170" y="170"/>
                    </a:cubicBezTo>
                    <a:cubicBezTo>
                      <a:pt x="178" y="178"/>
                      <a:pt x="188" y="187"/>
                      <a:pt x="198" y="197"/>
                    </a:cubicBezTo>
                    <a:cubicBezTo>
                      <a:pt x="208" y="208"/>
                      <a:pt x="219" y="219"/>
                      <a:pt x="229" y="230"/>
                    </a:cubicBezTo>
                    <a:cubicBezTo>
                      <a:pt x="251" y="252"/>
                      <a:pt x="272" y="274"/>
                      <a:pt x="287" y="291"/>
                    </a:cubicBezTo>
                    <a:cubicBezTo>
                      <a:pt x="303" y="308"/>
                      <a:pt x="313" y="319"/>
                      <a:pt x="313" y="319"/>
                    </a:cubicBezTo>
                    <a:cubicBezTo>
                      <a:pt x="397" y="245"/>
                      <a:pt x="397" y="245"/>
                      <a:pt x="397" y="245"/>
                    </a:cubicBezTo>
                    <a:cubicBezTo>
                      <a:pt x="397" y="245"/>
                      <a:pt x="393" y="241"/>
                      <a:pt x="387" y="234"/>
                    </a:cubicBezTo>
                    <a:cubicBezTo>
                      <a:pt x="381" y="227"/>
                      <a:pt x="372" y="216"/>
                      <a:pt x="361" y="204"/>
                    </a:cubicBezTo>
                    <a:cubicBezTo>
                      <a:pt x="338" y="181"/>
                      <a:pt x="308" y="150"/>
                      <a:pt x="279" y="118"/>
                    </a:cubicBezTo>
                    <a:cubicBezTo>
                      <a:pt x="247" y="88"/>
                      <a:pt x="216" y="58"/>
                      <a:pt x="192" y="36"/>
                    </a:cubicBezTo>
                    <a:cubicBezTo>
                      <a:pt x="181" y="25"/>
                      <a:pt x="170" y="16"/>
                      <a:pt x="163" y="10"/>
                    </a:cubicBezTo>
                    <a:cubicBezTo>
                      <a:pt x="156" y="3"/>
                      <a:pt x="152" y="0"/>
                      <a:pt x="152" y="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4" y="175"/>
                      <a:pt x="10" y="180"/>
                    </a:cubicBezTo>
                    <a:cubicBezTo>
                      <a:pt x="17" y="186"/>
                      <a:pt x="26" y="194"/>
                      <a:pt x="37" y="204"/>
                    </a:cubicBezTo>
                    <a:cubicBezTo>
                      <a:pt x="58" y="225"/>
                      <a:pt x="87" y="252"/>
                      <a:pt x="115" y="279"/>
                    </a:cubicBezTo>
                    <a:cubicBezTo>
                      <a:pt x="142" y="308"/>
                      <a:pt x="170" y="336"/>
                      <a:pt x="190" y="358"/>
                    </a:cubicBezTo>
                    <a:cubicBezTo>
                      <a:pt x="200" y="368"/>
                      <a:pt x="208" y="378"/>
                      <a:pt x="214" y="384"/>
                    </a:cubicBezTo>
                    <a:cubicBezTo>
                      <a:pt x="220" y="391"/>
                      <a:pt x="223" y="395"/>
                      <a:pt x="223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2" name="Line 99">
                <a:extLst>
                  <a:ext uri="{FF2B5EF4-FFF2-40B4-BE49-F238E27FC236}">
                    <a16:creationId xmlns:a16="http://schemas.microsoft.com/office/drawing/2014/main" id="{0821D3A1-CE79-E590-8714-D29E9E530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37450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3" name="Line 100">
                <a:extLst>
                  <a:ext uri="{FF2B5EF4-FFF2-40B4-BE49-F238E27FC236}">
                    <a16:creationId xmlns:a16="http://schemas.microsoft.com/office/drawing/2014/main" id="{66219BAA-CB62-2B33-E2D9-B3E12F1F4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61288" y="1195388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4" name="Freeform 101">
                <a:extLst>
                  <a:ext uri="{FF2B5EF4-FFF2-40B4-BE49-F238E27FC236}">
                    <a16:creationId xmlns:a16="http://schemas.microsoft.com/office/drawing/2014/main" id="{12AF9DE1-50F6-5884-9FB0-DF3ED34BA768}"/>
                  </a:ext>
                </a:extLst>
              </p:cNvPr>
              <p:cNvSpPr/>
              <p:nvPr/>
            </p:nvSpPr>
            <p:spPr bwMode="auto">
              <a:xfrm>
                <a:off x="7832725" y="1162050"/>
                <a:ext cx="304800" cy="327025"/>
              </a:xfrm>
              <a:custGeom>
                <a:avLst/>
                <a:gdLst>
                  <a:gd name="T0" fmla="*/ 234 w 377"/>
                  <a:gd name="T1" fmla="*/ 268 h 404"/>
                  <a:gd name="T2" fmla="*/ 228 w 377"/>
                  <a:gd name="T3" fmla="*/ 259 h 404"/>
                  <a:gd name="T4" fmla="*/ 213 w 377"/>
                  <a:gd name="T5" fmla="*/ 236 h 404"/>
                  <a:gd name="T6" fmla="*/ 164 w 377"/>
                  <a:gd name="T7" fmla="*/ 168 h 404"/>
                  <a:gd name="T8" fmla="*/ 137 w 377"/>
                  <a:gd name="T9" fmla="*/ 131 h 404"/>
                  <a:gd name="T10" fmla="*/ 113 w 377"/>
                  <a:gd name="T11" fmla="*/ 101 h 404"/>
                  <a:gd name="T12" fmla="*/ 90 w 377"/>
                  <a:gd name="T13" fmla="*/ 71 h 404"/>
                  <a:gd name="T14" fmla="*/ 178 w 377"/>
                  <a:gd name="T15" fmla="*/ 0 h 404"/>
                  <a:gd name="T16" fmla="*/ 211 w 377"/>
                  <a:gd name="T17" fmla="*/ 43 h 404"/>
                  <a:gd name="T18" fmla="*/ 281 w 377"/>
                  <a:gd name="T19" fmla="*/ 139 h 404"/>
                  <a:gd name="T20" fmla="*/ 300 w 377"/>
                  <a:gd name="T21" fmla="*/ 165 h 404"/>
                  <a:gd name="T22" fmla="*/ 318 w 377"/>
                  <a:gd name="T23" fmla="*/ 191 h 404"/>
                  <a:gd name="T24" fmla="*/ 348 w 377"/>
                  <a:gd name="T25" fmla="*/ 238 h 404"/>
                  <a:gd name="T26" fmla="*/ 377 w 377"/>
                  <a:gd name="T27" fmla="*/ 284 h 404"/>
                  <a:gd name="T28" fmla="*/ 181 w 377"/>
                  <a:gd name="T29" fmla="*/ 404 h 404"/>
                  <a:gd name="T30" fmla="*/ 155 w 377"/>
                  <a:gd name="T31" fmla="*/ 362 h 404"/>
                  <a:gd name="T32" fmla="*/ 128 w 377"/>
                  <a:gd name="T33" fmla="*/ 320 h 404"/>
                  <a:gd name="T34" fmla="*/ 112 w 377"/>
                  <a:gd name="T35" fmla="*/ 296 h 404"/>
                  <a:gd name="T36" fmla="*/ 94 w 377"/>
                  <a:gd name="T37" fmla="*/ 272 h 404"/>
                  <a:gd name="T38" fmla="*/ 30 w 377"/>
                  <a:gd name="T39" fmla="*/ 185 h 404"/>
                  <a:gd name="T40" fmla="*/ 0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234" y="268"/>
                    </a:moveTo>
                    <a:cubicBezTo>
                      <a:pt x="234" y="268"/>
                      <a:pt x="231" y="265"/>
                      <a:pt x="228" y="259"/>
                    </a:cubicBezTo>
                    <a:cubicBezTo>
                      <a:pt x="224" y="254"/>
                      <a:pt x="219" y="246"/>
                      <a:pt x="213" y="236"/>
                    </a:cubicBezTo>
                    <a:cubicBezTo>
                      <a:pt x="199" y="218"/>
                      <a:pt x="181" y="193"/>
                      <a:pt x="164" y="168"/>
                    </a:cubicBezTo>
                    <a:cubicBezTo>
                      <a:pt x="155" y="155"/>
                      <a:pt x="146" y="143"/>
                      <a:pt x="137" y="131"/>
                    </a:cubicBezTo>
                    <a:cubicBezTo>
                      <a:pt x="129" y="120"/>
                      <a:pt x="120" y="110"/>
                      <a:pt x="113" y="101"/>
                    </a:cubicBezTo>
                    <a:cubicBezTo>
                      <a:pt x="99" y="83"/>
                      <a:pt x="90" y="71"/>
                      <a:pt x="90" y="7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8" y="0"/>
                      <a:pt x="191" y="17"/>
                      <a:pt x="211" y="43"/>
                    </a:cubicBezTo>
                    <a:cubicBezTo>
                      <a:pt x="232" y="68"/>
                      <a:pt x="256" y="104"/>
                      <a:pt x="281" y="139"/>
                    </a:cubicBezTo>
                    <a:cubicBezTo>
                      <a:pt x="288" y="148"/>
                      <a:pt x="294" y="157"/>
                      <a:pt x="300" y="165"/>
                    </a:cubicBezTo>
                    <a:cubicBezTo>
                      <a:pt x="306" y="174"/>
                      <a:pt x="312" y="183"/>
                      <a:pt x="318" y="191"/>
                    </a:cubicBezTo>
                    <a:cubicBezTo>
                      <a:pt x="329" y="208"/>
                      <a:pt x="339" y="224"/>
                      <a:pt x="348" y="238"/>
                    </a:cubicBezTo>
                    <a:cubicBezTo>
                      <a:pt x="365" y="265"/>
                      <a:pt x="377" y="284"/>
                      <a:pt x="377" y="284"/>
                    </a:cubicBezTo>
                    <a:cubicBezTo>
                      <a:pt x="181" y="404"/>
                      <a:pt x="181" y="404"/>
                      <a:pt x="181" y="404"/>
                    </a:cubicBezTo>
                    <a:cubicBezTo>
                      <a:pt x="181" y="404"/>
                      <a:pt x="171" y="387"/>
                      <a:pt x="155" y="362"/>
                    </a:cubicBezTo>
                    <a:cubicBezTo>
                      <a:pt x="147" y="350"/>
                      <a:pt x="138" y="335"/>
                      <a:pt x="128" y="320"/>
                    </a:cubicBezTo>
                    <a:cubicBezTo>
                      <a:pt x="123" y="312"/>
                      <a:pt x="117" y="304"/>
                      <a:pt x="112" y="296"/>
                    </a:cubicBezTo>
                    <a:cubicBezTo>
                      <a:pt x="106" y="288"/>
                      <a:pt x="100" y="280"/>
                      <a:pt x="94" y="272"/>
                    </a:cubicBezTo>
                    <a:cubicBezTo>
                      <a:pt x="71" y="240"/>
                      <a:pt x="49" y="207"/>
                      <a:pt x="30" y="185"/>
                    </a:cubicBezTo>
                    <a:cubicBezTo>
                      <a:pt x="12" y="161"/>
                      <a:pt x="0" y="146"/>
                      <a:pt x="0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5" name="Freeform 102">
                <a:extLst>
                  <a:ext uri="{FF2B5EF4-FFF2-40B4-BE49-F238E27FC236}">
                    <a16:creationId xmlns:a16="http://schemas.microsoft.com/office/drawing/2014/main" id="{AD6EC87F-7D06-2CA9-A574-BFAC72ABD010}"/>
                  </a:ext>
                </a:extLst>
              </p:cNvPr>
              <p:cNvSpPr/>
              <p:nvPr/>
            </p:nvSpPr>
            <p:spPr bwMode="auto">
              <a:xfrm>
                <a:off x="7978775" y="1489075"/>
                <a:ext cx="28575" cy="47625"/>
              </a:xfrm>
              <a:custGeom>
                <a:avLst/>
                <a:gdLst>
                  <a:gd name="T0" fmla="*/ 0 w 36"/>
                  <a:gd name="T1" fmla="*/ 0 h 60"/>
                  <a:gd name="T2" fmla="*/ 6 w 36"/>
                  <a:gd name="T3" fmla="*/ 9 h 60"/>
                  <a:gd name="T4" fmla="*/ 18 w 36"/>
                  <a:gd name="T5" fmla="*/ 30 h 60"/>
                  <a:gd name="T6" fmla="*/ 36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0"/>
                      <a:pt x="3" y="4"/>
                      <a:pt x="6" y="9"/>
                    </a:cubicBezTo>
                    <a:cubicBezTo>
                      <a:pt x="10" y="15"/>
                      <a:pt x="14" y="22"/>
                      <a:pt x="18" y="30"/>
                    </a:cubicBezTo>
                    <a:cubicBezTo>
                      <a:pt x="27" y="45"/>
                      <a:pt x="36" y="60"/>
                      <a:pt x="36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" name="Freeform 103">
                <a:extLst>
                  <a:ext uri="{FF2B5EF4-FFF2-40B4-BE49-F238E27FC236}">
                    <a16:creationId xmlns:a16="http://schemas.microsoft.com/office/drawing/2014/main" id="{DB78BD31-50D7-BE9D-6623-42A81EC3EE5E}"/>
                  </a:ext>
                </a:extLst>
              </p:cNvPr>
              <p:cNvSpPr/>
              <p:nvPr/>
            </p:nvSpPr>
            <p:spPr bwMode="auto">
              <a:xfrm>
                <a:off x="7796213" y="1236663"/>
                <a:ext cx="36513" cy="44450"/>
              </a:xfrm>
              <a:custGeom>
                <a:avLst/>
                <a:gdLst>
                  <a:gd name="T0" fmla="*/ 0 w 44"/>
                  <a:gd name="T1" fmla="*/ 0 h 54"/>
                  <a:gd name="T2" fmla="*/ 7 w 44"/>
                  <a:gd name="T3" fmla="*/ 8 h 54"/>
                  <a:gd name="T4" fmla="*/ 15 w 44"/>
                  <a:gd name="T5" fmla="*/ 17 h 54"/>
                  <a:gd name="T6" fmla="*/ 23 w 44"/>
                  <a:gd name="T7" fmla="*/ 27 h 54"/>
                  <a:gd name="T8" fmla="*/ 44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0"/>
                    </a:moveTo>
                    <a:cubicBezTo>
                      <a:pt x="0" y="0"/>
                      <a:pt x="3" y="3"/>
                      <a:pt x="7" y="8"/>
                    </a:cubicBezTo>
                    <a:cubicBezTo>
                      <a:pt x="10" y="11"/>
                      <a:pt x="12" y="14"/>
                      <a:pt x="15" y="17"/>
                    </a:cubicBezTo>
                    <a:cubicBezTo>
                      <a:pt x="17" y="20"/>
                      <a:pt x="20" y="23"/>
                      <a:pt x="23" y="27"/>
                    </a:cubicBezTo>
                    <a:cubicBezTo>
                      <a:pt x="33" y="40"/>
                      <a:pt x="44" y="54"/>
                      <a:pt x="44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" name="Freeform 104">
                <a:extLst>
                  <a:ext uri="{FF2B5EF4-FFF2-40B4-BE49-F238E27FC236}">
                    <a16:creationId xmlns:a16="http://schemas.microsoft.com/office/drawing/2014/main" id="{8F724636-910B-7E50-B7E7-A229DAE79033}"/>
                  </a:ext>
                </a:extLst>
              </p:cNvPr>
              <p:cNvSpPr/>
              <p:nvPr/>
            </p:nvSpPr>
            <p:spPr bwMode="auto">
              <a:xfrm>
                <a:off x="8035925" y="1497013"/>
                <a:ext cx="280988" cy="320675"/>
              </a:xfrm>
              <a:custGeom>
                <a:avLst/>
                <a:gdLst>
                  <a:gd name="T0" fmla="*/ 143 w 348"/>
                  <a:gd name="T1" fmla="*/ 132 h 396"/>
                  <a:gd name="T2" fmla="*/ 161 w 348"/>
                  <a:gd name="T3" fmla="*/ 167 h 396"/>
                  <a:gd name="T4" fmla="*/ 196 w 348"/>
                  <a:gd name="T5" fmla="*/ 243 h 396"/>
                  <a:gd name="T6" fmla="*/ 214 w 348"/>
                  <a:gd name="T7" fmla="*/ 284 h 396"/>
                  <a:gd name="T8" fmla="*/ 229 w 348"/>
                  <a:gd name="T9" fmla="*/ 320 h 396"/>
                  <a:gd name="T10" fmla="*/ 243 w 348"/>
                  <a:gd name="T11" fmla="*/ 356 h 396"/>
                  <a:gd name="T12" fmla="*/ 348 w 348"/>
                  <a:gd name="T13" fmla="*/ 315 h 396"/>
                  <a:gd name="T14" fmla="*/ 328 w 348"/>
                  <a:gd name="T15" fmla="*/ 264 h 396"/>
                  <a:gd name="T16" fmla="*/ 306 w 348"/>
                  <a:gd name="T17" fmla="*/ 213 h 396"/>
                  <a:gd name="T18" fmla="*/ 279 w 348"/>
                  <a:gd name="T19" fmla="*/ 155 h 396"/>
                  <a:gd name="T20" fmla="*/ 266 w 348"/>
                  <a:gd name="T21" fmla="*/ 126 h 396"/>
                  <a:gd name="T22" fmla="*/ 252 w 348"/>
                  <a:gd name="T23" fmla="*/ 98 h 396"/>
                  <a:gd name="T24" fmla="*/ 227 w 348"/>
                  <a:gd name="T25" fmla="*/ 48 h 396"/>
                  <a:gd name="T26" fmla="*/ 202 w 348"/>
                  <a:gd name="T27" fmla="*/ 0 h 396"/>
                  <a:gd name="T28" fmla="*/ 0 w 348"/>
                  <a:gd name="T29" fmla="*/ 110 h 396"/>
                  <a:gd name="T30" fmla="*/ 23 w 348"/>
                  <a:gd name="T31" fmla="*/ 154 h 396"/>
                  <a:gd name="T32" fmla="*/ 46 w 348"/>
                  <a:gd name="T33" fmla="*/ 199 h 396"/>
                  <a:gd name="T34" fmla="*/ 59 w 348"/>
                  <a:gd name="T35" fmla="*/ 224 h 396"/>
                  <a:gd name="T36" fmla="*/ 71 w 348"/>
                  <a:gd name="T37" fmla="*/ 251 h 396"/>
                  <a:gd name="T38" fmla="*/ 95 w 348"/>
                  <a:gd name="T39" fmla="*/ 304 h 396"/>
                  <a:gd name="T40" fmla="*/ 115 w 348"/>
                  <a:gd name="T41" fmla="*/ 350 h 396"/>
                  <a:gd name="T42" fmla="*/ 133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132"/>
                    </a:moveTo>
                    <a:cubicBezTo>
                      <a:pt x="143" y="132"/>
                      <a:pt x="150" y="146"/>
                      <a:pt x="161" y="167"/>
                    </a:cubicBezTo>
                    <a:cubicBezTo>
                      <a:pt x="171" y="187"/>
                      <a:pt x="183" y="215"/>
                      <a:pt x="196" y="243"/>
                    </a:cubicBezTo>
                    <a:cubicBezTo>
                      <a:pt x="202" y="257"/>
                      <a:pt x="208" y="271"/>
                      <a:pt x="214" y="284"/>
                    </a:cubicBezTo>
                    <a:cubicBezTo>
                      <a:pt x="220" y="297"/>
                      <a:pt x="225" y="310"/>
                      <a:pt x="229" y="320"/>
                    </a:cubicBezTo>
                    <a:cubicBezTo>
                      <a:pt x="237" y="342"/>
                      <a:pt x="243" y="356"/>
                      <a:pt x="243" y="356"/>
                    </a:cubicBezTo>
                    <a:cubicBezTo>
                      <a:pt x="348" y="315"/>
                      <a:pt x="348" y="315"/>
                      <a:pt x="348" y="315"/>
                    </a:cubicBezTo>
                    <a:cubicBezTo>
                      <a:pt x="348" y="315"/>
                      <a:pt x="340" y="294"/>
                      <a:pt x="328" y="264"/>
                    </a:cubicBezTo>
                    <a:cubicBezTo>
                      <a:pt x="322" y="249"/>
                      <a:pt x="314" y="232"/>
                      <a:pt x="306" y="213"/>
                    </a:cubicBezTo>
                    <a:cubicBezTo>
                      <a:pt x="297" y="195"/>
                      <a:pt x="288" y="175"/>
                      <a:pt x="279" y="155"/>
                    </a:cubicBezTo>
                    <a:cubicBezTo>
                      <a:pt x="275" y="145"/>
                      <a:pt x="270" y="136"/>
                      <a:pt x="266" y="126"/>
                    </a:cubicBezTo>
                    <a:cubicBezTo>
                      <a:pt x="261" y="116"/>
                      <a:pt x="256" y="107"/>
                      <a:pt x="252" y="98"/>
                    </a:cubicBezTo>
                    <a:cubicBezTo>
                      <a:pt x="243" y="80"/>
                      <a:pt x="234" y="63"/>
                      <a:pt x="227" y="48"/>
                    </a:cubicBezTo>
                    <a:cubicBezTo>
                      <a:pt x="212" y="20"/>
                      <a:pt x="202" y="0"/>
                      <a:pt x="202" y="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9" y="127"/>
                      <a:pt x="23" y="154"/>
                    </a:cubicBezTo>
                    <a:cubicBezTo>
                      <a:pt x="29" y="167"/>
                      <a:pt x="37" y="182"/>
                      <a:pt x="46" y="199"/>
                    </a:cubicBezTo>
                    <a:cubicBezTo>
                      <a:pt x="50" y="207"/>
                      <a:pt x="54" y="215"/>
                      <a:pt x="59" y="224"/>
                    </a:cubicBezTo>
                    <a:cubicBezTo>
                      <a:pt x="63" y="233"/>
                      <a:pt x="67" y="242"/>
                      <a:pt x="71" y="251"/>
                    </a:cubicBezTo>
                    <a:cubicBezTo>
                      <a:pt x="79" y="269"/>
                      <a:pt x="87" y="287"/>
                      <a:pt x="95" y="304"/>
                    </a:cubicBezTo>
                    <a:cubicBezTo>
                      <a:pt x="102" y="321"/>
                      <a:pt x="110" y="336"/>
                      <a:pt x="115" y="350"/>
                    </a:cubicBezTo>
                    <a:cubicBezTo>
                      <a:pt x="126" y="377"/>
                      <a:pt x="133" y="396"/>
                      <a:pt x="133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8" name="Line 105">
                <a:extLst>
                  <a:ext uri="{FF2B5EF4-FFF2-40B4-BE49-F238E27FC236}">
                    <a16:creationId xmlns:a16="http://schemas.microsoft.com/office/drawing/2014/main" id="{30A79FA4-FB2C-0812-F92C-38BE19152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7350" y="1536700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9" name="Freeform 106">
                <a:extLst>
                  <a:ext uri="{FF2B5EF4-FFF2-40B4-BE49-F238E27FC236}">
                    <a16:creationId xmlns:a16="http://schemas.microsoft.com/office/drawing/2014/main" id="{18A90ED3-A7AD-91EC-A0F7-9AA9687867D8}"/>
                  </a:ext>
                </a:extLst>
              </p:cNvPr>
              <p:cNvSpPr/>
              <p:nvPr/>
            </p:nvSpPr>
            <p:spPr bwMode="auto">
              <a:xfrm>
                <a:off x="8142288" y="1817688"/>
                <a:ext cx="20638" cy="50800"/>
              </a:xfrm>
              <a:custGeom>
                <a:avLst/>
                <a:gdLst>
                  <a:gd name="T0" fmla="*/ 25 w 25"/>
                  <a:gd name="T1" fmla="*/ 64 h 64"/>
                  <a:gd name="T2" fmla="*/ 21 w 25"/>
                  <a:gd name="T3" fmla="*/ 54 h 64"/>
                  <a:gd name="T4" fmla="*/ 13 w 25"/>
                  <a:gd name="T5" fmla="*/ 32 h 64"/>
                  <a:gd name="T6" fmla="*/ 0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25" y="64"/>
                    </a:moveTo>
                    <a:cubicBezTo>
                      <a:pt x="25" y="64"/>
                      <a:pt x="24" y="60"/>
                      <a:pt x="21" y="54"/>
                    </a:cubicBezTo>
                    <a:cubicBezTo>
                      <a:pt x="19" y="48"/>
                      <a:pt x="16" y="40"/>
                      <a:pt x="13" y="32"/>
                    </a:cubicBezTo>
                    <a:cubicBezTo>
                      <a:pt x="6" y="16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0" name="Freeform 107">
                <a:extLst>
                  <a:ext uri="{FF2B5EF4-FFF2-40B4-BE49-F238E27FC236}">
                    <a16:creationId xmlns:a16="http://schemas.microsoft.com/office/drawing/2014/main" id="{EE8D680D-43B6-9D6F-0488-35A848EB7189}"/>
                  </a:ext>
                </a:extLst>
              </p:cNvPr>
              <p:cNvSpPr/>
              <p:nvPr/>
            </p:nvSpPr>
            <p:spPr bwMode="auto">
              <a:xfrm>
                <a:off x="8180388" y="1860550"/>
                <a:ext cx="247650" cy="307975"/>
              </a:xfrm>
              <a:custGeom>
                <a:avLst/>
                <a:gdLst>
                  <a:gd name="T0" fmla="*/ 177 w 307"/>
                  <a:gd name="T1" fmla="*/ 271 h 381"/>
                  <a:gd name="T2" fmla="*/ 169 w 307"/>
                  <a:gd name="T3" fmla="*/ 234 h 381"/>
                  <a:gd name="T4" fmla="*/ 159 w 307"/>
                  <a:gd name="T5" fmla="*/ 196 h 381"/>
                  <a:gd name="T6" fmla="*/ 147 w 307"/>
                  <a:gd name="T7" fmla="*/ 153 h 381"/>
                  <a:gd name="T8" fmla="*/ 134 w 307"/>
                  <a:gd name="T9" fmla="*/ 110 h 381"/>
                  <a:gd name="T10" fmla="*/ 129 w 307"/>
                  <a:gd name="T11" fmla="*/ 90 h 381"/>
                  <a:gd name="T12" fmla="*/ 123 w 307"/>
                  <a:gd name="T13" fmla="*/ 72 h 381"/>
                  <a:gd name="T14" fmla="*/ 110 w 307"/>
                  <a:gd name="T15" fmla="*/ 36 h 381"/>
                  <a:gd name="T16" fmla="*/ 217 w 307"/>
                  <a:gd name="T17" fmla="*/ 0 h 381"/>
                  <a:gd name="T18" fmla="*/ 234 w 307"/>
                  <a:gd name="T19" fmla="*/ 52 h 381"/>
                  <a:gd name="T20" fmla="*/ 267 w 307"/>
                  <a:gd name="T21" fmla="*/ 166 h 381"/>
                  <a:gd name="T22" fmla="*/ 276 w 307"/>
                  <a:gd name="T23" fmla="*/ 197 h 381"/>
                  <a:gd name="T24" fmla="*/ 283 w 307"/>
                  <a:gd name="T25" fmla="*/ 228 h 381"/>
                  <a:gd name="T26" fmla="*/ 295 w 307"/>
                  <a:gd name="T27" fmla="*/ 282 h 381"/>
                  <a:gd name="T28" fmla="*/ 304 w 307"/>
                  <a:gd name="T29" fmla="*/ 320 h 381"/>
                  <a:gd name="T30" fmla="*/ 307 w 307"/>
                  <a:gd name="T31" fmla="*/ 335 h 381"/>
                  <a:gd name="T32" fmla="*/ 82 w 307"/>
                  <a:gd name="T33" fmla="*/ 381 h 381"/>
                  <a:gd name="T34" fmla="*/ 80 w 307"/>
                  <a:gd name="T35" fmla="*/ 367 h 381"/>
                  <a:gd name="T36" fmla="*/ 71 w 307"/>
                  <a:gd name="T37" fmla="*/ 332 h 381"/>
                  <a:gd name="T38" fmla="*/ 60 w 307"/>
                  <a:gd name="T39" fmla="*/ 283 h 381"/>
                  <a:gd name="T40" fmla="*/ 54 w 307"/>
                  <a:gd name="T41" fmla="*/ 255 h 381"/>
                  <a:gd name="T42" fmla="*/ 46 w 307"/>
                  <a:gd name="T43" fmla="*/ 227 h 381"/>
                  <a:gd name="T44" fmla="*/ 16 w 307"/>
                  <a:gd name="T45" fmla="*/ 123 h 381"/>
                  <a:gd name="T46" fmla="*/ 0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271"/>
                    </a:moveTo>
                    <a:cubicBezTo>
                      <a:pt x="177" y="271"/>
                      <a:pt x="174" y="256"/>
                      <a:pt x="169" y="234"/>
                    </a:cubicBezTo>
                    <a:cubicBezTo>
                      <a:pt x="167" y="223"/>
                      <a:pt x="163" y="210"/>
                      <a:pt x="159" y="196"/>
                    </a:cubicBezTo>
                    <a:cubicBezTo>
                      <a:pt x="155" y="182"/>
                      <a:pt x="151" y="168"/>
                      <a:pt x="147" y="153"/>
                    </a:cubicBezTo>
                    <a:cubicBezTo>
                      <a:pt x="142" y="138"/>
                      <a:pt x="138" y="123"/>
                      <a:pt x="134" y="110"/>
                    </a:cubicBezTo>
                    <a:cubicBezTo>
                      <a:pt x="132" y="103"/>
                      <a:pt x="131" y="96"/>
                      <a:pt x="129" y="90"/>
                    </a:cubicBezTo>
                    <a:cubicBezTo>
                      <a:pt x="126" y="84"/>
                      <a:pt x="124" y="78"/>
                      <a:pt x="123" y="72"/>
                    </a:cubicBezTo>
                    <a:cubicBezTo>
                      <a:pt x="115" y="50"/>
                      <a:pt x="110" y="36"/>
                      <a:pt x="110" y="36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0"/>
                      <a:pt x="224" y="21"/>
                      <a:pt x="234" y="52"/>
                    </a:cubicBezTo>
                    <a:cubicBezTo>
                      <a:pt x="244" y="83"/>
                      <a:pt x="255" y="125"/>
                      <a:pt x="267" y="166"/>
                    </a:cubicBezTo>
                    <a:cubicBezTo>
                      <a:pt x="270" y="177"/>
                      <a:pt x="273" y="187"/>
                      <a:pt x="276" y="197"/>
                    </a:cubicBezTo>
                    <a:cubicBezTo>
                      <a:pt x="278" y="208"/>
                      <a:pt x="281" y="218"/>
                      <a:pt x="283" y="228"/>
                    </a:cubicBezTo>
                    <a:cubicBezTo>
                      <a:pt x="287" y="248"/>
                      <a:pt x="292" y="266"/>
                      <a:pt x="295" y="282"/>
                    </a:cubicBezTo>
                    <a:cubicBezTo>
                      <a:pt x="299" y="298"/>
                      <a:pt x="302" y="311"/>
                      <a:pt x="304" y="320"/>
                    </a:cubicBezTo>
                    <a:cubicBezTo>
                      <a:pt x="306" y="330"/>
                      <a:pt x="307" y="335"/>
                      <a:pt x="307" y="335"/>
                    </a:cubicBezTo>
                    <a:cubicBezTo>
                      <a:pt x="82" y="381"/>
                      <a:pt x="82" y="381"/>
                      <a:pt x="82" y="381"/>
                    </a:cubicBezTo>
                    <a:cubicBezTo>
                      <a:pt x="82" y="381"/>
                      <a:pt x="82" y="376"/>
                      <a:pt x="80" y="367"/>
                    </a:cubicBezTo>
                    <a:cubicBezTo>
                      <a:pt x="78" y="359"/>
                      <a:pt x="75" y="347"/>
                      <a:pt x="71" y="332"/>
                    </a:cubicBezTo>
                    <a:cubicBezTo>
                      <a:pt x="68" y="318"/>
                      <a:pt x="64" y="301"/>
                      <a:pt x="60" y="283"/>
                    </a:cubicBezTo>
                    <a:cubicBezTo>
                      <a:pt x="58" y="274"/>
                      <a:pt x="56" y="265"/>
                      <a:pt x="54" y="255"/>
                    </a:cubicBezTo>
                    <a:cubicBezTo>
                      <a:pt x="52" y="246"/>
                      <a:pt x="49" y="237"/>
                      <a:pt x="46" y="227"/>
                    </a:cubicBezTo>
                    <a:cubicBezTo>
                      <a:pt x="35" y="189"/>
                      <a:pt x="25" y="151"/>
                      <a:pt x="16" y="123"/>
                    </a:cubicBezTo>
                    <a:cubicBezTo>
                      <a:pt x="7" y="95"/>
                      <a:pt x="0" y="76"/>
                      <a:pt x="0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1" name="Line 108">
                <a:extLst>
                  <a:ext uri="{FF2B5EF4-FFF2-40B4-BE49-F238E27FC236}">
                    <a16:creationId xmlns:a16="http://schemas.microsoft.com/office/drawing/2014/main" id="{4FAD8125-A8A4-91A7-E7F4-5F0D7A498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7063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2" name="Line 109">
                <a:extLst>
                  <a:ext uri="{FF2B5EF4-FFF2-40B4-BE49-F238E27FC236}">
                    <a16:creationId xmlns:a16="http://schemas.microsoft.com/office/drawing/2014/main" id="{EFB06E76-47D9-CEE9-5C2F-24DCE814F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2925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3" name="Freeform 110">
                <a:extLst>
                  <a:ext uri="{FF2B5EF4-FFF2-40B4-BE49-F238E27FC236}">
                    <a16:creationId xmlns:a16="http://schemas.microsoft.com/office/drawing/2014/main" id="{87FBEB95-B45C-C631-BE2B-A187FEE123A5}"/>
                  </a:ext>
                </a:extLst>
              </p:cNvPr>
              <p:cNvSpPr/>
              <p:nvPr/>
            </p:nvSpPr>
            <p:spPr bwMode="auto">
              <a:xfrm>
                <a:off x="8266113" y="2251075"/>
                <a:ext cx="206375" cy="280988"/>
              </a:xfrm>
              <a:custGeom>
                <a:avLst/>
                <a:gdLst>
                  <a:gd name="T0" fmla="*/ 127 w 256"/>
                  <a:gd name="T1" fmla="*/ 104 h 348"/>
                  <a:gd name="T2" fmla="*/ 132 w 256"/>
                  <a:gd name="T3" fmla="*/ 142 h 348"/>
                  <a:gd name="T4" fmla="*/ 138 w 256"/>
                  <a:gd name="T5" fmla="*/ 225 h 348"/>
                  <a:gd name="T6" fmla="*/ 142 w 256"/>
                  <a:gd name="T7" fmla="*/ 270 h 348"/>
                  <a:gd name="T8" fmla="*/ 143 w 256"/>
                  <a:gd name="T9" fmla="*/ 309 h 348"/>
                  <a:gd name="T10" fmla="*/ 144 w 256"/>
                  <a:gd name="T11" fmla="*/ 348 h 348"/>
                  <a:gd name="T12" fmla="*/ 256 w 256"/>
                  <a:gd name="T13" fmla="*/ 345 h 348"/>
                  <a:gd name="T14" fmla="*/ 255 w 256"/>
                  <a:gd name="T15" fmla="*/ 291 h 348"/>
                  <a:gd name="T16" fmla="*/ 252 w 256"/>
                  <a:gd name="T17" fmla="*/ 235 h 348"/>
                  <a:gd name="T18" fmla="*/ 247 w 256"/>
                  <a:gd name="T19" fmla="*/ 172 h 348"/>
                  <a:gd name="T20" fmla="*/ 234 w 256"/>
                  <a:gd name="T21" fmla="*/ 53 h 348"/>
                  <a:gd name="T22" fmla="*/ 227 w 256"/>
                  <a:gd name="T23" fmla="*/ 0 h 348"/>
                  <a:gd name="T24" fmla="*/ 0 w 256"/>
                  <a:gd name="T25" fmla="*/ 33 h 348"/>
                  <a:gd name="T26" fmla="*/ 6 w 256"/>
                  <a:gd name="T27" fmla="*/ 82 h 348"/>
                  <a:gd name="T28" fmla="*/ 18 w 256"/>
                  <a:gd name="T29" fmla="*/ 190 h 348"/>
                  <a:gd name="T30" fmla="*/ 22 w 256"/>
                  <a:gd name="T31" fmla="*/ 248 h 348"/>
                  <a:gd name="T32" fmla="*/ 25 w 256"/>
                  <a:gd name="T33" fmla="*/ 298 h 348"/>
                  <a:gd name="T34" fmla="*/ 27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104"/>
                    </a:moveTo>
                    <a:cubicBezTo>
                      <a:pt x="127" y="104"/>
                      <a:pt x="129" y="119"/>
                      <a:pt x="132" y="142"/>
                    </a:cubicBezTo>
                    <a:cubicBezTo>
                      <a:pt x="133" y="164"/>
                      <a:pt x="136" y="195"/>
                      <a:pt x="138" y="225"/>
                    </a:cubicBezTo>
                    <a:cubicBezTo>
                      <a:pt x="139" y="241"/>
                      <a:pt x="140" y="256"/>
                      <a:pt x="142" y="270"/>
                    </a:cubicBezTo>
                    <a:cubicBezTo>
                      <a:pt x="143" y="285"/>
                      <a:pt x="142" y="298"/>
                      <a:pt x="143" y="309"/>
                    </a:cubicBezTo>
                    <a:cubicBezTo>
                      <a:pt x="143" y="332"/>
                      <a:pt x="144" y="348"/>
                      <a:pt x="144" y="348"/>
                    </a:cubicBezTo>
                    <a:cubicBezTo>
                      <a:pt x="256" y="345"/>
                      <a:pt x="256" y="345"/>
                      <a:pt x="256" y="345"/>
                    </a:cubicBezTo>
                    <a:cubicBezTo>
                      <a:pt x="256" y="345"/>
                      <a:pt x="256" y="323"/>
                      <a:pt x="255" y="291"/>
                    </a:cubicBezTo>
                    <a:cubicBezTo>
                      <a:pt x="255" y="274"/>
                      <a:pt x="253" y="256"/>
                      <a:pt x="252" y="235"/>
                    </a:cubicBezTo>
                    <a:cubicBezTo>
                      <a:pt x="250" y="215"/>
                      <a:pt x="248" y="193"/>
                      <a:pt x="247" y="172"/>
                    </a:cubicBezTo>
                    <a:cubicBezTo>
                      <a:pt x="244" y="129"/>
                      <a:pt x="238" y="86"/>
                      <a:pt x="234" y="53"/>
                    </a:cubicBezTo>
                    <a:cubicBezTo>
                      <a:pt x="230" y="21"/>
                      <a:pt x="227" y="0"/>
                      <a:pt x="227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3" y="53"/>
                      <a:pt x="6" y="82"/>
                    </a:cubicBezTo>
                    <a:cubicBezTo>
                      <a:pt x="10" y="111"/>
                      <a:pt x="16" y="150"/>
                      <a:pt x="18" y="190"/>
                    </a:cubicBezTo>
                    <a:cubicBezTo>
                      <a:pt x="20" y="210"/>
                      <a:pt x="21" y="229"/>
                      <a:pt x="22" y="248"/>
                    </a:cubicBezTo>
                    <a:cubicBezTo>
                      <a:pt x="24" y="266"/>
                      <a:pt x="26" y="283"/>
                      <a:pt x="25" y="298"/>
                    </a:cubicBezTo>
                    <a:cubicBezTo>
                      <a:pt x="26" y="328"/>
                      <a:pt x="27" y="347"/>
                      <a:pt x="27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4" name="Freeform 111">
                <a:extLst>
                  <a:ext uri="{FF2B5EF4-FFF2-40B4-BE49-F238E27FC236}">
                    <a16:creationId xmlns:a16="http://schemas.microsoft.com/office/drawing/2014/main" id="{103F9E2B-A08C-01AF-6E7F-13E51C672ABB}"/>
                  </a:ext>
                </a:extLst>
              </p:cNvPr>
              <p:cNvSpPr/>
              <p:nvPr/>
            </p:nvSpPr>
            <p:spPr bwMode="auto">
              <a:xfrm>
                <a:off x="8256588" y="2224088"/>
                <a:ext cx="9525" cy="53975"/>
              </a:xfrm>
              <a:custGeom>
                <a:avLst/>
                <a:gdLst>
                  <a:gd name="T0" fmla="*/ 11 w 11"/>
                  <a:gd name="T1" fmla="*/ 68 h 68"/>
                  <a:gd name="T2" fmla="*/ 10 w 11"/>
                  <a:gd name="T3" fmla="*/ 57 h 68"/>
                  <a:gd name="T4" fmla="*/ 6 w 11"/>
                  <a:gd name="T5" fmla="*/ 34 h 68"/>
                  <a:gd name="T6" fmla="*/ 0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68"/>
                    </a:moveTo>
                    <a:cubicBezTo>
                      <a:pt x="11" y="68"/>
                      <a:pt x="11" y="64"/>
                      <a:pt x="10" y="57"/>
                    </a:cubicBezTo>
                    <a:cubicBezTo>
                      <a:pt x="9" y="51"/>
                      <a:pt x="7" y="42"/>
                      <a:pt x="6" y="34"/>
                    </a:cubicBezTo>
                    <a:cubicBezTo>
                      <a:pt x="3" y="17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" name="Line 112">
                <a:extLst>
                  <a:ext uri="{FF2B5EF4-FFF2-40B4-BE49-F238E27FC236}">
                    <a16:creationId xmlns:a16="http://schemas.microsoft.com/office/drawing/2014/main" id="{D3A934E8-FFAE-9F38-F359-A99726DD0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88338" y="2532063"/>
                <a:ext cx="1588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3C2E5149-4D55-59EC-9CC1-414B6B162A79}"/>
                </a:ext>
              </a:extLst>
            </p:cNvPr>
            <p:cNvSpPr/>
            <p:nvPr/>
          </p:nvSpPr>
          <p:spPr>
            <a:xfrm>
              <a:off x="4373286" y="935826"/>
              <a:ext cx="3448965" cy="3448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26" name="文本框 460">
            <a:extLst>
              <a:ext uri="{FF2B5EF4-FFF2-40B4-BE49-F238E27FC236}">
                <a16:creationId xmlns:a16="http://schemas.microsoft.com/office/drawing/2014/main" id="{1D5E55DE-BBD3-4DE3-160A-FE500F5C40FE}"/>
              </a:ext>
            </a:extLst>
          </p:cNvPr>
          <p:cNvSpPr txBox="1"/>
          <p:nvPr/>
        </p:nvSpPr>
        <p:spPr>
          <a:xfrm>
            <a:off x="4538904" y="2960478"/>
            <a:ext cx="3244827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>
                <a:solidFill>
                  <a:srgbClr val="000560"/>
                </a:solidFill>
              </a:rPr>
              <a:t>解决方案</a:t>
            </a:r>
          </a:p>
        </p:txBody>
      </p:sp>
      <p:sp>
        <p:nvSpPr>
          <p:cNvPr id="227" name="文本框 231">
            <a:extLst>
              <a:ext uri="{FF2B5EF4-FFF2-40B4-BE49-F238E27FC236}">
                <a16:creationId xmlns:a16="http://schemas.microsoft.com/office/drawing/2014/main" id="{77D34450-CCE9-CAE3-1B25-91C5C8D28EAD}"/>
              </a:ext>
            </a:extLst>
          </p:cNvPr>
          <p:cNvSpPr txBox="1"/>
          <p:nvPr/>
        </p:nvSpPr>
        <p:spPr>
          <a:xfrm flipH="1">
            <a:off x="5138675" y="2392756"/>
            <a:ext cx="197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PART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  </a:t>
            </a:r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03</a:t>
            </a:r>
            <a:endParaRPr kumimoji="1" lang="en-US" altLang="zh-CN" sz="5400" dirty="0">
              <a:solidFill>
                <a:schemeClr val="tx1">
                  <a:lumMod val="50000"/>
                  <a:lumOff val="50000"/>
                </a:schemeClr>
              </a:solidFill>
              <a:latin typeface="Algerian" panose="04020705040A02060702" pitchFamily="82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5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1F84CAB8-C201-1492-821D-AEB6F2126027}"/>
              </a:ext>
            </a:extLst>
          </p:cNvPr>
          <p:cNvGrpSpPr/>
          <p:nvPr/>
        </p:nvGrpSpPr>
        <p:grpSpPr>
          <a:xfrm>
            <a:off x="1850097" y="2330400"/>
            <a:ext cx="1787769" cy="773723"/>
            <a:chOff x="3355607" y="778894"/>
            <a:chExt cx="1787769" cy="773723"/>
          </a:xfrm>
        </p:grpSpPr>
        <p:sp>
          <p:nvSpPr>
            <p:cNvPr id="4" name="流程图: 磁盘 3">
              <a:extLst>
                <a:ext uri="{FF2B5EF4-FFF2-40B4-BE49-F238E27FC236}">
                  <a16:creationId xmlns:a16="http://schemas.microsoft.com/office/drawing/2014/main" id="{8EEA8C04-6426-5A4E-C018-663D97DB9941}"/>
                </a:ext>
              </a:extLst>
            </p:cNvPr>
            <p:cNvSpPr/>
            <p:nvPr/>
          </p:nvSpPr>
          <p:spPr>
            <a:xfrm>
              <a:off x="3355607" y="778894"/>
              <a:ext cx="1019908" cy="773723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2E86857-8A53-B577-A673-8EF500B3DC9B}"/>
                </a:ext>
              </a:extLst>
            </p:cNvPr>
            <p:cNvSpPr txBox="1"/>
            <p:nvPr/>
          </p:nvSpPr>
          <p:spPr>
            <a:xfrm>
              <a:off x="3355607" y="1120371"/>
              <a:ext cx="1787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</a:rPr>
                <a:t>train.json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48D94F1-06B3-0145-C34B-CE25A2F72C06}"/>
              </a:ext>
            </a:extLst>
          </p:cNvPr>
          <p:cNvGrpSpPr/>
          <p:nvPr/>
        </p:nvGrpSpPr>
        <p:grpSpPr>
          <a:xfrm>
            <a:off x="5559298" y="894834"/>
            <a:ext cx="1035377" cy="773723"/>
            <a:chOff x="3710855" y="874024"/>
            <a:chExt cx="1035377" cy="773723"/>
          </a:xfrm>
        </p:grpSpPr>
        <p:sp>
          <p:nvSpPr>
            <p:cNvPr id="6" name="流程图: 磁盘 5">
              <a:extLst>
                <a:ext uri="{FF2B5EF4-FFF2-40B4-BE49-F238E27FC236}">
                  <a16:creationId xmlns:a16="http://schemas.microsoft.com/office/drawing/2014/main" id="{EA5DB378-6C5F-2BD8-1ED9-8862979D44A9}"/>
                </a:ext>
              </a:extLst>
            </p:cNvPr>
            <p:cNvSpPr/>
            <p:nvPr/>
          </p:nvSpPr>
          <p:spPr>
            <a:xfrm>
              <a:off x="3714993" y="874024"/>
              <a:ext cx="1019908" cy="773723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72DE21F-1529-DFF9-C61E-55ADF043085D}"/>
                </a:ext>
              </a:extLst>
            </p:cNvPr>
            <p:cNvSpPr txBox="1"/>
            <p:nvPr/>
          </p:nvSpPr>
          <p:spPr>
            <a:xfrm>
              <a:off x="3710855" y="1222939"/>
              <a:ext cx="103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Consolas" panose="020B0609020204030204" pitchFamily="49" charset="0"/>
                </a:rPr>
                <a:t>testA.json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箭头: 下 8">
            <a:extLst>
              <a:ext uri="{FF2B5EF4-FFF2-40B4-BE49-F238E27FC236}">
                <a16:creationId xmlns:a16="http://schemas.microsoft.com/office/drawing/2014/main" id="{F56F1ECF-E234-ED2E-71E6-AC8C3EB89130}"/>
              </a:ext>
            </a:extLst>
          </p:cNvPr>
          <p:cNvSpPr/>
          <p:nvPr/>
        </p:nvSpPr>
        <p:spPr>
          <a:xfrm>
            <a:off x="2160759" y="3258437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B980D41-8785-C1BB-8E01-74714ABE6765}"/>
              </a:ext>
            </a:extLst>
          </p:cNvPr>
          <p:cNvSpPr/>
          <p:nvPr/>
        </p:nvSpPr>
        <p:spPr>
          <a:xfrm>
            <a:off x="5832033" y="1789658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9C406CB-A9E3-E6FF-F6E9-A141EB76FBDE}"/>
              </a:ext>
            </a:extLst>
          </p:cNvPr>
          <p:cNvGrpSpPr/>
          <p:nvPr/>
        </p:nvGrpSpPr>
        <p:grpSpPr>
          <a:xfrm>
            <a:off x="4377654" y="2147606"/>
            <a:ext cx="4131915" cy="2153996"/>
            <a:chOff x="6250314" y="1976254"/>
            <a:chExt cx="4131915" cy="215399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B2F876A-218D-30B9-D165-3A972D132ED5}"/>
                </a:ext>
              </a:extLst>
            </p:cNvPr>
            <p:cNvSpPr txBox="1"/>
            <p:nvPr/>
          </p:nvSpPr>
          <p:spPr>
            <a:xfrm>
              <a:off x="8582736" y="2963975"/>
              <a:ext cx="17994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Consolas" panose="020B0609020204030204" pitchFamily="49" charset="0"/>
                </a:rPr>
                <a:t>Filtering</a:t>
              </a:r>
              <a:endParaRPr lang="zh-CN" altLang="en-US" sz="1000" dirty="0">
                <a:latin typeface="Consolas" panose="020B0609020204030204" pitchFamily="49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D4AAE78-2C04-92FC-0DB0-25B30ADCF523}"/>
                </a:ext>
              </a:extLst>
            </p:cNvPr>
            <p:cNvGrpSpPr/>
            <p:nvPr/>
          </p:nvGrpSpPr>
          <p:grpSpPr>
            <a:xfrm>
              <a:off x="6250314" y="1976254"/>
              <a:ext cx="3471385" cy="2153996"/>
              <a:chOff x="6250314" y="1976254"/>
              <a:chExt cx="3471385" cy="2153996"/>
            </a:xfrm>
          </p:grpSpPr>
          <p:sp>
            <p:nvSpPr>
              <p:cNvPr id="11" name="双括号 10">
                <a:extLst>
                  <a:ext uri="{FF2B5EF4-FFF2-40B4-BE49-F238E27FC236}">
                    <a16:creationId xmlns:a16="http://schemas.microsoft.com/office/drawing/2014/main" id="{7820FB6C-E1BD-96EB-1C93-9EF7F842DE9F}"/>
                  </a:ext>
                </a:extLst>
              </p:cNvPr>
              <p:cNvSpPr/>
              <p:nvPr/>
            </p:nvSpPr>
            <p:spPr>
              <a:xfrm>
                <a:off x="6668618" y="2318698"/>
                <a:ext cx="1528233" cy="522431"/>
              </a:xfrm>
              <a:prstGeom prst="bracketPair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3E58D4-B2A2-3759-B23A-A1B3D1C72D9B}"/>
                  </a:ext>
                </a:extLst>
              </p:cNvPr>
              <p:cNvSpPr txBox="1"/>
              <p:nvPr/>
            </p:nvSpPr>
            <p:spPr>
              <a:xfrm>
                <a:off x="6295433" y="2041699"/>
                <a:ext cx="17994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onsolas" panose="020B0609020204030204" pitchFamily="49" charset="0"/>
                  </a:rPr>
                  <a:t>Class</a:t>
                </a:r>
                <a:r>
                  <a:rPr lang="zh-CN" alt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12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0  1  2 </a:t>
                </a:r>
                <a:r>
                  <a:rPr lang="en-US" altLang="zh-CN" sz="1200" dirty="0">
                    <a:latin typeface="Consolas" panose="020B0609020204030204" pitchFamily="49" charset="0"/>
                  </a:rPr>
                  <a:t>…  </a:t>
                </a:r>
                <a:r>
                  <a:rPr lang="en-US" altLang="zh-CN" sz="12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35</a:t>
                </a:r>
                <a:endParaRPr lang="zh-CN" altLang="en-US" sz="12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7DBF25C-52E7-3D02-CE7B-4957E21A8EF7}"/>
                  </a:ext>
                </a:extLst>
              </p:cNvPr>
              <p:cNvSpPr txBox="1"/>
              <p:nvPr/>
            </p:nvSpPr>
            <p:spPr>
              <a:xfrm>
                <a:off x="6732118" y="2257676"/>
                <a:ext cx="1799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latin typeface="Consolas" panose="020B0609020204030204" pitchFamily="49" charset="0"/>
                  </a:rPr>
                  <a:t>0.95 0.01 0.01 …  0.01</a:t>
                </a:r>
              </a:p>
              <a:p>
                <a:r>
                  <a:rPr lang="en-US" altLang="zh-CN" sz="800" dirty="0">
                    <a:latin typeface="Consolas" panose="020B0609020204030204" pitchFamily="49" charset="0"/>
                  </a:rPr>
                  <a:t>0.87 0.01 0.03 …  0.01</a:t>
                </a:r>
              </a:p>
              <a:p>
                <a:r>
                  <a:rPr lang="en-US" altLang="zh-CN" sz="800" dirty="0">
                    <a:latin typeface="Consolas" panose="020B0609020204030204" pitchFamily="49" charset="0"/>
                  </a:rPr>
                  <a:t>0.02 0.10 0.10 …  0.78</a:t>
                </a:r>
              </a:p>
              <a:p>
                <a:r>
                  <a:rPr lang="en-US" altLang="zh-CN" sz="800" dirty="0">
                    <a:latin typeface="Consolas" panose="020B0609020204030204" pitchFamily="49" charset="0"/>
                  </a:rPr>
                  <a:t>          ...</a:t>
                </a:r>
                <a:endParaRPr lang="zh-CN" altLang="en-US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18C609-65EC-C14A-8F25-5BBF1D26F7B4}"/>
                  </a:ext>
                </a:extLst>
              </p:cNvPr>
              <p:cNvSpPr txBox="1"/>
              <p:nvPr/>
            </p:nvSpPr>
            <p:spPr>
              <a:xfrm>
                <a:off x="6834043" y="2824453"/>
                <a:ext cx="17994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Consolas" panose="020B0609020204030204" pitchFamily="49" charset="0"/>
                  </a:rPr>
                  <a:t>Softmax Score</a:t>
                </a:r>
                <a:endParaRPr lang="zh-CN" altLang="en-US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双括号 14">
                <a:extLst>
                  <a:ext uri="{FF2B5EF4-FFF2-40B4-BE49-F238E27FC236}">
                    <a16:creationId xmlns:a16="http://schemas.microsoft.com/office/drawing/2014/main" id="{C005BE73-986A-D5D1-F334-2B8A63104B5C}"/>
                  </a:ext>
                </a:extLst>
              </p:cNvPr>
              <p:cNvSpPr/>
              <p:nvPr/>
            </p:nvSpPr>
            <p:spPr>
              <a:xfrm>
                <a:off x="6668618" y="3315214"/>
                <a:ext cx="1528233" cy="246222"/>
              </a:xfrm>
              <a:prstGeom prst="bracketPair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BE8CC7-F293-1822-5E9A-A156AA57A835}"/>
                  </a:ext>
                </a:extLst>
              </p:cNvPr>
              <p:cNvSpPr txBox="1"/>
              <p:nvPr/>
            </p:nvSpPr>
            <p:spPr>
              <a:xfrm>
                <a:off x="6668618" y="3543437"/>
                <a:ext cx="17994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Consolas" panose="020B0609020204030204" pitchFamily="49" charset="0"/>
                  </a:rPr>
                  <a:t>Class-wise threshold</a:t>
                </a:r>
                <a:endParaRPr lang="zh-CN" altLang="en-US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A3F487-DCEE-06C2-8A29-D4494FB14591}"/>
                  </a:ext>
                </a:extLst>
              </p:cNvPr>
              <p:cNvSpPr txBox="1"/>
              <p:nvPr/>
            </p:nvSpPr>
            <p:spPr>
              <a:xfrm>
                <a:off x="6732117" y="3330603"/>
                <a:ext cx="17994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0.92 0.90 0.90 </a:t>
                </a:r>
                <a:r>
                  <a:rPr lang="en-US" altLang="zh-CN" sz="800" dirty="0">
                    <a:latin typeface="Consolas" panose="020B0609020204030204" pitchFamily="49" charset="0"/>
                  </a:rPr>
                  <a:t>…  </a:t>
                </a:r>
                <a:r>
                  <a:rPr lang="en-US" altLang="zh-CN" sz="8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0.75</a:t>
                </a:r>
              </a:p>
            </p:txBody>
          </p:sp>
          <p:sp>
            <p:nvSpPr>
              <p:cNvPr id="18" name="箭头: 下弧形 17">
                <a:extLst>
                  <a:ext uri="{FF2B5EF4-FFF2-40B4-BE49-F238E27FC236}">
                    <a16:creationId xmlns:a16="http://schemas.microsoft.com/office/drawing/2014/main" id="{0A3E75EF-C380-45DD-FEC3-FA92AE3AF389}"/>
                  </a:ext>
                </a:extLst>
              </p:cNvPr>
              <p:cNvSpPr/>
              <p:nvPr/>
            </p:nvSpPr>
            <p:spPr>
              <a:xfrm rot="16464633">
                <a:off x="8087151" y="2956179"/>
                <a:ext cx="760368" cy="274741"/>
              </a:xfrm>
              <a:prstGeom prst="curvedUp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乘号 19">
                <a:extLst>
                  <a:ext uri="{FF2B5EF4-FFF2-40B4-BE49-F238E27FC236}">
                    <a16:creationId xmlns:a16="http://schemas.microsoft.com/office/drawing/2014/main" id="{23BFA961-D9AE-14F4-0328-14B10A389AA1}"/>
                  </a:ext>
                </a:extLst>
              </p:cNvPr>
              <p:cNvSpPr/>
              <p:nvPr/>
            </p:nvSpPr>
            <p:spPr>
              <a:xfrm>
                <a:off x="8220046" y="2404890"/>
                <a:ext cx="173051" cy="166752"/>
              </a:xfrm>
              <a:prstGeom prst="mathMultiply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L 形 20">
                <a:extLst>
                  <a:ext uri="{FF2B5EF4-FFF2-40B4-BE49-F238E27FC236}">
                    <a16:creationId xmlns:a16="http://schemas.microsoft.com/office/drawing/2014/main" id="{7746E91E-3E07-2273-D62B-059620515567}"/>
                  </a:ext>
                </a:extLst>
              </p:cNvPr>
              <p:cNvSpPr/>
              <p:nvPr/>
            </p:nvSpPr>
            <p:spPr>
              <a:xfrm rot="19202229">
                <a:off x="8245902" y="2281458"/>
                <a:ext cx="145970" cy="95238"/>
              </a:xfrm>
              <a:prstGeom prst="corne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L 形 21">
                <a:extLst>
                  <a:ext uri="{FF2B5EF4-FFF2-40B4-BE49-F238E27FC236}">
                    <a16:creationId xmlns:a16="http://schemas.microsoft.com/office/drawing/2014/main" id="{0744CC7F-7D5E-40DE-8A97-91459224980F}"/>
                  </a:ext>
                </a:extLst>
              </p:cNvPr>
              <p:cNvSpPr/>
              <p:nvPr/>
            </p:nvSpPr>
            <p:spPr>
              <a:xfrm rot="19202229">
                <a:off x="8245902" y="2553936"/>
                <a:ext cx="145970" cy="95238"/>
              </a:xfrm>
              <a:prstGeom prst="corne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50DF270-E2B8-65EA-ACA4-125D967B1B53}"/>
                  </a:ext>
                </a:extLst>
              </p:cNvPr>
              <p:cNvSpPr/>
              <p:nvPr/>
            </p:nvSpPr>
            <p:spPr>
              <a:xfrm>
                <a:off x="6250314" y="1976254"/>
                <a:ext cx="3359624" cy="21539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E717274-B76C-18CD-10F1-21FFF32BECF1}"/>
                  </a:ext>
                </a:extLst>
              </p:cNvPr>
              <p:cNvSpPr txBox="1"/>
              <p:nvPr/>
            </p:nvSpPr>
            <p:spPr>
              <a:xfrm>
                <a:off x="7195180" y="3829150"/>
                <a:ext cx="16812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>
                    <a:latin typeface="Consolas" panose="020B0609020204030204" pitchFamily="49" charset="0"/>
                  </a:rPr>
                  <a:t>类别动态阈值伪标签生成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34320CB-9B55-40FC-1F28-C0B8DC7DDD65}"/>
                  </a:ext>
                </a:extLst>
              </p:cNvPr>
              <p:cNvSpPr/>
              <p:nvPr/>
            </p:nvSpPr>
            <p:spPr>
              <a:xfrm>
                <a:off x="8988224" y="3759922"/>
                <a:ext cx="101600" cy="9403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A7D70A9-8D17-4769-711E-764B7284D329}"/>
                  </a:ext>
                </a:extLst>
              </p:cNvPr>
              <p:cNvSpPr txBox="1"/>
              <p:nvPr/>
            </p:nvSpPr>
            <p:spPr>
              <a:xfrm>
                <a:off x="9039791" y="3699219"/>
                <a:ext cx="6819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Consolas" panose="020B0609020204030204" pitchFamily="49" charset="0"/>
                  </a:rPr>
                  <a:t>头部类别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CEE76FE-6981-7BC5-DAE2-2820CF0DC72B}"/>
                  </a:ext>
                </a:extLst>
              </p:cNvPr>
              <p:cNvSpPr/>
              <p:nvPr/>
            </p:nvSpPr>
            <p:spPr>
              <a:xfrm>
                <a:off x="8988224" y="3907136"/>
                <a:ext cx="101600" cy="9403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4C59DE-4364-1A23-8C16-A8B5BEC4EBD9}"/>
                  </a:ext>
                </a:extLst>
              </p:cNvPr>
              <p:cNvSpPr txBox="1"/>
              <p:nvPr/>
            </p:nvSpPr>
            <p:spPr>
              <a:xfrm>
                <a:off x="9039791" y="3846433"/>
                <a:ext cx="6819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Consolas" panose="020B0609020204030204" pitchFamily="49" charset="0"/>
                  </a:rPr>
                  <a:t>尾部类别</a:t>
                </a: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5539732-2226-6392-223D-EDA7ABFD5790}"/>
              </a:ext>
            </a:extLst>
          </p:cNvPr>
          <p:cNvGrpSpPr/>
          <p:nvPr/>
        </p:nvGrpSpPr>
        <p:grpSpPr>
          <a:xfrm>
            <a:off x="708995" y="3714789"/>
            <a:ext cx="3382819" cy="2153996"/>
            <a:chOff x="2394471" y="1976254"/>
            <a:chExt cx="3382819" cy="215399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BCF169F-0371-4FC8-6498-CFDC2BE1BCE8}"/>
                </a:ext>
              </a:extLst>
            </p:cNvPr>
            <p:cNvSpPr/>
            <p:nvPr/>
          </p:nvSpPr>
          <p:spPr>
            <a:xfrm>
              <a:off x="2417666" y="1976254"/>
              <a:ext cx="3359624" cy="21539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480D054-009B-BA36-EC3B-2635B8D7AB43}"/>
                </a:ext>
              </a:extLst>
            </p:cNvPr>
            <p:cNvSpPr txBox="1"/>
            <p:nvPr/>
          </p:nvSpPr>
          <p:spPr>
            <a:xfrm>
              <a:off x="3362532" y="3829150"/>
              <a:ext cx="16812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Consolas" panose="020B0609020204030204" pitchFamily="49" charset="0"/>
                </a:rPr>
                <a:t>尾部类别数据增强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9379DA2-5F18-7B67-C0DF-B7C667F0EA24}"/>
                </a:ext>
              </a:extLst>
            </p:cNvPr>
            <p:cNvSpPr txBox="1"/>
            <p:nvPr/>
          </p:nvSpPr>
          <p:spPr>
            <a:xfrm>
              <a:off x="2417666" y="2240453"/>
              <a:ext cx="16812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Consolas" panose="020B0609020204030204" pitchFamily="49" charset="0"/>
                </a:rPr>
                <a:t>一种信息处理方法及装置</a:t>
              </a:r>
            </a:p>
          </p:txBody>
        </p:sp>
        <p:sp>
          <p:nvSpPr>
            <p:cNvPr id="32" name="箭头: 下 31">
              <a:extLst>
                <a:ext uri="{FF2B5EF4-FFF2-40B4-BE49-F238E27FC236}">
                  <a16:creationId xmlns:a16="http://schemas.microsoft.com/office/drawing/2014/main" id="{A63F4143-9A92-CCFE-305D-8B0B7703B2F3}"/>
                </a:ext>
              </a:extLst>
            </p:cNvPr>
            <p:cNvSpPr/>
            <p:nvPr/>
          </p:nvSpPr>
          <p:spPr>
            <a:xfrm>
              <a:off x="2977722" y="2507050"/>
              <a:ext cx="266517" cy="196878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4D7EBD1-263E-688E-C580-486B6C8B93F9}"/>
                </a:ext>
              </a:extLst>
            </p:cNvPr>
            <p:cNvSpPr txBox="1"/>
            <p:nvPr/>
          </p:nvSpPr>
          <p:spPr>
            <a:xfrm>
              <a:off x="2394471" y="2486396"/>
              <a:ext cx="4150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Consolas" panose="020B0609020204030204" pitchFamily="49" charset="0"/>
                </a:rPr>
                <a:t>英译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13D127C-88A5-3D0F-5647-D4C9EC35548D}"/>
                </a:ext>
              </a:extLst>
            </p:cNvPr>
            <p:cNvSpPr txBox="1"/>
            <p:nvPr/>
          </p:nvSpPr>
          <p:spPr>
            <a:xfrm>
              <a:off x="2416194" y="2671935"/>
              <a:ext cx="16812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0" i="0" dirty="0">
                  <a:solidFill>
                    <a:srgbClr val="2A2B2E"/>
                  </a:solidFill>
                  <a:effectLst/>
                  <a:latin typeface="PingFang SC"/>
                </a:rPr>
                <a:t>The invention relates to an information processing method and device</a:t>
              </a:r>
            </a:p>
          </p:txBody>
        </p:sp>
        <p:sp>
          <p:nvSpPr>
            <p:cNvPr id="35" name="箭头: 下 34">
              <a:extLst>
                <a:ext uri="{FF2B5EF4-FFF2-40B4-BE49-F238E27FC236}">
                  <a16:creationId xmlns:a16="http://schemas.microsoft.com/office/drawing/2014/main" id="{22036E44-CFAD-A95E-C3A2-97A7B669E927}"/>
                </a:ext>
              </a:extLst>
            </p:cNvPr>
            <p:cNvSpPr/>
            <p:nvPr/>
          </p:nvSpPr>
          <p:spPr>
            <a:xfrm>
              <a:off x="2972079" y="3210196"/>
              <a:ext cx="266517" cy="196878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C4FBB08-5448-3F18-7D4E-79CD2043FE00}"/>
                </a:ext>
              </a:extLst>
            </p:cNvPr>
            <p:cNvSpPr txBox="1"/>
            <p:nvPr/>
          </p:nvSpPr>
          <p:spPr>
            <a:xfrm>
              <a:off x="2397670" y="3168485"/>
              <a:ext cx="4150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Consolas" panose="020B0609020204030204" pitchFamily="49" charset="0"/>
                </a:rPr>
                <a:t>中译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88EEB38-5EF7-9270-333A-CAFDC5DCCFF9}"/>
                </a:ext>
              </a:extLst>
            </p:cNvPr>
            <p:cNvSpPr txBox="1"/>
            <p:nvPr/>
          </p:nvSpPr>
          <p:spPr>
            <a:xfrm>
              <a:off x="2417917" y="3376185"/>
              <a:ext cx="1681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0" i="0" dirty="0">
                  <a:solidFill>
                    <a:srgbClr val="2A2B2E"/>
                  </a:solidFill>
                  <a:effectLst/>
                  <a:latin typeface="PingFang SC"/>
                </a:rPr>
                <a:t>本发明涉及一种信息处理方法和装置</a:t>
              </a:r>
              <a:endParaRPr lang="zh-CN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67FFEF8A-FB6C-152D-C161-9AC534782C62}"/>
                </a:ext>
              </a:extLst>
            </p:cNvPr>
            <p:cNvSpPr/>
            <p:nvPr/>
          </p:nvSpPr>
          <p:spPr>
            <a:xfrm rot="19178605">
              <a:off x="4027719" y="2504993"/>
              <a:ext cx="266517" cy="196878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A306AFC-81B8-8C6C-E733-ACA4D55A5903}"/>
                </a:ext>
              </a:extLst>
            </p:cNvPr>
            <p:cNvSpPr txBox="1"/>
            <p:nvPr/>
          </p:nvSpPr>
          <p:spPr>
            <a:xfrm>
              <a:off x="4034225" y="2718018"/>
              <a:ext cx="16812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Consolas" panose="020B0609020204030204" pitchFamily="49" charset="0"/>
                </a:rPr>
                <a:t>一种信息处理</a:t>
              </a:r>
              <a:r>
                <a:rPr lang="zh-CN" altLang="en-US" sz="1000" strike="dblStrike" dirty="0">
                  <a:latin typeface="Consolas" panose="020B0609020204030204" pitchFamily="49" charset="0"/>
                </a:rPr>
                <a:t>方法</a:t>
              </a:r>
              <a:r>
                <a:rPr lang="zh-CN" altLang="en-US" sz="1000" dirty="0">
                  <a:latin typeface="Consolas" panose="020B0609020204030204" pitchFamily="49" charset="0"/>
                </a:rPr>
                <a:t>及装置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58A2814-7BAB-57CC-AE4B-0E38C066EBC3}"/>
                </a:ext>
              </a:extLst>
            </p:cNvPr>
            <p:cNvSpPr txBox="1"/>
            <p:nvPr/>
          </p:nvSpPr>
          <p:spPr>
            <a:xfrm>
              <a:off x="4336054" y="2474853"/>
              <a:ext cx="1094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Consolas" panose="020B0609020204030204" pitchFamily="49" charset="0"/>
                </a:rPr>
                <a:t>随机文本增强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8EFACDC-FFA4-304E-D199-A0A66FADADE8}"/>
              </a:ext>
            </a:extLst>
          </p:cNvPr>
          <p:cNvGrpSpPr/>
          <p:nvPr/>
        </p:nvGrpSpPr>
        <p:grpSpPr>
          <a:xfrm>
            <a:off x="5217265" y="4979884"/>
            <a:ext cx="1955476" cy="965106"/>
            <a:chOff x="5085604" y="4812708"/>
            <a:chExt cx="1955476" cy="965106"/>
          </a:xfrm>
        </p:grpSpPr>
        <p:sp>
          <p:nvSpPr>
            <p:cNvPr id="41" name="流程图: 磁盘 40">
              <a:extLst>
                <a:ext uri="{FF2B5EF4-FFF2-40B4-BE49-F238E27FC236}">
                  <a16:creationId xmlns:a16="http://schemas.microsoft.com/office/drawing/2014/main" id="{976185FA-54B7-9AA6-4092-BC0BE218468F}"/>
                </a:ext>
              </a:extLst>
            </p:cNvPr>
            <p:cNvSpPr/>
            <p:nvPr/>
          </p:nvSpPr>
          <p:spPr>
            <a:xfrm>
              <a:off x="5085604" y="4812708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0C7CC3B-0F02-D06A-438F-0553882472B2}"/>
                </a:ext>
              </a:extLst>
            </p:cNvPr>
            <p:cNvSpPr txBox="1"/>
            <p:nvPr/>
          </p:nvSpPr>
          <p:spPr>
            <a:xfrm>
              <a:off x="5253311" y="5142326"/>
              <a:ext cx="1787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Consolas" panose="020B0609020204030204" pitchFamily="49" charset="0"/>
                </a:rPr>
                <a:t>expand_train</a:t>
              </a:r>
              <a:r>
                <a:rPr lang="en-US" altLang="zh-CN" sz="1200" dirty="0">
                  <a:latin typeface="Consolas" panose="020B0609020204030204" pitchFamily="49" charset="0"/>
                </a:rPr>
                <a:t>_</a:t>
              </a:r>
            </a:p>
            <a:p>
              <a:r>
                <a:rPr lang="en-US" altLang="zh-CN" sz="1200" dirty="0" err="1">
                  <a:latin typeface="Consolas" panose="020B0609020204030204" pitchFamily="49" charset="0"/>
                </a:rPr>
                <a:t>aug_tail.json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4" name="箭头: 下 43">
            <a:extLst>
              <a:ext uri="{FF2B5EF4-FFF2-40B4-BE49-F238E27FC236}">
                <a16:creationId xmlns:a16="http://schemas.microsoft.com/office/drawing/2014/main" id="{9A5D4295-3732-68D8-AF9B-DF7978AB1881}"/>
              </a:ext>
            </a:extLst>
          </p:cNvPr>
          <p:cNvSpPr/>
          <p:nvPr/>
        </p:nvSpPr>
        <p:spPr>
          <a:xfrm rot="16200000">
            <a:off x="8090654" y="5195072"/>
            <a:ext cx="370659" cy="529270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6A33392-0E54-B877-3619-36932E9D7E5F}"/>
              </a:ext>
            </a:extLst>
          </p:cNvPr>
          <p:cNvSpPr txBox="1"/>
          <p:nvPr/>
        </p:nvSpPr>
        <p:spPr>
          <a:xfrm>
            <a:off x="7811945" y="5666586"/>
            <a:ext cx="168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</a:rPr>
              <a:t>数据预处理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C91A95C-B7FA-E06B-DA03-E4E4DE99E021}"/>
              </a:ext>
            </a:extLst>
          </p:cNvPr>
          <p:cNvSpPr/>
          <p:nvPr/>
        </p:nvSpPr>
        <p:spPr>
          <a:xfrm>
            <a:off x="9578628" y="4959334"/>
            <a:ext cx="1506415" cy="811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Ernie 3.0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772BF913-B5C9-4CA6-5BAA-788110B0BBC5}"/>
              </a:ext>
            </a:extLst>
          </p:cNvPr>
          <p:cNvSpPr/>
          <p:nvPr/>
        </p:nvSpPr>
        <p:spPr>
          <a:xfrm rot="10800000">
            <a:off x="10146505" y="4213388"/>
            <a:ext cx="370659" cy="40589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C1EC48D-1EDA-3396-DC32-44D8449969B4}"/>
              </a:ext>
            </a:extLst>
          </p:cNvPr>
          <p:cNvGrpSpPr/>
          <p:nvPr/>
        </p:nvGrpSpPr>
        <p:grpSpPr>
          <a:xfrm>
            <a:off x="9788098" y="3187287"/>
            <a:ext cx="1913792" cy="773723"/>
            <a:chOff x="10405140" y="3491600"/>
            <a:chExt cx="1913792" cy="773723"/>
          </a:xfrm>
        </p:grpSpPr>
        <p:sp>
          <p:nvSpPr>
            <p:cNvPr id="48" name="流程图: 磁盘 47">
              <a:extLst>
                <a:ext uri="{FF2B5EF4-FFF2-40B4-BE49-F238E27FC236}">
                  <a16:creationId xmlns:a16="http://schemas.microsoft.com/office/drawing/2014/main" id="{70A5C6B3-C549-38E4-A5B4-A3AEAE911754}"/>
                </a:ext>
              </a:extLst>
            </p:cNvPr>
            <p:cNvSpPr/>
            <p:nvPr/>
          </p:nvSpPr>
          <p:spPr>
            <a:xfrm>
              <a:off x="10405140" y="3491600"/>
              <a:ext cx="1019908" cy="773723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5CD75C2-192E-ACF8-7626-19035E1614F0}"/>
                </a:ext>
              </a:extLst>
            </p:cNvPr>
            <p:cNvSpPr txBox="1"/>
            <p:nvPr/>
          </p:nvSpPr>
          <p:spPr>
            <a:xfrm>
              <a:off x="10531163" y="3853960"/>
              <a:ext cx="1787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Consolas" panose="020B0609020204030204" pitchFamily="49" charset="0"/>
                </a:rPr>
                <a:t>预测标签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94C73E8-830D-6C31-9AAF-B2958022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15C3BE-D039-1152-E08C-2C081E296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0F5B51-4B76-C562-92B2-77BA6BC17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1A7DF0A-B65A-D08A-B441-0149A94B949C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整体流程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D61C99-64AF-3976-9934-A22D4229A052}"/>
              </a:ext>
            </a:extLst>
          </p:cNvPr>
          <p:cNvSpPr txBox="1"/>
          <p:nvPr/>
        </p:nvSpPr>
        <p:spPr>
          <a:xfrm>
            <a:off x="7195805" y="4578257"/>
            <a:ext cx="234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“这份专利的标题为《</a:t>
            </a:r>
            <a:r>
              <a:rPr lang="en-US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{title}</a:t>
            </a:r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》，由</a:t>
            </a:r>
            <a:r>
              <a:rPr lang="en-US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{assignee}</a:t>
            </a:r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公司申请，详细说明如下：</a:t>
            </a:r>
            <a:r>
              <a:rPr lang="en-US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{abstract}</a:t>
            </a:r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zh-CN" altLang="zh-CN" sz="12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856390B2-7AD2-4B1B-1CC3-7CB3EA333246}"/>
              </a:ext>
            </a:extLst>
          </p:cNvPr>
          <p:cNvSpPr/>
          <p:nvPr/>
        </p:nvSpPr>
        <p:spPr>
          <a:xfrm>
            <a:off x="5784448" y="4551306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6231BDE3-08A1-448D-C7D4-5EDF4F7864F8}"/>
              </a:ext>
            </a:extLst>
          </p:cNvPr>
          <p:cNvSpPr/>
          <p:nvPr/>
        </p:nvSpPr>
        <p:spPr>
          <a:xfrm rot="16200000">
            <a:off x="4500679" y="5341786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弧形 55">
            <a:extLst>
              <a:ext uri="{FF2B5EF4-FFF2-40B4-BE49-F238E27FC236}">
                <a16:creationId xmlns:a16="http://schemas.microsoft.com/office/drawing/2014/main" id="{3BDA7EA2-F295-3DB6-E9C8-A9F04258AE29}"/>
              </a:ext>
            </a:extLst>
          </p:cNvPr>
          <p:cNvSpPr/>
          <p:nvPr/>
        </p:nvSpPr>
        <p:spPr>
          <a:xfrm rot="12318035">
            <a:off x="7348821" y="1178293"/>
            <a:ext cx="3287159" cy="848095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649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djM2IwMGIxZDQ4ZDY5MDdhYzUwYzI1NDQxMjI5Zm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1303</Words>
  <Application>Microsoft Office PowerPoint</Application>
  <PresentationFormat>宽屏</PresentationFormat>
  <Paragraphs>249</Paragraphs>
  <Slides>22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Linux Libertine</vt:lpstr>
      <vt:lpstr>PingFang SC</vt:lpstr>
      <vt:lpstr>思源黑体 CN Bold</vt:lpstr>
      <vt:lpstr>微软雅黑</vt:lpstr>
      <vt:lpstr>Algerian</vt:lpstr>
      <vt:lpstr>Arial</vt:lpstr>
      <vt:lpstr>Calibri</vt:lpstr>
      <vt:lpstr>Cambria Math</vt:lpstr>
      <vt:lpstr>Consolas</vt:lpstr>
      <vt:lpstr>Impact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yiming@cau.edu.cn</cp:lastModifiedBy>
  <cp:revision>708</cp:revision>
  <dcterms:created xsi:type="dcterms:W3CDTF">2021-08-23T09:57:00Z</dcterms:created>
  <dcterms:modified xsi:type="dcterms:W3CDTF">2022-11-19T03:02:55Z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CAD25F5AE6824B20BC7D2F860EDA2889</vt:lpwstr>
  </property>
  <property fmtid="{D5CDD505-2E9C-101B-9397-08002B2CF9AE}" pid="3" name="KSOProductBuildVer">
    <vt:lpwstr>2052-11.1.0.12358</vt:lpwstr>
  </property>
</Properties>
</file>