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FA1DF-0F30-436C-ABBC-89CC51D23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60872-440C-4149-BF9B-9AB42090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AFCDD-D2BC-4AAD-98D0-42CCEB1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93C26-D07D-4DAE-8902-2199EE7F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F26F-C383-47E6-8654-021896D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6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0E13D-C540-4B2A-AF53-C9A021A5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451DD-3849-45B2-A8AF-197D9F10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DA7E5-7CFA-4843-B53F-C5A59C2F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648B7-C329-4970-852F-9F6C5F44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0852-D9EC-4802-B8D7-4A663EF4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7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4C814-4234-4ABB-A021-8E86F8200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A18BF-BF01-4F3E-B719-9CEF16CA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B9DC2-D22E-42A3-81BA-6072D3A9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B45E-4E81-4D6F-8D5F-0D54CCA3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EA77-DD0B-4008-9C9B-9B90524E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4E4F0-92FB-4729-8B5E-EB71AEDA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3D10D-2660-4EEE-BDAB-88C0EE52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F515A-DA68-4D70-AAE9-82DE3AC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68DBA-33C5-45BD-917D-F9596C87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04BAD-FEB3-431B-AD77-FF1C5A05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3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5F11C-0AC9-4AAF-AC38-7EA9F7A2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8D6B-87D8-4CC8-A49D-7C877E52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F924E-8164-4727-96DF-B6331CD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66F86-301D-4E74-ABAA-535FAC17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4299B-3AA4-45F5-8EE7-873DC8A3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E626E-C02C-4EFE-AFEE-2C570491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D2937-40CB-4ACA-8C7C-CE224E989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ABF0E-529E-4C8C-AF29-A87E2C4D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BDC5B-2461-474B-9DAE-1F9C317D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04F0E-9281-496A-8B3B-6BC93961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99E4-BEAA-4CFA-A67A-F585751D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3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FDE5B-9DCC-4CD0-93E0-48233E23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EDBB3-7963-41B6-B462-7F3164BB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E313B7-D795-4286-922C-25C06CF35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5FA856-3E75-4877-B0F0-D3B9ED5F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605E5-DDCF-4D31-A20C-1948AEFBB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4DDB68-1DDD-4CF0-BDF4-A82C7FB8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89C0CB-F254-4DA9-82A5-3005234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352FC3-FBE7-4009-9C57-ECF6B860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1B25C-9F97-4E8C-AB81-9302831B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66DFDE-FF77-48E1-BB80-6A3D7056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2A3F4-DC4A-4FDE-BA0F-C759416C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376B2D-A9B4-4A41-ACCC-103932EB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A2027-790B-479C-9AEA-4BF2F0DB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185555-E11D-40D2-AA8C-79BE9BA9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255A3A-D679-4084-99F4-D12B4B99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BB752-BDCC-4B72-91B8-30F54C08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FC5D9-1EAE-47C0-81F4-702E1D73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9B9EB0-4368-4BE0-9803-733137E2E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24CA3-9B56-4531-BF94-D98E7384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F7AA4-0532-4D8A-B1DF-724A422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96B3E-C2CF-46BD-A9D0-F0F0FE6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0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72EB-F976-4BC9-836D-BEE7D13F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3F0FFF-E56A-470E-8CFD-3979C1A46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4BBBF5-A796-4BAD-AF5B-A6A89802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ECEC0-C767-4F06-AC23-ADE0A2A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BA1C5-C28B-4D3E-981F-B615C31C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AFD44-29C4-48EC-AF14-F7A16184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13487-091C-4210-8D5A-2F4EC648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86233-83B7-43B1-B18F-DA509CF8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D8398-B9D7-4C8C-A37B-93A31C2B5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16A0-74CF-4669-BB96-96C37BC4FDAC}" type="datetimeFigureOut">
              <a:rPr lang="zh-CN" altLang="en-US" smtClean="0"/>
              <a:t>2021/2/8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D59B3-E2D7-453C-9EE4-AE163707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5A813-E8B8-4DC8-9871-4B25B617D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5D99-BEF0-431C-A7B1-A796CC28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0E1FB4-5C83-4134-912C-686064CBA20F}"/>
              </a:ext>
            </a:extLst>
          </p:cNvPr>
          <p:cNvCxnSpPr>
            <a:cxnSpLocks/>
          </p:cNvCxnSpPr>
          <p:nvPr/>
        </p:nvCxnSpPr>
        <p:spPr>
          <a:xfrm flipV="1">
            <a:off x="1198582" y="3430922"/>
            <a:ext cx="0" cy="17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9331A7-5691-4522-BD24-01B722F2C713}"/>
              </a:ext>
            </a:extLst>
          </p:cNvPr>
          <p:cNvCxnSpPr>
            <a:cxnSpLocks/>
          </p:cNvCxnSpPr>
          <p:nvPr/>
        </p:nvCxnSpPr>
        <p:spPr>
          <a:xfrm>
            <a:off x="1198582" y="5203160"/>
            <a:ext cx="19419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0308ADB-AADD-40CF-896B-17285DC4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3" y="3548624"/>
            <a:ext cx="285790" cy="476316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6DFCF47-D7D7-4ECF-9C93-84132654BF08}"/>
              </a:ext>
            </a:extLst>
          </p:cNvPr>
          <p:cNvCxnSpPr>
            <a:cxnSpLocks/>
          </p:cNvCxnSpPr>
          <p:nvPr/>
        </p:nvCxnSpPr>
        <p:spPr>
          <a:xfrm>
            <a:off x="1198582" y="3786782"/>
            <a:ext cx="1093509" cy="1416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F864022F-056B-40A8-984B-37C47248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543" y="5257346"/>
            <a:ext cx="276264" cy="276264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B602A2E-FF34-4F01-B83A-65CD746C62BC}"/>
              </a:ext>
            </a:extLst>
          </p:cNvPr>
          <p:cNvCxnSpPr>
            <a:cxnSpLocks/>
          </p:cNvCxnSpPr>
          <p:nvPr/>
        </p:nvCxnSpPr>
        <p:spPr>
          <a:xfrm>
            <a:off x="1198581" y="4440883"/>
            <a:ext cx="827734" cy="76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0F2B2414-C627-44EE-BFAC-9F471DF68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51" y="4298187"/>
            <a:ext cx="228632" cy="24768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0013C7D-452E-4EE6-8FB5-E1168FA50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183" y="5230975"/>
            <a:ext cx="276264" cy="495369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EFDC304-649D-4FE3-A846-0AFD69027422}"/>
              </a:ext>
            </a:extLst>
          </p:cNvPr>
          <p:cNvCxnSpPr>
            <a:cxnSpLocks/>
          </p:cNvCxnSpPr>
          <p:nvPr/>
        </p:nvCxnSpPr>
        <p:spPr>
          <a:xfrm flipH="1">
            <a:off x="1481386" y="3594464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05BAAA8-5F7E-4507-B360-4E9F9E415A65}"/>
              </a:ext>
            </a:extLst>
          </p:cNvPr>
          <p:cNvCxnSpPr>
            <a:cxnSpLocks/>
          </p:cNvCxnSpPr>
          <p:nvPr/>
        </p:nvCxnSpPr>
        <p:spPr>
          <a:xfrm flipV="1">
            <a:off x="4010722" y="575036"/>
            <a:ext cx="0" cy="17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7D61C0C-6AED-4B09-864A-C234A98443D6}"/>
              </a:ext>
            </a:extLst>
          </p:cNvPr>
          <p:cNvCxnSpPr>
            <a:cxnSpLocks/>
          </p:cNvCxnSpPr>
          <p:nvPr/>
        </p:nvCxnSpPr>
        <p:spPr>
          <a:xfrm>
            <a:off x="4010722" y="2347274"/>
            <a:ext cx="19419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210C7E7B-8799-46BD-A81D-301C5B91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51" y="1346839"/>
            <a:ext cx="285790" cy="476316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F5806F-075C-47AC-84A1-1BE78E57B7A5}"/>
              </a:ext>
            </a:extLst>
          </p:cNvPr>
          <p:cNvCxnSpPr>
            <a:cxnSpLocks/>
          </p:cNvCxnSpPr>
          <p:nvPr/>
        </p:nvCxnSpPr>
        <p:spPr>
          <a:xfrm>
            <a:off x="4010720" y="1169054"/>
            <a:ext cx="1608657" cy="1178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65D27D89-28CC-4E2B-AD4A-EE3F094B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50" y="2372026"/>
            <a:ext cx="276264" cy="276264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85DCEDB-7719-4873-9DDF-1168E9CD0127}"/>
              </a:ext>
            </a:extLst>
          </p:cNvPr>
          <p:cNvCxnSpPr>
            <a:cxnSpLocks/>
          </p:cNvCxnSpPr>
          <p:nvPr/>
        </p:nvCxnSpPr>
        <p:spPr>
          <a:xfrm>
            <a:off x="4010721" y="1584997"/>
            <a:ext cx="437561" cy="76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3FDF0A43-5743-4A42-8589-4DB3D4FAE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55" y="1028319"/>
            <a:ext cx="228632" cy="24768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9FD9443-2164-4919-AB62-456B0FCBC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06" y="2386637"/>
            <a:ext cx="276264" cy="495369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48D70F4-8D40-4453-AD3A-9FF7B224C849}"/>
              </a:ext>
            </a:extLst>
          </p:cNvPr>
          <p:cNvCxnSpPr>
            <a:cxnSpLocks/>
          </p:cNvCxnSpPr>
          <p:nvPr/>
        </p:nvCxnSpPr>
        <p:spPr>
          <a:xfrm flipV="1">
            <a:off x="4020013" y="3404437"/>
            <a:ext cx="0" cy="17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327A4F9-3DB1-4271-BA27-27FB5D800A31}"/>
              </a:ext>
            </a:extLst>
          </p:cNvPr>
          <p:cNvCxnSpPr>
            <a:cxnSpLocks/>
          </p:cNvCxnSpPr>
          <p:nvPr/>
        </p:nvCxnSpPr>
        <p:spPr>
          <a:xfrm>
            <a:off x="4020013" y="5176675"/>
            <a:ext cx="19419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C656A26F-ED46-4067-9BCF-7561C75E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24" y="3522139"/>
            <a:ext cx="285790" cy="476316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ADD67BD-8C3A-4E91-A9D0-D1D227B41BB5}"/>
              </a:ext>
            </a:extLst>
          </p:cNvPr>
          <p:cNvCxnSpPr>
            <a:cxnSpLocks/>
          </p:cNvCxnSpPr>
          <p:nvPr/>
        </p:nvCxnSpPr>
        <p:spPr>
          <a:xfrm>
            <a:off x="4020013" y="3760297"/>
            <a:ext cx="606073" cy="1416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CAE7AA33-F014-4BBF-9CA0-1C310C89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54" y="5249990"/>
            <a:ext cx="276264" cy="276264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66A108F-7AA5-431E-B578-97D3A2F8CFA5}"/>
              </a:ext>
            </a:extLst>
          </p:cNvPr>
          <p:cNvCxnSpPr>
            <a:cxnSpLocks/>
          </p:cNvCxnSpPr>
          <p:nvPr/>
        </p:nvCxnSpPr>
        <p:spPr>
          <a:xfrm>
            <a:off x="4020012" y="4414398"/>
            <a:ext cx="1247226" cy="76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A84B1204-2147-4936-A8FE-0F5C7C92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82" y="4271702"/>
            <a:ext cx="228632" cy="24768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CB7772-4E8D-4715-B3D2-104484380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618" y="5259439"/>
            <a:ext cx="276264" cy="495369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2CC0F55-4D39-4254-8841-7FD3CCDA7F62}"/>
              </a:ext>
            </a:extLst>
          </p:cNvPr>
          <p:cNvCxnSpPr>
            <a:cxnSpLocks/>
          </p:cNvCxnSpPr>
          <p:nvPr/>
        </p:nvCxnSpPr>
        <p:spPr>
          <a:xfrm flipV="1">
            <a:off x="1171455" y="573072"/>
            <a:ext cx="0" cy="17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78B844D-5193-48DC-87CE-B3C49EA9980A}"/>
              </a:ext>
            </a:extLst>
          </p:cNvPr>
          <p:cNvCxnSpPr>
            <a:cxnSpLocks/>
          </p:cNvCxnSpPr>
          <p:nvPr/>
        </p:nvCxnSpPr>
        <p:spPr>
          <a:xfrm>
            <a:off x="1171455" y="2345310"/>
            <a:ext cx="19419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CF52634C-0135-4C8E-86E6-72B90529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8" y="1326021"/>
            <a:ext cx="285790" cy="476316"/>
          </a:xfrm>
          <a:prstGeom prst="rect">
            <a:avLst/>
          </a:prstGeom>
        </p:spPr>
      </p:pic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F96D144-7D02-429B-A767-8D1160C5A1DE}"/>
              </a:ext>
            </a:extLst>
          </p:cNvPr>
          <p:cNvCxnSpPr>
            <a:cxnSpLocks/>
          </p:cNvCxnSpPr>
          <p:nvPr/>
        </p:nvCxnSpPr>
        <p:spPr>
          <a:xfrm>
            <a:off x="1171455" y="928932"/>
            <a:ext cx="606073" cy="1416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0B5FE55F-3CC0-4EB0-A0FA-CB7497D49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79" y="2394137"/>
            <a:ext cx="276264" cy="276264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026AA59-1A30-4411-8A22-057682F08F62}"/>
              </a:ext>
            </a:extLst>
          </p:cNvPr>
          <p:cNvCxnSpPr>
            <a:cxnSpLocks/>
          </p:cNvCxnSpPr>
          <p:nvPr/>
        </p:nvCxnSpPr>
        <p:spPr>
          <a:xfrm>
            <a:off x="1171454" y="1583033"/>
            <a:ext cx="1247226" cy="76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78E44A48-7712-4F7A-8619-57663491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24" y="807678"/>
            <a:ext cx="228632" cy="24768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9AC42388-32A1-43A1-B283-34A57ACED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190" y="5243298"/>
            <a:ext cx="276264" cy="495369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9CBBEC05-9FC2-4A24-87FD-3EFB47B81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019" y="4909702"/>
            <a:ext cx="238158" cy="247685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2A6562D2-FEE0-4B2E-9095-A56936A8D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514" y="3149466"/>
            <a:ext cx="238158" cy="228632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F3B737EC-C0A3-4983-BB78-ABAFC12F3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318" y="3211031"/>
            <a:ext cx="238158" cy="228632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D14989DF-44DA-4F7B-833C-6E4DC2BAA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709" y="331577"/>
            <a:ext cx="238158" cy="228632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93FAE684-BCF2-4879-8F16-39EEB8A6E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420" y="309594"/>
            <a:ext cx="238158" cy="228632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9B1C14F4-3EEB-47F1-A073-3AEAB3BC5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197" y="4871021"/>
            <a:ext cx="238158" cy="247685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F06BA998-0009-4AA2-9886-B8E605948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27" y="2048799"/>
            <a:ext cx="238158" cy="247685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9F90DFF0-BFD2-49A4-957F-2E600D4CF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921" y="2070189"/>
            <a:ext cx="238158" cy="247685"/>
          </a:xfrm>
          <a:prstGeom prst="rect">
            <a:avLst/>
          </a:prstGeom>
        </p:spPr>
      </p:pic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3D0CD94-767D-4481-A1B1-62C1B1F9E26F}"/>
              </a:ext>
            </a:extLst>
          </p:cNvPr>
          <p:cNvCxnSpPr>
            <a:cxnSpLocks/>
          </p:cNvCxnSpPr>
          <p:nvPr/>
        </p:nvCxnSpPr>
        <p:spPr>
          <a:xfrm flipH="1">
            <a:off x="1975913" y="4188482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BBD329D-4391-4E02-BE88-703135A7F511}"/>
              </a:ext>
            </a:extLst>
          </p:cNvPr>
          <p:cNvCxnSpPr>
            <a:cxnSpLocks/>
          </p:cNvCxnSpPr>
          <p:nvPr/>
        </p:nvCxnSpPr>
        <p:spPr>
          <a:xfrm flipH="1">
            <a:off x="2471704" y="4778918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2CE4A0A-0D1E-4482-BF52-F740D7B2F849}"/>
              </a:ext>
            </a:extLst>
          </p:cNvPr>
          <p:cNvCxnSpPr>
            <a:cxnSpLocks/>
          </p:cNvCxnSpPr>
          <p:nvPr/>
        </p:nvCxnSpPr>
        <p:spPr>
          <a:xfrm flipH="1">
            <a:off x="4328447" y="3538013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33F1B65-B0EE-4F6B-BF36-E8F7834FCC0B}"/>
              </a:ext>
            </a:extLst>
          </p:cNvPr>
          <p:cNvCxnSpPr>
            <a:cxnSpLocks/>
          </p:cNvCxnSpPr>
          <p:nvPr/>
        </p:nvCxnSpPr>
        <p:spPr>
          <a:xfrm flipH="1">
            <a:off x="4822974" y="4132031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707A8BA-137C-49C0-9A3C-5E01C99FC2A4}"/>
              </a:ext>
            </a:extLst>
          </p:cNvPr>
          <p:cNvCxnSpPr>
            <a:cxnSpLocks/>
          </p:cNvCxnSpPr>
          <p:nvPr/>
        </p:nvCxnSpPr>
        <p:spPr>
          <a:xfrm flipH="1">
            <a:off x="5318765" y="4722467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04F78C5-D111-406E-A359-067891665626}"/>
              </a:ext>
            </a:extLst>
          </p:cNvPr>
          <p:cNvCxnSpPr>
            <a:cxnSpLocks/>
          </p:cNvCxnSpPr>
          <p:nvPr/>
        </p:nvCxnSpPr>
        <p:spPr>
          <a:xfrm flipH="1">
            <a:off x="1447306" y="728468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3D63143-7EBD-4CEC-B68E-C043F9A35A8C}"/>
              </a:ext>
            </a:extLst>
          </p:cNvPr>
          <p:cNvCxnSpPr>
            <a:cxnSpLocks/>
          </p:cNvCxnSpPr>
          <p:nvPr/>
        </p:nvCxnSpPr>
        <p:spPr>
          <a:xfrm flipH="1">
            <a:off x="1941833" y="1322486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F3B17FE-F6B4-4285-BE0D-DF8EA6104E1B}"/>
              </a:ext>
            </a:extLst>
          </p:cNvPr>
          <p:cNvCxnSpPr>
            <a:cxnSpLocks/>
          </p:cNvCxnSpPr>
          <p:nvPr/>
        </p:nvCxnSpPr>
        <p:spPr>
          <a:xfrm flipH="1">
            <a:off x="2437624" y="1912922"/>
            <a:ext cx="309512" cy="2921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E02BB41-6DFE-4251-A969-4CE1A7BD58D4}"/>
              </a:ext>
            </a:extLst>
          </p:cNvPr>
          <p:cNvCxnSpPr>
            <a:cxnSpLocks/>
          </p:cNvCxnSpPr>
          <p:nvPr/>
        </p:nvCxnSpPr>
        <p:spPr>
          <a:xfrm flipH="1">
            <a:off x="4346427" y="895659"/>
            <a:ext cx="270212" cy="324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3CDFBD9-6201-4A33-8284-E86D2F91944F}"/>
              </a:ext>
            </a:extLst>
          </p:cNvPr>
          <p:cNvCxnSpPr>
            <a:cxnSpLocks/>
          </p:cNvCxnSpPr>
          <p:nvPr/>
        </p:nvCxnSpPr>
        <p:spPr>
          <a:xfrm flipH="1">
            <a:off x="4893744" y="1280048"/>
            <a:ext cx="270212" cy="324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DD4A9EC-E541-4012-AAAD-894A02557F31}"/>
              </a:ext>
            </a:extLst>
          </p:cNvPr>
          <p:cNvCxnSpPr>
            <a:cxnSpLocks/>
          </p:cNvCxnSpPr>
          <p:nvPr/>
        </p:nvCxnSpPr>
        <p:spPr>
          <a:xfrm flipH="1">
            <a:off x="5441061" y="1664437"/>
            <a:ext cx="270212" cy="324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2A7CF19-CF30-4270-9FA6-14F59F253BA7}"/>
              </a:ext>
            </a:extLst>
          </p:cNvPr>
          <p:cNvCxnSpPr>
            <a:cxnSpLocks/>
          </p:cNvCxnSpPr>
          <p:nvPr/>
        </p:nvCxnSpPr>
        <p:spPr>
          <a:xfrm>
            <a:off x="1358593" y="4336432"/>
            <a:ext cx="358210" cy="354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299948E-D208-44A5-94E1-FE9674998237}"/>
              </a:ext>
            </a:extLst>
          </p:cNvPr>
          <p:cNvCxnSpPr>
            <a:cxnSpLocks/>
          </p:cNvCxnSpPr>
          <p:nvPr/>
        </p:nvCxnSpPr>
        <p:spPr>
          <a:xfrm flipV="1">
            <a:off x="1209059" y="1940410"/>
            <a:ext cx="185702" cy="175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FB98C9C-8833-4785-81A1-E5D71DD4AD3C}"/>
              </a:ext>
            </a:extLst>
          </p:cNvPr>
          <p:cNvCxnSpPr>
            <a:cxnSpLocks/>
          </p:cNvCxnSpPr>
          <p:nvPr/>
        </p:nvCxnSpPr>
        <p:spPr>
          <a:xfrm flipV="1">
            <a:off x="1394761" y="2110505"/>
            <a:ext cx="178211" cy="168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D7712C3-B855-45AB-8EAD-DD0FC219CA2C}"/>
              </a:ext>
            </a:extLst>
          </p:cNvPr>
          <p:cNvCxnSpPr>
            <a:cxnSpLocks/>
          </p:cNvCxnSpPr>
          <p:nvPr/>
        </p:nvCxnSpPr>
        <p:spPr>
          <a:xfrm flipV="1">
            <a:off x="1256502" y="4802243"/>
            <a:ext cx="185702" cy="175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2D76886-29EA-4050-8A43-2E561EC9C244}"/>
              </a:ext>
            </a:extLst>
          </p:cNvPr>
          <p:cNvCxnSpPr>
            <a:cxnSpLocks/>
          </p:cNvCxnSpPr>
          <p:nvPr/>
        </p:nvCxnSpPr>
        <p:spPr>
          <a:xfrm flipV="1">
            <a:off x="1442204" y="4972338"/>
            <a:ext cx="178211" cy="168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B63F71B-944E-4E2E-9F77-E832E38C4D03}"/>
              </a:ext>
            </a:extLst>
          </p:cNvPr>
          <p:cNvCxnSpPr>
            <a:cxnSpLocks/>
          </p:cNvCxnSpPr>
          <p:nvPr/>
        </p:nvCxnSpPr>
        <p:spPr>
          <a:xfrm flipV="1">
            <a:off x="4082060" y="4789571"/>
            <a:ext cx="185702" cy="175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A5979C0-6ED6-4842-BA6A-E3C384292537}"/>
              </a:ext>
            </a:extLst>
          </p:cNvPr>
          <p:cNvCxnSpPr>
            <a:cxnSpLocks/>
          </p:cNvCxnSpPr>
          <p:nvPr/>
        </p:nvCxnSpPr>
        <p:spPr>
          <a:xfrm flipV="1">
            <a:off x="4267762" y="4959666"/>
            <a:ext cx="178211" cy="168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8F6C6FE-94A7-47C8-A673-C1B8F28CA1CC}"/>
              </a:ext>
            </a:extLst>
          </p:cNvPr>
          <p:cNvCxnSpPr>
            <a:cxnSpLocks/>
          </p:cNvCxnSpPr>
          <p:nvPr/>
        </p:nvCxnSpPr>
        <p:spPr>
          <a:xfrm flipV="1">
            <a:off x="4042572" y="2035640"/>
            <a:ext cx="166231" cy="870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1F2C912-8091-4FBD-9C4C-16C136A9C0EA}"/>
              </a:ext>
            </a:extLst>
          </p:cNvPr>
          <p:cNvCxnSpPr>
            <a:cxnSpLocks/>
          </p:cNvCxnSpPr>
          <p:nvPr/>
        </p:nvCxnSpPr>
        <p:spPr>
          <a:xfrm flipV="1">
            <a:off x="4132089" y="2187173"/>
            <a:ext cx="155421" cy="813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781F43B3-9A71-453C-AEBF-B9FF4ABE8311}"/>
              </a:ext>
            </a:extLst>
          </p:cNvPr>
          <p:cNvCxnSpPr>
            <a:cxnSpLocks/>
          </p:cNvCxnSpPr>
          <p:nvPr/>
        </p:nvCxnSpPr>
        <p:spPr>
          <a:xfrm flipH="1" flipV="1">
            <a:off x="4441238" y="1828981"/>
            <a:ext cx="230639" cy="265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1A21A76B-C717-4FD0-A8E5-777AD0A574ED}"/>
              </a:ext>
            </a:extLst>
          </p:cNvPr>
          <p:cNvCxnSpPr>
            <a:cxnSpLocks/>
          </p:cNvCxnSpPr>
          <p:nvPr/>
        </p:nvCxnSpPr>
        <p:spPr>
          <a:xfrm flipH="1" flipV="1">
            <a:off x="4594732" y="4846024"/>
            <a:ext cx="230639" cy="265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37C31B6-18EB-4EB6-8D63-797F0A838749}"/>
              </a:ext>
            </a:extLst>
          </p:cNvPr>
          <p:cNvCxnSpPr>
            <a:cxnSpLocks/>
          </p:cNvCxnSpPr>
          <p:nvPr/>
        </p:nvCxnSpPr>
        <p:spPr>
          <a:xfrm>
            <a:off x="4031911" y="4212333"/>
            <a:ext cx="214341" cy="2466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7F5F7930-84B1-4322-A1E3-1C31FBDEF8A5}"/>
              </a:ext>
            </a:extLst>
          </p:cNvPr>
          <p:cNvCxnSpPr>
            <a:cxnSpLocks/>
          </p:cNvCxnSpPr>
          <p:nvPr/>
        </p:nvCxnSpPr>
        <p:spPr>
          <a:xfrm flipH="1" flipV="1">
            <a:off x="1235186" y="1370407"/>
            <a:ext cx="162858" cy="2786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F68E99-7DB5-41FE-A337-35BF5B4065F8}"/>
              </a:ext>
            </a:extLst>
          </p:cNvPr>
          <p:cNvCxnSpPr>
            <a:cxnSpLocks/>
          </p:cNvCxnSpPr>
          <p:nvPr/>
        </p:nvCxnSpPr>
        <p:spPr>
          <a:xfrm>
            <a:off x="1696849" y="2002020"/>
            <a:ext cx="288125" cy="23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08BD0EA-1B70-4012-977A-9BE40C73EAF6}"/>
              </a:ext>
            </a:extLst>
          </p:cNvPr>
          <p:cNvCxnSpPr>
            <a:cxnSpLocks/>
          </p:cNvCxnSpPr>
          <p:nvPr/>
        </p:nvCxnSpPr>
        <p:spPr>
          <a:xfrm>
            <a:off x="2000929" y="5203160"/>
            <a:ext cx="2594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188DE44-0226-47AC-A024-8ADD1AAFF961}"/>
              </a:ext>
            </a:extLst>
          </p:cNvPr>
          <p:cNvCxnSpPr>
            <a:cxnSpLocks/>
          </p:cNvCxnSpPr>
          <p:nvPr/>
        </p:nvCxnSpPr>
        <p:spPr>
          <a:xfrm>
            <a:off x="1991254" y="2345310"/>
            <a:ext cx="2594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3DFD6AF-9ED3-4085-974A-AF406CC9F9AA}"/>
              </a:ext>
            </a:extLst>
          </p:cNvPr>
          <p:cNvCxnSpPr>
            <a:cxnSpLocks/>
          </p:cNvCxnSpPr>
          <p:nvPr/>
        </p:nvCxnSpPr>
        <p:spPr>
          <a:xfrm flipV="1">
            <a:off x="1171454" y="1075771"/>
            <a:ext cx="0" cy="3140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A43F5F7-6F5F-4110-A1BA-B3AE4B700D1D}"/>
              </a:ext>
            </a:extLst>
          </p:cNvPr>
          <p:cNvCxnSpPr>
            <a:cxnSpLocks/>
          </p:cNvCxnSpPr>
          <p:nvPr/>
        </p:nvCxnSpPr>
        <p:spPr>
          <a:xfrm flipV="1">
            <a:off x="4010720" y="1220165"/>
            <a:ext cx="0" cy="3140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B4248701-BB98-43CA-96B9-523B960E6DF2}"/>
              </a:ext>
            </a:extLst>
          </p:cNvPr>
          <p:cNvSpPr/>
          <p:nvPr/>
        </p:nvSpPr>
        <p:spPr>
          <a:xfrm>
            <a:off x="4377329" y="46190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7B2BB89F-C82B-4C48-90B4-6C7406F3A37B}"/>
              </a:ext>
            </a:extLst>
          </p:cNvPr>
          <p:cNvSpPr/>
          <p:nvPr/>
        </p:nvSpPr>
        <p:spPr>
          <a:xfrm>
            <a:off x="1527253" y="17877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BF3DE71-8C55-480F-BEBE-F107F723E1AB}"/>
              </a:ext>
            </a:extLst>
          </p:cNvPr>
          <p:cNvSpPr txBox="1"/>
          <p:nvPr/>
        </p:nvSpPr>
        <p:spPr>
          <a:xfrm>
            <a:off x="1911109" y="2851044"/>
            <a:ext cx="47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(Ⅰ)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7CC46B9-4AE9-42BE-BEB9-D840D70F01E6}"/>
              </a:ext>
            </a:extLst>
          </p:cNvPr>
          <p:cNvSpPr txBox="1"/>
          <p:nvPr/>
        </p:nvSpPr>
        <p:spPr>
          <a:xfrm>
            <a:off x="4701365" y="2849977"/>
            <a:ext cx="47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(Ⅱ)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3757A23-C8D1-4530-B86B-FC360BD7F32F}"/>
              </a:ext>
            </a:extLst>
          </p:cNvPr>
          <p:cNvSpPr txBox="1"/>
          <p:nvPr/>
        </p:nvSpPr>
        <p:spPr>
          <a:xfrm>
            <a:off x="1830242" y="5820614"/>
            <a:ext cx="47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(Ⅲ)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DD784C8-2A07-4A88-82E8-0A6AD7167EBC}"/>
              </a:ext>
            </a:extLst>
          </p:cNvPr>
          <p:cNvSpPr txBox="1"/>
          <p:nvPr/>
        </p:nvSpPr>
        <p:spPr>
          <a:xfrm>
            <a:off x="4701365" y="5820614"/>
            <a:ext cx="47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(Ⅳ)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24A844-7C12-4D58-B959-C0EC85A3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92" y="0"/>
            <a:ext cx="9512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F825B4-23FD-40A3-BCAE-2CFC7641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88" y="0"/>
            <a:ext cx="9336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2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zhao</dc:creator>
  <cp:lastModifiedBy>zhang zhao</cp:lastModifiedBy>
  <cp:revision>9</cp:revision>
  <dcterms:created xsi:type="dcterms:W3CDTF">2021-02-07T05:35:18Z</dcterms:created>
  <dcterms:modified xsi:type="dcterms:W3CDTF">2021-02-08T11:25:00Z</dcterms:modified>
</cp:coreProperties>
</file>