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497C5-347D-B934-420D-55FBCE4F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A364D5-56FA-22C4-310C-A51DD4544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D70E2-9026-6137-9AA7-C14D4432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C9CE2-6C77-B7BA-68BD-3515442A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32918-BEA0-4278-7C04-88FD112B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16CE7-9E4E-0FEE-A00F-66826D3E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BEEFE-2DD9-99CF-2AC8-B4991D68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6D746-4102-3628-3F77-7F2963EE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3C4FA-BDA8-75CF-E17F-B3313BBE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C8AA4-772E-CF33-23B8-160FA9D7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3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3DD2F-B8BF-8D8C-BF34-D657B1449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BF773-5BA8-72B4-A016-FFA04D4BD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F5150-A1BD-45A0-4DA8-CADB8C2D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A9F82-0212-1C92-E0EB-18123FBF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55FCE-05AE-43E8-BBAA-AD4BC7E3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4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95917-EEBE-2F27-1BE3-06AABE09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21D7B-33EF-D258-ED9F-D9FCB9F3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4C99A-B08D-D445-183B-AA3DD181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8EFE-303E-24C2-BD9D-76ABC634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B5A98-7550-F225-357A-12B013C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4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0F597-89A9-C584-1289-EF8EEC65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59897-BEC3-F56F-E0BD-7A9B6FA1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DB227-E42C-D7DB-D47F-9564E71C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6AE9A-E660-A56D-009E-5BFA1398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4C5FC-FA34-4230-40BA-4D02EE62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5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C654D-F460-2C23-F664-44B213AB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A707F-AFE4-070F-8642-DB1745166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5B837-EA82-E947-9335-C33FA3748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FFC35-BE3C-9670-CFC5-7B8D690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EF58E-BDB0-BDD3-C29B-0B30C59C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4EF32-A2F7-510A-0833-BC44CA66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11862-1697-4F51-F6ED-02855844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879D1-6A94-B8F7-6388-E8C8157D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9DCC6-E13D-7E5D-8432-FBE711F8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26255F-0942-C0D6-5CBB-F448790BF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B5CBE-E202-FEA6-3CA2-3180AF440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5AB9CA-F478-8C82-8C22-E0A5A4A3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597FE-24E1-8018-97F9-FEA995A2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1DA321-3B8D-E4F3-6F3A-8A5C851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0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7E0A0-E3A3-16D2-3DEC-DF0669FC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DF236-434A-A72F-7074-9CEB8EE9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855AFF-234F-8004-3978-27BC749B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B57BDE-6470-A537-D83C-609932EF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0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B56195-BB9F-39B0-D0F2-05644446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4C20-DD61-EEE5-87BF-9F656CD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90294-E851-A3A0-8D3F-CC60B031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05C7B-FC72-1E19-7B7F-CEE8BDEB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4A57C-3EED-923F-6427-B96D9F70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96488-E095-96E0-B7B8-64F7BA2D0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76B9F-C34A-BCF6-2322-A744F6F7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AD82D-BF99-3A23-22D0-C9B09AE7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024AF-72C5-5E81-51FB-4151538C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2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1571-E8DD-D0BD-A55D-C42BCE26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F7AFA-18CF-F9B4-85D3-052E4A678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44971-54D6-4752-3B45-074419850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C5886-8468-D9FF-6BA6-7156A7E4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5374A-FD7A-BA0E-1311-4207CF9D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259B-62F1-35E1-9FD7-3425D498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194E3F-1544-7F2D-51E9-0976C323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C38ED-AE4F-D90E-4B24-DCF4F764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CD1D9-40E0-F2AA-F33B-C44B9CA33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B52D-5D02-4DAB-A8C0-734EB7DEFDC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A455-224D-680F-8005-739526A8D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23C55-27F2-1FC9-29AC-32AA2B73C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16A6-7319-4D80-96B6-7DD16B3DC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FD2998-8829-092E-4D76-352E2210947E}"/>
              </a:ext>
            </a:extLst>
          </p:cNvPr>
          <p:cNvSpPr txBox="1"/>
          <p:nvPr/>
        </p:nvSpPr>
        <p:spPr>
          <a:xfrm>
            <a:off x="3280528" y="2036190"/>
            <a:ext cx="43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62857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赵玥</dc:creator>
  <cp:lastModifiedBy>张 赵玥</cp:lastModifiedBy>
  <cp:revision>1</cp:revision>
  <dcterms:created xsi:type="dcterms:W3CDTF">2022-06-17T08:00:18Z</dcterms:created>
  <dcterms:modified xsi:type="dcterms:W3CDTF">2022-06-17T08:00:31Z</dcterms:modified>
</cp:coreProperties>
</file>