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84" d="100"/>
          <a:sy n="84" d="100"/>
        </p:scale>
        <p:origin x="72" y="24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000" y="1904998"/>
            <a:ext cx="9044940" cy="3886201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9" r:id="rId8"/>
    <p:sldLayoutId id="2147483704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2024-10-20T15:21:00Z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