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3"/>
  </p:normalViewPr>
  <p:slideViewPr>
    <p:cSldViewPr snapToGrid="0">
      <p:cViewPr varScale="1">
        <p:scale>
          <a:sx n="56" d="100"/>
          <a:sy n="56" d="100"/>
        </p:scale>
        <p:origin x="272" y="5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7999" y="715962"/>
            <a:ext cx="4778829" cy="4465637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3070" y="2449285"/>
            <a:ext cx="5398770" cy="26484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endParaRPr lang="en-US" dirty="0"/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EAF5E0B2-D5E0-DC42-9F7B-4069D877B9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7503" y="1904999"/>
            <a:ext cx="6477000" cy="4593772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2024-10-20T06:45:55Z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