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76830" y="161290"/>
            <a:ext cx="7389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STEP 1:</a:t>
            </a:r>
            <a:r>
              <a:rPr lang="zh-CN" altLang="en-US" sz="2800" b="1"/>
              <a:t>拿到一份作业，先看什么？</a:t>
            </a:r>
            <a:endParaRPr lang="zh-CN" altLang="en-US" sz="28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2775" y="2987040"/>
            <a:ext cx="5828665" cy="771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38680" y="3909695"/>
            <a:ext cx="738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点开 基础代码，</a:t>
            </a:r>
            <a:r>
              <a:rPr lang="en-US" altLang="zh-CN" b="1"/>
              <a:t>readme</a:t>
            </a:r>
            <a:r>
              <a:rPr lang="zh-CN" altLang="en-US" b="1"/>
              <a:t>是题目的基本要求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85" y="959485"/>
            <a:ext cx="8037830" cy="1685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43480" y="2263775"/>
            <a:ext cx="7389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基础代码是题目，效果图是要这次作业要达到的效果</a:t>
            </a:r>
            <a:endParaRPr lang="zh-CN" altLang="en-US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65" y="4683760"/>
            <a:ext cx="8818880" cy="457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38705" y="5231765"/>
            <a:ext cx="7389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这是你要批改的作业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1244600" y="5781675"/>
            <a:ext cx="948055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PS</a:t>
            </a:r>
            <a:r>
              <a:rPr lang="zh-CN" altLang="en-US" sz="1200" b="1">
                <a:solidFill>
                  <a:srgbClr val="FF0000"/>
                </a:solidFill>
              </a:rPr>
              <a:t>：以前有</a:t>
            </a:r>
            <a:r>
              <a:rPr lang="en-US" altLang="zh-CN" sz="1200" b="1">
                <a:solidFill>
                  <a:srgbClr val="FF0000"/>
                </a:solidFill>
              </a:rPr>
              <a:t>reviewer</a:t>
            </a:r>
            <a:r>
              <a:rPr lang="zh-CN" altLang="en-US" sz="1200" b="1">
                <a:solidFill>
                  <a:srgbClr val="FF0000"/>
                </a:solidFill>
              </a:rPr>
              <a:t>去改动原题目代码</a:t>
            </a:r>
            <a:r>
              <a:rPr lang="en-US" altLang="zh-CN" sz="1200" b="1">
                <a:solidFill>
                  <a:srgbClr val="FF0000"/>
                </a:solidFill>
              </a:rPr>
              <a:t>~</a:t>
            </a:r>
            <a:r>
              <a:rPr lang="zh-CN" altLang="en-US" sz="1200" b="1">
                <a:solidFill>
                  <a:srgbClr val="FF0000"/>
                </a:solidFill>
              </a:rPr>
              <a:t>导致一次批改花了很多时间。所以大家一定要先点开原题目看看，自己做一做</a:t>
            </a:r>
            <a:r>
              <a:rPr lang="en-US" altLang="zh-CN" sz="1200" b="1">
                <a:solidFill>
                  <a:srgbClr val="FF0000"/>
                </a:solidFill>
              </a:rPr>
              <a:t>~</a:t>
            </a:r>
            <a:r>
              <a:rPr lang="zh-CN" altLang="en-US" sz="1200" b="1">
                <a:solidFill>
                  <a:srgbClr val="FF0000"/>
                </a:solidFill>
              </a:rPr>
              <a:t>哪些是已经给了的，</a:t>
            </a:r>
            <a:endParaRPr lang="zh-CN" altLang="en-US" sz="1200" b="1">
              <a:solidFill>
                <a:srgbClr val="FF0000"/>
              </a:solidFill>
            </a:endParaRPr>
          </a:p>
          <a:p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哪些是学生自己做的，一定要先整明白了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76830" y="161290"/>
            <a:ext cx="7389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STEP 2:</a:t>
            </a:r>
            <a:r>
              <a:rPr lang="zh-CN" altLang="en-US" sz="2800" b="1"/>
              <a:t>逐行批阅代码</a:t>
            </a:r>
            <a:endParaRPr lang="zh-CN" altLang="en-US" sz="2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910590"/>
            <a:ext cx="5991860" cy="27628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5430" y="3860800"/>
            <a:ext cx="9480550" cy="1007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在学生的代码中，逐行审阅，看到不合理的地方，要批注出来，</a:t>
            </a:r>
            <a:r>
              <a:rPr lang="en-US" altLang="zh-CN" sz="1200" b="1"/>
              <a:t>/* </a:t>
            </a:r>
            <a:r>
              <a:rPr lang="zh-CN" altLang="en-US" sz="1200" b="1"/>
              <a:t>您的姓名</a:t>
            </a:r>
            <a:r>
              <a:rPr lang="en-US" altLang="zh-CN" sz="1200" b="1"/>
              <a:t>+</a:t>
            </a:r>
            <a:r>
              <a:rPr lang="zh-CN" altLang="en-US" sz="1200" b="1"/>
              <a:t>批阅：存在的问题</a:t>
            </a:r>
            <a:r>
              <a:rPr lang="en-US" altLang="zh-CN" sz="1200" b="1"/>
              <a:t>+</a:t>
            </a:r>
            <a:r>
              <a:rPr lang="zh-CN" altLang="en-US" sz="1200" b="1"/>
              <a:t>建议，可以加代码。</a:t>
            </a:r>
            <a:r>
              <a:rPr lang="en-US" altLang="zh-CN" sz="1200" b="1"/>
              <a:t>*/</a:t>
            </a:r>
            <a:endParaRPr lang="en-US" altLang="zh-CN" sz="1200" b="1"/>
          </a:p>
          <a:p>
            <a:endParaRPr lang="en-US" altLang="zh-CN" sz="1200" b="1"/>
          </a:p>
          <a:p>
            <a:r>
              <a:rPr lang="zh-CN" altLang="en-US" sz="1200" b="1"/>
              <a:t>您的批注一定要标灰，不要破坏原作业的完整性。</a:t>
            </a:r>
            <a:endParaRPr lang="zh-CN" altLang="en-US" sz="1200" b="1"/>
          </a:p>
          <a:p>
            <a:endParaRPr lang="zh-CN" altLang="en-US" sz="1200" b="1"/>
          </a:p>
          <a:p>
            <a:r>
              <a:rPr lang="zh-CN" altLang="en-US" sz="1200" b="1"/>
              <a:t>不要只告诉学生错，还要告诉学生怎么做才最合适</a:t>
            </a:r>
            <a:r>
              <a:rPr lang="en-US" altLang="zh-CN" sz="1200" b="1"/>
              <a:t>~</a:t>
            </a:r>
            <a:endParaRPr lang="en-US" altLang="zh-CN" sz="1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15" y="892810"/>
            <a:ext cx="5655945" cy="27666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" y="864235"/>
            <a:ext cx="5826760" cy="23069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3920" y="3271520"/>
            <a:ext cx="306197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1.</a:t>
            </a:r>
            <a:r>
              <a:rPr lang="zh-CN" altLang="en-US" sz="1200" b="1"/>
              <a:t>这是原题目的内容，可以直接拷贝过来</a:t>
            </a:r>
            <a:endParaRPr lang="zh-CN" altLang="en-US" sz="1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3900805"/>
            <a:ext cx="5842635" cy="2034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5345" y="6104890"/>
            <a:ext cx="306197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2.</a:t>
            </a:r>
            <a:r>
              <a:rPr lang="zh-CN" altLang="en-US" sz="1200" b="1"/>
              <a:t>对学生的作业的完成情况进行依次评分</a:t>
            </a:r>
            <a:endParaRPr lang="zh-CN" altLang="en-US" sz="12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35" y="1552575"/>
            <a:ext cx="6430645" cy="30213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56655" y="5420360"/>
            <a:ext cx="5181600" cy="45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3.</a:t>
            </a:r>
            <a:r>
              <a:rPr lang="zh-CN" altLang="en-US" sz="1200" b="1"/>
              <a:t>写批改总结，既要写优点，也要写缺点，语气要温柔些噢，孩子比较玻璃心。（虽然这只是一道试批改作业，但终归要实战的）</a:t>
            </a:r>
            <a:endParaRPr lang="zh-CN" altLang="en-US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2576830" y="161290"/>
            <a:ext cx="7389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STEP 3:</a:t>
            </a:r>
            <a:r>
              <a:rPr lang="zh-CN" altLang="en-US" sz="2800" b="1"/>
              <a:t>在学生作业目录下写</a:t>
            </a:r>
            <a:r>
              <a:rPr lang="en-US" altLang="zh-CN" sz="2800" b="1"/>
              <a:t>MD</a:t>
            </a:r>
            <a:r>
              <a:rPr lang="zh-CN" altLang="en-US" sz="2800" b="1"/>
              <a:t>总结文档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167255" y="522605"/>
            <a:ext cx="7389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STEP 4:</a:t>
            </a:r>
            <a:r>
              <a:rPr lang="zh-CN" altLang="en-US" sz="2800" b="1"/>
              <a:t>需要您发还的文件有</a:t>
            </a:r>
            <a:r>
              <a:rPr lang="zh-CN" sz="2800" b="1"/>
              <a:t>（重要）</a:t>
            </a:r>
            <a:endParaRPr lang="zh-CN" sz="2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1080" y="1469390"/>
            <a:ext cx="7971155" cy="457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52980" y="2339340"/>
            <a:ext cx="8214995" cy="1007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将该文件压缩后发送至邮箱：3300599360@qq.com </a:t>
            </a:r>
            <a:r>
              <a:rPr lang="zh-CN" altLang="en-US" sz="1200" b="1"/>
              <a:t> </a:t>
            </a:r>
            <a:r>
              <a:rPr lang="zh-CN" altLang="en-US" sz="1200" b="1">
                <a:solidFill>
                  <a:srgbClr val="FF0000"/>
                </a:solidFill>
              </a:rPr>
              <a:t>截止时间：</a:t>
            </a:r>
            <a:r>
              <a:rPr lang="en-US" altLang="zh-CN" sz="1200" b="1">
                <a:solidFill>
                  <a:srgbClr val="FF0000"/>
                </a:solidFill>
              </a:rPr>
              <a:t>9</a:t>
            </a:r>
            <a:r>
              <a:rPr lang="zh-CN" altLang="en-US" sz="1200" b="1">
                <a:solidFill>
                  <a:srgbClr val="FF0000"/>
                </a:solidFill>
              </a:rPr>
              <a:t>月</a:t>
            </a:r>
            <a:r>
              <a:rPr lang="en-US" altLang="zh-CN" sz="1200" b="1">
                <a:solidFill>
                  <a:srgbClr val="FF0000"/>
                </a:solidFill>
              </a:rPr>
              <a:t>6</a:t>
            </a:r>
            <a:r>
              <a:rPr lang="zh-CN" altLang="en-US" sz="1200" b="1">
                <a:solidFill>
                  <a:srgbClr val="FF0000"/>
                </a:solidFill>
              </a:rPr>
              <a:t>日 </a:t>
            </a:r>
            <a:r>
              <a:rPr lang="en-US" altLang="zh-CN" sz="1200" b="1">
                <a:solidFill>
                  <a:srgbClr val="FF0000"/>
                </a:solidFill>
              </a:rPr>
              <a:t>17:00</a:t>
            </a:r>
            <a:endParaRPr lang="en-US" altLang="zh-CN" sz="1200" b="1">
              <a:solidFill>
                <a:srgbClr val="FF0000"/>
              </a:solidFill>
            </a:endParaRPr>
          </a:p>
          <a:p>
            <a:endParaRPr lang="en-US" altLang="zh-CN" sz="1200" b="1">
              <a:solidFill>
                <a:srgbClr val="FF0000"/>
              </a:solidFill>
            </a:endParaRPr>
          </a:p>
          <a:p>
            <a:r>
              <a:rPr lang="zh-CN" altLang="en-US" sz="1200" b="1"/>
              <a:t>重命名为：姓名</a:t>
            </a:r>
            <a:r>
              <a:rPr lang="en-US" altLang="zh-CN" sz="1200" b="1"/>
              <a:t>-</a:t>
            </a:r>
            <a:r>
              <a:rPr lang="zh-CN" altLang="en-US" sz="1200" b="1"/>
              <a:t>公司</a:t>
            </a:r>
            <a:r>
              <a:rPr lang="en-US" altLang="zh-CN" sz="1200" b="1"/>
              <a:t>-P4 </a:t>
            </a:r>
            <a:r>
              <a:rPr lang="zh-CN" altLang="en-US" sz="1200" b="1"/>
              <a:t>或 </a:t>
            </a:r>
            <a:r>
              <a:rPr lang="zh-CN" altLang="en-US" sz="1200" b="1">
                <a:sym typeface="+mn-ea"/>
              </a:rPr>
              <a:t>姓名</a:t>
            </a:r>
            <a:r>
              <a:rPr lang="en-US" altLang="zh-CN" sz="1200" b="1">
                <a:sym typeface="+mn-ea"/>
              </a:rPr>
              <a:t>-</a:t>
            </a:r>
            <a:r>
              <a:rPr lang="zh-CN" altLang="en-US" sz="1200" b="1">
                <a:sym typeface="+mn-ea"/>
              </a:rPr>
              <a:t>公司</a:t>
            </a:r>
            <a:r>
              <a:rPr lang="en-US" altLang="zh-CN" sz="1200" b="1">
                <a:sym typeface="+mn-ea"/>
              </a:rPr>
              <a:t>-P</a:t>
            </a:r>
            <a:r>
              <a:rPr lang="en-US" sz="1200" b="1">
                <a:sym typeface="+mn-ea"/>
              </a:rPr>
              <a:t>3  </a:t>
            </a:r>
            <a:r>
              <a:rPr lang="zh-CN" altLang="en-US" sz="1200" b="1">
                <a:sym typeface="+mn-ea"/>
              </a:rPr>
              <a:t>（后缀看您改的是</a:t>
            </a:r>
            <a:r>
              <a:rPr lang="en-US" altLang="zh-CN" sz="1200" b="1">
                <a:sym typeface="+mn-ea"/>
              </a:rPr>
              <a:t>P4</a:t>
            </a:r>
            <a:r>
              <a:rPr lang="zh-CN" altLang="en-US" sz="1200" b="1">
                <a:sym typeface="+mn-ea"/>
              </a:rPr>
              <a:t>的作业还是</a:t>
            </a:r>
            <a:r>
              <a:rPr lang="en-US" altLang="zh-CN" sz="1200" b="1">
                <a:sym typeface="+mn-ea"/>
              </a:rPr>
              <a:t>P3</a:t>
            </a:r>
            <a:r>
              <a:rPr lang="zh-CN" altLang="en-US" sz="1200" b="1">
                <a:sym typeface="+mn-ea"/>
              </a:rPr>
              <a:t>的作业）</a:t>
            </a:r>
            <a:endParaRPr lang="zh-CN" altLang="en-US" sz="1200" b="1">
              <a:sym typeface="+mn-ea"/>
            </a:endParaRPr>
          </a:p>
          <a:p>
            <a:endParaRPr lang="zh-CN" altLang="en-US" sz="1200" b="1">
              <a:sym typeface="+mn-ea"/>
            </a:endParaRPr>
          </a:p>
          <a:p>
            <a:r>
              <a:rPr lang="zh-CN" altLang="en-US" sz="1200" b="1">
                <a:sym typeface="+mn-ea"/>
              </a:rPr>
              <a:t>大功告成！我们会尽快将审核结果反馈给您。</a:t>
            </a:r>
            <a:endParaRPr lang="zh-CN" altLang="en-US" sz="1200" b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WPS 演示</Application>
  <PresentationFormat>宽屏</PresentationFormat>
  <Paragraphs>36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v_lklou</cp:lastModifiedBy>
  <cp:revision>3</cp:revision>
  <dcterms:created xsi:type="dcterms:W3CDTF">2015-05-05T08:02:00Z</dcterms:created>
  <dcterms:modified xsi:type="dcterms:W3CDTF">2017-09-05T02:44:02Z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