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0" r:id="rId2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70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34603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11827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854217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4624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775652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42840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303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84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636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69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837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241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754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87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084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293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113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  <p:sldLayoutId id="2147484272" r:id="rId12"/>
    <p:sldLayoutId id="2147484273" r:id="rId13"/>
    <p:sldLayoutId id="2147484274" r:id="rId14"/>
    <p:sldLayoutId id="2147484275" r:id="rId15"/>
    <p:sldLayoutId id="2147484276" r:id="rId16"/>
    <p:sldLayoutId id="21474842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roject>
  <id>3IBTZV6gfQidZoNXzJxZIcXjkEJKSqhFZhOGjrGv7uUogkCbBkl09g==-~Cw0pYtOLKZ89ij+OdSEdWQ==</id>
</project>
</file>

<file path=customXml/itemProps1.xml><?xml version="1.0" encoding="utf-8"?>
<ds:datastoreItem xmlns:ds="http://schemas.openxmlformats.org/officeDocument/2006/customXml" ds:itemID="{C753C861-7236-484C-9C33-B77E9F8585B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Slice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Northern Lights</dc:title>
  <dc:creator>GO! Series</dc:creator>
  <cp:lastModifiedBy>Vinutha T.</cp:lastModifiedBy>
  <cp:revision>16</cp:revision>
  <dcterms:created xsi:type="dcterms:W3CDTF">2012-11-22T22:10:28Z</dcterms:created>
  <dcterms:modified xsi:type="dcterms:W3CDTF">2014-08-28T02:19:28Z</dcterms:modified>
</cp:coreProperties>
</file>