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</p:sldMasterIdLst>
  <p:sldIdLst>
    <p:sldId id="256" r:id="rId3"/>
    <p:sldId id="257" r:id="rId4"/>
    <p:sldId id="258" r:id="rId5"/>
  </p:sldIdLst>
  <p:sldSz cx="12179300" cy="9134475" type="ledg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7" userDrawn="1">
          <p15:clr>
            <a:srgbClr val="A4A3A4"/>
          </p15:clr>
        </p15:guide>
        <p15:guide id="2" pos="3836" userDrawn="1">
          <p15:clr>
            <a:srgbClr val="A4A3A4"/>
          </p15:clr>
        </p15:guide>
        <p15:guide id="3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234"/>
      </p:cViewPr>
      <p:guideLst>
        <p:guide orient="horz" pos="2877"/>
        <p:guide pos="3836"/>
        <p:guide pos="39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 dirty="0" smtClean="0"/>
              <a:t>The slide layout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CB11-E588-46C5-AA42-C1367D9AF707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A28D-BEEC-4E5F-9202-DCE51982B3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844" y="4436737"/>
            <a:ext cx="1887030" cy="256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1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CB11-E588-46C5-AA42-C1367D9AF707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A28D-BEEC-4E5F-9202-DCE51982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2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CB11-E588-46C5-AA42-C1367D9AF707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A28D-BEEC-4E5F-9202-DCE51982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21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495425"/>
            <a:ext cx="9134475" cy="317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425"/>
            <a:ext cx="9134475" cy="22050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1AD2-7D02-42FF-B2A3-ADEAB39FEF7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7FCA-B917-41C7-8984-69ADD7E1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This is different type </a:t>
            </a:r>
            <a:r>
              <a:rPr lang="en-US" dirty="0" err="1" smtClean="0"/>
              <a:t>type</a:t>
            </a:r>
            <a:r>
              <a:rPr lang="en-US" dirty="0" smtClean="0"/>
              <a:t> </a:t>
            </a:r>
            <a:r>
              <a:rPr lang="en-US" dirty="0" err="1" smtClean="0"/>
              <a:t>type</a:t>
            </a:r>
            <a:r>
              <a:rPr lang="en-US" dirty="0" smtClean="0"/>
              <a:t> </a:t>
            </a:r>
            <a:r>
              <a:rPr lang="en-US" dirty="0" err="1" smtClean="0"/>
              <a:t>type</a:t>
            </a:r>
            <a:r>
              <a:rPr lang="en-US" dirty="0" smtClean="0"/>
              <a:t> </a:t>
            </a:r>
            <a:r>
              <a:rPr lang="en-US" dirty="0" err="1" smtClean="0"/>
              <a:t>type</a:t>
            </a:r>
            <a:r>
              <a:rPr lang="en-US" dirty="0" smtClean="0"/>
              <a:t> </a:t>
            </a:r>
            <a:r>
              <a:rPr lang="en-US" dirty="0" err="1" smtClean="0"/>
              <a:t>type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252" y="2376540"/>
            <a:ext cx="10506075" cy="579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1AD2-7D02-42FF-B2A3-ADEAB39FEF7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7FCA-B917-41C7-8984-69ADD7E1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70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2278063"/>
            <a:ext cx="10506075" cy="37988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263" y="6113463"/>
            <a:ext cx="10506075" cy="1997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1AD2-7D02-42FF-B2A3-ADEAB39FEF7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7FCA-B917-41C7-8984-69ADD7E1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68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613" y="2432050"/>
            <a:ext cx="5176837" cy="579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850" y="2432050"/>
            <a:ext cx="5176838" cy="579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1AD2-7D02-42FF-B2A3-ADEAB39FEF7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7FCA-B917-41C7-8984-69ADD7E1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15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5775"/>
            <a:ext cx="10506075" cy="1766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39963"/>
            <a:ext cx="5153025" cy="1096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336925"/>
            <a:ext cx="5153025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850" y="2239963"/>
            <a:ext cx="5178425" cy="1096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850" y="3336925"/>
            <a:ext cx="5178425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1AD2-7D02-42FF-B2A3-ADEAB39FEF7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7FCA-B917-41C7-8984-69ADD7E1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06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1AD2-7D02-42FF-B2A3-ADEAB39FEF7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7FCA-B917-41C7-8984-69ADD7E1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21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1AD2-7D02-42FF-B2A3-ADEAB39FEF7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7FCA-B917-41C7-8984-69ADD7E1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489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3929063" cy="21304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8425" y="1314450"/>
            <a:ext cx="6165850" cy="6492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740025"/>
            <a:ext cx="3929063" cy="507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1AD2-7D02-42FF-B2A3-ADEAB39FEF7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7FCA-B917-41C7-8984-69ADD7E1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5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CB11-E588-46C5-AA42-C1367D9AF707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A28D-BEEC-4E5F-9202-DCE51982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29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3929063" cy="21304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78425" y="1314450"/>
            <a:ext cx="6165850" cy="64928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740025"/>
            <a:ext cx="3929063" cy="507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1AD2-7D02-42FF-B2A3-ADEAB39FEF7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7FCA-B917-41C7-8984-69ADD7E1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00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1AD2-7D02-42FF-B2A3-ADEAB39FEF7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7FCA-B917-41C7-8984-69ADD7E1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7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6963" y="485775"/>
            <a:ext cx="2625725" cy="7742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613" y="485775"/>
            <a:ext cx="7727950" cy="7742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1AD2-7D02-42FF-B2A3-ADEAB39FEF7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7FCA-B917-41C7-8984-69ADD7E1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4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CB11-E588-46C5-AA42-C1367D9AF707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A28D-BEEC-4E5F-9202-DCE51982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CB11-E588-46C5-AA42-C1367D9AF707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A28D-BEEC-4E5F-9202-DCE51982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CB11-E588-46C5-AA42-C1367D9AF707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A28D-BEEC-4E5F-9202-DCE51982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3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CB11-E588-46C5-AA42-C1367D9AF707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A28D-BEEC-4E5F-9202-DCE51982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9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CB11-E588-46C5-AA42-C1367D9AF707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A28D-BEEC-4E5F-9202-DCE51982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9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CB11-E588-46C5-AA42-C1367D9AF707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A28D-BEEC-4E5F-9202-DCE51982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1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CB11-E588-46C5-AA42-C1367D9AF707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A28D-BEEC-4E5F-9202-DCE51982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This is slide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CB11-E588-46C5-AA42-C1367D9AF707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6A28D-BEEC-4E5F-9202-DCE51982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6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None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613" y="485775"/>
            <a:ext cx="10506075" cy="1766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This is the second one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3" y="2432050"/>
            <a:ext cx="10506075" cy="579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The changes in the second skill that is second type of the skill here </a:t>
            </a:r>
          </a:p>
          <a:p>
            <a:pPr lvl="0"/>
            <a:r>
              <a:rPr lang="en-US" dirty="0" smtClean="0"/>
              <a:t>New addition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613" y="8466138"/>
            <a:ext cx="2741612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71AD2-7D02-42FF-B2A3-ADEAB39FEF7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3838" y="8466138"/>
            <a:ext cx="4111625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075" y="8466138"/>
            <a:ext cx="2741613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27FCA-B917-41C7-8984-69ADD7E146F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38" y="3577621"/>
            <a:ext cx="2925874" cy="292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6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670" y="2078261"/>
            <a:ext cx="2308672" cy="34630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788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85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now a used slide here and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9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9</Words>
  <Application>Microsoft Office PowerPoint</Application>
  <PresentationFormat>Ledger Paper (11x17 in)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to review the skill ]</dc:title>
  <dc:creator>Palak Bansal</dc:creator>
  <cp:keywords>123456890,plk,bnsl ,apple, hii ,helli</cp:keywords>
  <cp:lastModifiedBy>Sahil Gupta</cp:lastModifiedBy>
  <cp:revision>38</cp:revision>
  <dcterms:created xsi:type="dcterms:W3CDTF">2015-01-28T11:50:26Z</dcterms:created>
  <dcterms:modified xsi:type="dcterms:W3CDTF">2015-02-13T09:51:45Z</dcterms:modified>
</cp:coreProperties>
</file>