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48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0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90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58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2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64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90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11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70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21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1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5C0B-EE47-4372-B004-D9F77E60BFD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D04C-D2DF-4AC0-B687-7F28B0B08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90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417F4E-8A83-4747-AAD2-370C236D801C}" vid="{EADA16E4-8BE6-4BAD-BBF0-6F4D77D75E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 Bansal</dc:creator>
  <cp:lastModifiedBy>Palak Bansal</cp:lastModifiedBy>
  <cp:revision>1</cp:revision>
  <dcterms:created xsi:type="dcterms:W3CDTF">2015-05-28T11:54:54Z</dcterms:created>
  <dcterms:modified xsi:type="dcterms:W3CDTF">2015-05-28T11:55:11Z</dcterms:modified>
</cp:coreProperties>
</file>