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32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tableStyles" Target="tableStyles.xml" Id="rId13" /><Relationship Type="http://schemas.openxmlformats.org/officeDocument/2006/relationships/slide" Target="slides/slide1.xml" Id="rId3" /><Relationship Type="http://schemas.openxmlformats.org/officeDocument/2006/relationships/slide" Target="slides/slide5.xml" Id="rId7" /><Relationship Type="http://schemas.openxmlformats.org/officeDocument/2006/relationships/theme" Target="theme/theme1.xml" Id="rId12" /><Relationship Type="http://schemas.openxmlformats.org/officeDocument/2006/relationships/slideMaster" Target="slideMasters/slideMaster1.xml" Id="rId2" /><Relationship Type="http://schemas.openxmlformats.org/officeDocument/2006/relationships/slide" Target="slides/slide4.xml" Id="rId6" /><Relationship Type="http://schemas.openxmlformats.org/officeDocument/2006/relationships/viewProps" Target="viewProps.xml" Id="rId11" /><Relationship Type="http://schemas.openxmlformats.org/officeDocument/2006/relationships/slide" Target="slides/slide3.xml" Id="rId5" /><Relationship Type="http://schemas.openxmlformats.org/officeDocument/2006/relationships/presProps" Target="presProps.xml" Id="rId10" /><Relationship Type="http://schemas.openxmlformats.org/officeDocument/2006/relationships/slide" Target="slides/slide2.xml" Id="rId4" /><Relationship Type="http://schemas.openxmlformats.org/officeDocument/2006/relationships/handoutMaster" Target="handoutMasters/handoutMaster1.xml" Id="rId9" /><Relationship Type="http://schemas.openxmlformats.org/officeDocument/2006/relationships/customXml" Target="/customXML/item.xml" Id="R46ad2b56bf6846f7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9325B-348A-4068-BC8C-FE010EC0C667}" type="datetime1">
              <a:rPr lang="en-US" smtClean="0"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Northern Lights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C664-30EE-4031-98B8-6BFC69ED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710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F0BF-8FC1-4174-BA82-3ECA211A30AB}" type="datetime1">
              <a:rPr lang="en-US" smtClean="0"/>
              <a:t>4/6/2013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Northern Lights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E40FD-03CC-46CF-B33C-37730BA3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D97717-6549-4C29-9444-80616BBDD5D1}" type="datetime1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Northern Lights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FD-03CC-46CF-B33C-37730BA3AE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lights reach their peak in September and March.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E40FD-03CC-46CF-B33C-37730BA3AE88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3DBA43-F7BD-48DD-BA67-381CB4DD05E7}" type="datetime1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Northern Lights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E40FD-03CC-46CF-B33C-37730BA3AE88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CA0F565-EAB3-4075-A569-00CAE0F9BCAF}" type="datetime1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Northern Lights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4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5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3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4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8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0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1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7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3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2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  <p:sldLayoutId id="2147484349" r:id="rId17"/>
  </p:sldLayoutIdLst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CWulTDau2MBZaSfIjMQV1jbI7JhhICXk7eqd4O6st0Q=-~rp0OqzKJjKf7UHsSyyHU7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VjUD5mTWIE6fGtt5RWYmLmybN4ovac14uNSxjzEyls=-~dp1CDwskeboNVcKpVkSBTg==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/>
              <a:t>Northern </a:t>
            </a:r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Subtitle 2" descr="zXns72dm2BLpbxLvP/pkdc3E+Z5qK5A6A4+ZeAYSmbI=-~1UmLXhalrVWOSnn/2IM2uA==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Nature’s Most Spectacular Light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0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O01Fu4tC3FshI0Q8Sm1/0GYStZyPzCPOVMYDl6buo+U=-~kTPwFj4NDSXwQEdsRcuZJ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XTCDkTTGib4zkgwYoWF1Q9rl88IgT4k3y4rvC9s1nts=-~g/saS5KjDeNKt6i8Yov/cQ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Aurora Borealis</a:t>
            </a:r>
            <a:endParaRPr lang="en-US" dirty="0"/>
          </a:p>
        </p:txBody>
      </p:sp>
      <p:pic>
        <p:nvPicPr>
          <p:cNvPr id="5" name="Picture Placeholder 4" descr="YWEUFs7/AcS+dj0EYNizcuuetIkVDE/kpJIcxDIgwYU=-~xjtELrr1Jjt9rZn5pUsnUg==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27" y="1096963"/>
            <a:ext cx="3106346" cy="4664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 descr="zX/KOaF+XNc/q3/YGiDHcyirDWttojhnJRrxHYS9rPM=-~GgRLp+7ucRNGv6n1jthTDw==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Ribbons of blue, green, pink, and purple luminescence that are caused by the collisions of electrically charged particles in the atmosphere.</a:t>
            </a:r>
            <a:endParaRPr lang="en-US" sz="1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8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97+oAEKooGeJKccitkvqhAZXdy7D3IDvjWK7XEUUucI=-~B29tiKCvgxhdf6g24lO12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zR/qisFq/xPlwCDC2EWJ+Tt43ConUvRVkE+LDbCwdPE=-~sn+tBNFQVvDtLVYGe7WKrQ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Northern </a:t>
            </a:r>
            <a:r>
              <a:rPr lang="en-US" sz="3200" dirty="0" smtClean="0"/>
              <a:t>Lights Ideal Viewing Conditions</a:t>
            </a:r>
            <a:endParaRPr lang="en-US" sz="3200" dirty="0"/>
          </a:p>
        </p:txBody>
      </p:sp>
      <p:sp>
        <p:nvSpPr>
          <p:cNvPr id="3" name="Content Placeholder 2" descr="qRAEp7FzOkZFUN+3iBH0zNG9A+mt1nt1Y9lg9o0Ru70=-~O0jeyVWJS/3eSqf9MR9LCQ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time </a:t>
            </a:r>
            <a:r>
              <a:rPr lang="en-US" dirty="0"/>
              <a:t>for </a:t>
            </a:r>
            <a:r>
              <a:rPr lang="en-US" dirty="0" smtClean="0"/>
              <a:t>viewing</a:t>
            </a:r>
            <a:endParaRPr lang="en-US" dirty="0" smtClean="0"/>
          </a:p>
          <a:p>
            <a:pPr lvl="1"/>
            <a:r>
              <a:rPr lang="en-US" dirty="0" smtClean="0"/>
              <a:t>Late fall and early spring</a:t>
            </a:r>
            <a:endParaRPr lang="en-US" dirty="0" smtClean="0"/>
          </a:p>
          <a:p>
            <a:pPr lvl="1"/>
            <a:r>
              <a:rPr lang="en-US" dirty="0" smtClean="0"/>
              <a:t>Between 10 p.m. and 2 a.m.</a:t>
            </a:r>
          </a:p>
          <a:p>
            <a:r>
              <a:rPr lang="en-US" dirty="0" smtClean="0"/>
              <a:t>Fairbanks</a:t>
            </a:r>
          </a:p>
          <a:p>
            <a:pPr lvl="1"/>
            <a:r>
              <a:rPr lang="en-US" dirty="0" smtClean="0"/>
              <a:t>Ideal location due to distance from equator</a:t>
            </a:r>
          </a:p>
          <a:p>
            <a:r>
              <a:rPr lang="en-US" dirty="0" smtClean="0"/>
              <a:t>Clear skies with little moonlight are ideal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8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JHYR0tJPj5MIVMcwbDMF2QCJNxoSX8B1OQMoXZyapgA=-~YXHyTeOJOPgy8crs/wVnI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 descr="ywaqxWDE6G7eTg53iT4zEHjsflmVew6OzBZvUi/Re1Q=-~fmm8NtSuIPDwO0fkCsY4hA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Viewing the Lights from Fairbanks</a:t>
            </a:r>
            <a:endParaRPr lang="en-US" dirty="0"/>
          </a:p>
        </p:txBody>
      </p:sp>
      <p:sp>
        <p:nvSpPr>
          <p:cNvPr id="17" name="Content Placeholder 16" descr="tBJI8+Iotgm8G21bh6KErVrNhDugPgvlHmvFH/TOYOU=-~uan4thhEjQJMMVXfoLRFgg==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Cleary Summit</a:t>
            </a:r>
          </a:p>
          <a:p>
            <a:r>
              <a:rPr lang="en-US" smtClean="0"/>
              <a:t>Chena Lakes Recreation Area</a:t>
            </a:r>
          </a:p>
          <a:p>
            <a:r>
              <a:rPr lang="en-US" smtClean="0"/>
              <a:t>Steese Highway</a:t>
            </a:r>
          </a:p>
          <a:p>
            <a:r>
              <a:rPr lang="en-US" smtClean="0"/>
              <a:t>Ester Dome</a:t>
            </a:r>
            <a:endParaRPr lang="en-US" dirty="0"/>
          </a:p>
        </p:txBody>
      </p:sp>
      <p:pic>
        <p:nvPicPr>
          <p:cNvPr id="3" name="Content Placeholder 2" descr="9Uq78xmXgR9eFZ0Z9QQtdnv+B2ERW2cjPPlKef/SEE4=-~ei3xHZeC+tETrvAhsNIEiw==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05083"/>
            <a:ext cx="4824412" cy="3213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84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Rd5kqWHG1DdAFhoibYfG22WQsG4Pl/7zVm7qgqYjS+k=-~ODIaiXbb1/mJe4lizGLrb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YGv4waXQedLFowfoCIYCORr3ORSKnlc6quAlX+X7/TA=-~RXl+NkK8SIVU9p94zEYWrw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Fairbanks and View the Northern Lights</a:t>
            </a:r>
          </a:p>
        </p:txBody>
      </p:sp>
      <p:sp>
        <p:nvSpPr>
          <p:cNvPr id="3" name="Text Placeholder 2" descr="Ey47TE2MiAxgJasBcRgxFu7sefKy90C8CXpkkjsKlfc=-~OBmjCPO0FIj0xmTj80af3Q==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Kodiak West Travel</a:t>
            </a:r>
          </a:p>
        </p:txBody>
      </p:sp>
    </p:spTree>
    <p:extLst>
      <p:ext uri="{BB962C8B-B14F-4D97-AF65-F5344CB8AC3E}">
        <p14:creationId xmlns:p14="http://schemas.microsoft.com/office/powerpoint/2010/main" val="72737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.xml.rels>&#65279;<?xml version="1.0" encoding="utf-8"?><Relationships xmlns="http://schemas.openxmlformats.org/package/2006/relationships"><Relationship Type="http://schemas.openxmlformats.org/officeDocument/2006/relationships/customXmlProps" Target="/customXML/itemProps.xml" Id="R4fe195935f1b4705" /></Relationships>
</file>

<file path=customXML/item.xml><?xml version="1.0" encoding="utf-8"?>
<project>
  <id>5dz4irWqq6usurWBJdg+R8MV85ojyikvRkox+leYgn0=-~F9wWjtstl6M7nB8j+MzgdA==</id>
</project>
</file>

<file path=customXML/itemProps.xml><?xml version="1.0" encoding="utf-8"?>
<ds:datastoreItem xmlns:ds="http://schemas.openxmlformats.org/officedocument/2006/2/customXml" ds:itemID="{C66AC4F1-97D3-4D10-8D07-51E6CC79AD91}">
  <ds:schemaRefs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124</Words>
  <Application>Microsoft Office PowerPoint</Application>
  <PresentationFormat>Widescreen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The Northern Lights</vt:lpstr>
      <vt:lpstr>The Aurora Borealis</vt:lpstr>
      <vt:lpstr>Northern Lights Ideal Viewing Conditions</vt:lpstr>
      <vt:lpstr>Viewing the Lights from Fairbanks</vt:lpstr>
      <vt:lpstr>Visit Fairbanks and View the Northern Lights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Northern Lights</dc:title>
  <dc:creator>GO! Series</dc:creator>
  <cp:lastModifiedBy>Rupsi Mehta</cp:lastModifiedBy>
  <cp:revision>18</cp:revision>
  <dcterms:created xsi:type="dcterms:W3CDTF">2012-11-22T22:10:28Z</dcterms:created>
  <dcterms:modified xsi:type="dcterms:W3CDTF">2013-04-06T11:45:52Z</dcterms:modified>
</cp:coreProperties>
</file>