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0" r:id="rId2"/>
    <p:sldId id="326" r:id="rId3"/>
    <p:sldId id="327" r:id="rId4"/>
    <p:sldId id="328" r:id="rId5"/>
    <p:sldId id="329" r:id="rId6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65" autoAdjust="0"/>
  </p:normalViewPr>
  <p:slideViewPr>
    <p:cSldViewPr>
      <p:cViewPr>
        <p:scale>
          <a:sx n="75" d="100"/>
          <a:sy n="75" d="100"/>
        </p:scale>
        <p:origin x="-2664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D0CCB-74A2-47B5-BDB9-55C3C2C478B9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9CE8-E67F-4AEB-AD5F-3765F70E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EBF797-9538-448D-BBBB-1FFECC4E1260}" type="datetimeFigureOut">
              <a:rPr lang="en-US"/>
              <a:pPr>
                <a:defRPr/>
              </a:pPr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AE3D324-4ED6-4C1F-9C29-C70FCB81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E8A19D-F340-43AE-B400-CEDF2D9383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C61A8E-F4B7-4A87-B31A-AA60096383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5DCD27-0AE9-425A-AB0F-B9569C5DDD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176DE-D2E8-470B-81DD-2FC1040133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50FF64-03E7-4BA9-92FC-446E7CD03F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AC33-9E70-49B3-B8DD-0B86CDBB5AAB}" type="datetime1">
              <a:rPr lang="en-US"/>
              <a:pPr>
                <a:defRPr/>
              </a:pPr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BDB014C-EDBB-49B9-9142-55D8BD0E0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A2AA0-9686-4A14-95B4-E876C5F07B95}" type="datetime1">
              <a:rPr lang="en-US"/>
              <a:pPr>
                <a:defRPr/>
              </a:pPr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ABE58F5-F046-4FF6-A547-3325BA8A2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FDC9-5000-49EF-B1D8-6D32D4CA1783}" type="datetime1">
              <a:rPr lang="en-US"/>
              <a:pPr>
                <a:defRPr/>
              </a:pPr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C35B75B-2F06-4E01-A89F-F136D6054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E2B1A-4BE5-4BE8-8D61-498B600A7BE7}" type="datetime1">
              <a:rPr lang="en-US"/>
              <a:pPr>
                <a:defRPr/>
              </a:pPr>
              <a:t>8/17/2013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D557F5C-A0E9-4A68-90EE-44E296AA3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CB353-2CDB-41B6-B0C5-273A7F471138}" type="datetime1">
              <a:rPr lang="en-US"/>
              <a:pPr>
                <a:defRPr/>
              </a:pPr>
              <a:t>8/17/2013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755ABF4-E3B1-4F40-901E-DFA2B630F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B8AB-252F-48E2-8E52-28F2EFF6B0D8}" type="datetime1">
              <a:rPr lang="en-US"/>
              <a:pPr>
                <a:defRPr/>
              </a:pPr>
              <a:t>8/17/2013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1E02A41-1A4A-494A-9AF3-0680C3556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AE7F7-DD00-4768-880F-3EF752068C4D}" type="datetime1">
              <a:rPr lang="en-US"/>
              <a:pPr>
                <a:defRPr/>
              </a:pPr>
              <a:t>8/17/2013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532BAF9-697D-450B-BB16-75F1E1314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B746-57B5-422F-8C5A-BEE214E1D169}" type="datetime1">
              <a:rPr lang="en-US"/>
              <a:pPr>
                <a:defRPr/>
              </a:pPr>
              <a:t>8/17/2013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A2392FB-393C-4F5C-8DBF-19C88B605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C0359-06BA-4972-9054-759B2C5A31EF}" type="datetime1">
              <a:rPr lang="en-US"/>
              <a:pPr>
                <a:defRPr/>
              </a:pPr>
              <a:t>8/17/2013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8BA72EA-0157-42F2-A1A7-3D5783D07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70DC2-8C6C-4E48-A193-260D3C230616}" type="datetime1">
              <a:rPr lang="en-US"/>
              <a:pPr>
                <a:defRPr/>
              </a:pPr>
              <a:t>8/17/2013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C1BC1F0-F886-470A-84E8-0FC3521E2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7D35F-8B31-4C25-B38A-1A874D81CC64}" type="datetime1">
              <a:rPr lang="en-US"/>
              <a:pPr>
                <a:defRPr/>
              </a:pPr>
              <a:t>8/17/2013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3E81051-851D-43B5-93CA-8396C2EA1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760FC7-ED76-4F29-9793-3024CEF15BDB}" type="datetime1">
              <a:rPr lang="en-US"/>
              <a:pPr>
                <a:defRPr/>
              </a:pPr>
              <a:t>8/17/2013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AFD51D-3BEB-4B6E-B64F-EFA28EB76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63" r:id="rId10"/>
    <p:sldLayoutId id="214748366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905000"/>
            <a:ext cx="3505200" cy="121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Section </a:t>
            </a:r>
            <a:r>
              <a:rPr lang="en-US" dirty="0" smtClean="0"/>
              <a:t>1.4 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Program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4953000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  <a:cs typeface="+mn-cs"/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  <a:cs typeface="+mn-cs"/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  <a:cs typeface="+mn-cs"/>
            </a:endParaRPr>
          </a:p>
        </p:txBody>
      </p:sp>
      <p:pic>
        <p:nvPicPr>
          <p:cNvPr id="15366" name="Picture 9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7675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59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Constants</a:t>
            </a:r>
          </a:p>
        </p:txBody>
      </p:sp>
      <p:sp>
        <p:nvSpPr>
          <p:cNvPr id="158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Instead of using "anonymous" numbers in a program, always declare them as named constants, and use their name instead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final int INCHES_PER_FOOT = 12;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final double RATE = 0.14;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prevents a value from being changed inadvertently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has the added advantage that when a value must be modified, it need only be changed in one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the naming convention for constants:  Use all uppercase letters, and designate word boundaries with an underscore character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17CEF043-C574-4086-8191-7ACF7222188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87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</a:t>
            </a:r>
          </a:p>
        </p:txBody>
      </p:sp>
      <p:sp>
        <p:nvSpPr>
          <p:cNvPr id="160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line comment</a:t>
            </a:r>
            <a:r>
              <a:rPr lang="en-US" sz="2800" smtClean="0"/>
              <a:t> begins with the symbols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//</a:t>
            </a:r>
            <a:r>
              <a:rPr lang="en-US" sz="2800" smtClean="0"/>
              <a:t>, and causes the compiler to ignore the remainder of the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type of comment is used for the code writer or for a programmer who modifies the code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block comment</a:t>
            </a:r>
            <a:r>
              <a:rPr lang="en-US" sz="2800" smtClean="0"/>
              <a:t> begins with the symbol pair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/*</a:t>
            </a:r>
            <a:r>
              <a:rPr lang="en-US" sz="2800" smtClean="0"/>
              <a:t>, and ends with the symbol pair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*/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compiler ignores anything in between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type of comment can span several lines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type of comment provides documentation for the users of the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5F78052-2781-4B6A-B848-FDDC1115E12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60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Documentation</a:t>
            </a:r>
          </a:p>
        </p:txBody>
      </p:sp>
      <p:sp>
        <p:nvSpPr>
          <p:cNvPr id="162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Java comes with a program called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javadoc</a:t>
            </a:r>
            <a:r>
              <a:rPr lang="en-US" sz="2800" smtClean="0"/>
              <a:t> that will automatically extract documentation from block comments in the classes you define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As long as their opening has an extra asterisk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/**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Ultimately, a well written program is self-documenting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Its structure is made clear by the choice of identifier names and the indenting pattern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one structure is nested inside another, the inside structure is indented one more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91D2803-D038-4231-87AB-FE8B45A6328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628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Comments and a Named Constant</a:t>
            </a:r>
          </a:p>
        </p:txBody>
      </p:sp>
      <p:pic>
        <p:nvPicPr>
          <p:cNvPr id="164866" name="Picture 7" descr="D1_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013" y="823913"/>
            <a:ext cx="6148387" cy="565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CF7E076-C6CC-41C2-B833-2CF54EB2768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64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316</Words>
  <Application>Microsoft Office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Chapter 1</vt:lpstr>
      <vt:lpstr>Naming Constants</vt:lpstr>
      <vt:lpstr>Comments</vt:lpstr>
      <vt:lpstr>Program Documentation</vt:lpstr>
      <vt:lpstr>Comments and a Named Constant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24</cp:revision>
  <cp:lastPrinted>2013-07-13T05:21:20Z</cp:lastPrinted>
  <dcterms:created xsi:type="dcterms:W3CDTF">2006-08-16T00:00:00Z</dcterms:created>
  <dcterms:modified xsi:type="dcterms:W3CDTF">2013-08-18T06:37:01Z</dcterms:modified>
</cp:coreProperties>
</file>