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3" r:id="rId2"/>
    <p:sldId id="306" r:id="rId3"/>
    <p:sldId id="307" r:id="rId4"/>
    <p:sldId id="308" r:id="rId5"/>
    <p:sldId id="309" r:id="rId6"/>
    <p:sldId id="311" r:id="rId7"/>
    <p:sldId id="312" r:id="rId8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3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BCED9-5941-4BA1-8061-E7DD76206969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7886B-9F86-4FEF-A6C1-EF17A6F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3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4695860-E7D8-45B5-AC05-43556474540F}" type="datetimeFigureOut">
              <a:rPr lang="en-US"/>
              <a:pPr>
                <a:defRPr/>
              </a:pPr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F51E1C-F350-4103-8288-89C0869BE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7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E8A19D-F340-43AE-B400-CEDF2D9383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883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11692-9CFC-4CD6-817B-76CB14F7EFF1}" type="datetime1">
              <a:rPr lang="en-US"/>
              <a:pPr>
                <a:defRPr/>
              </a:pPr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F2EBF8C-9A9A-4194-BABC-5BCA77C9F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53E1C-326D-4A87-A543-F0AD77BF7A8F}" type="datetime1">
              <a:rPr lang="en-US"/>
              <a:pPr>
                <a:defRPr/>
              </a:pPr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5F29B71-207E-4C2F-8AA4-0BEABE8B5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B3694-5240-4F02-B21F-4B36A12E8CD6}" type="datetime1">
              <a:rPr lang="en-US"/>
              <a:pPr>
                <a:defRPr/>
              </a:pPr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CF5D1D5-7B60-449D-988B-418BE5D53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0C4B4-AD33-4520-AB89-D010C5ABB627}" type="datetime1">
              <a:rPr lang="en-US"/>
              <a:pPr>
                <a:defRPr/>
              </a:pPr>
              <a:t>4/10/2015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8B50EB8B-1E8C-4A85-929B-5D56BBE66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F41-8EFF-4623-8290-3E23F07E15C5}" type="datetime1">
              <a:rPr lang="en-US"/>
              <a:pPr>
                <a:defRPr/>
              </a:pPr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F710C82-5A59-4457-831C-4E3CD0768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67F51-07B2-492F-8ECE-F91FF52B9EAF}" type="datetime1">
              <a:rPr lang="en-US"/>
              <a:pPr>
                <a:defRPr/>
              </a:pPr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1E0D667-9DBE-4C90-8938-F8092C2DF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90AEE-7DC5-4227-8420-DFDC090D144B}" type="datetime1">
              <a:rPr lang="en-US"/>
              <a:pPr>
                <a:defRPr/>
              </a:pPr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1CD6D87-FF22-4718-A3DA-C7561EFF5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97DA9-B333-4AE2-BDF9-63B79FDB1462}" type="datetime1">
              <a:rPr lang="en-US"/>
              <a:pPr>
                <a:defRPr/>
              </a:pPr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E2F6A02-478D-48DB-8D42-4BE8A0D09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C16B3-083C-402D-A09F-C4A5C664BCFE}" type="datetime1">
              <a:rPr lang="en-US"/>
              <a:pPr>
                <a:defRPr/>
              </a:pPr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9F1A674-5F39-46C4-98F7-570D9F3BF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B19B7-F001-439A-9ED6-DE8BA57E7396}" type="datetime1">
              <a:rPr lang="en-US"/>
              <a:pPr>
                <a:defRPr/>
              </a:pPr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5851DD9-B3F5-4705-84D0-535473FA7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DEDAA-5B52-40C8-9C2F-5113905A3C55}" type="datetime1">
              <a:rPr lang="en-US"/>
              <a:pPr>
                <a:defRPr/>
              </a:pPr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8BB6740-5A87-4FE3-B648-4336B41D3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FAB24D-74DD-403A-ABDF-AD0C08C5EA85}" type="datetime1">
              <a:rPr lang="en-US"/>
              <a:pPr>
                <a:defRPr/>
              </a:pPr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6F37838C-8857-4706-9C28-1F83A9886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1905000"/>
            <a:ext cx="3733800" cy="12192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Section 2.3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Introduction to File Input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4953000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  <a:cs typeface="+mn-cs"/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  <a:cs typeface="+mn-cs"/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  <a:cs typeface="+mn-cs"/>
            </a:endParaRPr>
          </a:p>
        </p:txBody>
      </p:sp>
      <p:pic>
        <p:nvPicPr>
          <p:cNvPr id="15366" name="Picture 9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7675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File </a:t>
            </a:r>
            <a:r>
              <a:rPr lang="en-US" dirty="0" err="1" smtClean="0"/>
              <a:t>Input/Output</a:t>
            </a:r>
            <a:endParaRPr lang="en-US" dirty="0" smtClean="0"/>
          </a:p>
        </p:txBody>
      </p:sp>
      <p:sp>
        <p:nvSpPr>
          <p:cNvPr id="11673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The Scanner class can also be used to read from files on the disk</a:t>
            </a:r>
          </a:p>
          <a:p>
            <a:r>
              <a:rPr lang="en-US" sz="2800" dirty="0" smtClean="0"/>
              <a:t>Here we only present the basic structure of reading from text files</a:t>
            </a:r>
          </a:p>
          <a:p>
            <a:pPr lvl="1"/>
            <a:r>
              <a:rPr lang="en-US" sz="2400" dirty="0" smtClean="0"/>
              <a:t>Some keywords are introduced without full explanation</a:t>
            </a:r>
          </a:p>
          <a:p>
            <a:pPr lvl="1"/>
            <a:r>
              <a:rPr lang="en-US" sz="2400" dirty="0" smtClean="0"/>
              <a:t>More detail in Chapter 10</a:t>
            </a:r>
          </a:p>
          <a:p>
            <a:pPr lvl="1"/>
            <a:r>
              <a:rPr lang="en-US" sz="2400" dirty="0" smtClean="0"/>
              <a:t>By covering the basics here your programs can work with real-world data that would otherwise be too much work to type into your program every time it is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7081A6D4-F606-4803-8BE7-5026C1829F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6740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Import the necessary classes in addition to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endParaRPr lang="en-US" sz="2800" b="1" dirty="0" smtClean="0">
              <a:solidFill>
                <a:srgbClr val="034CA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java.io.FileInputStream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java.io.FileNotFoundException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800" dirty="0" smtClean="0"/>
              <a:t>Open the file inside 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800" dirty="0" smtClean="0"/>
              <a:t>/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800" dirty="0" smtClean="0"/>
              <a:t> block</a:t>
            </a:r>
          </a:p>
          <a:p>
            <a:pPr lvl="1">
              <a:defRPr/>
            </a:pPr>
            <a:r>
              <a:rPr lang="en-US" sz="2400" dirty="0" smtClean="0"/>
              <a:t>If an error occurs while trying to open the file then execution jumps to the catch block</a:t>
            </a:r>
          </a:p>
          <a:p>
            <a:pPr lvl="1">
              <a:defRPr/>
            </a:pPr>
            <a:r>
              <a:rPr lang="en-US" sz="2400" dirty="0" smtClean="0"/>
              <a:t>This is discussed in more detail in Chapter 9</a:t>
            </a:r>
          </a:p>
          <a:p>
            <a:pPr>
              <a:defRPr/>
            </a:pPr>
            <a:r>
              <a:rPr lang="en-US" sz="2800" dirty="0" smtClean="0"/>
              <a:t>Use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,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nextLine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, etc. to read from the Scanner like reading from the console, except the input comes from the 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3909B30D-CDA3-456C-B001-7D6EA9E5FD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Try/Catch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1D403BD4-7E42-4FFD-9AD1-72B9809B07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878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18788" name="Rectangle 5"/>
          <p:cNvSpPr>
            <a:spLocks noChangeArrowheads="1"/>
          </p:cNvSpPr>
          <p:nvPr/>
        </p:nvSpPr>
        <p:spPr bwMode="auto">
          <a:xfrm>
            <a:off x="685800" y="1981200"/>
            <a:ext cx="8153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null ;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initializes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to empty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Attempt to open the file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Scanner(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PathToFile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If the file could not be found, this code is executed</a:t>
            </a: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and then the program exits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("File not found.");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... Code continues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File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7EB0FEDC-CBD4-44BB-9514-3D44FE0B66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1981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1198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751763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65188" y="4038600"/>
            <a:ext cx="73914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0000FF"/>
                </a:solidFill>
                <a:latin typeface="+mn-lt"/>
                <a:cs typeface="+mn-cs"/>
              </a:rPr>
              <a:t>This file should be stored in the same folder as the Java program in the following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to Read a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865F6DB4-BCB0-4CBA-9793-47A44D37BD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7124700" cy="461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to Read a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1C0FDC2B-D004-4333-926F-96B44CD07E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2185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1218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08113"/>
            <a:ext cx="73152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221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Chapter 2</vt:lpstr>
      <vt:lpstr>Introduction to File Input/Output</vt:lpstr>
      <vt:lpstr>Text Input</vt:lpstr>
      <vt:lpstr>Try/Catch Block</vt:lpstr>
      <vt:lpstr>Text File to Read</vt:lpstr>
      <vt:lpstr>Program to Read a Text File</vt:lpstr>
      <vt:lpstr>Program to Read a Text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 Benitez</cp:lastModifiedBy>
  <cp:revision>25</cp:revision>
  <cp:lastPrinted>2013-10-03T05:54:29Z</cp:lastPrinted>
  <dcterms:created xsi:type="dcterms:W3CDTF">2006-08-16T00:00:00Z</dcterms:created>
  <dcterms:modified xsi:type="dcterms:W3CDTF">2015-04-10T16:16:21Z</dcterms:modified>
</cp:coreProperties>
</file>