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296A-64F5-475B-92A0-8EFDB68DF095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8EE1B-B622-4738-93B3-B9E480C39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5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C3CB1-6181-489A-8076-3BA314BBD076}" type="datetimeFigureOut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DD69CE-EA2F-4D69-A3DC-9A65C2B9E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7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06F343-943B-47A7-AE04-201AED5A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CF903-02D2-43A8-BDE9-81E0D83A36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C8AC97-CA7B-4A7F-B76E-C21B8B3671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F15FEA-FCE4-4DDE-9A59-7D669E24A4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12BB8E-EB4D-4B30-9D36-44187C4F5F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E538F6-5F69-4F47-9D6E-D030029A37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963F9-F262-465B-8F28-B44EA90E1D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08DB8-64FB-4989-9C4B-744986F862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F885FE-3AFF-4B0C-90B7-919807E7B4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B61319-F6C8-4D9B-80A6-761145467D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7BA01-9A25-4013-964F-A2D6BA4783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3847BA-CAC7-4193-8CD8-07A360385A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B4E4B7-DA56-49D8-80B2-BA65E40901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4B9E-8C3F-4E69-B88F-98BB0D912A8C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65855C6-D30B-49A8-8AEC-91359090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F197-4D00-45C3-BF5C-B0DE75F2A856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7B888FC-4E6B-4931-80FE-C140F9874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07F-CD3E-4865-B113-2EDC425AB193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B28ACA1-1172-4268-BE04-F6CBB6F5D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1E9D5-3983-48C1-8A1D-915FE2F24CFE}" type="datetime1">
              <a:rPr lang="en-US"/>
              <a:pPr>
                <a:defRPr/>
              </a:pPr>
              <a:t>4/15/2014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55F6834-047C-40CB-87BB-2B7CA39EB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A2F6-7B21-4CC6-97AB-E57B3550CFDF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8774AC5-A79C-415A-B3CC-C69E06772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0766E-952A-4D6C-8072-D3034EB6AEF9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52EE72C-7D2D-453C-AEA8-6B2402B44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54E7-BD35-40E7-8AB3-F1ECAB6B02AD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3313A77-27B9-4BBA-B67E-36A4C7560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A9AC-1AF3-48B4-AE3C-C9E970A72C3A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B38319-7313-480C-A0B7-9E30CA3F9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6E5A7-8D2D-4012-9EB1-713C667BE57A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C750038-BBBC-44B9-A254-C9E3287ED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220E-7E12-4087-8F5E-B86145427E99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4892ECA-A0FD-43B6-A696-2E8747865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41C7-B10B-492E-9394-E8CB42814334}" type="datetime1">
              <a:rPr lang="en-US"/>
              <a:pPr>
                <a:defRPr/>
              </a:pPr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8CA0661-3D8A-436C-912E-8850EEBAA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2C4A8-090B-4A53-BDA3-DC12D4AA5303}" type="datetime1">
              <a:rPr lang="en-US"/>
              <a:pPr>
                <a:defRPr/>
              </a:pPr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4B6383C-6CC1-4A78-887C-6ABD05BF2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1905000"/>
            <a:ext cx="35814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Boolean Expressions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3.2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Short-Circuit and Complete Evaluation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times when using short-circuit evaluation can prevent a </a:t>
            </a:r>
            <a:r>
              <a:rPr lang="en-US" sz="2400" i="1" smtClean="0"/>
              <a:t>runtime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following example, if the number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kids</a:t>
            </a:r>
            <a:r>
              <a:rPr lang="en-US" sz="2000" smtClean="0"/>
              <a:t> is equal to zero, then the second subexpression will not be evaluated, thus preventing a </a:t>
            </a:r>
            <a:r>
              <a:rPr lang="en-US" sz="2000" i="1" smtClean="0"/>
              <a:t>divide by zero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reversing the order of the subexpressions will not prevent this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if ((kids !=0) &amp;&amp; ((toys/kids) &gt;=2)) . . .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Sometimes it is preferable to always evaluate both expressions, i.e., request complete evaluation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this case, use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</a:t>
            </a:r>
            <a:r>
              <a:rPr lang="en-US" sz="2000" smtClean="0"/>
              <a:t> operators instead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||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9CD4E2-5902-4A51-97A9-CD9B8CF114A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and Associativity Rules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Boolean and arithmetic expressions need not be fully parenthesized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some or all of the parentheses are omitted, Java will follow </a:t>
            </a:r>
            <a:r>
              <a:rPr lang="en-US" sz="2400" i="1" smtClean="0"/>
              <a:t>precedence</a:t>
            </a:r>
            <a:r>
              <a:rPr lang="en-US" sz="2400" smtClean="0"/>
              <a:t> and </a:t>
            </a:r>
            <a:r>
              <a:rPr lang="en-US" sz="2400" i="1" smtClean="0"/>
              <a:t>associativity</a:t>
            </a:r>
            <a:r>
              <a:rPr lang="en-US" sz="2400" smtClean="0"/>
              <a:t> rules (summarized in the following table) to determine the order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one operator occurs higher in the table than another, it has </a:t>
            </a:r>
            <a:r>
              <a:rPr lang="en-US" sz="2000" i="1" smtClean="0"/>
              <a:t>higher precedence</a:t>
            </a:r>
            <a:r>
              <a:rPr lang="en-US" sz="2000" smtClean="0"/>
              <a:t>, and is grouped with its operands before the operator of lower precedence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two operators have the same precedence, then </a:t>
            </a:r>
            <a:r>
              <a:rPr lang="en-US" sz="2000" i="1" smtClean="0"/>
              <a:t>associativity rules</a:t>
            </a:r>
            <a:r>
              <a:rPr lang="en-US" sz="2000" smtClean="0"/>
              <a:t> determine which is grouped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555B39D-E36C-4C27-801D-BDDE3F5ABC7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4AAB8F1-C4D8-4EED-861A-3D04FE3A87E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553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0350" y="304800"/>
            <a:ext cx="611505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52400"/>
            <a:ext cx="2362200" cy="5568950"/>
          </a:xfrm>
        </p:spPr>
        <p:txBody>
          <a:bodyPr/>
          <a:lstStyle/>
          <a:p>
            <a:pPr eaLnBrk="1" hangingPunct="1"/>
            <a:r>
              <a:rPr lang="en-US" sz="2800" smtClean="0"/>
              <a:t>Precedence and Associativity Rules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Tip for Evaluating Expressions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solidFill>
                  <a:srgbClr val="00B0F0"/>
                </a:solidFill>
              </a:rPr>
              <a:t>In general, </a:t>
            </a:r>
            <a:r>
              <a:rPr lang="en-US" b="1" dirty="0" smtClean="0">
                <a:solidFill>
                  <a:srgbClr val="00B0F0"/>
                </a:solidFill>
              </a:rPr>
              <a:t>use parentheses </a:t>
            </a:r>
            <a:r>
              <a:rPr lang="en-US" b="1" dirty="0">
                <a:solidFill>
                  <a:srgbClr val="00B0F0"/>
                </a:solidFill>
              </a:rPr>
              <a:t>in an expression </a:t>
            </a:r>
            <a:r>
              <a:rPr lang="en-US" b="1" dirty="0" smtClean="0">
                <a:solidFill>
                  <a:srgbClr val="00B0F0"/>
                </a:solidFill>
              </a:rPr>
              <a:t>to help </a:t>
            </a:r>
            <a:r>
              <a:rPr lang="en-US" b="1" dirty="0">
                <a:solidFill>
                  <a:srgbClr val="00B0F0"/>
                </a:solidFill>
              </a:rPr>
              <a:t>to document the programmer's 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Instead of relying on precedence and associativity rules, it is best to include most parentheses, </a:t>
            </a:r>
            <a:r>
              <a:rPr lang="en-US" sz="2400" b="1" dirty="0"/>
              <a:t>except where the intended meaning is obvious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FA99A92-11B8-4E37-9C68-7284C684C5F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Expressions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Boolean expression is an expression that is either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simplest Boolean expressions compare the value of two expressions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time &lt; limit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yourScore == myScore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Java uses two equal signs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 smtClean="0"/>
              <a:t>) to perform equality testing:  A single equal sign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/>
              <a:t>) is used only for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Boolean expression does not need to be enclosed in parentheses, unless it is used in an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000" smtClean="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2A858D7-4FF6-4BEA-A4FB-A8C4A3CCB4B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Comparison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C57F8E8-0C22-4D09-BA9C-7991264E63A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710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63" y="1438275"/>
            <a:ext cx="873283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Using </a:t>
            </a:r>
            <a:r>
              <a:rPr lang="en-US" b="1" smtClean="0">
                <a:latin typeface="Courier New" pitchFamily="49" charset="0"/>
              </a:rPr>
              <a:t>==</a:t>
            </a:r>
            <a:r>
              <a:rPr lang="en-US" smtClean="0"/>
              <a:t> with Strings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equality comparison operator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) can correctly test two values of a </a:t>
            </a:r>
            <a:r>
              <a:rPr lang="en-US" sz="2400" i="1" smtClean="0"/>
              <a:t>primitive</a:t>
            </a:r>
            <a:r>
              <a:rPr lang="en-US" sz="2400" smtClean="0"/>
              <a:t>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when applied to two </a:t>
            </a:r>
            <a:r>
              <a:rPr lang="en-US" sz="2400" i="1" smtClean="0"/>
              <a:t>objects</a:t>
            </a:r>
            <a:r>
              <a:rPr lang="en-US" sz="2400" smtClean="0"/>
              <a:t> such as objects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class,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tests to see if they are stored in the same memory location, not whether or not they have the same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order to test two strings to see if they have equal values, use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,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equalsIgnoreCase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string1.equals(string2)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string1.equalsIgnoreCase(string2)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535A35E-0FFD-480A-9858-5234FB35305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Lexicographic and Alphabetical Order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i="1" smtClean="0"/>
              <a:t>Lexicographic </a:t>
            </a:r>
            <a:r>
              <a:rPr lang="en-US" sz="2000" smtClean="0"/>
              <a:t>ordering is the same as </a:t>
            </a:r>
            <a:r>
              <a:rPr lang="en-US" sz="2000" i="1" smtClean="0"/>
              <a:t>ASCII</a:t>
            </a:r>
            <a:r>
              <a:rPr lang="en-US" sz="2000" smtClean="0"/>
              <a:t> ordering, and includes letters, numbers, and other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All uppercase letters are in alphabetic order, and all lowercase letters are in alphabetic order, but all uppercase letters come before lowercase letters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If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 smtClean="0"/>
              <a:t> 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 smtClean="0"/>
              <a:t> are two variables of type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 smtClean="0"/>
              <a:t> that have been given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 smtClean="0"/>
              <a:t> values, then 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s1.compareTo(s2)</a:t>
            </a:r>
            <a:r>
              <a:rPr lang="en-US" sz="1800" smtClean="0"/>
              <a:t>  returns a negative number if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 smtClean="0"/>
              <a:t> comes before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 smtClean="0"/>
              <a:t> in lexicographic ordering, returns zero if the two strings are equal, and returns a positive number if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 smtClean="0"/>
              <a:t> comes before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When performing an alphabetic comparison of strings (rather than a lexicographic comparison) that consist of a mix of lowercase and uppercase letters, use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compareToIgnoreCase</a:t>
            </a:r>
            <a:r>
              <a:rPr lang="en-US" sz="2000" smtClean="0"/>
              <a:t> method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16DB38B-08CF-4B9A-93F1-64B2D162DFE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Boolean Expressions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When two Boolean expressions are combined using the </a:t>
            </a:r>
            <a:r>
              <a:rPr lang="en-US" sz="2000" i="1" smtClean="0"/>
              <a:t>"and"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 smtClean="0"/>
              <a:t>) operator, the entire expression is true provided both expressions are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Otherwise the expression is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When two Boolean expressions are combined using the </a:t>
            </a:r>
            <a:r>
              <a:rPr lang="en-US" sz="2000" i="1" smtClean="0"/>
              <a:t>"or"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 smtClean="0"/>
              <a:t>) operator, the entire expression is true as long as one of the expressions is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expression is false only if both expressions are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Any Boolean expression can be negated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2000" smtClean="0"/>
              <a:t>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Place the expression in parentheses and place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1800" smtClean="0"/>
              <a:t> operator in front of it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Unlike mathematical notation, strings of inequalities must be joined by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Use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(min &lt; result) &amp;&amp; (result &lt; max)</a:t>
            </a:r>
            <a:r>
              <a:rPr lang="en-US" sz="1800" smtClean="0"/>
              <a:t> rather than   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min &lt; result &lt; max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613D9C8-6AC8-4A7F-AE37-7D2ED8746D1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Boolean Expressions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Even though Boolean expressions are used to control branch and loop statements,  Boolean expressions can exist independently as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Boolean variable can be given the value of a Boolean expression by using an assignment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Boolean expression can be evaluated in the same way that an arithmetic expression is evaluated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only difference is that arithmetic expressions produce a number as a result, while Boolean expressions produce either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 as their result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boolean madeIt = (time &lt; limit) &amp;&amp; (limit &lt; max);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A995432-AA88-4332-9390-17A02143C88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Truth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CA50AF6-2C77-4BA1-8DBC-832186B923E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734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8" y="1042988"/>
            <a:ext cx="8847137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Short-Circuit and Complete Evaluation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Java can take a shortcut when the evaluation of the first part of a  Boolean expression produces a result that evaluation of the second part cannot change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is called </a:t>
            </a:r>
            <a:r>
              <a:rPr lang="en-US" sz="2400" i="1" smtClean="0"/>
              <a:t>short-circuit evaluation</a:t>
            </a:r>
            <a:r>
              <a:rPr lang="en-US" sz="2400" smtClean="0"/>
              <a:t> or </a:t>
            </a:r>
            <a:r>
              <a:rPr lang="en-US" sz="2400" i="1" smtClean="0"/>
              <a:t>lazy 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when evaluating two Boolean subexpressions joined by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 smtClean="0"/>
              <a:t>, if the first subexpression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, then the entire expression will evaluate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, no matter the value of the second subexpression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like manner, when evaluating two Boolean subexpressions joined by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 smtClean="0"/>
              <a:t>, if the first subexpression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, then the entire expression will evaluate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67FFFBA-ABF9-42DD-AD41-32F137E7720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1019</Words>
  <Application>Microsoft Office PowerPoint</Application>
  <PresentationFormat>On-screen Show (4:3)</PresentationFormat>
  <Paragraphs>100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3</vt:lpstr>
      <vt:lpstr>Boolean Expressions</vt:lpstr>
      <vt:lpstr>Java Comparison Operators</vt:lpstr>
      <vt:lpstr>Pitfall:  Using == with Strings</vt:lpstr>
      <vt:lpstr>Lexicographic and Alphabetical Order</vt:lpstr>
      <vt:lpstr>Building Boolean Expressions</vt:lpstr>
      <vt:lpstr>Evaluating Boolean Expressions</vt:lpstr>
      <vt:lpstr>Truth Tables</vt:lpstr>
      <vt:lpstr>Short-Circuit and Complete Evaluation</vt:lpstr>
      <vt:lpstr>Short-Circuit and Complete Evaluation</vt:lpstr>
      <vt:lpstr>Precedence and Associativity Rules</vt:lpstr>
      <vt:lpstr>Precedence and Associativity Rules</vt:lpstr>
      <vt:lpstr>Tip for Evaluating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34</cp:revision>
  <cp:lastPrinted>2014-04-15T19:16:53Z</cp:lastPrinted>
  <dcterms:created xsi:type="dcterms:W3CDTF">2006-08-16T00:00:00Z</dcterms:created>
  <dcterms:modified xsi:type="dcterms:W3CDTF">2014-04-16T05:55:37Z</dcterms:modified>
</cp:coreProperties>
</file>