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</p:sldIdLst>
  <p:sldSz cx="9144000" cy="6858000" type="screen4x3"/>
  <p:notesSz cx="923925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160"/>
        <p:guide pos="29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5EDA4D-CDE2-44E6-8D91-6C1E3D81767E}" type="datetimeFigureOut">
              <a:rPr lang="en-US"/>
              <a:pPr>
                <a:defRPr/>
              </a:pPr>
              <a:t>5/3/2014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8D763DA-5C16-48C6-A7B4-F4AE34D05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85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1CFE32-927B-4BA3-9D1E-5AF1D8450CA1}" type="datetimeFigureOut">
              <a:rPr lang="en-US"/>
              <a:pPr>
                <a:defRPr/>
              </a:pPr>
              <a:t>5/3/2014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5125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257550"/>
            <a:ext cx="73914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DFA60A-8F21-48AA-8130-D509DFA03D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74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6ACE5B-4FD8-477C-98B7-5A066055D36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705316-C4FA-4217-9799-DCFFCC4632A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A6E07A-6C23-4A0B-A822-010396D60B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84B517-6852-48B7-9253-5A91D60418B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15909F-5F88-4596-98E2-3E8437431E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5B271C-0ECA-42AC-935E-273203A710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884EF0-A8A9-4B81-B943-15E0F5E2E52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D19B61-FB99-4E8A-8FB0-9366B3F475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141BB0-BA22-4842-83CF-08558EEEEE1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586AB-D1D8-48D5-940A-1A37AF8505CB}" type="datetime1">
              <a:rPr lang="en-US"/>
              <a:pPr>
                <a:defRPr/>
              </a:pPr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B069CE69-BA4D-409A-9BEE-BBC106BF0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F50D3-5173-45C8-BBB9-7EF5E141579F}" type="datetime1">
              <a:rPr lang="en-US"/>
              <a:pPr>
                <a:defRPr/>
              </a:pPr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253BA372-21F8-431B-9751-C5A570203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94C6E-CDAD-4660-9170-2CAE4C4907F5}" type="datetime1">
              <a:rPr lang="en-US"/>
              <a:pPr>
                <a:defRPr/>
              </a:pPr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923606AD-46F8-45CE-985C-1AB648C1A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E04CD-46E1-4DC2-9161-3E078B828559}" type="datetime1">
              <a:rPr lang="en-US"/>
              <a:pPr>
                <a:defRPr/>
              </a:pPr>
              <a:t>5/3/2014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57268796-14F5-48B8-9B28-6E8BE4B44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36CB9-3888-4342-B76C-77B00916056A}" type="datetime1">
              <a:rPr lang="en-US"/>
              <a:pPr>
                <a:defRPr/>
              </a:pPr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B25F41A-FC34-4ED0-B488-FE197F394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AAF0D-57B2-4A0E-B00C-1E37914B0333}" type="datetime1">
              <a:rPr lang="en-US"/>
              <a:pPr>
                <a:defRPr/>
              </a:pPr>
              <a:t>5/3/2014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10D6D814-DD1A-442D-BA9A-9C5ED29D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9FBF4-F66E-4BB4-A033-7AAAD0DD6B5B}" type="datetime1">
              <a:rPr lang="en-US"/>
              <a:pPr>
                <a:defRPr/>
              </a:pPr>
              <a:t>5/3/2014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CD025D4A-CD3D-4BD5-A25B-DE3B2197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4C57E-0E46-4332-92BF-3410FFE63E60}" type="datetime1">
              <a:rPr lang="en-US"/>
              <a:pPr>
                <a:defRPr/>
              </a:pPr>
              <a:t>5/3/2014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1AA2B40-3527-4D05-9DF4-019F06FB9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9F93D-B980-4F74-8435-5D30AA42E41A}" type="datetime1">
              <a:rPr lang="en-US"/>
              <a:pPr>
                <a:defRPr/>
              </a:pPr>
              <a:t>5/3/2014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5C19DC18-8568-4928-8A24-3CFC41AF7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4D238-FAF3-47C7-826A-74F3990E3438}" type="datetime1">
              <a:rPr lang="en-US"/>
              <a:pPr>
                <a:defRPr/>
              </a:pPr>
              <a:t>5/3/2014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80FF31FF-0458-47E2-870A-575BE8262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1E7B4-08BA-482D-999F-66859628FF4F}" type="datetime1">
              <a:rPr lang="en-US"/>
              <a:pPr>
                <a:defRPr/>
              </a:pPr>
              <a:t>5/3/2014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923D035E-B47D-4709-BD55-4547F4FE4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E718A-F573-4C45-8F03-964090898B72}" type="datetime1">
              <a:rPr lang="en-US"/>
              <a:pPr>
                <a:defRPr/>
              </a:pPr>
              <a:t>5/3/2014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F15D9FD-F25E-4309-8ECE-902AF3FEE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Hiding and Encapsulation Section 4.2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5366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Information Hiding and Encapsulation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 dirty="0" smtClean="0"/>
              <a:t>Information hiding</a:t>
            </a:r>
            <a:r>
              <a:rPr lang="en-US" sz="2400" dirty="0" smtClean="0"/>
              <a:t> is the practice of separating how to use a class from the details of its implementation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i="1" dirty="0" smtClean="0"/>
              <a:t>Abstraction</a:t>
            </a:r>
            <a:r>
              <a:rPr lang="en-US" sz="2000" dirty="0" smtClean="0"/>
              <a:t> is another term used to express the concept of discarding details in order to avoid information overload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i="1" dirty="0" smtClean="0"/>
              <a:t>Encapsulation </a:t>
            </a:r>
            <a:r>
              <a:rPr lang="en-US" sz="2400" dirty="0" smtClean="0"/>
              <a:t>means that the data and methods of a class are combined into a single unit (i.e., a class object), which hides the implementation details</a:t>
            </a:r>
          </a:p>
          <a:p>
            <a:pPr eaLnBrk="1" hangingPunct="1">
              <a:lnSpc>
                <a:spcPct val="90000"/>
              </a:lnSpc>
            </a:pPr>
            <a:endParaRPr lang="en-US" sz="1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Knowing the details is unnecessary because interaction with the object occurs via a well-defined and simple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 Java, hiding details is done by marking them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3666921-FE7B-4D75-8DF3-B1882C4B1F6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993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Couple of Important Acronyms:  </a:t>
            </a:r>
            <a:br>
              <a:rPr lang="en-US" sz="3200" smtClean="0"/>
            </a:br>
            <a:r>
              <a:rPr lang="en-US" sz="3200" smtClean="0"/>
              <a:t>API and ADT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API or </a:t>
            </a:r>
            <a:r>
              <a:rPr lang="en-US" i="1" dirty="0" smtClean="0"/>
              <a:t>application programming interface</a:t>
            </a:r>
            <a:r>
              <a:rPr lang="en-US" dirty="0" smtClean="0"/>
              <a:t> for a class is a description of how to use the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programmer need only read the </a:t>
            </a:r>
            <a:br>
              <a:rPr lang="en-US" dirty="0" smtClean="0"/>
            </a:br>
            <a:r>
              <a:rPr lang="en-US" dirty="0" smtClean="0"/>
              <a:t>API in order to use a well designed class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An ADT or </a:t>
            </a:r>
            <a:r>
              <a:rPr lang="en-US" i="1" dirty="0" smtClean="0"/>
              <a:t>abstract data type</a:t>
            </a:r>
            <a:r>
              <a:rPr lang="en-US" dirty="0" smtClean="0"/>
              <a:t> is a data type that is written using good information-hiding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550229B-C17A-455C-A0E0-9065EAB418C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013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public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private</a:t>
            </a:r>
            <a:r>
              <a:rPr lang="en-US" smtClean="0"/>
              <a:t> Modifiers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modifier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 dirty="0" smtClean="0"/>
              <a:t> means that there are no restrictions on where an instance variable or method can be used</a:t>
            </a:r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modifier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 dirty="0" smtClean="0"/>
              <a:t> means that an instance variable or method cannot be accessed by name outside of the class</a:t>
            </a:r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It is considered good programming practice to make all instance variables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private</a:t>
            </a:r>
          </a:p>
          <a:p>
            <a:pPr eaLnBrk="1" hangingPunct="1">
              <a:lnSpc>
                <a:spcPct val="80000"/>
              </a:lnSpc>
            </a:pPr>
            <a:endParaRPr lang="en-US" sz="14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Most methods are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 dirty="0" smtClean="0"/>
              <a:t>, and thus provide  controlled access to the object</a:t>
            </a:r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Usually, methods are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 dirty="0" smtClean="0"/>
              <a:t> only if used as helping methods for other methods in the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E10F842-B753-478C-A5DB-BD6C8DB1397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034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Accessor and Mutator Methods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 dirty="0" err="1" smtClean="0"/>
              <a:t>Accessor</a:t>
            </a:r>
            <a:r>
              <a:rPr lang="en-US" sz="2400" dirty="0" smtClean="0"/>
              <a:t> methods allow the programmer to obtain the value of an object's instance variables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data can be accessed but not 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name of an </a:t>
            </a:r>
            <a:r>
              <a:rPr lang="en-US" sz="2000" dirty="0" err="1" smtClean="0"/>
              <a:t>accessor</a:t>
            </a:r>
            <a:r>
              <a:rPr lang="en-US" sz="2000" dirty="0" smtClean="0"/>
              <a:t> method typically starts with the word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get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i="1" dirty="0" err="1" smtClean="0"/>
              <a:t>Mutator</a:t>
            </a:r>
            <a:r>
              <a:rPr lang="en-US" sz="2400" dirty="0" smtClean="0"/>
              <a:t> methods allow the programmer to change the value of an object's instance variables in a controlled manner</a:t>
            </a:r>
          </a:p>
          <a:p>
            <a:pPr eaLnBrk="1" hangingPunct="1">
              <a:lnSpc>
                <a:spcPct val="90000"/>
              </a:lnSpc>
            </a:pPr>
            <a:endParaRPr lang="en-US" sz="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Incoming data is typically tested and/or filtered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name of a </a:t>
            </a:r>
            <a:r>
              <a:rPr lang="en-US" sz="2000" dirty="0" err="1" smtClean="0"/>
              <a:t>mutator</a:t>
            </a:r>
            <a:r>
              <a:rPr lang="en-US" sz="2000" dirty="0" smtClean="0"/>
              <a:t> method typically starts with the word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set</a:t>
            </a:r>
            <a:endParaRPr lang="en-US" sz="2000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39798A8-347A-4B7E-93B3-336CFC1C15E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054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Encapsulation</a:t>
            </a:r>
          </a:p>
        </p:txBody>
      </p:sp>
      <p:pic>
        <p:nvPicPr>
          <p:cNvPr id="107522" name="Picture 10" descr="savitch_c04d1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914400"/>
            <a:ext cx="7772400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C31F38A-96D2-4C8C-9D6F-65F78BA91FC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75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Class Has Access to Private Members of All Objects of the Class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Within the definition of a class, private members of </a:t>
            </a:r>
            <a:r>
              <a:rPr lang="en-US" b="1" smtClean="0"/>
              <a:t>any</a:t>
            </a:r>
            <a:r>
              <a:rPr lang="en-US" smtClean="0"/>
              <a:t> object of the class can be accessed, not just private members of the calling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9BDE82A-554F-48A3-A238-E254E0236FC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095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Mutator Methods Can Return a Boolean Value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Some </a:t>
            </a:r>
            <a:r>
              <a:rPr lang="en-US" sz="2800" dirty="0" err="1" smtClean="0"/>
              <a:t>mutator</a:t>
            </a:r>
            <a:r>
              <a:rPr lang="en-US" sz="2800" dirty="0" smtClean="0"/>
              <a:t> methods issue an error message and end the program whenever they are given values that aren't sensible</a:t>
            </a:r>
          </a:p>
          <a:p>
            <a:pPr eaLnBrk="1" hangingPunct="1">
              <a:lnSpc>
                <a:spcPct val="90000"/>
              </a:lnSpc>
            </a:pPr>
            <a:endParaRPr lang="en-US" sz="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 alternative approach is to have the </a:t>
            </a:r>
            <a:r>
              <a:rPr lang="en-US" sz="2800" dirty="0" err="1" smtClean="0"/>
              <a:t>mutator</a:t>
            </a:r>
            <a:r>
              <a:rPr lang="en-US" sz="2800" dirty="0" smtClean="0"/>
              <a:t> test the values, but to never have it end the program</a:t>
            </a:r>
          </a:p>
          <a:p>
            <a:pPr eaLnBrk="1" hangingPunct="1">
              <a:lnSpc>
                <a:spcPct val="90000"/>
              </a:lnSpc>
            </a:pPr>
            <a:endParaRPr lang="en-US" sz="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Instead, have it return a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value, and have the calling program handle the cases where the changes do not make sense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DE60BEA-E18D-46FD-B3B7-A86BE4AC189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116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Preconditions and Postconditions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</a:t>
            </a:r>
            <a:r>
              <a:rPr lang="en-US" sz="2800" i="1" dirty="0" smtClean="0"/>
              <a:t>precondition</a:t>
            </a:r>
            <a:r>
              <a:rPr lang="en-US" sz="2800" dirty="0" smtClean="0"/>
              <a:t> of a method states what is assumed to be true when the method is called</a:t>
            </a:r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</a:t>
            </a:r>
            <a:r>
              <a:rPr lang="en-US" sz="2800" i="1" dirty="0" err="1" smtClean="0"/>
              <a:t>postcondition</a:t>
            </a:r>
            <a:r>
              <a:rPr lang="en-US" sz="2800" dirty="0" smtClean="0"/>
              <a:t> of a method states what will be true after the method is executed, as long as the precondition holds</a:t>
            </a:r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It is a good practice to always think in terms of preconditions and </a:t>
            </a:r>
            <a:r>
              <a:rPr lang="en-US" sz="2800" dirty="0" err="1" smtClean="0"/>
              <a:t>postconditions</a:t>
            </a:r>
            <a:r>
              <a:rPr lang="en-US" sz="2800" dirty="0" smtClean="0"/>
              <a:t> when designing a method, and when writing the method comment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E961A6D-4C59-4D18-887D-46927785A41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136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583</Words>
  <Application>Microsoft Office PowerPoint</Application>
  <PresentationFormat>On-screen Show (4:3)</PresentationFormat>
  <Paragraphs>79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Chapter 4</vt:lpstr>
      <vt:lpstr>Information Hiding and Encapsulation</vt:lpstr>
      <vt:lpstr>A Couple of Important Acronyms:   API and ADT</vt:lpstr>
      <vt:lpstr>public and private Modifiers</vt:lpstr>
      <vt:lpstr>Accessor and Mutator Methods</vt:lpstr>
      <vt:lpstr>Encapsulation</vt:lpstr>
      <vt:lpstr>A Class Has Access to Private Members of All Objects of the Class</vt:lpstr>
      <vt:lpstr>Mutator Methods Can Return a Boolean Value</vt:lpstr>
      <vt:lpstr>Preconditions and Postconditions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Joey</cp:lastModifiedBy>
  <cp:revision>22</cp:revision>
  <cp:lastPrinted>2013-11-04T06:41:01Z</cp:lastPrinted>
  <dcterms:created xsi:type="dcterms:W3CDTF">2006-08-16T00:00:00Z</dcterms:created>
  <dcterms:modified xsi:type="dcterms:W3CDTF">2014-05-03T21:25:27Z</dcterms:modified>
</cp:coreProperties>
</file>