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A043CBE5-0019-4F65-9F17-EC1499C7F920}" type="datetimeFigureOut">
              <a:rPr lang="fr-FR" smtClean="0"/>
              <a:t>29/03/2015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EA2137B-9C7B-488F-9568-51A8ADB3B804}"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043CBE5-0019-4F65-9F17-EC1499C7F920}" type="datetimeFigureOut">
              <a:rPr lang="fr-FR" smtClean="0"/>
              <a:t>29/03/2015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EA2137B-9C7B-488F-9568-51A8ADB3B804}"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043CBE5-0019-4F65-9F17-EC1499C7F920}" type="datetimeFigureOut">
              <a:rPr lang="fr-FR" smtClean="0"/>
              <a:t>29/03/2015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EA2137B-9C7B-488F-9568-51A8ADB3B804}"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043CBE5-0019-4F65-9F17-EC1499C7F920}" type="datetimeFigureOut">
              <a:rPr lang="fr-FR" smtClean="0"/>
              <a:t>29/03/2015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EA2137B-9C7B-488F-9568-51A8ADB3B804}"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043CBE5-0019-4F65-9F17-EC1499C7F920}" type="datetimeFigureOut">
              <a:rPr lang="fr-FR" smtClean="0"/>
              <a:t>29/03/2015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EA2137B-9C7B-488F-9568-51A8ADB3B804}"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043CBE5-0019-4F65-9F17-EC1499C7F920}" type="datetimeFigureOut">
              <a:rPr lang="fr-FR" smtClean="0"/>
              <a:t>29/03/2015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EA2137B-9C7B-488F-9568-51A8ADB3B804}"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043CBE5-0019-4F65-9F17-EC1499C7F920}" type="datetimeFigureOut">
              <a:rPr lang="fr-FR" smtClean="0"/>
              <a:t>29/03/2015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EA2137B-9C7B-488F-9568-51A8ADB3B804}"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A043CBE5-0019-4F65-9F17-EC1499C7F920}" type="datetimeFigureOut">
              <a:rPr lang="fr-FR" smtClean="0"/>
              <a:t>29/03/2015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EA2137B-9C7B-488F-9568-51A8ADB3B804}"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043CBE5-0019-4F65-9F17-EC1499C7F920}" type="datetimeFigureOut">
              <a:rPr lang="fr-FR" smtClean="0"/>
              <a:t>29/03/2015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EA2137B-9C7B-488F-9568-51A8ADB3B804}"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043CBE5-0019-4F65-9F17-EC1499C7F920}" type="datetimeFigureOut">
              <a:rPr lang="fr-FR" smtClean="0"/>
              <a:t>29/03/2015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EA2137B-9C7B-488F-9568-51A8ADB3B804}"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043CBE5-0019-4F65-9F17-EC1499C7F920}" type="datetimeFigureOut">
              <a:rPr lang="fr-FR" smtClean="0"/>
              <a:t>29/03/2015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EA2137B-9C7B-488F-9568-51A8ADB3B804}"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43CBE5-0019-4F65-9F17-EC1499C7F920}" type="datetimeFigureOut">
              <a:rPr lang="fr-FR" smtClean="0"/>
              <a:t>29/03/2015</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A2137B-9C7B-488F-9568-51A8ADB3B804}"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necteur droit 6"/>
          <p:cNvCxnSpPr/>
          <p:nvPr/>
        </p:nvCxnSpPr>
        <p:spPr>
          <a:xfrm>
            <a:off x="4572000" y="0"/>
            <a:ext cx="0" cy="6858000"/>
          </a:xfrm>
          <a:prstGeom prst="line">
            <a:avLst/>
          </a:prstGeom>
        </p:spPr>
        <p:style>
          <a:lnRef idx="1">
            <a:schemeClr val="accent1"/>
          </a:lnRef>
          <a:fillRef idx="0">
            <a:schemeClr val="accent1"/>
          </a:fillRef>
          <a:effectRef idx="0">
            <a:schemeClr val="accent1"/>
          </a:effectRef>
          <a:fontRef idx="minor">
            <a:schemeClr val="tx1"/>
          </a:fontRef>
        </p:style>
      </p:cxnSp>
      <p:pic>
        <p:nvPicPr>
          <p:cNvPr id="13314" name="Picture 2" descr="File:IDS-Experimenta2.jpg"/>
          <p:cNvPicPr>
            <a:picLocks noChangeAspect="1" noChangeArrowheads="1"/>
          </p:cNvPicPr>
          <p:nvPr/>
        </p:nvPicPr>
        <p:blipFill>
          <a:blip r:embed="rId2" cstate="print"/>
          <a:srcRect/>
          <a:stretch>
            <a:fillRect/>
          </a:stretch>
        </p:blipFill>
        <p:spPr bwMode="auto">
          <a:xfrm>
            <a:off x="5220072" y="836712"/>
            <a:ext cx="3365983" cy="4896544"/>
          </a:xfrm>
          <a:prstGeom prst="rect">
            <a:avLst/>
          </a:prstGeom>
          <a:noFill/>
        </p:spPr>
      </p:pic>
      <p:sp>
        <p:nvSpPr>
          <p:cNvPr id="9" name="ZoneTexte 8"/>
          <p:cNvSpPr txBox="1"/>
          <p:nvPr/>
        </p:nvSpPr>
        <p:spPr>
          <a:xfrm>
            <a:off x="5436096" y="188640"/>
            <a:ext cx="2808312" cy="369332"/>
          </a:xfrm>
          <a:prstGeom prst="rect">
            <a:avLst/>
          </a:prstGeom>
          <a:noFill/>
        </p:spPr>
        <p:txBody>
          <a:bodyPr wrap="square" rtlCol="0">
            <a:spAutoFit/>
          </a:bodyPr>
          <a:lstStyle/>
          <a:p>
            <a:pPr algn="ctr"/>
            <a:r>
              <a:rPr lang="fr-FR" b="1" dirty="0" smtClean="0"/>
              <a:t>Interactive Digital Signage</a:t>
            </a:r>
            <a:endParaRPr lang="fr-FR" b="1" dirty="0"/>
          </a:p>
        </p:txBody>
      </p:sp>
      <p:sp>
        <p:nvSpPr>
          <p:cNvPr id="10" name="ZoneTexte 9"/>
          <p:cNvSpPr txBox="1"/>
          <p:nvPr/>
        </p:nvSpPr>
        <p:spPr>
          <a:xfrm>
            <a:off x="4716016" y="5877272"/>
            <a:ext cx="4320480" cy="830997"/>
          </a:xfrm>
          <a:prstGeom prst="rect">
            <a:avLst/>
          </a:prstGeom>
          <a:noFill/>
        </p:spPr>
        <p:txBody>
          <a:bodyPr wrap="square" rtlCol="0">
            <a:spAutoFit/>
          </a:bodyPr>
          <a:lstStyle/>
          <a:p>
            <a:r>
              <a:rPr lang="fr-FR" sz="1600" dirty="0" smtClean="0"/>
              <a:t>Étudiants : Christophe Adam et </a:t>
            </a:r>
            <a:r>
              <a:rPr lang="fr-FR" sz="1600" dirty="0" err="1" smtClean="0"/>
              <a:t>Zhengmeng</a:t>
            </a:r>
            <a:r>
              <a:rPr lang="fr-FR" sz="1600" dirty="0" smtClean="0"/>
              <a:t> Zhang</a:t>
            </a:r>
          </a:p>
          <a:p>
            <a:r>
              <a:rPr lang="fr-FR" sz="1600" dirty="0" smtClean="0"/>
              <a:t>Superviseurs : Amr </a:t>
            </a:r>
            <a:r>
              <a:rPr lang="fr-FR" sz="1600" dirty="0" err="1" smtClean="0"/>
              <a:t>Alyafi</a:t>
            </a:r>
            <a:r>
              <a:rPr lang="fr-FR" sz="1600" dirty="0" smtClean="0"/>
              <a:t>, Didier </a:t>
            </a:r>
            <a:r>
              <a:rPr lang="fr-FR" sz="1600" dirty="0" err="1" smtClean="0"/>
              <a:t>Donsez</a:t>
            </a:r>
            <a:endParaRPr lang="fr-FR" sz="1600" dirty="0" smtClean="0"/>
          </a:p>
          <a:p>
            <a:r>
              <a:rPr lang="fr-FR" sz="1600" dirty="0" smtClean="0"/>
              <a:t>Département : RICM4, Polytech Grenoble </a:t>
            </a:r>
            <a:endParaRPr lang="fr-FR" sz="1600" dirty="0"/>
          </a:p>
        </p:txBody>
      </p:sp>
      <p:pic>
        <p:nvPicPr>
          <p:cNvPr id="11" name="Picture 6" descr="Ids fenetre.png"/>
          <p:cNvPicPr>
            <a:picLocks noChangeAspect="1" noChangeArrowheads="1"/>
          </p:cNvPicPr>
          <p:nvPr/>
        </p:nvPicPr>
        <p:blipFill>
          <a:blip r:embed="rId3" cstate="print"/>
          <a:srcRect/>
          <a:stretch>
            <a:fillRect/>
          </a:stretch>
        </p:blipFill>
        <p:spPr bwMode="auto">
          <a:xfrm>
            <a:off x="755576" y="4581128"/>
            <a:ext cx="3161928" cy="2116763"/>
          </a:xfrm>
          <a:prstGeom prst="rect">
            <a:avLst/>
          </a:prstGeom>
          <a:noFill/>
        </p:spPr>
      </p:pic>
      <p:sp>
        <p:nvSpPr>
          <p:cNvPr id="12" name="ZoneTexte 11"/>
          <p:cNvSpPr txBox="1"/>
          <p:nvPr/>
        </p:nvSpPr>
        <p:spPr>
          <a:xfrm>
            <a:off x="179512" y="3068960"/>
            <a:ext cx="4211960" cy="1384995"/>
          </a:xfrm>
          <a:prstGeom prst="rect">
            <a:avLst/>
          </a:prstGeom>
          <a:noFill/>
        </p:spPr>
        <p:txBody>
          <a:bodyPr wrap="square" rtlCol="0">
            <a:spAutoFit/>
          </a:bodyPr>
          <a:lstStyle/>
          <a:p>
            <a:pPr algn="just"/>
            <a:r>
              <a:rPr lang="fr-FR" sz="1400" dirty="0" smtClean="0"/>
              <a:t>Vous ne connaissez pas votre emploi du temps sur le bout des doigts? Vous ne vous rappelez plus le numéro de la salle où vous avez cours? Dans ce cas, le yeti de la borne IDS devrait pouvoir vous aider. Passer votre carte étudiant devant la borne et le yeti vous dira tout ce que vous voulez savoir sur votre prochain cours.</a:t>
            </a:r>
            <a:endParaRPr lang="fr-FR" sz="1400" dirty="0"/>
          </a:p>
        </p:txBody>
      </p:sp>
      <p:sp>
        <p:nvSpPr>
          <p:cNvPr id="13" name="ZoneTexte 12"/>
          <p:cNvSpPr txBox="1"/>
          <p:nvPr/>
        </p:nvSpPr>
        <p:spPr>
          <a:xfrm>
            <a:off x="179512" y="188640"/>
            <a:ext cx="4176464" cy="1384995"/>
          </a:xfrm>
          <a:prstGeom prst="rect">
            <a:avLst/>
          </a:prstGeom>
          <a:noFill/>
        </p:spPr>
        <p:txBody>
          <a:bodyPr wrap="square" rtlCol="0">
            <a:spAutoFit/>
          </a:bodyPr>
          <a:lstStyle/>
          <a:p>
            <a:pPr algn="just"/>
            <a:r>
              <a:rPr lang="fr-FR" sz="1400" dirty="0" smtClean="0"/>
              <a:t>Vous ne souhaitez plus manqué ne serait-ce qu’une seule information à propos de votre école? Alors la borne IDS est faite pour vous. Rester simplement devant 1 petite minute et vous serez au courant de tout grâce a une présentation efficace et rapide des informations.</a:t>
            </a:r>
            <a:endParaRPr lang="fr-FR" sz="1400" dirty="0"/>
          </a:p>
        </p:txBody>
      </p:sp>
      <p:pic>
        <p:nvPicPr>
          <p:cNvPr id="14" name="Picture 20" descr="http://framablog.org/public/_img/others/revealjs.jpg"/>
          <p:cNvPicPr>
            <a:picLocks noChangeAspect="1" noChangeArrowheads="1"/>
          </p:cNvPicPr>
          <p:nvPr/>
        </p:nvPicPr>
        <p:blipFill>
          <a:blip r:embed="rId4" cstate="print"/>
          <a:srcRect/>
          <a:stretch>
            <a:fillRect/>
          </a:stretch>
        </p:blipFill>
        <p:spPr bwMode="auto">
          <a:xfrm>
            <a:off x="1115616" y="1628800"/>
            <a:ext cx="2339265" cy="136815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necteur droit 6"/>
          <p:cNvCxnSpPr/>
          <p:nvPr/>
        </p:nvCxnSpPr>
        <p:spPr>
          <a:xfrm>
            <a:off x="4572000" y="0"/>
            <a:ext cx="0" cy="6858000"/>
          </a:xfrm>
          <a:prstGeom prst="line">
            <a:avLst/>
          </a:prstGeom>
        </p:spPr>
        <p:style>
          <a:lnRef idx="1">
            <a:schemeClr val="accent1"/>
          </a:lnRef>
          <a:fillRef idx="0">
            <a:schemeClr val="accent1"/>
          </a:fillRef>
          <a:effectRef idx="0">
            <a:schemeClr val="accent1"/>
          </a:effectRef>
          <a:fontRef idx="minor">
            <a:schemeClr val="tx1"/>
          </a:fontRef>
        </p:style>
      </p:cxnSp>
      <p:pic>
        <p:nvPicPr>
          <p:cNvPr id="1028" name="Picture 4" descr="Kinect.jpg"/>
          <p:cNvPicPr>
            <a:picLocks noChangeAspect="1" noChangeArrowheads="1"/>
          </p:cNvPicPr>
          <p:nvPr/>
        </p:nvPicPr>
        <p:blipFill>
          <a:blip r:embed="rId2" cstate="print"/>
          <a:srcRect/>
          <a:stretch>
            <a:fillRect/>
          </a:stretch>
        </p:blipFill>
        <p:spPr bwMode="auto">
          <a:xfrm>
            <a:off x="395536" y="5229200"/>
            <a:ext cx="1872208" cy="1512168"/>
          </a:xfrm>
          <a:prstGeom prst="rect">
            <a:avLst/>
          </a:prstGeom>
          <a:noFill/>
        </p:spPr>
      </p:pic>
      <p:pic>
        <p:nvPicPr>
          <p:cNvPr id="1034" name="Picture 10" descr="http://tappinn.com/images/main2011/buy-nfc-tag-stickers-small.jpg"/>
          <p:cNvPicPr>
            <a:picLocks noChangeAspect="1" noChangeArrowheads="1"/>
          </p:cNvPicPr>
          <p:nvPr/>
        </p:nvPicPr>
        <p:blipFill>
          <a:blip r:embed="rId3" cstate="print"/>
          <a:srcRect/>
          <a:stretch>
            <a:fillRect/>
          </a:stretch>
        </p:blipFill>
        <p:spPr bwMode="auto">
          <a:xfrm>
            <a:off x="2771800" y="5301208"/>
            <a:ext cx="1309706" cy="1298064"/>
          </a:xfrm>
          <a:prstGeom prst="rect">
            <a:avLst/>
          </a:prstGeom>
          <a:noFill/>
        </p:spPr>
      </p:pic>
      <p:sp>
        <p:nvSpPr>
          <p:cNvPr id="10" name="ZoneTexte 9"/>
          <p:cNvSpPr txBox="1"/>
          <p:nvPr/>
        </p:nvSpPr>
        <p:spPr>
          <a:xfrm>
            <a:off x="179512" y="188640"/>
            <a:ext cx="4176464" cy="1600438"/>
          </a:xfrm>
          <a:prstGeom prst="rect">
            <a:avLst/>
          </a:prstGeom>
          <a:noFill/>
        </p:spPr>
        <p:txBody>
          <a:bodyPr wrap="square" rtlCol="0">
            <a:spAutoFit/>
          </a:bodyPr>
          <a:lstStyle/>
          <a:p>
            <a:pPr algn="just"/>
            <a:r>
              <a:rPr lang="fr-FR" sz="1400" dirty="0" smtClean="0"/>
              <a:t>Depuis quelques années, nous commençons à voir apparaître des bornes interactives autour de nous. Pour essayer des vêtements virtuellement devant un miroir ou encore au restaurant pour passer une commande. Les technologies émergentes nous permettent de faire le buzz mais aussi de créer une vraie interaction entre l’homme et la technologie.</a:t>
            </a:r>
            <a:endParaRPr lang="fr-FR" sz="1400" dirty="0"/>
          </a:p>
        </p:txBody>
      </p:sp>
      <p:sp>
        <p:nvSpPr>
          <p:cNvPr id="11" name="ZoneTexte 10"/>
          <p:cNvSpPr txBox="1"/>
          <p:nvPr/>
        </p:nvSpPr>
        <p:spPr>
          <a:xfrm>
            <a:off x="179512" y="4221088"/>
            <a:ext cx="4176464" cy="1169551"/>
          </a:xfrm>
          <a:prstGeom prst="rect">
            <a:avLst/>
          </a:prstGeom>
          <a:noFill/>
        </p:spPr>
        <p:txBody>
          <a:bodyPr wrap="square" rtlCol="0">
            <a:spAutoFit/>
          </a:bodyPr>
          <a:lstStyle/>
          <a:p>
            <a:pPr algn="just"/>
            <a:r>
              <a:rPr lang="fr-FR" sz="1400" dirty="0" smtClean="0"/>
              <a:t>La borne qui vous est présenté ici est destiné principalement a diffuser de l’information. Équipée d’un capteur « kinect » et d’un lecteur NFC, elle peut être contrôlée via les gestes et réagir à la présence d’une puce NFC.</a:t>
            </a:r>
            <a:endParaRPr lang="fr-FR" sz="1400" dirty="0"/>
          </a:p>
        </p:txBody>
      </p:sp>
      <p:pic>
        <p:nvPicPr>
          <p:cNvPr id="1036" name="Picture 12" descr="http://blogs.cisco.com/wp-content/uploads/for-blog.png"/>
          <p:cNvPicPr>
            <a:picLocks noChangeAspect="1" noChangeArrowheads="1"/>
          </p:cNvPicPr>
          <p:nvPr/>
        </p:nvPicPr>
        <p:blipFill>
          <a:blip r:embed="rId4" cstate="print"/>
          <a:srcRect/>
          <a:stretch>
            <a:fillRect/>
          </a:stretch>
        </p:blipFill>
        <p:spPr bwMode="auto">
          <a:xfrm>
            <a:off x="2267744" y="1916832"/>
            <a:ext cx="2017616" cy="2088232"/>
          </a:xfrm>
          <a:prstGeom prst="rect">
            <a:avLst/>
          </a:prstGeom>
          <a:noFill/>
        </p:spPr>
      </p:pic>
      <p:pic>
        <p:nvPicPr>
          <p:cNvPr id="1038" name="Picture 14" descr="http://www.touchdisplays-tech.com/en/upload/images/201409/4105832335406a0a534b81.jpg"/>
          <p:cNvPicPr>
            <a:picLocks noChangeAspect="1" noChangeArrowheads="1"/>
          </p:cNvPicPr>
          <p:nvPr/>
        </p:nvPicPr>
        <p:blipFill>
          <a:blip r:embed="rId5" cstate="print"/>
          <a:srcRect/>
          <a:stretch>
            <a:fillRect/>
          </a:stretch>
        </p:blipFill>
        <p:spPr bwMode="auto">
          <a:xfrm>
            <a:off x="251520" y="1916832"/>
            <a:ext cx="1872208" cy="2088232"/>
          </a:xfrm>
          <a:prstGeom prst="rect">
            <a:avLst/>
          </a:prstGeom>
          <a:noFill/>
        </p:spPr>
      </p:pic>
      <p:sp>
        <p:nvSpPr>
          <p:cNvPr id="14" name="ZoneTexte 13"/>
          <p:cNvSpPr txBox="1"/>
          <p:nvPr/>
        </p:nvSpPr>
        <p:spPr>
          <a:xfrm>
            <a:off x="4788024" y="188640"/>
            <a:ext cx="4176464" cy="954107"/>
          </a:xfrm>
          <a:prstGeom prst="rect">
            <a:avLst/>
          </a:prstGeom>
          <a:noFill/>
        </p:spPr>
        <p:txBody>
          <a:bodyPr wrap="square" rtlCol="0">
            <a:spAutoFit/>
          </a:bodyPr>
          <a:lstStyle/>
          <a:p>
            <a:pPr algn="just"/>
            <a:r>
              <a:rPr lang="fr-FR" sz="1400" dirty="0" smtClean="0"/>
              <a:t>Également équipée de ce qui se fait de mieux en matière de synthèse vocale, </a:t>
            </a:r>
            <a:r>
              <a:rPr lang="fr-FR" sz="1400" dirty="0"/>
              <a:t>l</a:t>
            </a:r>
            <a:r>
              <a:rPr lang="fr-FR" sz="1400" dirty="0" smtClean="0"/>
              <a:t>a borne peut diffusé des informations via la voix et donc apporter un réel plus à la diffusion d’informations.</a:t>
            </a:r>
            <a:endParaRPr lang="fr-FR" sz="1400" dirty="0"/>
          </a:p>
        </p:txBody>
      </p:sp>
      <p:pic>
        <p:nvPicPr>
          <p:cNvPr id="1042" name="Picture 18" descr="http://www.images-et-reseaux.com/sites/default/files/styles/logo/public/memberlogo/1178.png?itok=5UozmLpN"/>
          <p:cNvPicPr>
            <a:picLocks noChangeAspect="1" noChangeArrowheads="1"/>
          </p:cNvPicPr>
          <p:nvPr/>
        </p:nvPicPr>
        <p:blipFill>
          <a:blip r:embed="rId6" cstate="print"/>
          <a:srcRect/>
          <a:stretch>
            <a:fillRect/>
          </a:stretch>
        </p:blipFill>
        <p:spPr bwMode="auto">
          <a:xfrm>
            <a:off x="5508104" y="1268760"/>
            <a:ext cx="2601495" cy="1297430"/>
          </a:xfrm>
          <a:prstGeom prst="rect">
            <a:avLst/>
          </a:prstGeom>
          <a:noFill/>
        </p:spPr>
      </p:pic>
      <p:sp>
        <p:nvSpPr>
          <p:cNvPr id="17" name="ZoneTexte 16"/>
          <p:cNvSpPr txBox="1"/>
          <p:nvPr/>
        </p:nvSpPr>
        <p:spPr>
          <a:xfrm>
            <a:off x="4788024" y="2852936"/>
            <a:ext cx="4104456" cy="1169551"/>
          </a:xfrm>
          <a:prstGeom prst="rect">
            <a:avLst/>
          </a:prstGeom>
          <a:noFill/>
        </p:spPr>
        <p:txBody>
          <a:bodyPr wrap="square" rtlCol="0">
            <a:spAutoFit/>
          </a:bodyPr>
          <a:lstStyle/>
          <a:p>
            <a:pPr algn="just"/>
            <a:r>
              <a:rPr lang="fr-FR" sz="1400" dirty="0" smtClean="0"/>
              <a:t>L’ordinateur intégré est équipé d’une carte wifi qui permet à la borne d’être connecté à internet en permanence et donc de pouvoir être administrée à distance ou encore de se mettre à jours automatiquement.</a:t>
            </a:r>
            <a:endParaRPr lang="fr-FR" sz="1400" dirty="0"/>
          </a:p>
        </p:txBody>
      </p:sp>
      <p:pic>
        <p:nvPicPr>
          <p:cNvPr id="1046" name="Picture 22" descr="http://www.c-metric.com/wp-content/uploads/2014/09/photo_1397111631_temp.jpg"/>
          <p:cNvPicPr>
            <a:picLocks noChangeAspect="1" noChangeArrowheads="1"/>
          </p:cNvPicPr>
          <p:nvPr/>
        </p:nvPicPr>
        <p:blipFill>
          <a:blip r:embed="rId7" cstate="print"/>
          <a:srcRect/>
          <a:stretch>
            <a:fillRect/>
          </a:stretch>
        </p:blipFill>
        <p:spPr bwMode="auto">
          <a:xfrm>
            <a:off x="5724128" y="4077072"/>
            <a:ext cx="2304256" cy="2304256"/>
          </a:xfrm>
          <a:prstGeom prst="rect">
            <a:avLst/>
          </a:prstGeom>
          <a:noFill/>
        </p:spPr>
      </p:pic>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270</Words>
  <Application>Microsoft Office PowerPoint</Application>
  <PresentationFormat>Affichage à l'écran (4:3)</PresentationFormat>
  <Paragraphs>10</Paragraphs>
  <Slides>2</Slides>
  <Notes>0</Notes>
  <HiddenSlides>0</HiddenSlides>
  <MMClips>0</MMClips>
  <ScaleCrop>false</ScaleCrop>
  <HeadingPairs>
    <vt:vector size="4" baseType="variant">
      <vt:variant>
        <vt:lpstr>Thème</vt:lpstr>
      </vt:variant>
      <vt:variant>
        <vt:i4>1</vt:i4>
      </vt:variant>
      <vt:variant>
        <vt:lpstr>Titres des diapositives</vt:lpstr>
      </vt:variant>
      <vt:variant>
        <vt:i4>2</vt:i4>
      </vt:variant>
    </vt:vector>
  </HeadingPairs>
  <TitlesOfParts>
    <vt:vector size="3" baseType="lpstr">
      <vt:lpstr>Thème Office</vt:lpstr>
      <vt:lpstr>Diapositive 1</vt:lpstr>
      <vt:lpstr>Diapositive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Christophe</dc:creator>
  <cp:lastModifiedBy>Christophe</cp:lastModifiedBy>
  <cp:revision>17</cp:revision>
  <dcterms:created xsi:type="dcterms:W3CDTF">2015-03-28T23:08:55Z</dcterms:created>
  <dcterms:modified xsi:type="dcterms:W3CDTF">2015-03-29T00:16:08Z</dcterms:modified>
</cp:coreProperties>
</file>