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DBF-A926-4475-A8AE-05E3BDC87F70}" type="datetimeFigureOut">
              <a:rPr lang="fr-FR" smtClean="0"/>
              <a:pPr/>
              <a:t>02/03/2015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00CD-7318-46E3-A873-245E8A0771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DBF-A926-4475-A8AE-05E3BDC87F70}" type="datetimeFigureOut">
              <a:rPr lang="fr-FR" smtClean="0"/>
              <a:pPr/>
              <a:t>02/03/2015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00CD-7318-46E3-A873-245E8A0771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DBF-A926-4475-A8AE-05E3BDC87F70}" type="datetimeFigureOut">
              <a:rPr lang="fr-FR" smtClean="0"/>
              <a:pPr/>
              <a:t>02/03/2015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00CD-7318-46E3-A873-245E8A0771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DBF-A926-4475-A8AE-05E3BDC87F70}" type="datetimeFigureOut">
              <a:rPr lang="fr-FR" smtClean="0"/>
              <a:pPr/>
              <a:t>02/03/2015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00CD-7318-46E3-A873-245E8A0771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DBF-A926-4475-A8AE-05E3BDC87F70}" type="datetimeFigureOut">
              <a:rPr lang="fr-FR" smtClean="0"/>
              <a:pPr/>
              <a:t>02/03/2015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00CD-7318-46E3-A873-245E8A0771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DBF-A926-4475-A8AE-05E3BDC87F70}" type="datetimeFigureOut">
              <a:rPr lang="fr-FR" smtClean="0"/>
              <a:pPr/>
              <a:t>02/03/2015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00CD-7318-46E3-A873-245E8A0771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DBF-A926-4475-A8AE-05E3BDC87F70}" type="datetimeFigureOut">
              <a:rPr lang="fr-FR" smtClean="0"/>
              <a:pPr/>
              <a:t>02/03/2015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00CD-7318-46E3-A873-245E8A0771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DBF-A926-4475-A8AE-05E3BDC87F70}" type="datetimeFigureOut">
              <a:rPr lang="fr-FR" smtClean="0"/>
              <a:pPr/>
              <a:t>02/03/2015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00CD-7318-46E3-A873-245E8A0771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DBF-A926-4475-A8AE-05E3BDC87F70}" type="datetimeFigureOut">
              <a:rPr lang="fr-FR" smtClean="0"/>
              <a:pPr/>
              <a:t>02/03/2015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00CD-7318-46E3-A873-245E8A0771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DBF-A926-4475-A8AE-05E3BDC87F70}" type="datetimeFigureOut">
              <a:rPr lang="fr-FR" smtClean="0"/>
              <a:pPr/>
              <a:t>02/03/2015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00CD-7318-46E3-A873-245E8A0771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DBF-A926-4475-A8AE-05E3BDC87F70}" type="datetimeFigureOut">
              <a:rPr lang="fr-FR" smtClean="0"/>
              <a:pPr/>
              <a:t>02/03/2015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00CD-7318-46E3-A873-245E8A0771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E4DBF-A926-4475-A8AE-05E3BDC87F70}" type="datetimeFigureOut">
              <a:rPr lang="fr-FR" smtClean="0"/>
              <a:pPr/>
              <a:t>02/03/2015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D00CD-7318-46E3-A873-245E8A0771E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929454" y="6000768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Christophe Adam</a:t>
            </a:r>
          </a:p>
          <a:p>
            <a:r>
              <a:rPr lang="fr-FR" dirty="0" smtClean="0"/>
              <a:t>Zhangmeng Zhang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843808" y="260648"/>
            <a:ext cx="3357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/>
              <a:t>Projet IDS</a:t>
            </a:r>
            <a:endParaRPr lang="fr-FR" sz="6000" b="1" dirty="0"/>
          </a:p>
        </p:txBody>
      </p:sp>
      <p:pic>
        <p:nvPicPr>
          <p:cNvPr id="14338" name="Picture 2" descr="File:IDS-Experimenta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628800"/>
            <a:ext cx="3214710" cy="40284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95536" y="47667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Rappel du projet :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539552" y="1124744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fr-FR" dirty="0" smtClean="0"/>
              <a:t> Reprise de la borne interactive réalisée par des élèves de 5</a:t>
            </a:r>
            <a:r>
              <a:rPr lang="fr-FR" baseline="30000" dirty="0" smtClean="0"/>
              <a:t>ème</a:t>
            </a:r>
            <a:r>
              <a:rPr lang="fr-FR" dirty="0" smtClean="0"/>
              <a:t> année il y a deux ans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Affichage dynamique d’informations sur Polytech et des emplois du temps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Diffusion d’informations via la synthèse vocale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 Utilisation des gestes pour interagir avec la borne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 Utilisation du lecteur NFC pour affichage de l’emploi du temps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Récupération des emplois du temps de chaque filière en ligne sur ADE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 smtClean="0"/>
              <a:t> Stockage de l’emploi du temps dans une structure à déterminer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Amélioration de la reconnaissance des gestes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95536" y="47667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Travail réalisé :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395536" y="350100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Travail restant :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67544" y="980728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 Emploi du temps (chargement auto, traitement, sauvegarde) -&gt; OK</a:t>
            </a:r>
          </a:p>
          <a:p>
            <a:r>
              <a:rPr lang="fr-FR" dirty="0" smtClean="0"/>
              <a:t>- Synthèse vocale (lecture d’information, création de phrase dynamique) -&gt; OK</a:t>
            </a:r>
          </a:p>
          <a:p>
            <a:r>
              <a:rPr lang="fr-FR" dirty="0" smtClean="0"/>
              <a:t>- Présentation dynamique de Polytech avec Reveal.js -&gt; OK</a:t>
            </a:r>
          </a:p>
          <a:p>
            <a:pPr>
              <a:buFontTx/>
              <a:buChar char="-"/>
            </a:pPr>
            <a:r>
              <a:rPr lang="fr-FR" dirty="0" smtClean="0"/>
              <a:t> Affichage emploi du temps -&gt; OK</a:t>
            </a:r>
          </a:p>
          <a:p>
            <a:pPr>
              <a:buFontTx/>
              <a:buChar char="-"/>
            </a:pPr>
            <a:r>
              <a:rPr lang="fr-FR" dirty="0" smtClean="0"/>
              <a:t> Création d’un serveur avec node.js -&gt; OK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67544" y="4077072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 Utilisation du lecteur NFC</a:t>
            </a:r>
          </a:p>
          <a:p>
            <a:pPr>
              <a:buFontTx/>
              <a:buChar char="-"/>
            </a:pPr>
            <a:r>
              <a:rPr lang="fr-FR" dirty="0" smtClean="0"/>
              <a:t> </a:t>
            </a:r>
            <a:r>
              <a:rPr lang="fr-FR" altLang="zh-CN" dirty="0" smtClean="0"/>
              <a:t>Utilisation de la Kinect pour contrôle par gestes sur les pages </a:t>
            </a:r>
            <a:r>
              <a:rPr lang="fr-FR" altLang="zh-CN" dirty="0" smtClean="0"/>
              <a:t>web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 Installation des programme réaliser sur la borne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181</Words>
  <Application>Microsoft Office PowerPoint</Application>
  <PresentationFormat>全屏显示(4:3)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Thème Office</vt:lpstr>
      <vt:lpstr>幻灯片 1</vt:lpstr>
      <vt:lpstr>幻灯片 2</vt:lpstr>
      <vt:lpstr>幻灯片 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Christophe</dc:creator>
  <cp:lastModifiedBy>Jérémy Zhang</cp:lastModifiedBy>
  <cp:revision>10</cp:revision>
  <dcterms:created xsi:type="dcterms:W3CDTF">2015-02-16T19:07:48Z</dcterms:created>
  <dcterms:modified xsi:type="dcterms:W3CDTF">2015-03-02T10:00:28Z</dcterms:modified>
</cp:coreProperties>
</file>