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70" r:id="rId4"/>
    <p:sldId id="258" r:id="rId5"/>
    <p:sldId id="259" r:id="rId6"/>
    <p:sldId id="266" r:id="rId7"/>
    <p:sldId id="272" r:id="rId8"/>
    <p:sldId id="271" r:id="rId9"/>
    <p:sldId id="260" r:id="rId10"/>
    <p:sldId id="267" r:id="rId11"/>
    <p:sldId id="268" r:id="rId12"/>
    <p:sldId id="269" r:id="rId13"/>
    <p:sldId id="264" r:id="rId14"/>
    <p:sldId id="262" r:id="rId15"/>
    <p:sldId id="263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isocè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2C64D8D-3B15-45A8-85E6-406ECC9DA5B7}" type="datetimeFigureOut">
              <a:rPr lang="fr-FR" smtClean="0"/>
              <a:pPr/>
              <a:t>08/04/2015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27624A4-9B01-467E-86CB-A77C4F5622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4D8D-3B15-45A8-85E6-406ECC9DA5B7}" type="datetimeFigureOut">
              <a:rPr lang="fr-FR" smtClean="0"/>
              <a:pPr/>
              <a:t>08/04/2015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24A4-9B01-467E-86CB-A77C4F5622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4D8D-3B15-45A8-85E6-406ECC9DA5B7}" type="datetimeFigureOut">
              <a:rPr lang="fr-FR" smtClean="0"/>
              <a:pPr/>
              <a:t>08/04/2015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24A4-9B01-467E-86CB-A77C4F5622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2C64D8D-3B15-45A8-85E6-406ECC9DA5B7}" type="datetimeFigureOut">
              <a:rPr lang="fr-FR" smtClean="0"/>
              <a:pPr/>
              <a:t>08/04/2015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24A4-9B01-467E-86CB-A77C4F5622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rect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angle isocè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2C64D8D-3B15-45A8-85E6-406ECC9DA5B7}" type="datetimeFigureOut">
              <a:rPr lang="fr-FR" smtClean="0"/>
              <a:pPr/>
              <a:t>08/04/2015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627624A4-9B01-467E-86CB-A77C4F56221A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2C64D8D-3B15-45A8-85E6-406ECC9DA5B7}" type="datetimeFigureOut">
              <a:rPr lang="fr-FR" smtClean="0"/>
              <a:pPr/>
              <a:t>08/04/2015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27624A4-9B01-467E-86CB-A77C4F5622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2C64D8D-3B15-45A8-85E6-406ECC9DA5B7}" type="datetimeFigureOut">
              <a:rPr lang="fr-FR" smtClean="0"/>
              <a:pPr/>
              <a:t>08/04/2015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627624A4-9B01-467E-86CB-A77C4F5622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4D8D-3B15-45A8-85E6-406ECC9DA5B7}" type="datetimeFigureOut">
              <a:rPr lang="fr-FR" smtClean="0"/>
              <a:pPr/>
              <a:t>08/04/2015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24A4-9B01-467E-86CB-A77C4F5622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2C64D8D-3B15-45A8-85E6-406ECC9DA5B7}" type="datetimeFigureOut">
              <a:rPr lang="fr-FR" smtClean="0"/>
              <a:pPr/>
              <a:t>08/04/2015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27624A4-9B01-467E-86CB-A77C4F5622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2C64D8D-3B15-45A8-85E6-406ECC9DA5B7}" type="datetimeFigureOut">
              <a:rPr lang="fr-FR" smtClean="0"/>
              <a:pPr/>
              <a:t>08/04/2015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627624A4-9B01-467E-86CB-A77C4F5622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2C64D8D-3B15-45A8-85E6-406ECC9DA5B7}" type="datetimeFigureOut">
              <a:rPr lang="fr-FR" smtClean="0"/>
              <a:pPr/>
              <a:t>08/04/2015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627624A4-9B01-467E-86CB-A77C4F5622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necteur droit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2C64D8D-3B15-45A8-85E6-406ECC9DA5B7}" type="datetimeFigureOut">
              <a:rPr lang="fr-FR" smtClean="0"/>
              <a:pPr/>
              <a:t>08/04/2015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27624A4-9B01-467E-86CB-A77C4F5622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11560" y="332656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/>
              <a:t>IDS : Interactive Digital Signage</a:t>
            </a:r>
            <a:endParaRPr lang="fr-FR" sz="4000" b="1" dirty="0"/>
          </a:p>
        </p:txBody>
      </p:sp>
      <p:pic>
        <p:nvPicPr>
          <p:cNvPr id="71682" name="Picture 2" descr="IDS LivingMap à Experimenta 20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1340768"/>
            <a:ext cx="3175408" cy="4752528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0" y="6211669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Christophe ADAM</a:t>
            </a:r>
          </a:p>
          <a:p>
            <a:r>
              <a:rPr lang="fr-FR" b="1" dirty="0" smtClean="0"/>
              <a:t>Zhengmeng ZHANG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7784" y="260648"/>
            <a:ext cx="48965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 smtClean="0"/>
              <a:t>Kinect et Reveals.js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00808"/>
            <a:ext cx="7277283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7784" y="260648"/>
            <a:ext cx="48965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 smtClean="0"/>
              <a:t>Kinect et Reveals.js </a:t>
            </a:r>
          </a:p>
        </p:txBody>
      </p:sp>
      <p:pic>
        <p:nvPicPr>
          <p:cNvPr id="2050" name="Picture 2" descr="Inheritance grap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1340768"/>
            <a:ext cx="1600200" cy="1857376"/>
          </a:xfrm>
          <a:prstGeom prst="rect">
            <a:avLst/>
          </a:prstGeom>
          <a:noFill/>
        </p:spPr>
      </p:pic>
      <p:pic>
        <p:nvPicPr>
          <p:cNvPr id="2052" name="Picture 4" descr="http://www.jmdoudoux.fr/java/dej/images/websockets0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4149080"/>
            <a:ext cx="3104460" cy="172819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55576" y="1988840"/>
            <a:ext cx="342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*NITE API: </a:t>
            </a:r>
            <a:r>
              <a:rPr lang="en-US" altLang="zh-CN" dirty="0" err="1" smtClean="0"/>
              <a:t>XnVSwipeDetector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4509120"/>
            <a:ext cx="1860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* </a:t>
            </a:r>
            <a:r>
              <a:rPr lang="en-US" altLang="zh-CN" dirty="0" err="1" smtClean="0"/>
              <a:t>webbit</a:t>
            </a:r>
            <a:r>
              <a:rPr lang="en-US" altLang="zh-CN" dirty="0" smtClean="0"/>
              <a:t> server</a:t>
            </a:r>
          </a:p>
          <a:p>
            <a:r>
              <a:rPr lang="en-US" altLang="zh-CN" dirty="0" smtClean="0"/>
              <a:t>* </a:t>
            </a:r>
            <a:r>
              <a:rPr lang="en-US" altLang="zh-CN" dirty="0" err="1" smtClean="0"/>
              <a:t>websocket</a:t>
            </a:r>
            <a:endParaRPr lang="zh-CN" altLang="en-US" dirty="0"/>
          </a:p>
        </p:txBody>
      </p:sp>
      <p:pic>
        <p:nvPicPr>
          <p:cNvPr id="8" name="Picture 4" descr="http://sebastien.warin.fr/wp-content/uploads/2011/01/imag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916832"/>
            <a:ext cx="2281967" cy="792088"/>
          </a:xfrm>
          <a:prstGeom prst="rect">
            <a:avLst/>
          </a:prstGeom>
          <a:noFill/>
        </p:spPr>
      </p:pic>
      <p:sp>
        <p:nvSpPr>
          <p:cNvPr id="2054" name="AutoShape 6" descr="Résultat de recherche d'images pour &quot;websocket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6" name="AutoShape 8" descr="Résultat de recherche d'images pour &quot;websocket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8" name="AutoShape 10" descr="Résultat de recherche d'images pour &quot;websocket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0" name="AutoShape 12" descr="Résultat de recherche d'images pour &quot;websocket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4" name="AutoShape 16" descr="Résultat de recherche d'images pour &quot;websocket log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6" name="AutoShape 18" descr="Résultat de recherche d'images pour &quot;websocket log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68" name="Picture 20" descr="http://www.financialcontent.com/newsletter/images/websocke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4288" y="4365104"/>
            <a:ext cx="1296144" cy="12961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7784" y="260648"/>
            <a:ext cx="48965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 smtClean="0"/>
              <a:t>Kinect et Reveals.js 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3821688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7" y="1484784"/>
            <a:ext cx="3811167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5856" y="260648"/>
            <a:ext cx="27302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 smtClean="0"/>
              <a:t>Organisation</a:t>
            </a:r>
            <a:endParaRPr lang="fr-FR" sz="3200" dirty="0"/>
          </a:p>
        </p:txBody>
      </p:sp>
      <p:sp>
        <p:nvSpPr>
          <p:cNvPr id="3" name="ZoneTexte 2"/>
          <p:cNvSpPr txBox="1"/>
          <p:nvPr/>
        </p:nvSpPr>
        <p:spPr>
          <a:xfrm>
            <a:off x="611560" y="1700808"/>
            <a:ext cx="77768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Christophe :</a:t>
            </a:r>
          </a:p>
          <a:p>
            <a:endParaRPr lang="fr-FR" dirty="0"/>
          </a:p>
          <a:p>
            <a:pPr>
              <a:buFontTx/>
              <a:buChar char="-"/>
            </a:pPr>
            <a:r>
              <a:rPr lang="fr-FR" dirty="0" smtClean="0"/>
              <a:t>   Réalisation du logiciel « emploi du temps et NFC » en Java</a:t>
            </a:r>
          </a:p>
          <a:p>
            <a:pPr>
              <a:buFontTx/>
              <a:buChar char="-"/>
            </a:pPr>
            <a:r>
              <a:rPr lang="fr-FR" dirty="0" smtClean="0"/>
              <a:t>   Installation du nouveau PC Intel NUC d54250wykh sous W7</a:t>
            </a:r>
          </a:p>
          <a:p>
            <a:pPr>
              <a:buFontTx/>
              <a:buChar char="-"/>
            </a:pPr>
            <a:r>
              <a:rPr lang="fr-FR" dirty="0"/>
              <a:t> </a:t>
            </a:r>
            <a:r>
              <a:rPr lang="fr-FR" dirty="0" smtClean="0"/>
              <a:t>  Rédaction rapport, brochure et documentation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Zhengmeng : </a:t>
            </a:r>
          </a:p>
          <a:p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   Réalisation de la partie reveals.js + Kinect</a:t>
            </a:r>
          </a:p>
          <a:p>
            <a:pPr>
              <a:buFontTx/>
              <a:buChar char="-"/>
            </a:pPr>
            <a:r>
              <a:rPr lang="fr-FR" dirty="0"/>
              <a:t> </a:t>
            </a:r>
            <a:r>
              <a:rPr lang="fr-FR" dirty="0" smtClean="0"/>
              <a:t>  Installation du logicielle sur le nouveau PC</a:t>
            </a:r>
          </a:p>
          <a:p>
            <a:pPr>
              <a:buFontTx/>
              <a:buChar char="-"/>
            </a:pPr>
            <a:r>
              <a:rPr lang="fr-FR" dirty="0"/>
              <a:t> </a:t>
            </a:r>
            <a:r>
              <a:rPr lang="fr-FR" dirty="0" smtClean="0"/>
              <a:t>  Rédaction rapport, brochure et documentation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83768" y="260648"/>
            <a:ext cx="45640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 smtClean="0"/>
              <a:t>Difficultés rencontrées</a:t>
            </a:r>
            <a:endParaRPr lang="fr-FR" sz="3200" dirty="0"/>
          </a:p>
        </p:txBody>
      </p:sp>
      <p:sp>
        <p:nvSpPr>
          <p:cNvPr id="3" name="ZoneTexte 2"/>
          <p:cNvSpPr txBox="1"/>
          <p:nvPr/>
        </p:nvSpPr>
        <p:spPr>
          <a:xfrm>
            <a:off x="611560" y="1700808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fr-FR" dirty="0" smtClean="0"/>
              <a:t>   Difficultés avec le lecteur NCF</a:t>
            </a:r>
          </a:p>
          <a:p>
            <a:pPr>
              <a:buFontTx/>
              <a:buChar char="-"/>
            </a:pPr>
            <a:r>
              <a:rPr lang="fr-FR" dirty="0" smtClean="0"/>
              <a:t>   Difficultés pour programmer les puces NFC</a:t>
            </a:r>
          </a:p>
          <a:p>
            <a:pPr>
              <a:buFontTx/>
              <a:buChar char="-"/>
            </a:pPr>
            <a:r>
              <a:rPr lang="fr-FR" dirty="0"/>
              <a:t> </a:t>
            </a:r>
            <a:r>
              <a:rPr lang="fr-FR" dirty="0" smtClean="0"/>
              <a:t>  Node.js avec Kinect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91880" y="260648"/>
            <a:ext cx="24112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 smtClean="0"/>
              <a:t>Conclusion</a:t>
            </a:r>
            <a:endParaRPr lang="fr-FR" sz="3200" dirty="0"/>
          </a:p>
        </p:txBody>
      </p:sp>
      <p:sp>
        <p:nvSpPr>
          <p:cNvPr id="4" name="ZoneTexte 3"/>
          <p:cNvSpPr txBox="1"/>
          <p:nvPr/>
        </p:nvSpPr>
        <p:spPr>
          <a:xfrm>
            <a:off x="755576" y="1700808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   Tout fonctionne correctement</a:t>
            </a:r>
          </a:p>
          <a:p>
            <a:r>
              <a:rPr lang="fr-FR" dirty="0" smtClean="0"/>
              <a:t>-   Le cahier des charges a été respecté</a:t>
            </a:r>
          </a:p>
          <a:p>
            <a:r>
              <a:rPr lang="fr-FR" dirty="0" smtClean="0"/>
              <a:t>-   Nous avons appris plein de nouvelles choses</a:t>
            </a:r>
            <a:endParaRPr lang="fr-FR" dirty="0"/>
          </a:p>
        </p:txBody>
      </p:sp>
      <p:pic>
        <p:nvPicPr>
          <p:cNvPr id="1026" name="Picture 2" descr="http://blogs.villagevoice.com/runninscared/b-410124-people_happy_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3214686"/>
            <a:ext cx="4343400" cy="2905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1196752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 smtClean="0"/>
              <a:t>Les bornes interactives à la pointe de la technologie commencent à apparaitre dans nos villes.</a:t>
            </a:r>
            <a:r>
              <a:rPr lang="fr-FR" dirty="0"/>
              <a:t> </a:t>
            </a:r>
            <a:r>
              <a:rPr lang="fr-FR" dirty="0" smtClean="0"/>
              <a:t>Au potentiel infini, elles vont révolutionner le monde de l’information et de la publicité. 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563888" y="260648"/>
            <a:ext cx="20168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 smtClean="0"/>
              <a:t>Contexte</a:t>
            </a:r>
            <a:endParaRPr lang="fr-FR" sz="3200" dirty="0"/>
          </a:p>
        </p:txBody>
      </p:sp>
      <p:pic>
        <p:nvPicPr>
          <p:cNvPr id="4" name="Picture 14" descr="http://www.touchdisplays-tech.com/en/upload/images/201409/4105832335406a0a534b8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492896"/>
            <a:ext cx="3456384" cy="3855198"/>
          </a:xfrm>
          <a:prstGeom prst="rect">
            <a:avLst/>
          </a:prstGeom>
          <a:noFill/>
        </p:spPr>
      </p:pic>
      <p:pic>
        <p:nvPicPr>
          <p:cNvPr id="5" name="Picture 12" descr="http://blogs.cisco.com/wp-content/uploads/for-blo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2492896"/>
            <a:ext cx="3456384" cy="38884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00364" y="285728"/>
            <a:ext cx="32672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 smtClean="0"/>
              <a:t>Rappel du sujet</a:t>
            </a:r>
            <a:endParaRPr lang="fr-FR" sz="3200" dirty="0"/>
          </a:p>
        </p:txBody>
      </p:sp>
      <p:sp>
        <p:nvSpPr>
          <p:cNvPr id="4" name="Rectangle 3"/>
          <p:cNvSpPr/>
          <p:nvPr/>
        </p:nvSpPr>
        <p:spPr>
          <a:xfrm>
            <a:off x="5364088" y="1412776"/>
            <a:ext cx="1728192" cy="432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724128" y="4581128"/>
            <a:ext cx="100811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5580112" y="1628800"/>
            <a:ext cx="1296144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932040" y="5733256"/>
            <a:ext cx="2592288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>
            <a:off x="6372200" y="2780928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 rot="10800000">
            <a:off x="5724128" y="2780928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 rot="16200000">
            <a:off x="6035424" y="2397624"/>
            <a:ext cx="374442" cy="276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 rot="5400000">
            <a:off x="6035424" y="3189712"/>
            <a:ext cx="374442" cy="276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95536" y="378904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Interaction via les gestes + NFC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395536" y="321297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Diffusion d’information (actu + edt)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395536" y="2348880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Reprise de la borne IDS crée il y a 2 ans par des étudiants de 5A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395536" y="436510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Autonomie de la borne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3888" y="260648"/>
            <a:ext cx="19816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 smtClean="0"/>
              <a:t>Matériels</a:t>
            </a:r>
            <a:endParaRPr lang="fr-FR" sz="3200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-  Borne IDS contenant </a:t>
            </a:r>
          </a:p>
          <a:p>
            <a:pPr lvl="1"/>
            <a:r>
              <a:rPr lang="fr-FR" dirty="0" smtClean="0"/>
              <a:t>Intel NUC D54250WYKH avec Windows 7 </a:t>
            </a:r>
          </a:p>
          <a:p>
            <a:pPr lvl="1"/>
            <a:r>
              <a:rPr lang="fr-FR" dirty="0" smtClean="0"/>
              <a:t>TV 37 Pouces Full HD </a:t>
            </a:r>
          </a:p>
          <a:p>
            <a:pPr lvl="1"/>
            <a:r>
              <a:rPr lang="fr-FR" dirty="0" smtClean="0"/>
              <a:t>Verre trempé IKEA </a:t>
            </a:r>
          </a:p>
          <a:p>
            <a:pPr lvl="1"/>
            <a:r>
              <a:rPr lang="fr-FR" dirty="0" smtClean="0"/>
              <a:t>Kinect </a:t>
            </a:r>
            <a:r>
              <a:rPr lang="fr-FR" dirty="0" err="1" smtClean="0"/>
              <a:t>XBox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Haut Parleurs </a:t>
            </a:r>
          </a:p>
          <a:p>
            <a:pPr lvl="1"/>
            <a:r>
              <a:rPr lang="fr-FR" dirty="0" smtClean="0"/>
              <a:t>Lecteur NFC (SCM Microsystems Inc. SCL3711 </a:t>
            </a:r>
            <a:r>
              <a:rPr lang="fr-FR" dirty="0" err="1" smtClean="0"/>
              <a:t>reader</a:t>
            </a:r>
            <a:r>
              <a:rPr lang="fr-FR" dirty="0" smtClean="0"/>
              <a:t> &amp; NFC </a:t>
            </a:r>
            <a:r>
              <a:rPr lang="fr-FR" dirty="0" err="1" smtClean="0"/>
              <a:t>device</a:t>
            </a:r>
            <a:r>
              <a:rPr lang="fr-FR" dirty="0" smtClean="0"/>
              <a:t> 0) </a:t>
            </a:r>
          </a:p>
          <a:p>
            <a:r>
              <a:rPr lang="fr-FR" dirty="0" smtClean="0"/>
              <a:t>- Tag NFC </a:t>
            </a:r>
          </a:p>
          <a:p>
            <a:r>
              <a:rPr lang="fr-FR" dirty="0" smtClean="0"/>
              <a:t>- Téléphone </a:t>
            </a:r>
            <a:r>
              <a:rPr lang="fr-FR" dirty="0" err="1" smtClean="0"/>
              <a:t>Android</a:t>
            </a:r>
            <a:r>
              <a:rPr lang="fr-FR" dirty="0" smtClean="0"/>
              <a:t> (pour programmer les puces NFC) </a:t>
            </a:r>
            <a:endParaRPr lang="fr-FR" dirty="0"/>
          </a:p>
        </p:txBody>
      </p:sp>
      <p:pic>
        <p:nvPicPr>
          <p:cNvPr id="57346" name="Picture 2" descr="Ids nf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1124744"/>
            <a:ext cx="1745647" cy="1152128"/>
          </a:xfrm>
          <a:prstGeom prst="rect">
            <a:avLst/>
          </a:prstGeom>
          <a:noFill/>
        </p:spPr>
      </p:pic>
      <p:pic>
        <p:nvPicPr>
          <p:cNvPr id="57350" name="Picture 6" descr="Kinec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2564904"/>
            <a:ext cx="2434705" cy="846196"/>
          </a:xfrm>
          <a:prstGeom prst="rect">
            <a:avLst/>
          </a:prstGeom>
          <a:noFill/>
        </p:spPr>
      </p:pic>
      <p:pic>
        <p:nvPicPr>
          <p:cNvPr id="57352" name="Picture 8" descr="http://missingremote.com/sites/default/files/u701/d54250wyktop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3789040"/>
            <a:ext cx="2495109" cy="13681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71802" y="214290"/>
            <a:ext cx="2736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 smtClean="0"/>
              <a:t>Logiciels/API</a:t>
            </a:r>
          </a:p>
        </p:txBody>
      </p:sp>
      <p:pic>
        <p:nvPicPr>
          <p:cNvPr id="56322" name="Picture 2" descr="http://adr-35.fr/wp-content/uploads/2014/05/jav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1556792"/>
            <a:ext cx="1536171" cy="1152128"/>
          </a:xfrm>
          <a:prstGeom prst="rect">
            <a:avLst/>
          </a:prstGeom>
          <a:noFill/>
        </p:spPr>
      </p:pic>
      <p:pic>
        <p:nvPicPr>
          <p:cNvPr id="56324" name="Picture 4" descr="http://sebastien.warin.fr/wp-content/uploads/2011/01/ima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3356992"/>
            <a:ext cx="2281967" cy="792088"/>
          </a:xfrm>
          <a:prstGeom prst="rect">
            <a:avLst/>
          </a:prstGeom>
          <a:noFill/>
        </p:spPr>
      </p:pic>
      <p:pic>
        <p:nvPicPr>
          <p:cNvPr id="56328" name="Picture 8" descr="http://i0.wp.com/wptavern.com/wp-content/uploads/2014/09/revealj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5589240"/>
            <a:ext cx="1742154" cy="792088"/>
          </a:xfrm>
          <a:prstGeom prst="rect">
            <a:avLst/>
          </a:prstGeom>
          <a:noFill/>
        </p:spPr>
      </p:pic>
      <p:pic>
        <p:nvPicPr>
          <p:cNvPr id="7" name="Picture 18" descr="http://www.images-et-reseaux.com/sites/default/files/styles/logo/public/memberlogo/1178.png?itok=5UozmLp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2276872"/>
            <a:ext cx="2021379" cy="1008112"/>
          </a:xfrm>
          <a:prstGeom prst="rect">
            <a:avLst/>
          </a:prstGeom>
          <a:noFill/>
        </p:spPr>
      </p:pic>
      <p:pic>
        <p:nvPicPr>
          <p:cNvPr id="8" name="Picture 10" descr="http://tappinn.com/images/main2011/buy-nfc-tag-stickers-small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04248" y="4725144"/>
            <a:ext cx="1309706" cy="1298064"/>
          </a:xfrm>
          <a:prstGeom prst="rect">
            <a:avLst/>
          </a:prstGeom>
          <a:noFill/>
        </p:spPr>
      </p:pic>
      <p:pic>
        <p:nvPicPr>
          <p:cNvPr id="56330" name="Picture 10" descr="http://blog.admin-linux.org/wp-content/uploads/2011/02/wampserve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19872" y="4365104"/>
            <a:ext cx="2136238" cy="1001361"/>
          </a:xfrm>
          <a:prstGeom prst="rect">
            <a:avLst/>
          </a:prstGeom>
          <a:noFill/>
        </p:spPr>
      </p:pic>
      <p:pic>
        <p:nvPicPr>
          <p:cNvPr id="56332" name="Picture 12" descr="http://www.ygl-consulting.com/wp-content/uploads/2014/02/Developpement_HTML_CSS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5576" y="1196752"/>
            <a:ext cx="1688914" cy="864096"/>
          </a:xfrm>
          <a:prstGeom prst="rect">
            <a:avLst/>
          </a:prstGeom>
          <a:noFill/>
        </p:spPr>
      </p:pic>
      <p:pic>
        <p:nvPicPr>
          <p:cNvPr id="56334" name="Picture 14" descr="https://www.rosehosting.com/blog/wp-content/uploads/2012/06/phplogo-highres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5576" y="2636912"/>
            <a:ext cx="1586201" cy="792088"/>
          </a:xfrm>
          <a:prstGeom prst="rect">
            <a:avLst/>
          </a:prstGeom>
          <a:noFill/>
        </p:spPr>
      </p:pic>
      <p:pic>
        <p:nvPicPr>
          <p:cNvPr id="6146" name="Picture 2" descr="http://hellodev.us/wp-content/uploads/2014/12/webbit_hellodev_1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2910" y="3929066"/>
            <a:ext cx="184140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7744" y="260648"/>
            <a:ext cx="50401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 smtClean="0"/>
              <a:t>Emploi du temps et NFC </a:t>
            </a:r>
          </a:p>
        </p:txBody>
      </p:sp>
      <p:sp>
        <p:nvSpPr>
          <p:cNvPr id="4" name="Rectangle 3"/>
          <p:cNvSpPr/>
          <p:nvPr/>
        </p:nvSpPr>
        <p:spPr>
          <a:xfrm>
            <a:off x="2627784" y="1052736"/>
            <a:ext cx="41764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699792" y="1124744"/>
            <a:ext cx="4055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Téléchargement emplois du temps</a:t>
            </a:r>
          </a:p>
        </p:txBody>
      </p:sp>
      <p:sp>
        <p:nvSpPr>
          <p:cNvPr id="6" name="Rectangle 5"/>
          <p:cNvSpPr/>
          <p:nvPr/>
        </p:nvSpPr>
        <p:spPr>
          <a:xfrm>
            <a:off x="2627784" y="1772816"/>
            <a:ext cx="41764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843808" y="1844824"/>
            <a:ext cx="3751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Traitement des fichier iCalendar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27784" y="2492896"/>
            <a:ext cx="41764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491880" y="2564904"/>
            <a:ext cx="2507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Structure de donnée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27784" y="3212976"/>
            <a:ext cx="41764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915816" y="3284984"/>
            <a:ext cx="3664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Lecture NFC + </a:t>
            </a:r>
            <a:r>
              <a:rPr lang="fr-FR" dirty="0" err="1" smtClean="0"/>
              <a:t>ident</a:t>
            </a:r>
            <a:r>
              <a:rPr lang="fr-FR" dirty="0" smtClean="0"/>
              <a:t> </a:t>
            </a:r>
            <a:r>
              <a:rPr lang="fr-FR" dirty="0" err="1" smtClean="0"/>
              <a:t>personnne</a:t>
            </a:r>
            <a:endParaRPr lang="fr-FR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2627784" y="4653136"/>
            <a:ext cx="41764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923928" y="4725144"/>
            <a:ext cx="1625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Interrogation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27784" y="5373216"/>
            <a:ext cx="41764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2627784" y="6093296"/>
            <a:ext cx="41764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4067944" y="5445224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Affichage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79912" y="6165304"/>
            <a:ext cx="2021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Synthèse vocale</a:t>
            </a:r>
          </a:p>
        </p:txBody>
      </p:sp>
      <p:cxnSp>
        <p:nvCxnSpPr>
          <p:cNvPr id="28" name="Connecteur droit avec flèche 27"/>
          <p:cNvCxnSpPr/>
          <p:nvPr/>
        </p:nvCxnSpPr>
        <p:spPr>
          <a:xfrm>
            <a:off x="1763688" y="3501008"/>
            <a:ext cx="86409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1763688" y="3501008"/>
            <a:ext cx="0" cy="28803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1763688" y="6381328"/>
            <a:ext cx="8640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4" idx="2"/>
            <a:endCxn id="6" idx="0"/>
          </p:cNvCxnSpPr>
          <p:nvPr/>
        </p:nvCxnSpPr>
        <p:spPr>
          <a:xfrm>
            <a:off x="4716016" y="1556792"/>
            <a:ext cx="0" cy="2160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7" idx="2"/>
            <a:endCxn id="10" idx="0"/>
          </p:cNvCxnSpPr>
          <p:nvPr/>
        </p:nvCxnSpPr>
        <p:spPr>
          <a:xfrm flipH="1">
            <a:off x="4716016" y="2214156"/>
            <a:ext cx="3466" cy="2787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0" idx="2"/>
            <a:endCxn id="12" idx="0"/>
          </p:cNvCxnSpPr>
          <p:nvPr/>
        </p:nvCxnSpPr>
        <p:spPr>
          <a:xfrm>
            <a:off x="4716016" y="2996952"/>
            <a:ext cx="0" cy="2160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14" idx="2"/>
            <a:endCxn id="16" idx="0"/>
          </p:cNvCxnSpPr>
          <p:nvPr/>
        </p:nvCxnSpPr>
        <p:spPr>
          <a:xfrm>
            <a:off x="4716016" y="5157192"/>
            <a:ext cx="0" cy="2160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16" idx="2"/>
            <a:endCxn id="17" idx="0"/>
          </p:cNvCxnSpPr>
          <p:nvPr/>
        </p:nvCxnSpPr>
        <p:spPr>
          <a:xfrm>
            <a:off x="4716016" y="5877272"/>
            <a:ext cx="0" cy="2160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627784" y="3933056"/>
            <a:ext cx="41764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3203848" y="4005064"/>
            <a:ext cx="3087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Téléchargement auto EDT</a:t>
            </a:r>
          </a:p>
        </p:txBody>
      </p:sp>
      <p:cxnSp>
        <p:nvCxnSpPr>
          <p:cNvPr id="33" name="Connecteur droit avec flèche 32"/>
          <p:cNvCxnSpPr>
            <a:endCxn id="29" idx="0"/>
          </p:cNvCxnSpPr>
          <p:nvPr/>
        </p:nvCxnSpPr>
        <p:spPr>
          <a:xfrm>
            <a:off x="4716016" y="3717032"/>
            <a:ext cx="0" cy="2160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4716016" y="4437112"/>
            <a:ext cx="0" cy="2160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7744" y="260648"/>
            <a:ext cx="50401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 smtClean="0"/>
              <a:t>Emploi du temps et NFC </a:t>
            </a:r>
          </a:p>
        </p:txBody>
      </p:sp>
      <p:pic>
        <p:nvPicPr>
          <p:cNvPr id="34" name="Image 3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772816"/>
            <a:ext cx="6912768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7744" y="260648"/>
            <a:ext cx="50401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 smtClean="0"/>
              <a:t>Emploi du temps et NFC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635896" y="3068960"/>
            <a:ext cx="21602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3995936" y="314096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Liste EDT 3I4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3635896" y="3789040"/>
            <a:ext cx="21602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3923928" y="386104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Liste EDT TIS4</a:t>
            </a:r>
            <a:endParaRPr lang="fr-FR" dirty="0"/>
          </a:p>
        </p:txBody>
      </p:sp>
      <p:sp>
        <p:nvSpPr>
          <p:cNvPr id="36" name="Rectangle 35"/>
          <p:cNvSpPr/>
          <p:nvPr/>
        </p:nvSpPr>
        <p:spPr>
          <a:xfrm>
            <a:off x="3635896" y="4509120"/>
            <a:ext cx="21602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3851920" y="45811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Liste EDT PRI4</a:t>
            </a:r>
            <a:endParaRPr lang="fr-FR" dirty="0"/>
          </a:p>
        </p:txBody>
      </p:sp>
      <p:sp>
        <p:nvSpPr>
          <p:cNvPr id="40" name="Rectangle 39"/>
          <p:cNvSpPr/>
          <p:nvPr/>
        </p:nvSpPr>
        <p:spPr>
          <a:xfrm>
            <a:off x="3635896" y="5229200"/>
            <a:ext cx="21602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3779912" y="530120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Liste EDT GEO4</a:t>
            </a:r>
            <a:endParaRPr lang="fr-FR" dirty="0"/>
          </a:p>
        </p:txBody>
      </p:sp>
      <p:sp>
        <p:nvSpPr>
          <p:cNvPr id="44" name="Rectangle 43"/>
          <p:cNvSpPr/>
          <p:nvPr/>
        </p:nvSpPr>
        <p:spPr>
          <a:xfrm>
            <a:off x="3635896" y="5949280"/>
            <a:ext cx="21602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3779912" y="60212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Liste EDT MAT4</a:t>
            </a:r>
            <a:endParaRPr lang="fr-FR" dirty="0"/>
          </a:p>
        </p:txBody>
      </p:sp>
      <p:sp>
        <p:nvSpPr>
          <p:cNvPr id="47" name="Rectangle 46"/>
          <p:cNvSpPr/>
          <p:nvPr/>
        </p:nvSpPr>
        <p:spPr>
          <a:xfrm>
            <a:off x="3635896" y="2348880"/>
            <a:ext cx="21602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/>
          <p:cNvSpPr txBox="1"/>
          <p:nvPr/>
        </p:nvSpPr>
        <p:spPr>
          <a:xfrm>
            <a:off x="3779912" y="24208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Liste EDT RICM4</a:t>
            </a: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899592" y="1628800"/>
            <a:ext cx="56886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 smtClean="0">
                <a:solidFill>
                  <a:srgbClr val="00B050"/>
                </a:solidFill>
              </a:rPr>
              <a:t>04645695/enseignant/DECHAMBOUX BOYER Fabienne</a:t>
            </a:r>
            <a:endParaRPr lang="fr-FR" sz="1600" b="1" dirty="0">
              <a:solidFill>
                <a:srgbClr val="00B05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99592" y="1196752"/>
            <a:ext cx="69127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04647989/</a:t>
            </a:r>
            <a:r>
              <a:rPr lang="fr-FR" sz="1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eleve</a:t>
            </a:r>
            <a:r>
              <a:rPr lang="fr-FR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/Christophe/Adam/RICM4/RICM4 - Op. Multimédia</a:t>
            </a:r>
            <a:endParaRPr lang="fr-FR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2" name="Connecteur droit avec flèche 51"/>
          <p:cNvCxnSpPr/>
          <p:nvPr/>
        </p:nvCxnSpPr>
        <p:spPr>
          <a:xfrm>
            <a:off x="1619672" y="2636912"/>
            <a:ext cx="1728192" cy="0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>
            <a:off x="6156176" y="2348880"/>
            <a:ext cx="0" cy="410445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7744" y="260648"/>
            <a:ext cx="50401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 smtClean="0"/>
              <a:t>Emploi du temps et NFC </a:t>
            </a:r>
          </a:p>
        </p:txBody>
      </p:sp>
      <p:pic>
        <p:nvPicPr>
          <p:cNvPr id="3" name="Picture 2" descr="Ids ed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196752"/>
            <a:ext cx="6315067" cy="757808"/>
          </a:xfrm>
          <a:prstGeom prst="rect">
            <a:avLst/>
          </a:prstGeom>
          <a:noFill/>
        </p:spPr>
      </p:pic>
      <p:pic>
        <p:nvPicPr>
          <p:cNvPr id="55298" name="Picture 2" descr="Ids etu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348880"/>
            <a:ext cx="4547861" cy="432048"/>
          </a:xfrm>
          <a:prstGeom prst="rect">
            <a:avLst/>
          </a:prstGeom>
          <a:noFill/>
        </p:spPr>
      </p:pic>
      <p:pic>
        <p:nvPicPr>
          <p:cNvPr id="55300" name="Picture 4" descr="Ids voix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3068960"/>
            <a:ext cx="2305043" cy="414909"/>
          </a:xfrm>
          <a:prstGeom prst="rect">
            <a:avLst/>
          </a:prstGeom>
          <a:noFill/>
        </p:spPr>
      </p:pic>
      <p:pic>
        <p:nvPicPr>
          <p:cNvPr id="55302" name="Picture 6" descr="Ids fenetr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3861048"/>
            <a:ext cx="3810000" cy="2724151"/>
          </a:xfrm>
          <a:prstGeom prst="rect">
            <a:avLst/>
          </a:prstGeom>
          <a:noFill/>
        </p:spPr>
      </p:pic>
      <p:pic>
        <p:nvPicPr>
          <p:cNvPr id="55304" name="Picture 8" descr="Ids fenetre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6016" y="3861048"/>
            <a:ext cx="3810000" cy="27432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184</TotalTime>
  <Words>265</Words>
  <Application>Microsoft Office PowerPoint</Application>
  <PresentationFormat>Affichage à l'écran (4:3)</PresentationFormat>
  <Paragraphs>69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Verve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Christophe</dc:creator>
  <cp:lastModifiedBy>Christophe</cp:lastModifiedBy>
  <cp:revision>42</cp:revision>
  <dcterms:created xsi:type="dcterms:W3CDTF">2015-04-05T14:19:00Z</dcterms:created>
  <dcterms:modified xsi:type="dcterms:W3CDTF">2015-04-08T00:29:15Z</dcterms:modified>
</cp:coreProperties>
</file>