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C97C-760A-44DA-BC8A-C88A949B13E7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19C3-A3D6-4258-92AF-47DCBEE39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0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C97C-760A-44DA-BC8A-C88A949B13E7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19C3-A3D6-4258-92AF-47DCBEE39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C97C-760A-44DA-BC8A-C88A949B13E7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19C3-A3D6-4258-92AF-47DCBEE39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6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C97C-760A-44DA-BC8A-C88A949B13E7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19C3-A3D6-4258-92AF-47DCBEE39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C97C-760A-44DA-BC8A-C88A949B13E7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19C3-A3D6-4258-92AF-47DCBEE39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4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C97C-760A-44DA-BC8A-C88A949B13E7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19C3-A3D6-4258-92AF-47DCBEE39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C97C-760A-44DA-BC8A-C88A949B13E7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19C3-A3D6-4258-92AF-47DCBEE39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0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C97C-760A-44DA-BC8A-C88A949B13E7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19C3-A3D6-4258-92AF-47DCBEE39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3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C97C-760A-44DA-BC8A-C88A949B13E7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19C3-A3D6-4258-92AF-47DCBEE39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6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C97C-760A-44DA-BC8A-C88A949B13E7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19C3-A3D6-4258-92AF-47DCBEE39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6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C97C-760A-44DA-BC8A-C88A949B13E7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19C3-A3D6-4258-92AF-47DCBEE39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2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C97C-760A-44DA-BC8A-C88A949B13E7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19C3-A3D6-4258-92AF-47DCBEE39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80341"/>
              </p:ext>
            </p:extLst>
          </p:nvPr>
        </p:nvGraphicFramePr>
        <p:xfrm>
          <a:off x="1218184" y="1368890"/>
          <a:ext cx="8128000" cy="426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728">
                  <a:extLst>
                    <a:ext uri="{9D8B030D-6E8A-4147-A177-3AD203B41FA5}">
                      <a16:colId xmlns:a16="http://schemas.microsoft.com/office/drawing/2014/main" val="606743002"/>
                    </a:ext>
                  </a:extLst>
                </a:gridCol>
                <a:gridCol w="2207091">
                  <a:extLst>
                    <a:ext uri="{9D8B030D-6E8A-4147-A177-3AD203B41FA5}">
                      <a16:colId xmlns:a16="http://schemas.microsoft.com/office/drawing/2014/main" val="509211875"/>
                    </a:ext>
                  </a:extLst>
                </a:gridCol>
                <a:gridCol w="2207090">
                  <a:extLst>
                    <a:ext uri="{9D8B030D-6E8A-4147-A177-3AD203B41FA5}">
                      <a16:colId xmlns:a16="http://schemas.microsoft.com/office/drawing/2014/main" val="1639834299"/>
                    </a:ext>
                  </a:extLst>
                </a:gridCol>
                <a:gridCol w="2207091">
                  <a:extLst>
                    <a:ext uri="{9D8B030D-6E8A-4147-A177-3AD203B41FA5}">
                      <a16:colId xmlns:a16="http://schemas.microsoft.com/office/drawing/2014/main" val="1681018935"/>
                    </a:ext>
                  </a:extLst>
                </a:gridCol>
              </a:tblGrid>
              <a:tr h="71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P(9,1)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bonus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1802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宽度优先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7398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深度优先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738079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等费用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16164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爬山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43333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3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5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6824"/>
              </p:ext>
            </p:extLst>
          </p:nvPr>
        </p:nvGraphicFramePr>
        <p:xfrm>
          <a:off x="1218184" y="1368890"/>
          <a:ext cx="8128000" cy="426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728">
                  <a:extLst>
                    <a:ext uri="{9D8B030D-6E8A-4147-A177-3AD203B41FA5}">
                      <a16:colId xmlns:a16="http://schemas.microsoft.com/office/drawing/2014/main" val="606743002"/>
                    </a:ext>
                  </a:extLst>
                </a:gridCol>
                <a:gridCol w="2207091">
                  <a:extLst>
                    <a:ext uri="{9D8B030D-6E8A-4147-A177-3AD203B41FA5}">
                      <a16:colId xmlns:a16="http://schemas.microsoft.com/office/drawing/2014/main" val="509211875"/>
                    </a:ext>
                  </a:extLst>
                </a:gridCol>
                <a:gridCol w="2207090">
                  <a:extLst>
                    <a:ext uri="{9D8B030D-6E8A-4147-A177-3AD203B41FA5}">
                      <a16:colId xmlns:a16="http://schemas.microsoft.com/office/drawing/2014/main" val="1639834299"/>
                    </a:ext>
                  </a:extLst>
                </a:gridCol>
                <a:gridCol w="2207091">
                  <a:extLst>
                    <a:ext uri="{9D8B030D-6E8A-4147-A177-3AD203B41FA5}">
                      <a16:colId xmlns:a16="http://schemas.microsoft.com/office/drawing/2014/main" val="1681018935"/>
                    </a:ext>
                  </a:extLst>
                </a:gridCol>
              </a:tblGrid>
              <a:tr h="71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P(18,1)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bonus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1802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宽度优先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7398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深度优先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738079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等费用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16164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爬山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43333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3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2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35576"/>
              </p:ext>
            </p:extLst>
          </p:nvPr>
        </p:nvGraphicFramePr>
        <p:xfrm>
          <a:off x="1218184" y="1368890"/>
          <a:ext cx="8128000" cy="426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728">
                  <a:extLst>
                    <a:ext uri="{9D8B030D-6E8A-4147-A177-3AD203B41FA5}">
                      <a16:colId xmlns:a16="http://schemas.microsoft.com/office/drawing/2014/main" val="606743002"/>
                    </a:ext>
                  </a:extLst>
                </a:gridCol>
                <a:gridCol w="2207091">
                  <a:extLst>
                    <a:ext uri="{9D8B030D-6E8A-4147-A177-3AD203B41FA5}">
                      <a16:colId xmlns:a16="http://schemas.microsoft.com/office/drawing/2014/main" val="509211875"/>
                    </a:ext>
                  </a:extLst>
                </a:gridCol>
                <a:gridCol w="2207090">
                  <a:extLst>
                    <a:ext uri="{9D8B030D-6E8A-4147-A177-3AD203B41FA5}">
                      <a16:colId xmlns:a16="http://schemas.microsoft.com/office/drawing/2014/main" val="1639834299"/>
                    </a:ext>
                  </a:extLst>
                </a:gridCol>
                <a:gridCol w="2207091">
                  <a:extLst>
                    <a:ext uri="{9D8B030D-6E8A-4147-A177-3AD203B41FA5}">
                      <a16:colId xmlns:a16="http://schemas.microsoft.com/office/drawing/2014/main" val="1681018935"/>
                    </a:ext>
                  </a:extLst>
                </a:gridCol>
              </a:tblGrid>
              <a:tr h="71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P(1,1)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bonus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1802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宽度优先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7398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深度优先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738079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等费用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16164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爬山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43333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3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47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31019"/>
              </p:ext>
            </p:extLst>
          </p:nvPr>
        </p:nvGraphicFramePr>
        <p:xfrm>
          <a:off x="1218184" y="1368890"/>
          <a:ext cx="8128000" cy="426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728">
                  <a:extLst>
                    <a:ext uri="{9D8B030D-6E8A-4147-A177-3AD203B41FA5}">
                      <a16:colId xmlns:a16="http://schemas.microsoft.com/office/drawing/2014/main" val="606743002"/>
                    </a:ext>
                  </a:extLst>
                </a:gridCol>
                <a:gridCol w="2207091">
                  <a:extLst>
                    <a:ext uri="{9D8B030D-6E8A-4147-A177-3AD203B41FA5}">
                      <a16:colId xmlns:a16="http://schemas.microsoft.com/office/drawing/2014/main" val="509211875"/>
                    </a:ext>
                  </a:extLst>
                </a:gridCol>
                <a:gridCol w="2207090">
                  <a:extLst>
                    <a:ext uri="{9D8B030D-6E8A-4147-A177-3AD203B41FA5}">
                      <a16:colId xmlns:a16="http://schemas.microsoft.com/office/drawing/2014/main" val="1639834299"/>
                    </a:ext>
                  </a:extLst>
                </a:gridCol>
                <a:gridCol w="2207091">
                  <a:extLst>
                    <a:ext uri="{9D8B030D-6E8A-4147-A177-3AD203B41FA5}">
                      <a16:colId xmlns:a16="http://schemas.microsoft.com/office/drawing/2014/main" val="1681018935"/>
                    </a:ext>
                  </a:extLst>
                </a:gridCol>
              </a:tblGrid>
              <a:tr h="71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P(1,5)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bonus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1802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宽度优先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7398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深度优先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738079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等费用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16164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爬山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43333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3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9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71227"/>
              </p:ext>
            </p:extLst>
          </p:nvPr>
        </p:nvGraphicFramePr>
        <p:xfrm>
          <a:off x="1218184" y="1368890"/>
          <a:ext cx="8128000" cy="426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728">
                  <a:extLst>
                    <a:ext uri="{9D8B030D-6E8A-4147-A177-3AD203B41FA5}">
                      <a16:colId xmlns:a16="http://schemas.microsoft.com/office/drawing/2014/main" val="606743002"/>
                    </a:ext>
                  </a:extLst>
                </a:gridCol>
                <a:gridCol w="2207091">
                  <a:extLst>
                    <a:ext uri="{9D8B030D-6E8A-4147-A177-3AD203B41FA5}">
                      <a16:colId xmlns:a16="http://schemas.microsoft.com/office/drawing/2014/main" val="509211875"/>
                    </a:ext>
                  </a:extLst>
                </a:gridCol>
                <a:gridCol w="2207090">
                  <a:extLst>
                    <a:ext uri="{9D8B030D-6E8A-4147-A177-3AD203B41FA5}">
                      <a16:colId xmlns:a16="http://schemas.microsoft.com/office/drawing/2014/main" val="1639834299"/>
                    </a:ext>
                  </a:extLst>
                </a:gridCol>
                <a:gridCol w="2207091">
                  <a:extLst>
                    <a:ext uri="{9D8B030D-6E8A-4147-A177-3AD203B41FA5}">
                      <a16:colId xmlns:a16="http://schemas.microsoft.com/office/drawing/2014/main" val="1681018935"/>
                    </a:ext>
                  </a:extLst>
                </a:gridCol>
              </a:tblGrid>
              <a:tr h="71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P(18,5)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bonus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1802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宽度优先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7398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深度优先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738079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等费用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16164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爬山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43333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3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52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24218"/>
              </p:ext>
            </p:extLst>
          </p:nvPr>
        </p:nvGraphicFramePr>
        <p:xfrm>
          <a:off x="1218184" y="1368890"/>
          <a:ext cx="8128000" cy="426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728">
                  <a:extLst>
                    <a:ext uri="{9D8B030D-6E8A-4147-A177-3AD203B41FA5}">
                      <a16:colId xmlns:a16="http://schemas.microsoft.com/office/drawing/2014/main" val="606743002"/>
                    </a:ext>
                  </a:extLst>
                </a:gridCol>
                <a:gridCol w="2207091">
                  <a:extLst>
                    <a:ext uri="{9D8B030D-6E8A-4147-A177-3AD203B41FA5}">
                      <a16:colId xmlns:a16="http://schemas.microsoft.com/office/drawing/2014/main" val="509211875"/>
                    </a:ext>
                  </a:extLst>
                </a:gridCol>
                <a:gridCol w="2207090">
                  <a:extLst>
                    <a:ext uri="{9D8B030D-6E8A-4147-A177-3AD203B41FA5}">
                      <a16:colId xmlns:a16="http://schemas.microsoft.com/office/drawing/2014/main" val="1639834299"/>
                    </a:ext>
                  </a:extLst>
                </a:gridCol>
                <a:gridCol w="2207091">
                  <a:extLst>
                    <a:ext uri="{9D8B030D-6E8A-4147-A177-3AD203B41FA5}">
                      <a16:colId xmlns:a16="http://schemas.microsoft.com/office/drawing/2014/main" val="1681018935"/>
                    </a:ext>
                  </a:extLst>
                </a:gridCol>
              </a:tblGrid>
              <a:tr h="71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P(16,3)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bonus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1802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宽度优先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7398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深度优先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738079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等费用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16164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爬山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43333"/>
                  </a:ext>
                </a:extLst>
              </a:tr>
              <a:tr h="710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3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9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214</Words>
  <Application>Microsoft Office PowerPoint</Application>
  <PresentationFormat>宽屏</PresentationFormat>
  <Paragraphs>144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 Zhang</dc:creator>
  <cp:lastModifiedBy>Zhenyu Zhang</cp:lastModifiedBy>
  <cp:revision>7</cp:revision>
  <dcterms:created xsi:type="dcterms:W3CDTF">2017-04-02T07:30:57Z</dcterms:created>
  <dcterms:modified xsi:type="dcterms:W3CDTF">2017-04-02T08:06:55Z</dcterms:modified>
</cp:coreProperties>
</file>