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0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1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4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8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3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4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2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0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9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&#20195;&#30721;&#24050;&#32463;&#19978;&#20256;&#33267;git@github.com:zhangzhenyu13/ParallelDFS.g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5600" y="572655"/>
            <a:ext cx="919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首先应当指出，作业题目中的程序不可运行，有部分错误；虽然该集合数据结构可以保证加入不重复，但是并不能保证每次取值元素有顺序，也就不能确保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算法从发现最新的一个元素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开始访问，此外，若无路径可达，还会导致栈溢出。因此，作业中基于以上问题对代码进行修改，并自行加入一个自制地图，使得运行结果可读。（由于地图较小，为了模拟并行发现，每次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一步后会进行）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27500" t="11631" r="60666" b="69417"/>
          <a:stretch/>
        </p:blipFill>
        <p:spPr>
          <a:xfrm>
            <a:off x="1026160" y="3261361"/>
            <a:ext cx="2164080" cy="18592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6160" y="5212080"/>
            <a:ext cx="296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是地图高度，也就是文本行数。地图在</a:t>
            </a:r>
            <a:r>
              <a:rPr lang="en-US" altLang="zh-CN" dirty="0" smtClean="0"/>
              <a:t>puzzle</a:t>
            </a:r>
            <a:r>
              <a:rPr lang="zh-CN" altLang="en-US" dirty="0" smtClean="0"/>
              <a:t>初始化时读入。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84749" y="2621339"/>
            <a:ext cx="3616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search from node (1,1) in thread 14</a:t>
            </a:r>
          </a:p>
          <a:p>
            <a:r>
              <a:rPr lang="en-US" altLang="zh-CN" dirty="0" smtClean="0"/>
              <a:t>search from node (2,1) in thread 14</a:t>
            </a:r>
          </a:p>
          <a:p>
            <a:r>
              <a:rPr lang="en-US" altLang="zh-CN" dirty="0" smtClean="0"/>
              <a:t>found G (2,1) in thread 14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33059" y="5950744"/>
            <a:ext cx="19405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运行结果展示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62240" y="2049983"/>
            <a:ext cx="3931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down</a:t>
            </a:r>
          </a:p>
          <a:p>
            <a:r>
              <a:rPr lang="en-US" altLang="zh-CN" dirty="0" smtClean="0"/>
              <a:t>mv down</a:t>
            </a:r>
          </a:p>
          <a:p>
            <a:r>
              <a:rPr lang="en-US" altLang="zh-CN" dirty="0" smtClean="0"/>
              <a:t>mv down</a:t>
            </a:r>
          </a:p>
          <a:p>
            <a:r>
              <a:rPr lang="en-US" altLang="zh-CN" dirty="0" smtClean="0"/>
              <a:t>mv down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right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 rot="15161030" flipH="1">
            <a:off x="6562311" y="4399774"/>
            <a:ext cx="474537" cy="1257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65261" y="3691474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此时有可能会产生更多的冗余步，离最优解更远，但是速度提升了。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03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0240" y="100428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search from node (7,3) in thread 14</a:t>
            </a:r>
          </a:p>
          <a:p>
            <a:r>
              <a:rPr lang="en-US" altLang="zh-CN" dirty="0" smtClean="0"/>
              <a:t>search from node (3,1) in thread 15</a:t>
            </a:r>
          </a:p>
          <a:p>
            <a:r>
              <a:rPr lang="en-US" altLang="zh-CN" dirty="0" smtClean="0"/>
              <a:t>Main thread  wait</a:t>
            </a:r>
          </a:p>
          <a:p>
            <a:r>
              <a:rPr lang="en-US" altLang="zh-CN" dirty="0" smtClean="0"/>
              <a:t>search from node (2,1) in thread 15</a:t>
            </a:r>
          </a:p>
          <a:p>
            <a:r>
              <a:rPr lang="en-US" altLang="zh-CN" dirty="0" smtClean="0"/>
              <a:t>found G (2,1) in thread 15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20640" y="1463040"/>
            <a:ext cx="4612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有时候也可以产生较为理想的解。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此外，由于这种修改代码后的并行需要共享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表，以抛弃一些冗余尝试，所以需要共享变量，所以在这里只用多线程求解，未用多进程进行通信求解。且使用了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内建的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线程安全数据结构，用</a:t>
            </a:r>
            <a:r>
              <a:rPr lang="en-US" altLang="zh-CN" dirty="0" smtClean="0"/>
              <a:t>synchronized</a:t>
            </a:r>
            <a:r>
              <a:rPr lang="zh-CN" altLang="en-US" dirty="0" smtClean="0"/>
              <a:t>为基础的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监控</a:t>
            </a:r>
            <a:r>
              <a:rPr lang="en-US" altLang="zh-CN" dirty="0" err="1" smtClean="0"/>
              <a:t>foungGoal</a:t>
            </a:r>
            <a:r>
              <a:rPr lang="zh-CN" altLang="en-US" dirty="0" smtClean="0"/>
              <a:t>布尔变量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hlinkClick r:id="rId2"/>
              </a:rPr>
              <a:t>代码已经上传</a:t>
            </a:r>
            <a:r>
              <a:rPr lang="zh-CN" altLang="en-US" dirty="0" smtClean="0">
                <a:hlinkClick r:id="rId2"/>
              </a:rPr>
              <a:t>至：</a:t>
            </a:r>
            <a:r>
              <a:rPr lang="en-US" altLang="zh-CN" dirty="0" smtClean="0">
                <a:hlinkClick r:id="rId2"/>
              </a:rPr>
              <a:t>git@github.com:zhangzhenyu13/</a:t>
            </a:r>
            <a:r>
              <a:rPr lang="en-US" altLang="zh-CN" dirty="0" err="1" smtClean="0">
                <a:hlinkClick r:id="rId2"/>
              </a:rPr>
              <a:t>ParallelDFS.git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83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357</Words>
  <Application>Microsoft Office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 Zhang</dc:creator>
  <cp:lastModifiedBy>Zhenyu Zhang</cp:lastModifiedBy>
  <cp:revision>16</cp:revision>
  <dcterms:created xsi:type="dcterms:W3CDTF">2017-12-25T02:36:46Z</dcterms:created>
  <dcterms:modified xsi:type="dcterms:W3CDTF">2017-12-25T04:43:41Z</dcterms:modified>
</cp:coreProperties>
</file>