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4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5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5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2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7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1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9534-7143-4D48-901A-7C80029AAB47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AF1D-7FB5-468F-8929-324F69271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9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84" y="1566997"/>
            <a:ext cx="5975521" cy="44838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0" y="269419"/>
            <a:ext cx="2638700" cy="19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9" y="2350764"/>
            <a:ext cx="2638701" cy="19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9" y="4963341"/>
            <a:ext cx="2638701" cy="198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9229" y="4218546"/>
            <a:ext cx="120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...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3177190" y="1259419"/>
            <a:ext cx="2943494" cy="141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3177190" y="3335383"/>
            <a:ext cx="2857850" cy="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</p:cNvCxnSpPr>
          <p:nvPr/>
        </p:nvCxnSpPr>
        <p:spPr>
          <a:xfrm flipV="1">
            <a:off x="3177190" y="5129349"/>
            <a:ext cx="2943494" cy="82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2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2017-12-17T03:32:08Z</dcterms:created>
  <dcterms:modified xsi:type="dcterms:W3CDTF">2017-12-17T03:37:02Z</dcterms:modified>
</cp:coreProperties>
</file>