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7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4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6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772A9-B42F-429D-8947-8FBA2A2BA687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8D51-6468-43C4-AE88-A19CFE1F7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7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05" y="0"/>
            <a:ext cx="8885626" cy="66675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57" y="3426691"/>
            <a:ext cx="3723843" cy="27918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780" y="331876"/>
            <a:ext cx="3726220" cy="27936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666836" y="3814618"/>
            <a:ext cx="1459346" cy="16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66836" y="4656345"/>
            <a:ext cx="1459346" cy="1662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6"/>
            <a:endCxn id="5" idx="1"/>
          </p:cNvCxnSpPr>
          <p:nvPr/>
        </p:nvCxnSpPr>
        <p:spPr>
          <a:xfrm>
            <a:off x="5126182" y="4739473"/>
            <a:ext cx="3341975" cy="83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6"/>
            <a:endCxn id="6" idx="1"/>
          </p:cNvCxnSpPr>
          <p:nvPr/>
        </p:nvCxnSpPr>
        <p:spPr>
          <a:xfrm flipV="1">
            <a:off x="5126182" y="1728676"/>
            <a:ext cx="3339598" cy="2169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2017-11-08T06:23:21Z</dcterms:created>
  <dcterms:modified xsi:type="dcterms:W3CDTF">2017-11-08T06:36:35Z</dcterms:modified>
</cp:coreProperties>
</file>