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85C65-63C5-4D3A-9A81-5C00CD7FF65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D6945-7120-4E09-9787-711E66C9A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907A-D89A-4F6B-BEB9-15075B5C2A32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8BF-8750-48EF-ABC2-76ADB7A637C3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E1D1-6B72-4EF7-9B6B-AB0639EFFC70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919-7140-4141-AEAD-4820FB5D85B2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8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496A-7555-47CC-98D0-35FD716D0154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BE80-99BA-44F9-823A-A32576D8CC44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053466" y="1753657"/>
            <a:ext cx="72739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谢谢各位专家的指导！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329" y="4005064"/>
            <a:ext cx="8185343" cy="1483450"/>
            <a:chOff x="467544" y="4005064"/>
            <a:chExt cx="8185343" cy="14834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009781"/>
              <a:ext cx="2589795" cy="14787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559" y="4005064"/>
              <a:ext cx="2448170" cy="1483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949" y="4005064"/>
              <a:ext cx="2352938" cy="1483450"/>
            </a:xfrm>
            <a:prstGeom prst="roundRect">
              <a:avLst>
                <a:gd name="adj" fmla="val 575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746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1">
            <a:extLst>
              <a:ext uri="{FF2B5EF4-FFF2-40B4-BE49-F238E27FC236}">
                <a16:creationId xmlns:a16="http://schemas.microsoft.com/office/drawing/2014/main" id="{E0E8AA6C-F6DC-4A41-8C47-384E86A30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263FAFB-D465-48EC-A504-7E9DC87357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4295230"/>
            <a:ext cx="8610600" cy="663575"/>
          </a:xfrm>
        </p:spPr>
        <p:txBody>
          <a:bodyPr anchor="ctr">
            <a:no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/>
              <a:t>Multi-Key Searchable Encryption , Revisited</a:t>
            </a:r>
            <a:endParaRPr lang="zh-CN" altLang="zh-CN" sz="32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5E039F7C-E3B8-4935-A783-6EA802D02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6792"/>
            <a:ext cx="391953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 descr="J2EF8(XP~$J1RZ@GSUASLA7">
            <a:extLst>
              <a:ext uri="{FF2B5EF4-FFF2-40B4-BE49-F238E27FC236}">
                <a16:creationId xmlns:a16="http://schemas.microsoft.com/office/drawing/2014/main" id="{61733FD7-FC6A-4F0D-9A41-E2655E25B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6792"/>
            <a:ext cx="391795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3C1FAEBA-02D4-479B-9F41-8E4A75A3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fld id="{A6753CB7-3AC1-4B65-AF43-B102CE40796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BE13B83-9871-4A60-8CD2-4674240296D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266700" y="5323930"/>
            <a:ext cx="8610600" cy="737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r">
              <a:spcAft>
                <a:spcPts val="600"/>
              </a:spcAft>
            </a:pPr>
            <a:endParaRPr lang="zh-CN" altLang="zh-CN" sz="24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7D83C0E-86B8-4493-88B2-F0AD45E72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1123" y="5253535"/>
            <a:ext cx="5196177" cy="1081376"/>
          </a:xfrm>
        </p:spPr>
        <p:txBody>
          <a:bodyPr/>
          <a:lstStyle>
            <a:lvl1pPr marL="0" indent="0" algn="ctr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/>
            </a:lvl2pPr>
          </a:lstStyle>
          <a:p>
            <a:pPr lvl="0" algn="r">
              <a:spcAft>
                <a:spcPts val="600"/>
              </a:spcAft>
            </a:pPr>
            <a:r>
              <a:rPr lang="zh-CN" altLang="zh-CN" sz="2800" dirty="0"/>
              <a:t>汇报人：</a:t>
            </a:r>
            <a:r>
              <a:rPr lang="zh-CN" altLang="en-US" sz="2800" dirty="0"/>
              <a:t>张中俊</a:t>
            </a:r>
            <a:endParaRPr lang="en-US" altLang="zh-CN" sz="2800" dirty="0"/>
          </a:p>
          <a:p>
            <a:pPr lvl="0" algn="r">
              <a:spcAft>
                <a:spcPts val="600"/>
              </a:spcAft>
            </a:pPr>
            <a:r>
              <a:rPr lang="zh-CN" altLang="en-US" sz="2800" dirty="0"/>
              <a:t>汇报时间：</a:t>
            </a:r>
            <a:r>
              <a:rPr lang="en-US" altLang="zh-CN" sz="2800" dirty="0"/>
              <a:t>2018.5.20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673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B813-68AC-4743-A099-B05ABF0B7FDC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6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18FD-8CDD-4330-A1E5-52D1FEBF5146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965-8862-4A78-BCAD-FDAF924931E7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E874-CC54-4EA8-A904-3C5961375DD5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18A3-6987-472B-A5FE-62D7068F3B5C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6308-4CCC-42BB-8E9A-122857514975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BE80-99BA-44F9-823A-A32576D8CC44}" type="datetime1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VDB</a:t>
            </a:r>
            <a:r>
              <a:rPr lang="zh-CN" altLang="en-US" dirty="0"/>
              <a:t>实验汇报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1994" y="3602038"/>
            <a:ext cx="2779005" cy="1655762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张中俊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7375B-A20D-4385-AF14-583E4FFE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  <a:r>
              <a:rPr lang="en-US" altLang="zh-CN" dirty="0"/>
              <a:t>-</a:t>
            </a:r>
            <a:r>
              <a:rPr lang="en-US" altLang="zh-CN" dirty="0" err="1"/>
              <a:t>VDBUpdate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3B648-560F-4864-88C4-64E3E54C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err="1"/>
                  <a:t>VDBUpdate</a:t>
                </a:r>
                <a:r>
                  <a:rPr lang="zh-CN" altLang="en-US" dirty="0"/>
                  <a:t>的时间 与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的大小无关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err="1"/>
                  <a:t>VDBUpdate</a:t>
                </a:r>
                <a:r>
                  <a:rPr lang="zh-CN" altLang="en-US" dirty="0"/>
                  <a:t>的时间 与 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无关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3B648-560F-4864-88C4-64E3E54C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3" b="-2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FE787-9245-40E1-A4D8-8B39236F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EC3C-6EDD-4025-BF31-7FC3F2C7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生成过程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1A03D-02AD-4046-A824-C973D87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abiding:9:{'7a780da0-cf1b-469f-a500-de94a241c1ad.txt', 'bd311d49-3258-464a-8eae-a8374e0d5c4a.txt', 'a9875554-1f61-4e48-9709-ec0edd17d19e.txt', 'c69ae895-9f49-4ae5-9fc5-13b107c25c1c.txt', 'fc857357-0e37-44dd-8fd6-e5576677e07f.txt', 'eefe2512-9ef4-4e09-9227-7a56c55d4fa2.txt', 'ba5dfd2e-6ff0-4d7a-b48f-36ec82d43617.txt', 'f89f60e4-b8ed-45f0-aad4-a3c4c91c414c.txt', '4a0ac863-47cf-4b36-aeca-2856444aa3a2.txt‘}</a:t>
            </a:r>
          </a:p>
          <a:p>
            <a:r>
              <a:rPr lang="zh-CN" altLang="en-US" dirty="0"/>
              <a:t>关键词为</a:t>
            </a:r>
            <a:r>
              <a:rPr lang="en-US" altLang="zh-CN" dirty="0"/>
              <a:t>abiding</a:t>
            </a:r>
          </a:p>
          <a:p>
            <a:r>
              <a:rPr lang="zh-CN" altLang="en-US" dirty="0"/>
              <a:t>该关键词包含在</a:t>
            </a:r>
            <a:r>
              <a:rPr lang="en-US" altLang="zh-CN" dirty="0"/>
              <a:t>9</a:t>
            </a:r>
            <a:r>
              <a:rPr lang="zh-CN" altLang="en-US" dirty="0"/>
              <a:t>个文件中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4DAF8-AE04-47DB-A2D7-59F90FB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F7902-7F77-4258-AF3A-2C553F9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生成过程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5F233-C39B-4D38-919B-E606279E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2488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将所有的文件名级联，得到</a:t>
            </a:r>
            <a:r>
              <a:rPr lang="en-US" altLang="zh-CN" dirty="0"/>
              <a:t>str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str</a:t>
            </a:r>
            <a:r>
              <a:rPr lang="zh-CN" altLang="en-US" dirty="0"/>
              <a:t>转化为</a:t>
            </a:r>
            <a:r>
              <a:rPr lang="en-US" altLang="zh-CN" dirty="0"/>
              <a:t>byte</a:t>
            </a:r>
            <a:r>
              <a:rPr lang="zh-CN" altLang="en-US" dirty="0"/>
              <a:t>数组（编码格式为</a:t>
            </a:r>
            <a:r>
              <a:rPr lang="en-US" altLang="zh-CN" dirty="0"/>
              <a:t>utf-8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记作</a:t>
            </a:r>
            <a:r>
              <a:rPr lang="en-US" altLang="zh-CN" dirty="0" err="1"/>
              <a:t>str_byte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 err="1"/>
              <a:t>str_byte</a:t>
            </a:r>
            <a:r>
              <a:rPr lang="zh-CN" altLang="en-US" dirty="0"/>
              <a:t>进行</a:t>
            </a:r>
            <a:r>
              <a:rPr lang="en-US" altLang="zh-CN" dirty="0"/>
              <a:t>MD5</a:t>
            </a:r>
            <a:r>
              <a:rPr lang="zh-CN" altLang="en-US" dirty="0"/>
              <a:t>签名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str_byte</a:t>
            </a:r>
            <a:r>
              <a:rPr lang="zh-CN" altLang="en-US" dirty="0"/>
              <a:t>映射到</a:t>
            </a:r>
            <a:r>
              <a:rPr lang="en-US" altLang="zh-CN" dirty="0" err="1"/>
              <a:t>Zr</a:t>
            </a:r>
            <a:r>
              <a:rPr lang="zh-CN" altLang="en-US" dirty="0"/>
              <a:t>域中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414D3-2F54-4A53-BA38-812052CF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24C593-F65E-4CEE-985F-747F6AC4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" y="4513306"/>
            <a:ext cx="7748151" cy="9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2EDDA-8CDF-4634-9513-D9F26CA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C6F66-83EC-4112-B2D9-E71C17FE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有如下的三张表：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表</a:t>
            </a:r>
            <a:r>
              <a:rPr lang="en-US" altLang="zh-CN" dirty="0"/>
              <a:t>SetupOutput_H_5</a:t>
            </a:r>
            <a:r>
              <a:rPr lang="zh-CN" altLang="en-US" dirty="0"/>
              <a:t>表示数组</a:t>
            </a:r>
            <a:r>
              <a:rPr lang="en-US" altLang="zh-CN" dirty="0"/>
              <a:t>H</a:t>
            </a:r>
            <a:r>
              <a:rPr lang="zh-CN" altLang="en-US" dirty="0"/>
              <a:t>中</a:t>
            </a:r>
            <a:r>
              <a:rPr lang="en-US" altLang="zh-CN" dirty="0"/>
              <a:t>5</a:t>
            </a:r>
            <a:r>
              <a:rPr lang="zh-CN" altLang="en-US" dirty="0"/>
              <a:t>行记录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表</a:t>
            </a:r>
            <a:r>
              <a:rPr lang="en-US" altLang="zh-CN" dirty="0"/>
              <a:t>SetupOutput_H_500</a:t>
            </a:r>
            <a:r>
              <a:rPr lang="zh-CN" altLang="en-US" dirty="0"/>
              <a:t>表示数组</a:t>
            </a:r>
            <a:r>
              <a:rPr lang="en-US" altLang="zh-CN" dirty="0"/>
              <a:t>H</a:t>
            </a:r>
            <a:r>
              <a:rPr lang="zh-CN" altLang="en-US" dirty="0"/>
              <a:t>中有</a:t>
            </a:r>
            <a:r>
              <a:rPr lang="en-US" altLang="zh-CN" dirty="0"/>
              <a:t>500</a:t>
            </a:r>
            <a:r>
              <a:rPr lang="zh-CN" altLang="en-US" dirty="0"/>
              <a:t>行记录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表</a:t>
            </a:r>
            <a:r>
              <a:rPr lang="en-US" altLang="zh-CN" dirty="0"/>
              <a:t>SetupOutput_H_6549</a:t>
            </a:r>
            <a:r>
              <a:rPr lang="zh-CN" altLang="en-US" dirty="0"/>
              <a:t>表示数组</a:t>
            </a:r>
            <a:r>
              <a:rPr lang="en-US" altLang="zh-CN" dirty="0"/>
              <a:t>H</a:t>
            </a:r>
            <a:r>
              <a:rPr lang="zh-CN" altLang="en-US" dirty="0"/>
              <a:t>中有</a:t>
            </a:r>
            <a:r>
              <a:rPr lang="en-US" altLang="zh-CN" dirty="0"/>
              <a:t>6549</a:t>
            </a:r>
            <a:r>
              <a:rPr lang="zh-CN" altLang="en-US" dirty="0"/>
              <a:t>行记录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81FC9-65C8-4FAF-AFB5-962A12D4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578663-C4FC-4823-989A-65F373664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5"/>
          <a:stretch/>
        </p:blipFill>
        <p:spPr>
          <a:xfrm>
            <a:off x="1510176" y="3774710"/>
            <a:ext cx="6123649" cy="22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D245-B4E0-4D60-A45D-A01D3B19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q=500</a:t>
            </a:r>
            <a:r>
              <a:rPr lang="zh-CN" altLang="en-US" dirty="0"/>
              <a:t>时候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3553-1743-4EB0-BCFF-12712FC4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674004"/>
            <a:ext cx="8756072" cy="592340"/>
          </a:xfrm>
        </p:spPr>
        <p:txBody>
          <a:bodyPr/>
          <a:lstStyle/>
          <a:p>
            <a:r>
              <a:rPr lang="zh-CN" altLang="en-US" dirty="0"/>
              <a:t>比</a:t>
            </a:r>
            <a:r>
              <a:rPr lang="en-US" altLang="zh-CN" dirty="0"/>
              <a:t>C</a:t>
            </a:r>
            <a:r>
              <a:rPr lang="zh-CN" altLang="en-US" dirty="0"/>
              <a:t>实现的差一个数量级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D167F-C5C1-4656-9E24-7F4B19B8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FDEF3E-4D2C-45D0-B42C-76B6E1E1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5266344"/>
            <a:ext cx="5400000" cy="12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CEBB85-7AB1-41B3-8222-E46F7354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00" y="834303"/>
            <a:ext cx="5958000" cy="800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852275-0B56-4CA2-BE56-96743C98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00" y="1708691"/>
            <a:ext cx="5958000" cy="1317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24E36A-41EC-45FB-89CD-E272842BB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00" y="3100387"/>
            <a:ext cx="5958000" cy="13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F213-55DB-4DDD-8756-2F8BF131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q=6549</a:t>
            </a:r>
            <a:r>
              <a:rPr lang="zh-CN" altLang="en-US" dirty="0"/>
              <a:t>的时候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AA0C5E-5951-436E-9591-CF4548C64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5258970"/>
                <a:ext cx="8756072" cy="1359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762727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58405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6549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zh-CN" altLang="en-US" dirty="0"/>
                  <a:t>   </a:t>
                </a:r>
                <a:endParaRPr lang="en-US" altLang="zh-CN" dirty="0"/>
              </a:p>
              <a:p>
                <a:r>
                  <a:rPr lang="en-US" altLang="zh-CN" dirty="0"/>
                  <a:t>query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成线性关系 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verify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无关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AA0C5E-5951-436E-9591-CF4548C64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5258970"/>
                <a:ext cx="8756072" cy="1359544"/>
              </a:xfrm>
              <a:blipFill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0EB32-009F-4B1D-8244-538E0EF8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A5A98E-63AE-42AF-8608-7F005D48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00" y="986931"/>
            <a:ext cx="5958000" cy="7810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B4A77C-7695-4543-962A-B4D1618FF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00" y="2136127"/>
            <a:ext cx="5958000" cy="12093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697AE2-53C3-4DE7-AA8E-DB36F1F18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709" y="3713697"/>
            <a:ext cx="5958000" cy="13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F07BA-266C-4CC4-A1FF-32BB85CB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29FB0-96B5-4CF9-AC6F-A43F40FF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0D4B7A-4731-4219-913B-568A29E4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/>
          <a:stretch/>
        </p:blipFill>
        <p:spPr>
          <a:xfrm>
            <a:off x="396242" y="2333209"/>
            <a:ext cx="8351515" cy="21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48A76-8A14-46A8-825C-131F23B2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C350D4-F0D4-48DA-8A98-D0935DB18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Open()</a:t>
                </a:r>
                <a:r>
                  <a:rPr lang="zh-CN" altLang="en-US" dirty="0"/>
                  <a:t>函数：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𝑑𝑒𝑙𝑡𝑎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相对于</a:t>
                </a:r>
                <a:r>
                  <a:rPr lang="en-US" altLang="zh-CN" dirty="0"/>
                  <a:t>q-1</a:t>
                </a:r>
                <a:r>
                  <a:rPr lang="zh-CN" altLang="en-US" dirty="0"/>
                  <a:t>次乘幂运算，</a:t>
                </a:r>
                <a:r>
                  <a:rPr lang="en-US" altLang="zh-CN" dirty="0"/>
                  <a:t>q-2</a:t>
                </a:r>
                <a:r>
                  <a:rPr lang="zh-CN" altLang="en-US" dirty="0"/>
                  <a:t>次乘法运算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举例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𝑑𝑒𝑙𝑡𝑎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:r>
                  <a:rPr lang="en-US" altLang="zh-CN" dirty="0"/>
                  <a:t> Query</a:t>
                </a:r>
                <a:r>
                  <a:rPr lang="zh-CN" altLang="en-US" dirty="0"/>
                  <a:t>的时间 与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成线性关系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C350D4-F0D4-48DA-8A98-D0935DB18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3" t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49C8-D460-4121-9751-9AEF16FC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7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77B1F-0429-410E-A279-27564D24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  <a:r>
              <a:rPr lang="en-US" altLang="zh-CN" dirty="0"/>
              <a:t>-Verify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CECC3-DB2F-4EDB-8216-ABB7C7EE6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[0],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Verify</a:t>
                </a:r>
                <a:r>
                  <a:rPr lang="zh-CN" altLang="en-US" dirty="0"/>
                  <a:t>的时间 与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的大小无关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Verify</a:t>
                </a:r>
                <a:r>
                  <a:rPr lang="zh-CN" altLang="en-US" dirty="0"/>
                  <a:t>的时间 与 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无关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CECC3-DB2F-4EDB-8216-ABB7C7EE6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3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5787A-8DAD-44DC-B4EF-C3F50DA1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405</Words>
  <Application>Microsoft Office PowerPoint</Application>
  <PresentationFormat>全屏显示(4:3)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Cambria Math</vt:lpstr>
      <vt:lpstr>Times New Roman</vt:lpstr>
      <vt:lpstr>Office 主题​​</vt:lpstr>
      <vt:lpstr>VDB实验汇报</vt:lpstr>
      <vt:lpstr>Vi生成过程</vt:lpstr>
      <vt:lpstr>Vi生成过程</vt:lpstr>
      <vt:lpstr>数据库设计</vt:lpstr>
      <vt:lpstr>q=500时候</vt:lpstr>
      <vt:lpstr>q=6549的时候</vt:lpstr>
      <vt:lpstr>结果分析</vt:lpstr>
      <vt:lpstr>结果分析-Query</vt:lpstr>
      <vt:lpstr>结果分析-Verify</vt:lpstr>
      <vt:lpstr>结果分析-VDBUpdate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张中俊</dc:creator>
  <cp:lastModifiedBy>张 中俊</cp:lastModifiedBy>
  <cp:revision>53</cp:revision>
  <dcterms:created xsi:type="dcterms:W3CDTF">2018-03-23T00:53:33Z</dcterms:created>
  <dcterms:modified xsi:type="dcterms:W3CDTF">2018-08-15T09:50:43Z</dcterms:modified>
</cp:coreProperties>
</file>