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84" r:id="rId4"/>
    <p:sldId id="275" r:id="rId5"/>
    <p:sldId id="271" r:id="rId6"/>
    <p:sldId id="269" r:id="rId7"/>
    <p:sldId id="27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>
          <p15:clr>
            <a:srgbClr val="A4A3A4"/>
          </p15:clr>
        </p15:guide>
        <p15:guide id="2" pos="370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c49c2a4f42047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512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2047"/>
        <p:guide pos="37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PA_矩形 28"/>
          <p:cNvSpPr/>
          <p:nvPr>
            <p:custDataLst>
              <p:tags r:id="rId7"/>
            </p:custDataLst>
          </p:nvPr>
        </p:nvSpPr>
        <p:spPr>
          <a:xfrm>
            <a:off x="4711595" y="3655219"/>
            <a:ext cx="27181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 eu tempor purus. Nunc a leo magna, sit amet consequat risus. </a:t>
            </a:r>
          </a:p>
        </p:txBody>
      </p:sp>
      <p:sp>
        <p:nvSpPr>
          <p:cNvPr id="30" name="PA_矩形 29"/>
          <p:cNvSpPr/>
          <p:nvPr>
            <p:custDataLst>
              <p:tags r:id="rId8"/>
            </p:custDataLst>
          </p:nvPr>
        </p:nvSpPr>
        <p:spPr>
          <a:xfrm>
            <a:off x="4311639" y="3162953"/>
            <a:ext cx="338451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 REPORT</a:t>
            </a:r>
          </a:p>
        </p:txBody>
      </p:sp>
      <p:sp>
        <p:nvSpPr>
          <p:cNvPr id="31" name="PA_矩形 30"/>
          <p:cNvSpPr/>
          <p:nvPr>
            <p:custDataLst>
              <p:tags r:id="rId9"/>
            </p:custDataLst>
          </p:nvPr>
        </p:nvSpPr>
        <p:spPr>
          <a:xfrm>
            <a:off x="5344047" y="2260597"/>
            <a:ext cx="1415772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项目</a:t>
            </a:r>
            <a:endParaRPr lang="zh-CN" altLang="en-US" sz="48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PA_圆角矩形 31"/>
          <p:cNvSpPr/>
          <p:nvPr>
            <p:custDataLst>
              <p:tags r:id="rId10"/>
            </p:custDataLst>
          </p:nvPr>
        </p:nvSpPr>
        <p:spPr>
          <a:xfrm>
            <a:off x="5555122" y="4336829"/>
            <a:ext cx="1134967" cy="299054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PA_矩形 32"/>
          <p:cNvSpPr/>
          <p:nvPr>
            <p:custDataLst>
              <p:tags r:id="rId11"/>
            </p:custDataLst>
          </p:nvPr>
        </p:nvSpPr>
        <p:spPr>
          <a:xfrm>
            <a:off x="5745214" y="4360581"/>
            <a:ext cx="809967" cy="2755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答辩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PPT</a:t>
            </a:r>
          </a:p>
        </p:txBody>
      </p:sp>
      <p:grpSp>
        <p:nvGrpSpPr>
          <p:cNvPr id="3" name="PA_组合 2"/>
          <p:cNvGrpSpPr/>
          <p:nvPr>
            <p:custDataLst>
              <p:tags r:id="rId12"/>
            </p:custDataLst>
          </p:nvPr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3"/>
            </p:custDataLst>
          </p:nvPr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69AB9F3-544E-448D-98E7-DB742AF05D43}"/>
              </a:ext>
            </a:extLst>
          </p:cNvPr>
          <p:cNvSpPr txBox="1"/>
          <p:nvPr/>
        </p:nvSpPr>
        <p:spPr>
          <a:xfrm>
            <a:off x="9015130" y="4965365"/>
            <a:ext cx="26603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杨桐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" grpId="0" animBg="1"/>
      <p:bldP spid="5" grpId="0" animBg="1"/>
      <p:bldP spid="29" grpId="0"/>
      <p:bldP spid="30" grpId="0"/>
      <p:bldP spid="31" grpId="0"/>
      <p:bldP spid="32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141841" y="1384337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>
            <a:off x="1141841" y="1384337"/>
            <a:ext cx="1885203" cy="1885203"/>
          </a:xfrm>
          <a:prstGeom prst="pi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00074" y="1742570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56268" y="1384337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6456268" y="1384337"/>
            <a:ext cx="1885203" cy="1885203"/>
          </a:xfrm>
          <a:prstGeom prst="pi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814501" y="1742570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41841" y="4126161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饼形 20"/>
          <p:cNvSpPr/>
          <p:nvPr/>
        </p:nvSpPr>
        <p:spPr>
          <a:xfrm>
            <a:off x="1141841" y="4126161"/>
            <a:ext cx="1885203" cy="1885203"/>
          </a:xfrm>
          <a:prstGeom prst="pi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00074" y="4484394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34940" y="2096105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0678" y="2078300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96251" y="4861076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85277" y="1832076"/>
            <a:ext cx="13562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jquery</a:t>
            </a:r>
            <a:endParaRPr lang="en-US" altLang="zh-CN" sz="1400" b="1" dirty="0">
              <a:solidFill>
                <a:srgbClr val="18478F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85277" y="4591706"/>
            <a:ext cx="13562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插件</a:t>
            </a:r>
            <a:endParaRPr lang="en-US" altLang="zh-CN" sz="1400" b="1" dirty="0">
              <a:solidFill>
                <a:srgbClr val="18478F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698851" y="1832076"/>
            <a:ext cx="135620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Css</a:t>
            </a:r>
            <a:r>
              <a: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动画</a:t>
            </a:r>
          </a:p>
        </p:txBody>
      </p:sp>
      <p:sp>
        <p:nvSpPr>
          <p:cNvPr id="52" name="圆角矩形 51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30" grpId="0"/>
      <p:bldP spid="31" grpId="0"/>
      <p:bldP spid="32" grpId="0"/>
      <p:bldP spid="52" grpId="0" animBg="1"/>
      <p:bldP spid="5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269F68-B515-4B41-8132-A35CAC008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74" y="1032958"/>
            <a:ext cx="4856084" cy="18044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162BB6-344D-45F2-8A5B-44CED2163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71" y="3429000"/>
            <a:ext cx="4191000" cy="192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05871" y="525383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D4E7AF-F817-4B96-A41E-A450D88C11AB}"/>
              </a:ext>
            </a:extLst>
          </p:cNvPr>
          <p:cNvSpPr txBox="1"/>
          <p:nvPr/>
        </p:nvSpPr>
        <p:spPr>
          <a:xfrm>
            <a:off x="4995486" y="1140265"/>
            <a:ext cx="3461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插件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76F81F-3805-478C-8DA0-86D55D753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80" y="2799062"/>
            <a:ext cx="8120058" cy="1369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5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3" y="3111773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项目综合总结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8" y="5279548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58111" y="1998513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51321" y="1659737"/>
            <a:ext cx="5123436" cy="5263579"/>
            <a:chOff x="6751320" y="1594421"/>
            <a:chExt cx="5123436" cy="5263579"/>
          </a:xfrm>
        </p:grpSpPr>
        <p:pic>
          <p:nvPicPr>
            <p:cNvPr id="13" name="H0009(S3)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6751320" y="1594421"/>
              <a:ext cx="5123436" cy="526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7376160" y="1981200"/>
              <a:ext cx="1859280" cy="3311150"/>
            </a:xfrm>
            <a:prstGeom prst="rect">
              <a:avLst/>
            </a:prstGeom>
          </p:spPr>
        </p:pic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44EA48CD-6A40-4716-A3CE-FA56C6B21420}"/>
              </a:ext>
            </a:extLst>
          </p:cNvPr>
          <p:cNvSpPr txBox="1"/>
          <p:nvPr/>
        </p:nvSpPr>
        <p:spPr>
          <a:xfrm>
            <a:off x="581608" y="823030"/>
            <a:ext cx="6885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经过这次写项目的练习，找出了自己在写代码过程中的许多错误，许多错误也得到了改正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9BD18E-2008-4B48-8F0C-D399A6F31E87}"/>
              </a:ext>
            </a:extLst>
          </p:cNvPr>
          <p:cNvSpPr txBox="1"/>
          <p:nvPr/>
        </p:nvSpPr>
        <p:spPr>
          <a:xfrm>
            <a:off x="581608" y="3035147"/>
            <a:ext cx="853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对相关的知识也越来越熟悉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27E6884-D96C-43A5-BC8F-4088E518258A}"/>
              </a:ext>
            </a:extLst>
          </p:cNvPr>
          <p:cNvSpPr txBox="1"/>
          <p:nvPr/>
        </p:nvSpPr>
        <p:spPr>
          <a:xfrm>
            <a:off x="581608" y="4669688"/>
            <a:ext cx="712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写代码的速度过慢，还有待提升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02444" y="2300624"/>
            <a:ext cx="3384519" cy="25844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MANY THANKS !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276</Words>
  <Application>Microsoft Office PowerPoint</Application>
  <PresentationFormat>宽屏</PresentationFormat>
  <Paragraphs>28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Open Sans</vt:lpstr>
      <vt:lpstr>华文细黑</vt:lpstr>
      <vt:lpstr>Arial</vt:lpstr>
      <vt:lpstr>Calibri</vt:lpstr>
      <vt:lpstr>Calibri Light</vt:lpstr>
      <vt:lpstr>Segoe UI Semilight</vt:lpstr>
      <vt:lpstr>第一PPT，www.1ppt.com</vt:lpstr>
      <vt:lpstr>第一PPT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极简微立体</dc:title>
  <dc:creator>第一PPT</dc:creator>
  <cp:keywords>www.1ppt.com</cp:keywords>
  <dc:description>www.1ppt.com</dc:description>
  <cp:lastModifiedBy> </cp:lastModifiedBy>
  <cp:revision>202</cp:revision>
  <dcterms:created xsi:type="dcterms:W3CDTF">2016-06-30T07:01:00Z</dcterms:created>
  <dcterms:modified xsi:type="dcterms:W3CDTF">2019-03-11T04:22:00Z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8</vt:lpwstr>
  </property>
</Properties>
</file>