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emf" ContentType="image/x-emf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7FB1D8"/>
    <a:srgbClr val="3F6EA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996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33" y="60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68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202C1FBA-CF23-45CA-A289-03E32D160964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9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70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07F2B0C5-C56D-47E9-BCFE-D990A940F17B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6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D966BD8-0FC1-456F-BDC6-7D0CA8E36566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3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6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6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E3CFC841-E2E1-4802-8701-94EA307E94B0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accent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207760" y="5815086"/>
            <a:ext cx="2458720" cy="650876"/>
          </a:xfrm>
          <a:prstGeom prst="rect"/>
        </p:spPr>
      </p:pic>
      <p:sp>
        <p:nvSpPr>
          <p:cNvPr id="1048639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/>
        </p:spPr>
        <p:txBody>
          <a:bodyPr anchor="ctr">
            <a:noAutofit/>
          </a:bodyPr>
          <a:lstStyle>
            <a:lvl1pPr algn="ctr">
              <a:defRPr b="1" sz="4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altLang="en-US" lang="zh-CN" smtClean="0"/>
              <a:t>单击此处编辑母版标题样式</a:t>
            </a:r>
            <a:endParaRPr altLang="en-US" dirty="0" lang="zh-CN"/>
          </a:p>
        </p:txBody>
      </p:sp>
      <p:sp>
        <p:nvSpPr>
          <p:cNvPr id="1048640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altLang="en-US" b="0" sz="2400" lang="zh-CN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algn="ctr" lvl="0">
              <a:lnSpc>
                <a:spcPct val="90000"/>
              </a:lnSpc>
              <a:spcBef>
                <a:spcPct val="0"/>
              </a:spcBef>
              <a:buNone/>
            </a:pPr>
            <a:r>
              <a:rPr altLang="en-US" lang="zh-CN" smtClean="0"/>
              <a:t>单击以编辑母版副标题样式</a:t>
            </a:r>
            <a:endParaRPr altLang="en-US" lang="zh-CN"/>
          </a:p>
        </p:txBody>
      </p:sp>
      <p:pic>
        <p:nvPicPr>
          <p:cNvPr id="2097180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/>
          <a:ln>
            <a:noFill/>
          </a:ln>
        </p:spPr>
      </p:pic>
      <p:cxnSp>
        <p:nvCxnSpPr>
          <p:cNvPr id="3145731" name="直接连接符 8"/>
          <p:cNvCxnSpPr>
            <a:cxnSpLocks/>
          </p:cNvCxnSpPr>
          <p:nvPr/>
        </p:nvCxnSpPr>
        <p:spPr>
          <a:xfrm>
            <a:off x="0" y="3899805"/>
            <a:ext cx="9144000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-有页码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图片 1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793" cy="664522"/>
          </a:xfrm>
          <a:prstGeom prst="rect"/>
        </p:spPr>
      </p:pic>
      <p:sp>
        <p:nvSpPr>
          <p:cNvPr id="1048655" name="矩形 14"/>
          <p:cNvSpPr/>
          <p:nvPr/>
        </p:nvSpPr>
        <p:spPr>
          <a:xfrm>
            <a:off x="0" y="6766560"/>
            <a:ext cx="9144000" cy="9143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90" name="图片 15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94024" y="168582"/>
            <a:ext cx="1517655" cy="401413"/>
          </a:xfrm>
          <a:prstGeom prst="rect"/>
        </p:spPr>
      </p:pic>
      <p:sp>
        <p:nvSpPr>
          <p:cNvPr id="1048656" name="矩形 16"/>
          <p:cNvSpPr/>
          <p:nvPr/>
        </p:nvSpPr>
        <p:spPr>
          <a:xfrm>
            <a:off x="0" y="1"/>
            <a:ext cx="9144000" cy="10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57" name="文本框 4"/>
          <p:cNvSpPr txBox="1"/>
          <p:nvPr/>
        </p:nvSpPr>
        <p:spPr>
          <a:xfrm>
            <a:off x="8250026" y="311755"/>
            <a:ext cx="57881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aseline="0" dirty="0" sz="1200" lang="en-US" spc="-6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altLang="en-US" baseline="0" dirty="0" sz="1200" lang="zh-CN" spc="-6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5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/>
          <a:noFill/>
        </p:spPr>
        <p:txBody>
          <a:bodyPr rtlCol="0" wrap="none">
            <a:spAutoFit/>
          </a:bodyPr>
          <a:lstStyle>
            <a:lvl1pPr>
              <a:defRPr altLang="en-US" baseline="0" sz="1200" lang="zh-CN" spc="-6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altLang="zh-CN" lang="en-US" smtClean="0"/>
            </a:fld>
            <a:endParaRPr altLang="zh-CN" lang="en-US"/>
          </a:p>
        </p:txBody>
      </p:sp>
      <p:pic>
        <p:nvPicPr>
          <p:cNvPr id="2097191" name="图片 7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793" cy="664522"/>
          </a:xfrm>
          <a:prstGeom prst="rect"/>
        </p:spPr>
      </p:pic>
      <p:sp>
        <p:nvSpPr>
          <p:cNvPr id="1048659" name="矩形 8"/>
          <p:cNvSpPr/>
          <p:nvPr userDrawn="1"/>
        </p:nvSpPr>
        <p:spPr>
          <a:xfrm>
            <a:off x="0" y="6766560"/>
            <a:ext cx="9144000" cy="9143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92" name="图片 9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94024" y="168582"/>
            <a:ext cx="1517655" cy="401413"/>
          </a:xfrm>
          <a:prstGeom prst="rect"/>
        </p:spPr>
      </p:pic>
      <p:sp>
        <p:nvSpPr>
          <p:cNvPr id="1048660" name="矩形 10"/>
          <p:cNvSpPr/>
          <p:nvPr userDrawn="1"/>
        </p:nvSpPr>
        <p:spPr>
          <a:xfrm>
            <a:off x="0" y="1"/>
            <a:ext cx="9144000" cy="10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  <p:transition spd="slow"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dirty="0" lang="zh-CN"/>
          </a:p>
        </p:txBody>
      </p:sp>
      <p:sp>
        <p:nvSpPr>
          <p:cNvPr id="1048611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dirty="0" lang="zh-CN"/>
          </a:p>
        </p:txBody>
      </p:sp>
      <p:sp>
        <p:nvSpPr>
          <p:cNvPr id="104861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/>
        </p:spPr>
        <p:txBody>
          <a:bodyPr/>
          <a:lstStyle>
            <a:lvl1pPr>
              <a:defRPr altLang="en-US" b="1" sz="3200" lang="zh-CN">
                <a:solidFill>
                  <a:schemeClr val="accent1"/>
                </a:solidFill>
              </a:defRPr>
            </a:lvl1pPr>
          </a:lstStyle>
          <a:p>
            <a:pPr lvl="0"/>
            <a:r>
              <a:rPr altLang="en-US" lang="zh-CN" smtClean="0"/>
              <a:t>单击此处编辑母版标题样式</a:t>
            </a:r>
            <a:endParaRPr altLang="en-US" lang="zh-CN"/>
          </a:p>
        </p:txBody>
      </p:sp>
    </p:spTree>
  </p:cSld>
  <p:clrMapOvr>
    <a:masterClrMapping/>
  </p:clrMapOvr>
  <p:transition spd="slow"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 1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231682"/>
            <a:ext cx="9144000" cy="332713"/>
          </a:xfrm>
          <a:prstGeom prst="rect"/>
        </p:spPr>
      </p:pic>
      <p:sp>
        <p:nvSpPr>
          <p:cNvPr id="1048605" name="文本框 5"/>
          <p:cNvSpPr txBox="1"/>
          <p:nvPr/>
        </p:nvSpPr>
        <p:spPr>
          <a:xfrm>
            <a:off x="8250026" y="313200"/>
            <a:ext cx="57881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aseline="0" dirty="0" sz="1200" lang="en-US" spc="-6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altLang="en-US" baseline="0" dirty="0" sz="1200" lang="zh-CN" spc="-6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06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dirty="0" lang="zh-CN"/>
          </a:p>
        </p:txBody>
      </p:sp>
      <p:sp>
        <p:nvSpPr>
          <p:cNvPr id="1048607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dirty="0" lang="zh-CN"/>
          </a:p>
        </p:txBody>
      </p:sp>
      <p:sp>
        <p:nvSpPr>
          <p:cNvPr id="1048608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/>
          <a:noFill/>
        </p:spPr>
        <p:txBody>
          <a:bodyPr rtlCol="0" wrap="square">
            <a:spAutoFit/>
          </a:bodyPr>
          <a:lstStyle>
            <a:lvl1pPr>
              <a:defRPr altLang="en-US" baseline="0" sz="1200" lang="zh-CN" spc="-6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altLang="zh-CN" lang="en-US" smtClean="0"/>
            </a:fld>
            <a:endParaRPr altLang="zh-CN" dirty="0" lang="en-US"/>
          </a:p>
        </p:txBody>
      </p:sp>
      <p:sp>
        <p:nvSpPr>
          <p:cNvPr id="1048609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/>
        </p:spPr>
        <p:txBody>
          <a:bodyPr/>
          <a:lstStyle>
            <a:lvl1pPr>
              <a:defRPr altLang="en-US" b="1" sz="3200" lang="zh-CN">
                <a:solidFill>
                  <a:schemeClr val="accent1"/>
                </a:solidFill>
              </a:defRPr>
            </a:lvl1pPr>
          </a:lstStyle>
          <a:p>
            <a:pPr lvl="0"/>
            <a:r>
              <a:rPr altLang="en-US" lang="zh-CN" smtClean="0"/>
              <a:t>单击此处编辑母版标题样式</a:t>
            </a:r>
            <a:endParaRPr altLang="en-US" dirty="0" lang="zh-CN"/>
          </a:p>
        </p:txBody>
      </p:sp>
      <p:pic>
        <p:nvPicPr>
          <p:cNvPr id="2097167" name="图片 7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231682"/>
            <a:ext cx="9144000" cy="332713"/>
          </a:xfrm>
          <a:prstGeom prst="rect"/>
        </p:spPr>
      </p:pic>
    </p:spTree>
  </p:cSld>
  <p:clrMapOvr>
    <a:masterClrMapping/>
  </p:clrMapOvr>
  <p:transition spd="slow"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/>
        </p:spPr>
        <p:txBody>
          <a:bodyPr anchor="b">
            <a:normAutofit/>
          </a:bodyPr>
          <a:lstStyle>
            <a:lvl1pPr algn="ctr">
              <a:defRPr b="1" sz="2800">
                <a:solidFill>
                  <a:schemeClr val="accent1"/>
                </a:solidFill>
              </a:defRPr>
            </a:lvl1pPr>
          </a:lstStyle>
          <a:p>
            <a:r>
              <a:rPr altLang="en-US" dirty="0" lang="zh-CN" smtClean="0"/>
              <a:t>单击此处编辑标题</a:t>
            </a:r>
            <a:endParaRPr altLang="en-US" dirty="0" lang="zh-CN"/>
          </a:p>
        </p:txBody>
      </p:sp>
      <p:cxnSp>
        <p:nvCxnSpPr>
          <p:cNvPr id="3145730" name="直接连接符 2"/>
          <p:cNvCxnSpPr>
            <a:cxnSpLocks/>
          </p:cNvCxnSpPr>
          <p:nvPr/>
        </p:nvCxnSpPr>
        <p:spPr>
          <a:xfrm flipV="1">
            <a:off x="0" y="1550505"/>
            <a:ext cx="9144000" cy="7952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5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dirty="0" lang="zh-CN"/>
          </a:p>
        </p:txBody>
      </p:sp>
      <p:sp>
        <p:nvSpPr>
          <p:cNvPr id="10486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dirty="0" lang="zh-CN"/>
          </a:p>
        </p:txBody>
      </p:sp>
      <p:sp>
        <p:nvSpPr>
          <p:cNvPr id="104861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algn="ctr" indent="0" marL="0">
              <a:buNone/>
              <a:defRPr altLang="en-US" b="1" dirty="0" sz="2800" lang="zh-CN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indent="-228600" lvl="0" marL="228600">
              <a:lnSpc>
                <a:spcPct val="90000"/>
              </a:lnSpc>
              <a:spcBef>
                <a:spcPct val="0"/>
              </a:spcBef>
            </a:pPr>
            <a:r>
              <a:rPr altLang="en-US" dirty="0" lang="zh-CN" smtClean="0"/>
              <a:t>单击此处编辑标题</a:t>
            </a:r>
          </a:p>
        </p:txBody>
      </p:sp>
      <p:pic>
        <p:nvPicPr>
          <p:cNvPr id="2097168" name="图片 1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793" cy="664522"/>
          </a:xfrm>
          <a:prstGeom prst="rect"/>
        </p:spPr>
      </p:pic>
      <p:sp>
        <p:nvSpPr>
          <p:cNvPr id="1048618" name="矩形 19"/>
          <p:cNvSpPr/>
          <p:nvPr/>
        </p:nvSpPr>
        <p:spPr>
          <a:xfrm>
            <a:off x="0" y="6766560"/>
            <a:ext cx="9144000" cy="9143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69" name="图片 20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94024" y="168582"/>
            <a:ext cx="1517655" cy="401413"/>
          </a:xfrm>
          <a:prstGeom prst="rect"/>
        </p:spPr>
      </p:pic>
      <p:sp>
        <p:nvSpPr>
          <p:cNvPr id="1048619" name="矩形 21"/>
          <p:cNvSpPr/>
          <p:nvPr/>
        </p:nvSpPr>
        <p:spPr>
          <a:xfrm>
            <a:off x="0" y="1"/>
            <a:ext cx="9144000" cy="10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70" name="图片 10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793" cy="664522"/>
          </a:xfrm>
          <a:prstGeom prst="rect"/>
        </p:spPr>
      </p:pic>
      <p:sp>
        <p:nvSpPr>
          <p:cNvPr id="1048620" name="矩形 12"/>
          <p:cNvSpPr/>
          <p:nvPr userDrawn="1"/>
        </p:nvSpPr>
        <p:spPr>
          <a:xfrm>
            <a:off x="0" y="6766560"/>
            <a:ext cx="9144000" cy="9143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71" name="图片 13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94024" y="168582"/>
            <a:ext cx="1517655" cy="401413"/>
          </a:xfrm>
          <a:prstGeom prst="rect"/>
        </p:spPr>
      </p:pic>
      <p:sp>
        <p:nvSpPr>
          <p:cNvPr id="1048621" name="矩形 14"/>
          <p:cNvSpPr/>
          <p:nvPr userDrawn="1"/>
        </p:nvSpPr>
        <p:spPr>
          <a:xfrm>
            <a:off x="0" y="1"/>
            <a:ext cx="9144000" cy="10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  <p:transition spd="slow"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对比-有页码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图片 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793" cy="664522"/>
          </a:xfrm>
          <a:prstGeom prst="rect"/>
        </p:spPr>
      </p:pic>
      <p:sp>
        <p:nvSpPr>
          <p:cNvPr id="1048645" name="矩形 21"/>
          <p:cNvSpPr/>
          <p:nvPr/>
        </p:nvSpPr>
        <p:spPr>
          <a:xfrm>
            <a:off x="0" y="6766560"/>
            <a:ext cx="9144000" cy="9143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86" name="图片 22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94024" y="168582"/>
            <a:ext cx="1517655" cy="401413"/>
          </a:xfrm>
          <a:prstGeom prst="rect"/>
        </p:spPr>
      </p:pic>
      <p:sp>
        <p:nvSpPr>
          <p:cNvPr id="1048646" name="矩形 23"/>
          <p:cNvSpPr/>
          <p:nvPr/>
        </p:nvSpPr>
        <p:spPr>
          <a:xfrm>
            <a:off x="0" y="1"/>
            <a:ext cx="9144000" cy="10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47" name="文本框 5"/>
          <p:cNvSpPr txBox="1"/>
          <p:nvPr/>
        </p:nvSpPr>
        <p:spPr>
          <a:xfrm>
            <a:off x="8250026" y="313200"/>
            <a:ext cx="57881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aseline="0" dirty="0" sz="1200" lang="en-US" spc="-6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altLang="en-US" baseline="0" dirty="0" sz="1200" lang="zh-CN" spc="-6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8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/>
        </p:spPr>
        <p:txBody>
          <a:bodyPr anchor="b">
            <a:normAutofit/>
          </a:bodyPr>
          <a:lstStyle>
            <a:lvl1pPr algn="ctr">
              <a:defRPr b="1" sz="2800">
                <a:solidFill>
                  <a:schemeClr val="accent1"/>
                </a:solidFill>
              </a:defRPr>
            </a:lvl1pPr>
          </a:lstStyle>
          <a:p>
            <a:r>
              <a:rPr altLang="en-US" dirty="0" lang="zh-CN" smtClean="0"/>
              <a:t>单击此处编辑标题</a:t>
            </a:r>
            <a:endParaRPr altLang="en-US" dirty="0" lang="zh-CN"/>
          </a:p>
        </p:txBody>
      </p:sp>
      <p:cxnSp>
        <p:nvCxnSpPr>
          <p:cNvPr id="3145732" name="直接连接符 2"/>
          <p:cNvCxnSpPr>
            <a:cxnSpLocks/>
          </p:cNvCxnSpPr>
          <p:nvPr/>
        </p:nvCxnSpPr>
        <p:spPr>
          <a:xfrm flipV="1">
            <a:off x="0" y="1550505"/>
            <a:ext cx="9144000" cy="7952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9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dirty="0" lang="zh-CN"/>
          </a:p>
        </p:txBody>
      </p:sp>
      <p:sp>
        <p:nvSpPr>
          <p:cNvPr id="1048650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dirty="0" lang="zh-CN"/>
          </a:p>
        </p:txBody>
      </p:sp>
      <p:sp>
        <p:nvSpPr>
          <p:cNvPr id="1048651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algn="ctr" indent="0" marL="0">
              <a:buNone/>
              <a:defRPr altLang="en-US" b="1" dirty="0" sz="2800" lang="zh-CN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indent="-228600" lvl="0" marL="228600">
              <a:lnSpc>
                <a:spcPct val="90000"/>
              </a:lnSpc>
              <a:spcBef>
                <a:spcPct val="0"/>
              </a:spcBef>
            </a:pPr>
            <a:r>
              <a:rPr altLang="en-US" dirty="0" lang="zh-CN" smtClean="0"/>
              <a:t>单击此处编辑标题</a:t>
            </a:r>
          </a:p>
        </p:txBody>
      </p:sp>
      <p:sp>
        <p:nvSpPr>
          <p:cNvPr id="1048652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/>
          <a:noFill/>
        </p:spPr>
        <p:txBody>
          <a:bodyPr rtlCol="0" wrap="square">
            <a:spAutoFit/>
          </a:bodyPr>
          <a:lstStyle>
            <a:lvl1pPr>
              <a:defRPr altLang="en-US" baseline="0" sz="1200" lang="zh-CN" spc="-6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altLang="zh-CN" lang="en-US" smtClean="0"/>
            </a:fld>
            <a:endParaRPr altLang="zh-CN" dirty="0" lang="en-US"/>
          </a:p>
        </p:txBody>
      </p:sp>
      <p:pic>
        <p:nvPicPr>
          <p:cNvPr id="2097187" name="图片 12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793" cy="664522"/>
          </a:xfrm>
          <a:prstGeom prst="rect"/>
        </p:spPr>
      </p:pic>
      <p:sp>
        <p:nvSpPr>
          <p:cNvPr id="1048653" name="矩形 13"/>
          <p:cNvSpPr/>
          <p:nvPr userDrawn="1"/>
        </p:nvSpPr>
        <p:spPr>
          <a:xfrm>
            <a:off x="0" y="6766560"/>
            <a:ext cx="9144000" cy="9143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88" name="图片 16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94024" y="168582"/>
            <a:ext cx="1517655" cy="401413"/>
          </a:xfrm>
          <a:prstGeom prst="rect"/>
        </p:spPr>
      </p:pic>
      <p:sp>
        <p:nvSpPr>
          <p:cNvPr id="1048654" name="矩形 18"/>
          <p:cNvSpPr/>
          <p:nvPr userDrawn="1"/>
        </p:nvSpPr>
        <p:spPr>
          <a:xfrm>
            <a:off x="0" y="1"/>
            <a:ext cx="9144000" cy="10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  <p:transition spd="slow"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封面">
    <p:bg>
      <p:bgPr>
        <a:solidFill>
          <a:schemeClr val="accent1"/>
        </a:solid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207760" y="5815086"/>
            <a:ext cx="2458720" cy="650876"/>
          </a:xfrm>
          <a:prstGeom prst="rect"/>
        </p:spPr>
      </p:pic>
      <p:sp>
        <p:nvSpPr>
          <p:cNvPr id="104858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b="1" sz="4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altLang="en-US" dirty="0" lang="zh-CN" smtClean="0"/>
              <a:t>单击此处编辑母版标题样式</a:t>
            </a:r>
            <a:endParaRPr altLang="en-US" dirty="0" lang="zh-CN"/>
          </a:p>
        </p:txBody>
      </p:sp>
      <p:sp>
        <p:nvSpPr>
          <p:cNvPr id="1048583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algn="l" indent="0" marL="0">
              <a:lnSpc>
                <a:spcPct val="100000"/>
              </a:lnSpc>
              <a:buNone/>
              <a:defRPr altLang="en-US" b="0" sz="2400" lang="zh-CN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algn="ctr" indent="-228600" lvl="0" marL="228600">
              <a:lnSpc>
                <a:spcPct val="90000"/>
              </a:lnSpc>
              <a:spcBef>
                <a:spcPct val="0"/>
              </a:spcBef>
            </a:pPr>
            <a:r>
              <a:rPr altLang="en-US" lang="zh-CN" smtClean="0"/>
              <a:t>单击以编辑母版副标题样式</a:t>
            </a:r>
            <a:endParaRPr altLang="en-US" dirty="0" lang="zh-CN"/>
          </a:p>
        </p:txBody>
      </p:sp>
      <p:sp>
        <p:nvSpPr>
          <p:cNvPr id="104858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indent="0" marL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altLang="en-US" dirty="0" lang="zh-CN" smtClean="0"/>
              <a:t>单击此处添加日期</a:t>
            </a:r>
            <a:endParaRPr altLang="en-US" dirty="0" lang="zh-CN"/>
          </a:p>
        </p:txBody>
      </p:sp>
      <p:pic>
        <p:nvPicPr>
          <p:cNvPr id="2097159" name="图片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/>
          <a:ln>
            <a:noFill/>
          </a:ln>
        </p:spPr>
      </p:pic>
      <p:cxnSp>
        <p:nvCxnSpPr>
          <p:cNvPr id="3145728" name="直接连接符 10"/>
          <p:cNvCxnSpPr>
            <a:cxnSpLocks/>
          </p:cNvCxnSpPr>
          <p:nvPr/>
        </p:nvCxnSpPr>
        <p:spPr>
          <a:xfrm>
            <a:off x="0" y="3899805"/>
            <a:ext cx="9144000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0" name="图片 7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2"/>
          <a:srcRect l="78" t="172" r="40" b="-12"/>
          <a:stretch>
            <a:fillRect/>
          </a:stretch>
        </p:blipFill>
        <p:spPr>
          <a:xfrm>
            <a:off x="0" y="0"/>
            <a:ext cx="9144000" cy="3899805"/>
          </a:xfrm>
          <a:prstGeom prst="rect"/>
          <a:ln>
            <a:noFill/>
          </a:ln>
        </p:spPr>
      </p:pic>
      <p:cxnSp>
        <p:nvCxnSpPr>
          <p:cNvPr id="3145729" name="直接连接符 8"/>
          <p:cNvCxnSpPr>
            <a:cxnSpLocks/>
          </p:cNvCxnSpPr>
          <p:nvPr userDrawn="1"/>
        </p:nvCxnSpPr>
        <p:spPr>
          <a:xfrm>
            <a:off x="0" y="3899805"/>
            <a:ext cx="9144000" cy="0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2603073"/>
            <a:ext cx="9144000" cy="2811780"/>
          </a:xfrm>
          <a:prstGeom prst="rect"/>
        </p:spPr>
      </p:pic>
      <p:pic>
        <p:nvPicPr>
          <p:cNvPr id="2097162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08974" y="3608990"/>
            <a:ext cx="3021843" cy="799946"/>
          </a:xfrm>
          <a:prstGeom prst="rect"/>
        </p:spPr>
      </p:pic>
      <p:sp>
        <p:nvSpPr>
          <p:cNvPr id="1048594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b="1" sz="6600">
                <a:solidFill>
                  <a:schemeClr val="bg1"/>
                </a:solidFill>
              </a:defRPr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pic>
        <p:nvPicPr>
          <p:cNvPr id="2097163" name="图片 4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2603073"/>
            <a:ext cx="9144000" cy="2811780"/>
          </a:xfrm>
          <a:prstGeom prst="rect"/>
        </p:spPr>
      </p:pic>
    </p:spTree>
  </p:cSld>
  <p:clrMapOvr>
    <a:masterClrMapping/>
  </p:clrMapOvr>
  <p:transition spd="slow"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dirty="0" lang="zh-CN"/>
          </a:p>
        </p:txBody>
      </p:sp>
      <p:sp>
        <p:nvSpPr>
          <p:cNvPr id="1048589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/>
        </p:spPr>
        <p:txBody>
          <a:bodyPr/>
          <a:lstStyle>
            <a:lvl1pPr>
              <a:defRPr b="1" sz="3200">
                <a:solidFill>
                  <a:schemeClr val="accent1"/>
                </a:solidFill>
              </a:defRPr>
            </a:lvl1pPr>
          </a:lstStyle>
          <a:p>
            <a:r>
              <a:rPr altLang="en-US" lang="zh-CN" smtClean="0"/>
              <a:t>单击此处编辑母版标题样式</a:t>
            </a:r>
            <a:endParaRPr altLang="en-US" dirty="0" lang="zh-CN"/>
          </a:p>
        </p:txBody>
      </p:sp>
    </p:spTree>
  </p:cSld>
  <p:clrMapOvr>
    <a:masterClrMapping/>
  </p:clrMapOvr>
  <p:transition spd="slow"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dirty="0" lang="zh-CN"/>
          </a:p>
        </p:txBody>
      </p:sp>
      <p:sp>
        <p:nvSpPr>
          <p:cNvPr id="1048623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/>
        </p:spPr>
        <p:txBody>
          <a:bodyPr/>
          <a:lstStyle>
            <a:lvl1pPr>
              <a:defRPr b="1" sz="3200">
                <a:solidFill>
                  <a:schemeClr val="accent1"/>
                </a:solidFill>
              </a:defRPr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4" name="灯片编号占位符 5"/>
          <p:cNvSpPr txBox="1"/>
          <p:nvPr/>
        </p:nvSpPr>
        <p:spPr>
          <a:xfrm>
            <a:off x="8697600" y="311755"/>
            <a:ext cx="365165" cy="276999"/>
          </a:xfrm>
          <a:prstGeom prst="rect"/>
          <a:noFill/>
        </p:spPr>
        <p:txBody>
          <a:bodyPr rtlCol="0" wrap="none">
            <a:spAutoFit/>
          </a:bodyPr>
          <a:lstStyle>
            <a:defPPr>
              <a:defRPr lang="zh-CN"/>
            </a:defPPr>
            <a:lvl1pPr>
              <a:defRPr baseline="0" sz="1200" spc="-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altLang="en-US" lang="zh-CN" smtClean="0"/>
              <a:pPr lvl="0"/>
            </a:fld>
            <a:endParaRPr altLang="en-US" dirty="0" lang="zh-CN"/>
          </a:p>
        </p:txBody>
      </p:sp>
      <p:sp>
        <p:nvSpPr>
          <p:cNvPr id="1048625" name="文本框 8"/>
          <p:cNvSpPr txBox="1"/>
          <p:nvPr/>
        </p:nvSpPr>
        <p:spPr>
          <a:xfrm>
            <a:off x="8250026" y="311755"/>
            <a:ext cx="57881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aseline="0" dirty="0" sz="1200" lang="en-US" spc="-6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altLang="en-US" baseline="0" dirty="0" sz="1200" lang="zh-CN" spc="-6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dirty="0" lang="zh-CN"/>
          </a:p>
        </p:txBody>
      </p:sp>
      <p:sp>
        <p:nvSpPr>
          <p:cNvPr id="1048630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/>
        </p:spPr>
        <p:txBody>
          <a:bodyPr/>
          <a:lstStyle>
            <a:lvl1pPr>
              <a:defRPr b="1" sz="3200">
                <a:solidFill>
                  <a:schemeClr val="accent1"/>
                </a:solidFill>
              </a:defRPr>
            </a:lvl1pPr>
          </a:lstStyle>
          <a:p>
            <a:r>
              <a:rPr altLang="en-US" lang="zh-CN" smtClean="0"/>
              <a:t>单击此处编辑母版标题样式</a:t>
            </a:r>
            <a:endParaRPr altLang="en-US" dirty="0" lang="zh-CN"/>
          </a:p>
        </p:txBody>
      </p:sp>
      <p:sp>
        <p:nvSpPr>
          <p:cNvPr id="1048631" name="矩形 8"/>
          <p:cNvSpPr/>
          <p:nvPr/>
        </p:nvSpPr>
        <p:spPr>
          <a:xfrm>
            <a:off x="0" y="1"/>
            <a:ext cx="9144000" cy="668865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32" name="矩形 9"/>
          <p:cNvSpPr/>
          <p:nvPr/>
        </p:nvSpPr>
        <p:spPr>
          <a:xfrm>
            <a:off x="0" y="6766560"/>
            <a:ext cx="9144000" cy="9143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72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4024" y="104390"/>
            <a:ext cx="459922" cy="460086"/>
          </a:xfrm>
          <a:prstGeom prst="rect"/>
        </p:spPr>
      </p:pic>
      <p:sp>
        <p:nvSpPr>
          <p:cNvPr id="1048633" name="矩形 6"/>
          <p:cNvSpPr/>
          <p:nvPr userDrawn="1"/>
        </p:nvSpPr>
        <p:spPr>
          <a:xfrm>
            <a:off x="0" y="1"/>
            <a:ext cx="9144000" cy="668865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34" name="矩形 10"/>
          <p:cNvSpPr/>
          <p:nvPr userDrawn="1"/>
        </p:nvSpPr>
        <p:spPr>
          <a:xfrm>
            <a:off x="0" y="6766560"/>
            <a:ext cx="9144000" cy="9143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73" name="图片 11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4024" y="104390"/>
            <a:ext cx="459922" cy="460086"/>
          </a:xfrm>
          <a:prstGeom prst="rect"/>
        </p:spPr>
      </p:pic>
    </p:spTree>
  </p:cSld>
  <p:clrMapOvr>
    <a:masterClrMapping/>
  </p:clrMapOvr>
  <p:transition spd="slow"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-极简-有页码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altLang="en-US" lang="zh-CN" smtClean="0"/>
              <a:t>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dirty="0" lang="zh-CN"/>
          </a:p>
        </p:txBody>
      </p:sp>
      <p:sp>
        <p:nvSpPr>
          <p:cNvPr id="1048597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/>
        </p:spPr>
        <p:txBody>
          <a:bodyPr/>
          <a:lstStyle>
            <a:lvl1pPr>
              <a:defRPr b="1" sz="3200">
                <a:solidFill>
                  <a:schemeClr val="accent1"/>
                </a:solidFill>
              </a:defRPr>
            </a:lvl1pPr>
          </a:lstStyle>
          <a:p>
            <a:r>
              <a:rPr altLang="en-US" lang="zh-CN" smtClean="0"/>
              <a:t>单击此处编辑母版标题样式</a:t>
            </a:r>
            <a:endParaRPr altLang="en-US" dirty="0" lang="zh-CN"/>
          </a:p>
        </p:txBody>
      </p:sp>
      <p:sp>
        <p:nvSpPr>
          <p:cNvPr id="1048598" name="矩形 8"/>
          <p:cNvSpPr/>
          <p:nvPr/>
        </p:nvSpPr>
        <p:spPr>
          <a:xfrm>
            <a:off x="0" y="1"/>
            <a:ext cx="9144000" cy="668865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9" name="矩形 9"/>
          <p:cNvSpPr/>
          <p:nvPr/>
        </p:nvSpPr>
        <p:spPr>
          <a:xfrm>
            <a:off x="0" y="6766560"/>
            <a:ext cx="9144000" cy="9143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0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/>
          <a:noFill/>
        </p:spPr>
        <p:txBody>
          <a:bodyPr rtlCol="0" wrap="none">
            <a:spAutoFit/>
          </a:bodyPr>
          <a:lstStyle>
            <a:lvl1pPr>
              <a:defRPr altLang="en-US" baseline="0" sz="1200" lang="zh-CN" spc="-6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altLang="zh-CN" lang="en-US" smtClean="0"/>
            </a:fld>
            <a:endParaRPr altLang="zh-CN" lang="en-US"/>
          </a:p>
        </p:txBody>
      </p:sp>
      <p:sp>
        <p:nvSpPr>
          <p:cNvPr id="1048601" name="文本框 7"/>
          <p:cNvSpPr txBox="1"/>
          <p:nvPr/>
        </p:nvSpPr>
        <p:spPr>
          <a:xfrm>
            <a:off x="8250026" y="311755"/>
            <a:ext cx="57881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aseline="0" dirty="0" sz="1200" lang="en-US" spc="-6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altLang="en-US" baseline="0" dirty="0" sz="1200" lang="zh-CN" spc="-6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64" name="图片 11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4024" y="104390"/>
            <a:ext cx="459922" cy="460086"/>
          </a:xfrm>
          <a:prstGeom prst="rect"/>
        </p:spPr>
      </p:pic>
      <p:sp>
        <p:nvSpPr>
          <p:cNvPr id="1048602" name="矩形 10"/>
          <p:cNvSpPr/>
          <p:nvPr userDrawn="1"/>
        </p:nvSpPr>
        <p:spPr>
          <a:xfrm>
            <a:off x="0" y="1"/>
            <a:ext cx="9144000" cy="668865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3" name="矩形 12"/>
          <p:cNvSpPr/>
          <p:nvPr userDrawn="1"/>
        </p:nvSpPr>
        <p:spPr>
          <a:xfrm>
            <a:off x="0" y="6766560"/>
            <a:ext cx="9144000" cy="9143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aseline="0" dirty="0" sz="1200" lang="en-US" spc="-6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altLang="en-US" baseline="0" dirty="0" sz="1200" lang="zh-CN" spc="-6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65" name="图片 14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94024" y="104390"/>
            <a:ext cx="459922" cy="460086"/>
          </a:xfrm>
          <a:prstGeom prst="rect"/>
        </p:spPr>
      </p:pic>
    </p:spTree>
  </p:cSld>
  <p:clrMapOvr>
    <a:masterClrMapping/>
  </p:clrMapOvr>
  <p:transition spd="slow"/>
  <p:timing/>
  <p:hf dt="0" ftr="0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目录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793" cy="664522"/>
          </a:xfrm>
          <a:prstGeom prst="rect"/>
        </p:spPr>
      </p:pic>
      <p:sp>
        <p:nvSpPr>
          <p:cNvPr id="1048635" name="矩形 6"/>
          <p:cNvSpPr/>
          <p:nvPr/>
        </p:nvSpPr>
        <p:spPr>
          <a:xfrm>
            <a:off x="0" y="5821680"/>
            <a:ext cx="9144000" cy="103632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75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667293" y="6100771"/>
            <a:ext cx="1958547" cy="518469"/>
          </a:xfrm>
          <a:prstGeom prst="rect"/>
        </p:spPr>
      </p:pic>
      <p:sp>
        <p:nvSpPr>
          <p:cNvPr id="1048636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/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altLang="en-US" lang="zh-CN" smtClean="0"/>
              <a:t>单击此处编辑母版标题样式</a:t>
            </a:r>
            <a:endParaRPr altLang="en-US" dirty="0" lang="zh-CN"/>
          </a:p>
        </p:txBody>
      </p:sp>
      <p:sp>
        <p:nvSpPr>
          <p:cNvPr id="1048637" name="矩形 12"/>
          <p:cNvSpPr/>
          <p:nvPr/>
        </p:nvSpPr>
        <p:spPr>
          <a:xfrm>
            <a:off x="0" y="1"/>
            <a:ext cx="9144000" cy="10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76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0" y="651240"/>
            <a:ext cx="9144000" cy="5185064"/>
          </a:xfrm>
          <a:prstGeom prst="rect"/>
        </p:spPr>
      </p:pic>
      <p:pic>
        <p:nvPicPr>
          <p:cNvPr id="2097177" name="图片 8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793" cy="664522"/>
          </a:xfrm>
          <a:prstGeom prst="rect"/>
        </p:spPr>
      </p:pic>
      <p:sp>
        <p:nvSpPr>
          <p:cNvPr id="1048638" name="矩形 10"/>
          <p:cNvSpPr/>
          <p:nvPr userDrawn="1"/>
        </p:nvSpPr>
        <p:spPr>
          <a:xfrm>
            <a:off x="0" y="1"/>
            <a:ext cx="9144000" cy="10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78" name="图片 11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0" y="651240"/>
            <a:ext cx="9144000" cy="5185064"/>
          </a:xfrm>
          <a:prstGeom prst="rect"/>
        </p:spPr>
      </p:pic>
    </p:spTree>
  </p:cSld>
  <p:clrMapOvr>
    <a:masterClrMapping/>
  </p:clrMapOvr>
  <p:transition spd="slow"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/>
        </p:spPr>
        <p:txBody>
          <a:bodyPr/>
          <a:lstStyle>
            <a:lvl1pPr>
              <a:defRPr b="1" sz="3200">
                <a:solidFill>
                  <a:schemeClr val="accent1"/>
                </a:solidFill>
              </a:defRPr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</p:spTree>
  </p:cSld>
  <p:clrMapOvr>
    <a:masterClrMapping/>
  </p:clrMapOvr>
  <p:transition spd="slow"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/>
        </p:spPr>
        <p:txBody>
          <a:bodyPr/>
          <a:lstStyle>
            <a:lvl1pPr>
              <a:defRPr b="1" sz="3200">
                <a:solidFill>
                  <a:schemeClr val="accent1"/>
                </a:solidFill>
              </a:defRPr>
            </a:lvl1pPr>
          </a:lstStyle>
          <a:p>
            <a:r>
              <a:rPr altLang="en-US" lang="zh-CN" smtClean="0"/>
              <a:t>单击此处编辑母版标题样式</a:t>
            </a:r>
            <a:endParaRPr altLang="en-US" dirty="0" lang="zh-CN"/>
          </a:p>
        </p:txBody>
      </p:sp>
      <p:sp>
        <p:nvSpPr>
          <p:cNvPr id="1048627" name="文本框 9"/>
          <p:cNvSpPr txBox="1"/>
          <p:nvPr/>
        </p:nvSpPr>
        <p:spPr>
          <a:xfrm>
            <a:off x="8250026" y="311755"/>
            <a:ext cx="578813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aseline="0" dirty="0" sz="1200" lang="en-US" spc="-6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altLang="en-US" baseline="0" dirty="0" sz="1200" lang="zh-CN" spc="-6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28" name="灯片编号占位符 5"/>
          <p:cNvSpPr txBox="1"/>
          <p:nvPr/>
        </p:nvSpPr>
        <p:spPr>
          <a:xfrm>
            <a:off x="8696565" y="311755"/>
            <a:ext cx="447435" cy="27699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>
              <a:defRPr baseline="0" sz="1200" spc="-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altLang="en-US" lang="zh-CN" smtClean="0"/>
              <a:pPr lvl="0"/>
            </a:fld>
            <a:endParaRPr altLang="en-US" dirty="0" lang="zh-CN"/>
          </a:p>
        </p:txBody>
      </p:sp>
    </p:spTree>
  </p:cSld>
  <p:clrMapOvr>
    <a:masterClrMapping/>
  </p:clrMapOvr>
  <p:transition spd="slow"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793" cy="664522"/>
          </a:xfrm>
          <a:prstGeom prst="rect"/>
        </p:spPr>
      </p:pic>
      <p:sp>
        <p:nvSpPr>
          <p:cNvPr id="1048641" name="矩形 10"/>
          <p:cNvSpPr/>
          <p:nvPr/>
        </p:nvSpPr>
        <p:spPr>
          <a:xfrm>
            <a:off x="0" y="6766560"/>
            <a:ext cx="9144000" cy="9143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82" name="图片 1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94024" y="168582"/>
            <a:ext cx="1517655" cy="401413"/>
          </a:xfrm>
          <a:prstGeom prst="rect"/>
        </p:spPr>
      </p:pic>
      <p:sp>
        <p:nvSpPr>
          <p:cNvPr id="1048642" name="矩形 12"/>
          <p:cNvSpPr/>
          <p:nvPr/>
        </p:nvSpPr>
        <p:spPr>
          <a:xfrm>
            <a:off x="0" y="1"/>
            <a:ext cx="9144000" cy="10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83" name="图片 5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793" cy="664522"/>
          </a:xfrm>
          <a:prstGeom prst="rect"/>
        </p:spPr>
      </p:pic>
      <p:sp>
        <p:nvSpPr>
          <p:cNvPr id="1048643" name="矩形 6"/>
          <p:cNvSpPr/>
          <p:nvPr userDrawn="1"/>
        </p:nvSpPr>
        <p:spPr>
          <a:xfrm>
            <a:off x="0" y="6766560"/>
            <a:ext cx="9144000" cy="9143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84" name="图片 8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94024" y="168582"/>
            <a:ext cx="1517655" cy="401413"/>
          </a:xfrm>
          <a:prstGeom prst="rect"/>
        </p:spPr>
      </p:pic>
      <p:sp>
        <p:nvSpPr>
          <p:cNvPr id="1048644" name="矩形 9"/>
          <p:cNvSpPr/>
          <p:nvPr userDrawn="1"/>
        </p:nvSpPr>
        <p:spPr>
          <a:xfrm>
            <a:off x="0" y="1"/>
            <a:ext cx="9144000" cy="10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  <p:transition spd="med">
    <p:push/>
  </p:transition>
  <p:timing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image" Target="../media/image4.png"/><Relationship Id="rId18" Type="http://schemas.openxmlformats.org/officeDocument/2006/relationships/image" Target="../media/image6.png"/><Relationship Id="rId19" Type="http://schemas.openxmlformats.org/officeDocument/2006/relationships/image" Target="../media/image7.emf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"/>
          <p:cNvPicPr>
            <a:picLocks noChangeAspect="1"/>
          </p:cNvPicPr>
          <p:nvPr/>
        </p:nvPicPr>
        <p:blipFill>
          <a:blip xmlns:r="http://schemas.openxmlformats.org/officeDocument/2006/relationships"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/>
        </p:spPr>
      </p:pic>
      <p:sp>
        <p:nvSpPr>
          <p:cNvPr id="104857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dirty="0" lang="zh-CN" smtClean="0"/>
              <a:t>编辑母版文本样式</a:t>
            </a:r>
          </a:p>
          <a:p>
            <a:pPr lvl="1"/>
            <a:r>
              <a:rPr altLang="en-US" dirty="0" lang="zh-CN" smtClean="0"/>
              <a:t>第二级</a:t>
            </a:r>
          </a:p>
          <a:p>
            <a:pPr lvl="2"/>
            <a:r>
              <a:rPr altLang="en-US" dirty="0" lang="zh-CN" smtClean="0"/>
              <a:t>第三级</a:t>
            </a:r>
          </a:p>
          <a:p>
            <a:pPr lvl="3"/>
            <a:r>
              <a:rPr altLang="en-US" dirty="0" lang="zh-CN" smtClean="0"/>
              <a:t>第四级</a:t>
            </a:r>
          </a:p>
          <a:p>
            <a:pPr lvl="4"/>
            <a:r>
              <a:rPr altLang="en-US" dirty="0" lang="zh-CN" smtClean="0"/>
              <a:t>第五级</a:t>
            </a:r>
            <a:endParaRPr altLang="en-US" dirty="0" lang="zh-CN"/>
          </a:p>
        </p:txBody>
      </p:sp>
      <p:sp>
        <p:nvSpPr>
          <p:cNvPr id="1048577" name="矩形 9"/>
          <p:cNvSpPr/>
          <p:nvPr/>
        </p:nvSpPr>
        <p:spPr>
          <a:xfrm>
            <a:off x="0" y="6766560"/>
            <a:ext cx="9144000" cy="9143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53" name="图片 11"/>
          <p:cNvPicPr>
            <a:picLocks noChangeAspect="1"/>
          </p:cNvPicPr>
          <p:nvPr/>
        </p:nvPicPr>
        <p:blipFill>
          <a:blip xmlns:r="http://schemas.openxmlformats.org/officeDocument/2006/relationships" r:embed="rId18" cstate="print"/>
          <a:stretch>
            <a:fillRect/>
          </a:stretch>
        </p:blipFill>
        <p:spPr>
          <a:xfrm>
            <a:off x="494024" y="168582"/>
            <a:ext cx="1517655" cy="401413"/>
          </a:xfrm>
          <a:prstGeom prst="rect"/>
        </p:spPr>
      </p:pic>
      <p:sp>
        <p:nvSpPr>
          <p:cNvPr id="1048578" name="矩形 12"/>
          <p:cNvSpPr/>
          <p:nvPr/>
        </p:nvSpPr>
        <p:spPr>
          <a:xfrm>
            <a:off x="0" y="1"/>
            <a:ext cx="9144000" cy="10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54" name="图片 13"/>
          <p:cNvPicPr>
            <a:picLocks noChangeAspect="1"/>
          </p:cNvPicPr>
          <p:nvPr/>
        </p:nvPicPr>
        <p:blipFill>
          <a:blip xmlns:r="http://schemas.openxmlformats.org/officeDocument/2006/relationships" r:embed="rId19"/>
          <a:stretch>
            <a:fillRect/>
          </a:stretch>
        </p:blipFill>
        <p:spPr>
          <a:xfrm>
            <a:off x="0" y="1231682"/>
            <a:ext cx="9144000" cy="332713"/>
          </a:xfrm>
          <a:prstGeom prst="rect"/>
        </p:spPr>
      </p:pic>
      <p:sp>
        <p:nvSpPr>
          <p:cNvPr id="1048579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pic>
        <p:nvPicPr>
          <p:cNvPr id="2097155" name="图片 8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7"/>
          <a:stretch>
            <a:fillRect/>
          </a:stretch>
        </p:blipFill>
        <p:spPr>
          <a:xfrm>
            <a:off x="0" y="0"/>
            <a:ext cx="9144793" cy="664522"/>
          </a:xfrm>
          <a:prstGeom prst="rect"/>
        </p:spPr>
      </p:pic>
      <p:sp>
        <p:nvSpPr>
          <p:cNvPr id="1048580" name="矩形 10"/>
          <p:cNvSpPr/>
          <p:nvPr userDrawn="1"/>
        </p:nvSpPr>
        <p:spPr>
          <a:xfrm>
            <a:off x="0" y="6766560"/>
            <a:ext cx="9144000" cy="91439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56" name="图片 14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8" cstate="print"/>
          <a:stretch>
            <a:fillRect/>
          </a:stretch>
        </p:blipFill>
        <p:spPr>
          <a:xfrm>
            <a:off x="494024" y="168582"/>
            <a:ext cx="1517655" cy="401413"/>
          </a:xfrm>
          <a:prstGeom prst="rect"/>
        </p:spPr>
      </p:pic>
      <p:sp>
        <p:nvSpPr>
          <p:cNvPr id="1048581" name="矩形 15"/>
          <p:cNvSpPr/>
          <p:nvPr userDrawn="1"/>
        </p:nvSpPr>
        <p:spPr>
          <a:xfrm>
            <a:off x="0" y="1"/>
            <a:ext cx="9144000" cy="108000"/>
          </a:xfrm>
          <a:prstGeom prst="rect"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57" name="图片 16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9"/>
          <a:stretch>
            <a:fillRect/>
          </a:stretch>
        </p:blipFill>
        <p:spPr>
          <a:xfrm>
            <a:off x="0" y="1231682"/>
            <a:ext cx="9144000" cy="332713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>
    <p:push/>
  </p:transition>
  <p:timing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sz="4400" lang="en-US" smtClean="0"/>
              <a:t>Exercise and Practice</a:t>
            </a:r>
            <a:endParaRPr altLang="en-US" dirty="0" sz="4400" lang="zh-CN"/>
          </a:p>
        </p:txBody>
      </p:sp>
      <p:sp>
        <p:nvSpPr>
          <p:cNvPr id="1048586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 dirty="0" lang="en-US" smtClean="0"/>
              <a:t>Rui Ren</a:t>
            </a:r>
            <a:endParaRPr altLang="en-US" dirty="0" lang="zh-CN"/>
          </a:p>
        </p:txBody>
      </p:sp>
      <p:sp>
        <p:nvSpPr>
          <p:cNvPr id="1048587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altLang="zh-CN" dirty="0" lang="en-US" smtClean="0"/>
              <a:t>2017-05-08</a:t>
            </a:r>
            <a:endParaRPr altLang="en-US" dirty="0" lang="zh-CN"/>
          </a:p>
        </p:txBody>
      </p:sp>
    </p:spTree>
  </p:cSld>
  <p:clrMapOvr>
    <a:masterClrMapping/>
  </p:clrMapOvr>
  <p:transition spd="slow"/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072074" cy="4921498"/>
          </a:xfrm>
        </p:spPr>
        <p:txBody>
          <a:bodyPr>
            <a:normAutofit fontScale="92857" lnSpcReduction="20000"/>
          </a:bodyPr>
          <a:p>
            <a:pPr>
              <a:lnSpc>
                <a:spcPct val="150000"/>
              </a:lnSpc>
            </a:pP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n-letter suffix</a:t>
            </a:r>
          </a:p>
          <a:p>
            <a:pPr lvl="1">
              <a:lnSpc>
                <a:spcPct val="150000"/>
              </a:lnSpc>
            </a:pP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Example: the 3-letter suffix of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Programming” is “</a:t>
            </a:r>
            <a:r>
              <a:rPr altLang="zh-CN" b="1" dirty="0" lang="en-US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ing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50000"/>
              </a:lnSpc>
            </a:pP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Grouping the words in the dictionary of Lab3 by n-letter suffix</a:t>
            </a:r>
            <a:endParaRPr altLang="zh-CN" b="1" dirty="0"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Console UI</a:t>
            </a:r>
          </a:p>
          <a:p>
            <a:pPr lvl="2">
              <a:lnSpc>
                <a:spcPct val="150000"/>
              </a:lnSpc>
            </a:pP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can input the </a:t>
            </a:r>
            <a:r>
              <a:rPr altLang="zh-CN" b="1" dirty="0" 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of letters of suffix</a:t>
            </a:r>
          </a:p>
          <a:p>
            <a:pPr lvl="1">
              <a:lnSpc>
                <a:spcPct val="150000"/>
              </a:lnSpc>
            </a:pP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After getting the number</a:t>
            </a:r>
          </a:p>
          <a:p>
            <a:pPr lvl="2">
              <a:lnSpc>
                <a:spcPct val="150000"/>
              </a:lnSpc>
            </a:pP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 the </a:t>
            </a:r>
            <a:r>
              <a:rPr altLang="zh-CN" b="1" dirty="0" 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10 suffixes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which have the most words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altLang="zh-CN" b="1" dirty="0" 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 many</a:t>
            </a:r>
          </a:p>
          <a:p>
            <a:pPr lvl="3">
              <a:lnSpc>
                <a:spcPct val="150000"/>
              </a:lnSpc>
            </a:pP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words of a n-letter suffix should be listed in descending order</a:t>
            </a:r>
            <a:endParaRPr altLang="zh-CN" b="1" dirty="0"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User can query a n-letter suffix by inputting the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altLang="en-US" lang="zh-CN"/>
          </a:p>
          <a:p>
            <a:pPr lvl="1">
              <a:lnSpc>
                <a:spcPct val="150000"/>
              </a:lnSpc>
            </a:pP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Optimizing if possible</a:t>
            </a:r>
          </a:p>
          <a:p>
            <a:pPr lvl="2">
              <a:lnSpc>
                <a:spcPct val="150000"/>
              </a:lnSpc>
            </a:pP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	</a:t>
            </a:r>
            <a:endParaRPr altLang="zh-CN" b="1" dirty="0"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altLang="zh-CN" b="1" dirty="0"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91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dirty="0" lang="en-US" smtClean="0"/>
              <a:t>Requirements</a:t>
            </a:r>
            <a:endParaRPr altLang="en-US" dirty="0" lang="zh-CN"/>
          </a:p>
        </p:txBody>
      </p:sp>
    </p:spTree>
  </p:cSld>
  <p:clrMapOvr>
    <a:masterClrMapping/>
  </p:clrMapOvr>
  <p:transition spd="slow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>
                      <p:stCondLst>
                        <p:cond delay="indefinite"/>
                      </p:stCondLst>
                      <p:childTnLst>
                        <p:par>
                          <p:cTn fill="hold" id="16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>
                      <p:stCondLst>
                        <p:cond delay="indefinite"/>
                      </p:stCondLst>
                      <p:childTnLst>
                        <p:par>
                          <p:cTn fill="hold" id="36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 internet access</a:t>
            </a:r>
          </a:p>
          <a:p>
            <a:pPr>
              <a:lnSpc>
                <a:spcPct val="150000"/>
              </a:lnSpc>
            </a:pP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 discussion</a:t>
            </a:r>
          </a:p>
          <a:p>
            <a:pPr>
              <a:lnSpc>
                <a:spcPct val="150000"/>
              </a:lnSpc>
            </a:pP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Accomplished in 1.5 hours</a:t>
            </a:r>
          </a:p>
          <a:p>
            <a:pPr>
              <a:lnSpc>
                <a:spcPct val="150000"/>
              </a:lnSpc>
            </a:pP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Pushing your codes to the repository of your </a:t>
            </a:r>
            <a:r>
              <a:rPr altLang="zh-CN" b="1" dirty="0" lang="en-US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altLang="zh-CN" b="1" dirty="0"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account before 10 pm </a:t>
            </a:r>
            <a:endParaRPr altLang="zh-CN" b="1" dirty="0" 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altLang="zh-CN" b="1" dirty="0"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9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/>
              <a:t>Limitations</a:t>
            </a:r>
            <a:endParaRPr dirty="0" 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 smtClean="0">
                <a:latin typeface="+mn-ea"/>
                <a:ea typeface="+mn-ea"/>
              </a:rPr>
              <a:t>谢谢！</a:t>
            </a:r>
            <a:endParaRPr altLang="en-US" dirty="0" lang="zh-CN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  <p:timing/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anchor="ctr" rtlCol="0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沈小丹</dc:creator>
  <cp:lastModifiedBy>Rui Ren</cp:lastModifiedBy>
  <dcterms:created xsi:type="dcterms:W3CDTF">2016-04-19T10:59:17Z</dcterms:created>
  <dcterms:modified xsi:type="dcterms:W3CDTF">2017-05-08T09:12:58Z</dcterms:modified>
</cp:coreProperties>
</file>