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4"/>
  </p:notesMasterIdLst>
  <p:sldIdLst>
    <p:sldId id="256" r:id="rId2"/>
    <p:sldId id="272" r:id="rId3"/>
    <p:sldId id="271" r:id="rId4"/>
    <p:sldId id="264" r:id="rId5"/>
    <p:sldId id="268" r:id="rId6"/>
    <p:sldId id="258" r:id="rId7"/>
    <p:sldId id="260" r:id="rId8"/>
    <p:sldId id="269" r:id="rId9"/>
    <p:sldId id="273" r:id="rId10"/>
    <p:sldId id="275" r:id="rId11"/>
    <p:sldId id="261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C32DBF-4D3E-4301-ABAA-509B70375FAA}">
          <p14:sldIdLst>
            <p14:sldId id="256"/>
            <p14:sldId id="272"/>
            <p14:sldId id="271"/>
            <p14:sldId id="264"/>
            <p14:sldId id="268"/>
            <p14:sldId id="258"/>
            <p14:sldId id="260"/>
            <p14:sldId id="269"/>
            <p14:sldId id="273"/>
            <p14:sldId id="275"/>
            <p14:sldId id="26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C90"/>
    <a:srgbClr val="3A927D"/>
    <a:srgbClr val="164770"/>
    <a:srgbClr val="245A4D"/>
    <a:srgbClr val="66C2AC"/>
    <a:srgbClr val="257AC1"/>
    <a:srgbClr val="14436A"/>
    <a:srgbClr val="327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8" autoAdjust="0"/>
  </p:normalViewPr>
  <p:slideViewPr>
    <p:cSldViewPr>
      <p:cViewPr varScale="1">
        <p:scale>
          <a:sx n="172" d="100"/>
          <a:sy n="172" d="100"/>
        </p:scale>
        <p:origin x="-432" y="-96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80D90-6BF9-4670-A3CF-DF5F26DCF4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9B4BB-5F35-4526-AF95-D863B11679D4}">
      <dgm:prSet phldrT="[文本]"/>
      <dgm:spPr/>
      <dgm:t>
        <a:bodyPr/>
        <a:lstStyle/>
        <a:p>
          <a:r>
            <a:rPr lang="en-US" altLang="zh-CN" dirty="0" smtClean="0"/>
            <a:t>Server</a:t>
          </a:r>
        </a:p>
      </dgm:t>
    </dgm:pt>
    <dgm:pt modelId="{504BB4B7-2DBB-4753-82AF-1029F86AD1AE}" type="parTrans" cxnId="{AE2F8F6A-ECCE-4DD0-BC74-97464583BBCB}">
      <dgm:prSet/>
      <dgm:spPr/>
      <dgm:t>
        <a:bodyPr/>
        <a:lstStyle/>
        <a:p>
          <a:endParaRPr lang="zh-CN" altLang="en-US"/>
        </a:p>
      </dgm:t>
    </dgm:pt>
    <dgm:pt modelId="{0F396BB9-28DB-4CBC-B164-A08677091620}" type="sibTrans" cxnId="{AE2F8F6A-ECCE-4DD0-BC74-97464583BBCB}">
      <dgm:prSet/>
      <dgm:spPr/>
      <dgm:t>
        <a:bodyPr/>
        <a:lstStyle/>
        <a:p>
          <a:endParaRPr lang="zh-CN" altLang="en-US"/>
        </a:p>
      </dgm:t>
    </dgm:pt>
    <dgm:pt modelId="{5EE2C233-7499-42BE-A59A-8E4A56C1B86E}">
      <dgm:prSet phldrT="[文本]"/>
      <dgm:spPr/>
      <dgm:t>
        <a:bodyPr/>
        <a:lstStyle/>
        <a:p>
          <a:r>
            <a:rPr lang="en-US" altLang="zh-CN" dirty="0" smtClean="0"/>
            <a:t>Client-Ubuntu</a:t>
          </a:r>
          <a:endParaRPr lang="zh-CN" altLang="en-US" dirty="0"/>
        </a:p>
      </dgm:t>
    </dgm:pt>
    <dgm:pt modelId="{8807F126-6492-419A-9DFB-8614964830FD}" type="parTrans" cxnId="{E391C620-A94D-4792-AA19-804FA7696BA2}">
      <dgm:prSet/>
      <dgm:spPr/>
      <dgm:t>
        <a:bodyPr/>
        <a:lstStyle/>
        <a:p>
          <a:endParaRPr lang="zh-CN" altLang="en-US"/>
        </a:p>
      </dgm:t>
    </dgm:pt>
    <dgm:pt modelId="{AACDFB5A-29F9-47C4-B194-FEED52300FDC}" type="sibTrans" cxnId="{E391C620-A94D-4792-AA19-804FA7696BA2}">
      <dgm:prSet/>
      <dgm:spPr/>
      <dgm:t>
        <a:bodyPr/>
        <a:lstStyle/>
        <a:p>
          <a:endParaRPr lang="zh-CN" altLang="en-US"/>
        </a:p>
      </dgm:t>
    </dgm:pt>
    <dgm:pt modelId="{9DD55BC4-761C-4BAF-B737-19535A192C8E}">
      <dgm:prSet phldrT="[文本]"/>
      <dgm:spPr/>
      <dgm:t>
        <a:bodyPr/>
        <a:lstStyle/>
        <a:p>
          <a:r>
            <a:rPr lang="en-US" altLang="zh-CN" dirty="0" smtClean="0"/>
            <a:t>Client-</a:t>
          </a:r>
          <a:r>
            <a:rPr lang="en-US" altLang="zh-CN" dirty="0" err="1" smtClean="0"/>
            <a:t>RedHat</a:t>
          </a:r>
          <a:endParaRPr lang="zh-CN" altLang="en-US" dirty="0"/>
        </a:p>
      </dgm:t>
    </dgm:pt>
    <dgm:pt modelId="{652FC31B-B0CC-4B5D-ADF1-045799544987}" type="parTrans" cxnId="{F61BBD04-56E3-43AA-8FE6-5A0D8117BF49}">
      <dgm:prSet/>
      <dgm:spPr/>
      <dgm:t>
        <a:bodyPr/>
        <a:lstStyle/>
        <a:p>
          <a:endParaRPr lang="zh-CN" altLang="en-US"/>
        </a:p>
      </dgm:t>
    </dgm:pt>
    <dgm:pt modelId="{8FB7496A-8F98-4CD9-9FE2-00295FF2CD96}" type="sibTrans" cxnId="{F61BBD04-56E3-43AA-8FE6-5A0D8117BF49}">
      <dgm:prSet/>
      <dgm:spPr/>
      <dgm:t>
        <a:bodyPr/>
        <a:lstStyle/>
        <a:p>
          <a:endParaRPr lang="zh-CN" altLang="en-US"/>
        </a:p>
      </dgm:t>
    </dgm:pt>
    <dgm:pt modelId="{4369A8C4-7FB3-481C-93F4-CB801CF6B817}">
      <dgm:prSet phldrT="[文本]"/>
      <dgm:spPr/>
      <dgm:t>
        <a:bodyPr/>
        <a:lstStyle/>
        <a:p>
          <a:r>
            <a:rPr lang="en-US" altLang="zh-CN" dirty="0" smtClean="0"/>
            <a:t>Client-Windows</a:t>
          </a:r>
          <a:endParaRPr lang="zh-CN" altLang="en-US" dirty="0"/>
        </a:p>
      </dgm:t>
    </dgm:pt>
    <dgm:pt modelId="{244BD917-6015-45D8-A756-5D3653EA6FB7}" type="parTrans" cxnId="{1F867BBE-C7DF-40BF-8F5F-24662290EDCC}">
      <dgm:prSet/>
      <dgm:spPr/>
      <dgm:t>
        <a:bodyPr/>
        <a:lstStyle/>
        <a:p>
          <a:endParaRPr lang="zh-CN" altLang="en-US"/>
        </a:p>
      </dgm:t>
    </dgm:pt>
    <dgm:pt modelId="{7DA46E5F-1EC6-46A9-BB70-35620EE9F9B9}" type="sibTrans" cxnId="{1F867BBE-C7DF-40BF-8F5F-24662290EDCC}">
      <dgm:prSet/>
      <dgm:spPr/>
      <dgm:t>
        <a:bodyPr/>
        <a:lstStyle/>
        <a:p>
          <a:endParaRPr lang="zh-CN" altLang="en-US"/>
        </a:p>
      </dgm:t>
    </dgm:pt>
    <dgm:pt modelId="{36EA583A-BDD2-4855-834F-4EAB92D9F176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en-US" altLang="zh-CN" dirty="0" smtClean="0"/>
        </a:p>
      </dgm:t>
    </dgm:pt>
    <dgm:pt modelId="{C0DD4A8E-3D0B-4306-A520-0E8AE5A48C3C}" type="parTrans" cxnId="{D6EDD8AF-70FE-4B8B-BC62-5442A3FBADDE}">
      <dgm:prSet/>
      <dgm:spPr/>
      <dgm:t>
        <a:bodyPr/>
        <a:lstStyle/>
        <a:p>
          <a:endParaRPr lang="zh-CN" altLang="en-US"/>
        </a:p>
      </dgm:t>
    </dgm:pt>
    <dgm:pt modelId="{81584BE5-6470-410D-9BAA-2915B42C1C79}" type="sibTrans" cxnId="{D6EDD8AF-70FE-4B8B-BC62-5442A3FBADDE}">
      <dgm:prSet/>
      <dgm:spPr/>
      <dgm:t>
        <a:bodyPr/>
        <a:lstStyle/>
        <a:p>
          <a:endParaRPr lang="zh-CN" altLang="en-US"/>
        </a:p>
      </dgm:t>
    </dgm:pt>
    <dgm:pt modelId="{6B13F3A4-CD51-A648-B82E-EB0D7C453E4D}">
      <dgm:prSet/>
      <dgm:spPr/>
      <dgm:t>
        <a:bodyPr/>
        <a:lstStyle/>
        <a:p>
          <a:r>
            <a:rPr lang="en-US" altLang="zh-CN" dirty="0" smtClean="0"/>
            <a:t>L2-Switch</a:t>
          </a:r>
          <a:endParaRPr lang="zh-CN" altLang="en-US" dirty="0"/>
        </a:p>
      </dgm:t>
    </dgm:pt>
    <dgm:pt modelId="{77B3422E-9C16-4140-8B4C-8B90528ED4C9}" type="parTrans" cxnId="{4B9A097C-3403-7B4F-9EEE-46C25032C737}">
      <dgm:prSet/>
      <dgm:spPr/>
      <dgm:t>
        <a:bodyPr/>
        <a:lstStyle/>
        <a:p>
          <a:endParaRPr lang="zh-CN" altLang="en-US"/>
        </a:p>
      </dgm:t>
    </dgm:pt>
    <dgm:pt modelId="{CF775F69-F3F8-DD46-B2DA-655791B8178B}" type="sibTrans" cxnId="{4B9A097C-3403-7B4F-9EEE-46C25032C737}">
      <dgm:prSet/>
      <dgm:spPr/>
      <dgm:t>
        <a:bodyPr/>
        <a:lstStyle/>
        <a:p>
          <a:endParaRPr lang="zh-CN" altLang="en-US"/>
        </a:p>
      </dgm:t>
    </dgm:pt>
    <dgm:pt modelId="{01E4874B-981A-4509-AE14-382666C18BDB}" type="pres">
      <dgm:prSet presAssocID="{60380D90-6BF9-4670-A3CF-DF5F26DCF4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7C6E506-EFC5-4BC3-9705-5D9B4729155C}" type="pres">
      <dgm:prSet presAssocID="{48E9B4BB-5F35-4526-AF95-D863B11679D4}" presName="hierRoot1" presStyleCnt="0"/>
      <dgm:spPr/>
    </dgm:pt>
    <dgm:pt modelId="{FDBBB42B-7CA5-4DDB-810F-2AA9E3E81BCB}" type="pres">
      <dgm:prSet presAssocID="{48E9B4BB-5F35-4526-AF95-D863B11679D4}" presName="composite" presStyleCnt="0"/>
      <dgm:spPr/>
    </dgm:pt>
    <dgm:pt modelId="{F4D54247-5D44-4D75-A76E-B902A39F89F8}" type="pres">
      <dgm:prSet presAssocID="{48E9B4BB-5F35-4526-AF95-D863B11679D4}" presName="background" presStyleLbl="node0" presStyleIdx="0" presStyleCnt="1"/>
      <dgm:spPr/>
    </dgm:pt>
    <dgm:pt modelId="{CA65F283-E28F-4629-BD45-25E5E0A5B8A2}" type="pres">
      <dgm:prSet presAssocID="{48E9B4BB-5F35-4526-AF95-D863B11679D4}" presName="text" presStyleLbl="fgAcc0" presStyleIdx="0" presStyleCnt="1" custLinFactX="-60437" custLinFactNeighborX="-100000" custLinFactNeighborY="-110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D0A667-2B30-4F7B-9926-0711281CBFE1}" type="pres">
      <dgm:prSet presAssocID="{48E9B4BB-5F35-4526-AF95-D863B11679D4}" presName="hierChild2" presStyleCnt="0"/>
      <dgm:spPr/>
    </dgm:pt>
    <dgm:pt modelId="{600B5D1B-288B-3445-9429-6D6983F0E6CD}" type="pres">
      <dgm:prSet presAssocID="{77B3422E-9C16-4140-8B4C-8B90528ED4C9}" presName="Name10" presStyleLbl="parChTrans1D2" presStyleIdx="0" presStyleCnt="1"/>
      <dgm:spPr/>
    </dgm:pt>
    <dgm:pt modelId="{A80C5653-5F22-E348-A700-CD1CB562F6D5}" type="pres">
      <dgm:prSet presAssocID="{6B13F3A4-CD51-A648-B82E-EB0D7C453E4D}" presName="hierRoot2" presStyleCnt="0"/>
      <dgm:spPr/>
    </dgm:pt>
    <dgm:pt modelId="{3E0C2872-058A-0946-B9E7-E15C75558DB2}" type="pres">
      <dgm:prSet presAssocID="{6B13F3A4-CD51-A648-B82E-EB0D7C453E4D}" presName="composite2" presStyleCnt="0"/>
      <dgm:spPr/>
    </dgm:pt>
    <dgm:pt modelId="{DF16E5AC-F78D-1C40-B5C7-68F5BC1CEC9E}" type="pres">
      <dgm:prSet presAssocID="{6B13F3A4-CD51-A648-B82E-EB0D7C453E4D}" presName="background2" presStyleLbl="node2" presStyleIdx="0" presStyleCnt="1"/>
      <dgm:spPr/>
    </dgm:pt>
    <dgm:pt modelId="{033B7D5F-5693-414F-A006-B7BFA5B37ECA}" type="pres">
      <dgm:prSet presAssocID="{6B13F3A4-CD51-A648-B82E-EB0D7C453E4D}" presName="text2" presStyleLbl="fgAcc2" presStyleIdx="0" presStyleCnt="1" custScaleX="122765" custLinFactNeighborX="-38482" custLinFactNeighborY="-210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800054-5EBD-A144-BE3F-4DF6F38243F4}" type="pres">
      <dgm:prSet presAssocID="{6B13F3A4-CD51-A648-B82E-EB0D7C453E4D}" presName="hierChild3" presStyleCnt="0"/>
      <dgm:spPr/>
    </dgm:pt>
    <dgm:pt modelId="{36838E57-E984-3B4E-97CD-21D6C4E919C1}" type="pres">
      <dgm:prSet presAssocID="{8807F126-6492-419A-9DFB-8614964830FD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BDEBDEAC-E450-0C46-B62A-8400F0F5337B}" type="pres">
      <dgm:prSet presAssocID="{5EE2C233-7499-42BE-A59A-8E4A56C1B86E}" presName="hierRoot3" presStyleCnt="0"/>
      <dgm:spPr/>
    </dgm:pt>
    <dgm:pt modelId="{E09AFD3D-9BF3-0641-BAD4-B5461C7E2FE9}" type="pres">
      <dgm:prSet presAssocID="{5EE2C233-7499-42BE-A59A-8E4A56C1B86E}" presName="composite3" presStyleCnt="0"/>
      <dgm:spPr/>
    </dgm:pt>
    <dgm:pt modelId="{02A0F478-DF67-8A43-B8C8-2D9874D7CFE0}" type="pres">
      <dgm:prSet presAssocID="{5EE2C233-7499-42BE-A59A-8E4A56C1B86E}" presName="background3" presStyleLbl="node3" presStyleIdx="0" presStyleCnt="4"/>
      <dgm:spPr/>
    </dgm:pt>
    <dgm:pt modelId="{2187D871-8977-564C-8CC9-0218FEA2D46F}" type="pres">
      <dgm:prSet presAssocID="{5EE2C233-7499-42BE-A59A-8E4A56C1B86E}" presName="text3" presStyleLbl="fgAcc3" presStyleIdx="0" presStyleCnt="4" custLinFactNeighborX="-169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47C470-D3D5-3741-8BA7-356570DA1DAB}" type="pres">
      <dgm:prSet presAssocID="{5EE2C233-7499-42BE-A59A-8E4A56C1B86E}" presName="hierChild4" presStyleCnt="0"/>
      <dgm:spPr/>
    </dgm:pt>
    <dgm:pt modelId="{8A90ACD4-0D0F-284D-A5AA-5252E597E7E4}" type="pres">
      <dgm:prSet presAssocID="{652FC31B-B0CC-4B5D-ADF1-045799544987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6198FCAB-6C6F-454D-836C-397FFABF2E58}" type="pres">
      <dgm:prSet presAssocID="{9DD55BC4-761C-4BAF-B737-19535A192C8E}" presName="hierRoot3" presStyleCnt="0"/>
      <dgm:spPr/>
    </dgm:pt>
    <dgm:pt modelId="{E39C711A-40A1-3B46-A093-6C0FAA781E3C}" type="pres">
      <dgm:prSet presAssocID="{9DD55BC4-761C-4BAF-B737-19535A192C8E}" presName="composite3" presStyleCnt="0"/>
      <dgm:spPr/>
    </dgm:pt>
    <dgm:pt modelId="{BCF2024E-8A53-6E4E-90F3-223F80A2A990}" type="pres">
      <dgm:prSet presAssocID="{9DD55BC4-761C-4BAF-B737-19535A192C8E}" presName="background3" presStyleLbl="node3" presStyleIdx="1" presStyleCnt="4"/>
      <dgm:spPr/>
    </dgm:pt>
    <dgm:pt modelId="{7C16D89B-B2DA-4347-ABAA-425BDF6869F0}" type="pres">
      <dgm:prSet presAssocID="{9DD55BC4-761C-4BAF-B737-19535A192C8E}" presName="text3" presStyleLbl="fgAcc3" presStyleIdx="1" presStyleCnt="4" custLinFactNeighborX="-139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767383-7F05-DC46-86DB-5F63F2AF6417}" type="pres">
      <dgm:prSet presAssocID="{9DD55BC4-761C-4BAF-B737-19535A192C8E}" presName="hierChild4" presStyleCnt="0"/>
      <dgm:spPr/>
    </dgm:pt>
    <dgm:pt modelId="{DD268005-4BAF-B84A-B0E2-61B68B35FEA4}" type="pres">
      <dgm:prSet presAssocID="{244BD917-6015-45D8-A756-5D3653EA6FB7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653FE7A3-B624-9F47-AEDA-968491F5F265}" type="pres">
      <dgm:prSet presAssocID="{4369A8C4-7FB3-481C-93F4-CB801CF6B817}" presName="hierRoot3" presStyleCnt="0"/>
      <dgm:spPr/>
    </dgm:pt>
    <dgm:pt modelId="{295EF235-5DDB-1A4A-B97D-CA0E30AEA21B}" type="pres">
      <dgm:prSet presAssocID="{4369A8C4-7FB3-481C-93F4-CB801CF6B817}" presName="composite3" presStyleCnt="0"/>
      <dgm:spPr/>
    </dgm:pt>
    <dgm:pt modelId="{17E7B570-F0B6-714D-8F09-E5C98688E029}" type="pres">
      <dgm:prSet presAssocID="{4369A8C4-7FB3-481C-93F4-CB801CF6B817}" presName="background3" presStyleLbl="node3" presStyleIdx="2" presStyleCnt="4"/>
      <dgm:spPr/>
    </dgm:pt>
    <dgm:pt modelId="{5ECBBAE3-64C3-544C-8EDA-6549F50A22BE}" type="pres">
      <dgm:prSet presAssocID="{4369A8C4-7FB3-481C-93F4-CB801CF6B817}" presName="text3" presStyleLbl="fgAcc3" presStyleIdx="2" presStyleCnt="4" custLinFactNeighborX="-142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5CA678-B56C-CA4A-BA6B-EE8E7E8CBF6C}" type="pres">
      <dgm:prSet presAssocID="{4369A8C4-7FB3-481C-93F4-CB801CF6B817}" presName="hierChild4" presStyleCnt="0"/>
      <dgm:spPr/>
    </dgm:pt>
    <dgm:pt modelId="{36F27DD5-5DF8-7545-831C-F834F01F31CB}" type="pres">
      <dgm:prSet presAssocID="{C0DD4A8E-3D0B-4306-A520-0E8AE5A48C3C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32FC3F98-0ABC-9C49-8F86-19F2661CABCE}" type="pres">
      <dgm:prSet presAssocID="{36EA583A-BDD2-4855-834F-4EAB92D9F176}" presName="hierRoot3" presStyleCnt="0"/>
      <dgm:spPr/>
    </dgm:pt>
    <dgm:pt modelId="{2FC57A62-8293-8848-A336-B0464A94805F}" type="pres">
      <dgm:prSet presAssocID="{36EA583A-BDD2-4855-834F-4EAB92D9F176}" presName="composite3" presStyleCnt="0"/>
      <dgm:spPr/>
    </dgm:pt>
    <dgm:pt modelId="{EF77908F-4C9E-9348-BFD9-8196064CD276}" type="pres">
      <dgm:prSet presAssocID="{36EA583A-BDD2-4855-834F-4EAB92D9F176}" presName="background3" presStyleLbl="node3" presStyleIdx="3" presStyleCnt="4"/>
      <dgm:spPr/>
    </dgm:pt>
    <dgm:pt modelId="{A869F56B-415C-654A-BFCE-692BA6A92434}" type="pres">
      <dgm:prSet presAssocID="{36EA583A-BDD2-4855-834F-4EAB92D9F176}" presName="text3" presStyleLbl="fgAcc3" presStyleIdx="3" presStyleCnt="4" custLinFactNeighborX="-172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64BB8E-6600-384F-88C6-DF67C3A28A85}" type="pres">
      <dgm:prSet presAssocID="{36EA583A-BDD2-4855-834F-4EAB92D9F176}" presName="hierChild4" presStyleCnt="0"/>
      <dgm:spPr/>
    </dgm:pt>
  </dgm:ptLst>
  <dgm:cxnLst>
    <dgm:cxn modelId="{F61BBD04-56E3-43AA-8FE6-5A0D8117BF49}" srcId="{6B13F3A4-CD51-A648-B82E-EB0D7C453E4D}" destId="{9DD55BC4-761C-4BAF-B737-19535A192C8E}" srcOrd="1" destOrd="0" parTransId="{652FC31B-B0CC-4B5D-ADF1-045799544987}" sibTransId="{8FB7496A-8F98-4CD9-9FE2-00295FF2CD96}"/>
    <dgm:cxn modelId="{764B8DAF-83D9-1646-B6F8-6FC9DFDD421D}" type="presOf" srcId="{652FC31B-B0CC-4B5D-ADF1-045799544987}" destId="{8A90ACD4-0D0F-284D-A5AA-5252E597E7E4}" srcOrd="0" destOrd="0" presId="urn:microsoft.com/office/officeart/2005/8/layout/hierarchy1"/>
    <dgm:cxn modelId="{BC80A052-A8A5-474E-9024-CA4645F89592}" type="presOf" srcId="{6B13F3A4-CD51-A648-B82E-EB0D7C453E4D}" destId="{033B7D5F-5693-414F-A006-B7BFA5B37ECA}" srcOrd="0" destOrd="0" presId="urn:microsoft.com/office/officeart/2005/8/layout/hierarchy1"/>
    <dgm:cxn modelId="{F7FA8F8C-DB02-CD4F-A529-CED645504113}" type="presOf" srcId="{60380D90-6BF9-4670-A3CF-DF5F26DCF4C8}" destId="{01E4874B-981A-4509-AE14-382666C18BDB}" srcOrd="0" destOrd="0" presId="urn:microsoft.com/office/officeart/2005/8/layout/hierarchy1"/>
    <dgm:cxn modelId="{C21FEAEC-419E-7348-B5D1-E490E1F7C4B3}" type="presOf" srcId="{5EE2C233-7499-42BE-A59A-8E4A56C1B86E}" destId="{2187D871-8977-564C-8CC9-0218FEA2D46F}" srcOrd="0" destOrd="0" presId="urn:microsoft.com/office/officeart/2005/8/layout/hierarchy1"/>
    <dgm:cxn modelId="{990BDD28-FA39-0D4F-ADE7-154685130DF2}" type="presOf" srcId="{77B3422E-9C16-4140-8B4C-8B90528ED4C9}" destId="{600B5D1B-288B-3445-9429-6D6983F0E6CD}" srcOrd="0" destOrd="0" presId="urn:microsoft.com/office/officeart/2005/8/layout/hierarchy1"/>
    <dgm:cxn modelId="{85558D06-F28D-074B-9FD7-C649CCAA5C0F}" type="presOf" srcId="{C0DD4A8E-3D0B-4306-A520-0E8AE5A48C3C}" destId="{36F27DD5-5DF8-7545-831C-F834F01F31CB}" srcOrd="0" destOrd="0" presId="urn:microsoft.com/office/officeart/2005/8/layout/hierarchy1"/>
    <dgm:cxn modelId="{D6EDD8AF-70FE-4B8B-BC62-5442A3FBADDE}" srcId="{6B13F3A4-CD51-A648-B82E-EB0D7C453E4D}" destId="{36EA583A-BDD2-4855-834F-4EAB92D9F176}" srcOrd="3" destOrd="0" parTransId="{C0DD4A8E-3D0B-4306-A520-0E8AE5A48C3C}" sibTransId="{81584BE5-6470-410D-9BAA-2915B42C1C79}"/>
    <dgm:cxn modelId="{6A20BC06-F3C1-CA4C-A734-F624F473A43B}" type="presOf" srcId="{8807F126-6492-419A-9DFB-8614964830FD}" destId="{36838E57-E984-3B4E-97CD-21D6C4E919C1}" srcOrd="0" destOrd="0" presId="urn:microsoft.com/office/officeart/2005/8/layout/hierarchy1"/>
    <dgm:cxn modelId="{18A01482-5759-3346-A8E5-68E5B9130EC8}" type="presOf" srcId="{4369A8C4-7FB3-481C-93F4-CB801CF6B817}" destId="{5ECBBAE3-64C3-544C-8EDA-6549F50A22BE}" srcOrd="0" destOrd="0" presId="urn:microsoft.com/office/officeart/2005/8/layout/hierarchy1"/>
    <dgm:cxn modelId="{4B9A097C-3403-7B4F-9EEE-46C25032C737}" srcId="{48E9B4BB-5F35-4526-AF95-D863B11679D4}" destId="{6B13F3A4-CD51-A648-B82E-EB0D7C453E4D}" srcOrd="0" destOrd="0" parTransId="{77B3422E-9C16-4140-8B4C-8B90528ED4C9}" sibTransId="{CF775F69-F3F8-DD46-B2DA-655791B8178B}"/>
    <dgm:cxn modelId="{0F154475-F495-ED40-9873-4DC6D796A0F6}" type="presOf" srcId="{244BD917-6015-45D8-A756-5D3653EA6FB7}" destId="{DD268005-4BAF-B84A-B0E2-61B68B35FEA4}" srcOrd="0" destOrd="0" presId="urn:microsoft.com/office/officeart/2005/8/layout/hierarchy1"/>
    <dgm:cxn modelId="{AE2F8F6A-ECCE-4DD0-BC74-97464583BBCB}" srcId="{60380D90-6BF9-4670-A3CF-DF5F26DCF4C8}" destId="{48E9B4BB-5F35-4526-AF95-D863B11679D4}" srcOrd="0" destOrd="0" parTransId="{504BB4B7-2DBB-4753-82AF-1029F86AD1AE}" sibTransId="{0F396BB9-28DB-4CBC-B164-A08677091620}"/>
    <dgm:cxn modelId="{47CD9D41-4A01-854F-A768-99375AE7DDB6}" type="presOf" srcId="{9DD55BC4-761C-4BAF-B737-19535A192C8E}" destId="{7C16D89B-B2DA-4347-ABAA-425BDF6869F0}" srcOrd="0" destOrd="0" presId="urn:microsoft.com/office/officeart/2005/8/layout/hierarchy1"/>
    <dgm:cxn modelId="{E391C620-A94D-4792-AA19-804FA7696BA2}" srcId="{6B13F3A4-CD51-A648-B82E-EB0D7C453E4D}" destId="{5EE2C233-7499-42BE-A59A-8E4A56C1B86E}" srcOrd="0" destOrd="0" parTransId="{8807F126-6492-419A-9DFB-8614964830FD}" sibTransId="{AACDFB5A-29F9-47C4-B194-FEED52300FDC}"/>
    <dgm:cxn modelId="{1F867BBE-C7DF-40BF-8F5F-24662290EDCC}" srcId="{6B13F3A4-CD51-A648-B82E-EB0D7C453E4D}" destId="{4369A8C4-7FB3-481C-93F4-CB801CF6B817}" srcOrd="2" destOrd="0" parTransId="{244BD917-6015-45D8-A756-5D3653EA6FB7}" sibTransId="{7DA46E5F-1EC6-46A9-BB70-35620EE9F9B9}"/>
    <dgm:cxn modelId="{0C1BF700-570C-E843-90BB-F7CAC02EC98C}" type="presOf" srcId="{36EA583A-BDD2-4855-834F-4EAB92D9F176}" destId="{A869F56B-415C-654A-BFCE-692BA6A92434}" srcOrd="0" destOrd="0" presId="urn:microsoft.com/office/officeart/2005/8/layout/hierarchy1"/>
    <dgm:cxn modelId="{BB6AED9D-C43F-A742-A152-9E609B4C5E3B}" type="presOf" srcId="{48E9B4BB-5F35-4526-AF95-D863B11679D4}" destId="{CA65F283-E28F-4629-BD45-25E5E0A5B8A2}" srcOrd="0" destOrd="0" presId="urn:microsoft.com/office/officeart/2005/8/layout/hierarchy1"/>
    <dgm:cxn modelId="{3E322DB4-8130-2645-97AD-337C639BCF3E}" type="presParOf" srcId="{01E4874B-981A-4509-AE14-382666C18BDB}" destId="{B7C6E506-EFC5-4BC3-9705-5D9B4729155C}" srcOrd="0" destOrd="0" presId="urn:microsoft.com/office/officeart/2005/8/layout/hierarchy1"/>
    <dgm:cxn modelId="{1FE01A69-2F53-DF47-99FF-57E2050B6341}" type="presParOf" srcId="{B7C6E506-EFC5-4BC3-9705-5D9B4729155C}" destId="{FDBBB42B-7CA5-4DDB-810F-2AA9E3E81BCB}" srcOrd="0" destOrd="0" presId="urn:microsoft.com/office/officeart/2005/8/layout/hierarchy1"/>
    <dgm:cxn modelId="{EF47C4D3-C8A6-844C-9FF2-F68A9CEFCF56}" type="presParOf" srcId="{FDBBB42B-7CA5-4DDB-810F-2AA9E3E81BCB}" destId="{F4D54247-5D44-4D75-A76E-B902A39F89F8}" srcOrd="0" destOrd="0" presId="urn:microsoft.com/office/officeart/2005/8/layout/hierarchy1"/>
    <dgm:cxn modelId="{99EF8AF4-58F1-D84E-B3AC-5B6715208ACD}" type="presParOf" srcId="{FDBBB42B-7CA5-4DDB-810F-2AA9E3E81BCB}" destId="{CA65F283-E28F-4629-BD45-25E5E0A5B8A2}" srcOrd="1" destOrd="0" presId="urn:microsoft.com/office/officeart/2005/8/layout/hierarchy1"/>
    <dgm:cxn modelId="{8B147662-CF63-9E40-A9BF-D9C809E1CC58}" type="presParOf" srcId="{B7C6E506-EFC5-4BC3-9705-5D9B4729155C}" destId="{C3D0A667-2B30-4F7B-9926-0711281CBFE1}" srcOrd="1" destOrd="0" presId="urn:microsoft.com/office/officeart/2005/8/layout/hierarchy1"/>
    <dgm:cxn modelId="{6044DB69-C9C5-5047-B377-33B1F7118D05}" type="presParOf" srcId="{C3D0A667-2B30-4F7B-9926-0711281CBFE1}" destId="{600B5D1B-288B-3445-9429-6D6983F0E6CD}" srcOrd="0" destOrd="0" presId="urn:microsoft.com/office/officeart/2005/8/layout/hierarchy1"/>
    <dgm:cxn modelId="{32201367-926A-A24F-AB43-21D3F916B562}" type="presParOf" srcId="{C3D0A667-2B30-4F7B-9926-0711281CBFE1}" destId="{A80C5653-5F22-E348-A700-CD1CB562F6D5}" srcOrd="1" destOrd="0" presId="urn:microsoft.com/office/officeart/2005/8/layout/hierarchy1"/>
    <dgm:cxn modelId="{14950C24-0838-4A44-8B45-474F7A8C993F}" type="presParOf" srcId="{A80C5653-5F22-E348-A700-CD1CB562F6D5}" destId="{3E0C2872-058A-0946-B9E7-E15C75558DB2}" srcOrd="0" destOrd="0" presId="urn:microsoft.com/office/officeart/2005/8/layout/hierarchy1"/>
    <dgm:cxn modelId="{DB44CB32-E867-1249-9E52-D2597B6E5F09}" type="presParOf" srcId="{3E0C2872-058A-0946-B9E7-E15C75558DB2}" destId="{DF16E5AC-F78D-1C40-B5C7-68F5BC1CEC9E}" srcOrd="0" destOrd="0" presId="urn:microsoft.com/office/officeart/2005/8/layout/hierarchy1"/>
    <dgm:cxn modelId="{B3670FF9-6EBF-4F42-A144-0B6421ED54FF}" type="presParOf" srcId="{3E0C2872-058A-0946-B9E7-E15C75558DB2}" destId="{033B7D5F-5693-414F-A006-B7BFA5B37ECA}" srcOrd="1" destOrd="0" presId="urn:microsoft.com/office/officeart/2005/8/layout/hierarchy1"/>
    <dgm:cxn modelId="{1539AC92-7E8C-DA45-970B-C96860441E9D}" type="presParOf" srcId="{A80C5653-5F22-E348-A700-CD1CB562F6D5}" destId="{4C800054-5EBD-A144-BE3F-4DF6F38243F4}" srcOrd="1" destOrd="0" presId="urn:microsoft.com/office/officeart/2005/8/layout/hierarchy1"/>
    <dgm:cxn modelId="{AAB12664-0A9E-8D43-841A-0BA61141D617}" type="presParOf" srcId="{4C800054-5EBD-A144-BE3F-4DF6F38243F4}" destId="{36838E57-E984-3B4E-97CD-21D6C4E919C1}" srcOrd="0" destOrd="0" presId="urn:microsoft.com/office/officeart/2005/8/layout/hierarchy1"/>
    <dgm:cxn modelId="{356F759C-5C6F-C940-B935-0FCC90B3D817}" type="presParOf" srcId="{4C800054-5EBD-A144-BE3F-4DF6F38243F4}" destId="{BDEBDEAC-E450-0C46-B62A-8400F0F5337B}" srcOrd="1" destOrd="0" presId="urn:microsoft.com/office/officeart/2005/8/layout/hierarchy1"/>
    <dgm:cxn modelId="{C5DD9729-F45D-5E4B-9476-C7A0685FD8BB}" type="presParOf" srcId="{BDEBDEAC-E450-0C46-B62A-8400F0F5337B}" destId="{E09AFD3D-9BF3-0641-BAD4-B5461C7E2FE9}" srcOrd="0" destOrd="0" presId="urn:microsoft.com/office/officeart/2005/8/layout/hierarchy1"/>
    <dgm:cxn modelId="{2605712C-231D-B548-9562-D3976C7FF644}" type="presParOf" srcId="{E09AFD3D-9BF3-0641-BAD4-B5461C7E2FE9}" destId="{02A0F478-DF67-8A43-B8C8-2D9874D7CFE0}" srcOrd="0" destOrd="0" presId="urn:microsoft.com/office/officeart/2005/8/layout/hierarchy1"/>
    <dgm:cxn modelId="{DE38A95A-0705-DE47-A626-E5B451833E2A}" type="presParOf" srcId="{E09AFD3D-9BF3-0641-BAD4-B5461C7E2FE9}" destId="{2187D871-8977-564C-8CC9-0218FEA2D46F}" srcOrd="1" destOrd="0" presId="urn:microsoft.com/office/officeart/2005/8/layout/hierarchy1"/>
    <dgm:cxn modelId="{C4EDDF57-6FBB-2A44-8D75-538F4E7918AB}" type="presParOf" srcId="{BDEBDEAC-E450-0C46-B62A-8400F0F5337B}" destId="{5447C470-D3D5-3741-8BA7-356570DA1DAB}" srcOrd="1" destOrd="0" presId="urn:microsoft.com/office/officeart/2005/8/layout/hierarchy1"/>
    <dgm:cxn modelId="{7367F37C-8451-6248-8FF7-E51B3AD1721B}" type="presParOf" srcId="{4C800054-5EBD-A144-BE3F-4DF6F38243F4}" destId="{8A90ACD4-0D0F-284D-A5AA-5252E597E7E4}" srcOrd="2" destOrd="0" presId="urn:microsoft.com/office/officeart/2005/8/layout/hierarchy1"/>
    <dgm:cxn modelId="{3B3C0C24-6442-A841-BBAC-983CEA60EE96}" type="presParOf" srcId="{4C800054-5EBD-A144-BE3F-4DF6F38243F4}" destId="{6198FCAB-6C6F-454D-836C-397FFABF2E58}" srcOrd="3" destOrd="0" presId="urn:microsoft.com/office/officeart/2005/8/layout/hierarchy1"/>
    <dgm:cxn modelId="{5D3468FB-9EC7-8445-9289-FC2150824EC0}" type="presParOf" srcId="{6198FCAB-6C6F-454D-836C-397FFABF2E58}" destId="{E39C711A-40A1-3B46-A093-6C0FAA781E3C}" srcOrd="0" destOrd="0" presId="urn:microsoft.com/office/officeart/2005/8/layout/hierarchy1"/>
    <dgm:cxn modelId="{87D9F0B3-AA1D-FB41-80D9-B1379C9C9F91}" type="presParOf" srcId="{E39C711A-40A1-3B46-A093-6C0FAA781E3C}" destId="{BCF2024E-8A53-6E4E-90F3-223F80A2A990}" srcOrd="0" destOrd="0" presId="urn:microsoft.com/office/officeart/2005/8/layout/hierarchy1"/>
    <dgm:cxn modelId="{525F5543-9E10-044F-8703-006E98FB946B}" type="presParOf" srcId="{E39C711A-40A1-3B46-A093-6C0FAA781E3C}" destId="{7C16D89B-B2DA-4347-ABAA-425BDF6869F0}" srcOrd="1" destOrd="0" presId="urn:microsoft.com/office/officeart/2005/8/layout/hierarchy1"/>
    <dgm:cxn modelId="{EB7A4BFE-DF32-C845-B110-CDDF98A9872F}" type="presParOf" srcId="{6198FCAB-6C6F-454D-836C-397FFABF2E58}" destId="{6F767383-7F05-DC46-86DB-5F63F2AF6417}" srcOrd="1" destOrd="0" presId="urn:microsoft.com/office/officeart/2005/8/layout/hierarchy1"/>
    <dgm:cxn modelId="{CB54422C-76A1-674C-8FFB-4B8C88C1CF3C}" type="presParOf" srcId="{4C800054-5EBD-A144-BE3F-4DF6F38243F4}" destId="{DD268005-4BAF-B84A-B0E2-61B68B35FEA4}" srcOrd="4" destOrd="0" presId="urn:microsoft.com/office/officeart/2005/8/layout/hierarchy1"/>
    <dgm:cxn modelId="{0C147C63-D2F8-BA4A-8C8A-C95B0F62F9AA}" type="presParOf" srcId="{4C800054-5EBD-A144-BE3F-4DF6F38243F4}" destId="{653FE7A3-B624-9F47-AEDA-968491F5F265}" srcOrd="5" destOrd="0" presId="urn:microsoft.com/office/officeart/2005/8/layout/hierarchy1"/>
    <dgm:cxn modelId="{5EDB5873-77F6-F745-A36F-2938CEA2497F}" type="presParOf" srcId="{653FE7A3-B624-9F47-AEDA-968491F5F265}" destId="{295EF235-5DDB-1A4A-B97D-CA0E30AEA21B}" srcOrd="0" destOrd="0" presId="urn:microsoft.com/office/officeart/2005/8/layout/hierarchy1"/>
    <dgm:cxn modelId="{FD987E02-113D-874A-A301-3B74D9A0B481}" type="presParOf" srcId="{295EF235-5DDB-1A4A-B97D-CA0E30AEA21B}" destId="{17E7B570-F0B6-714D-8F09-E5C98688E029}" srcOrd="0" destOrd="0" presId="urn:microsoft.com/office/officeart/2005/8/layout/hierarchy1"/>
    <dgm:cxn modelId="{3610EFB1-EA9E-3C41-83B9-290B4FF8F4F9}" type="presParOf" srcId="{295EF235-5DDB-1A4A-B97D-CA0E30AEA21B}" destId="{5ECBBAE3-64C3-544C-8EDA-6549F50A22BE}" srcOrd="1" destOrd="0" presId="urn:microsoft.com/office/officeart/2005/8/layout/hierarchy1"/>
    <dgm:cxn modelId="{9F7E18A9-A19C-F744-A154-9272C814404F}" type="presParOf" srcId="{653FE7A3-B624-9F47-AEDA-968491F5F265}" destId="{EC5CA678-B56C-CA4A-BA6B-EE8E7E8CBF6C}" srcOrd="1" destOrd="0" presId="urn:microsoft.com/office/officeart/2005/8/layout/hierarchy1"/>
    <dgm:cxn modelId="{9D0EEE26-1D9D-1C47-B24F-B191E05FB8DD}" type="presParOf" srcId="{4C800054-5EBD-A144-BE3F-4DF6F38243F4}" destId="{36F27DD5-5DF8-7545-831C-F834F01F31CB}" srcOrd="6" destOrd="0" presId="urn:microsoft.com/office/officeart/2005/8/layout/hierarchy1"/>
    <dgm:cxn modelId="{68447D24-E73D-0F46-BFB4-A384D3C2E590}" type="presParOf" srcId="{4C800054-5EBD-A144-BE3F-4DF6F38243F4}" destId="{32FC3F98-0ABC-9C49-8F86-19F2661CABCE}" srcOrd="7" destOrd="0" presId="urn:microsoft.com/office/officeart/2005/8/layout/hierarchy1"/>
    <dgm:cxn modelId="{0966A8C0-7D15-C941-9576-47772F34BA7E}" type="presParOf" srcId="{32FC3F98-0ABC-9C49-8F86-19F2661CABCE}" destId="{2FC57A62-8293-8848-A336-B0464A94805F}" srcOrd="0" destOrd="0" presId="urn:microsoft.com/office/officeart/2005/8/layout/hierarchy1"/>
    <dgm:cxn modelId="{5433AA0A-B0F1-BD4A-87D4-BF51A74DC896}" type="presParOf" srcId="{2FC57A62-8293-8848-A336-B0464A94805F}" destId="{EF77908F-4C9E-9348-BFD9-8196064CD276}" srcOrd="0" destOrd="0" presId="urn:microsoft.com/office/officeart/2005/8/layout/hierarchy1"/>
    <dgm:cxn modelId="{019D4D85-58A8-3648-8B6D-7C237B445F9A}" type="presParOf" srcId="{2FC57A62-8293-8848-A336-B0464A94805F}" destId="{A869F56B-415C-654A-BFCE-692BA6A92434}" srcOrd="1" destOrd="0" presId="urn:microsoft.com/office/officeart/2005/8/layout/hierarchy1"/>
    <dgm:cxn modelId="{45DF78CE-F21A-2147-B451-CE818AEF9B84}" type="presParOf" srcId="{32FC3F98-0ABC-9C49-8F86-19F2661CABCE}" destId="{6964BB8E-6600-384F-88C6-DF67C3A28A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27DD5-5DF8-7545-831C-F834F01F31CB}">
      <dsp:nvSpPr>
        <dsp:cNvPr id="0" name=""/>
        <dsp:cNvSpPr/>
      </dsp:nvSpPr>
      <dsp:spPr>
        <a:xfrm>
          <a:off x="2467146" y="1822010"/>
          <a:ext cx="2588851" cy="537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883"/>
              </a:lnTo>
              <a:lnTo>
                <a:pt x="2588851" y="419883"/>
              </a:lnTo>
              <a:lnTo>
                <a:pt x="2588851" y="537095"/>
              </a:lnTo>
            </a:path>
          </a:pathLst>
        </a:custGeom>
        <a:noFill/>
        <a:ln w="1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68005-4BAF-B84A-B0E2-61B68B35FEA4}">
      <dsp:nvSpPr>
        <dsp:cNvPr id="0" name=""/>
        <dsp:cNvSpPr/>
      </dsp:nvSpPr>
      <dsp:spPr>
        <a:xfrm>
          <a:off x="2467146" y="1822010"/>
          <a:ext cx="1080115" cy="537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883"/>
              </a:lnTo>
              <a:lnTo>
                <a:pt x="1080115" y="419883"/>
              </a:lnTo>
              <a:lnTo>
                <a:pt x="1080115" y="537095"/>
              </a:lnTo>
            </a:path>
          </a:pathLst>
        </a:custGeom>
        <a:noFill/>
        <a:ln w="1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0ACD4-0D0F-284D-A5AA-5252E597E7E4}">
      <dsp:nvSpPr>
        <dsp:cNvPr id="0" name=""/>
        <dsp:cNvSpPr/>
      </dsp:nvSpPr>
      <dsp:spPr>
        <a:xfrm>
          <a:off x="2004212" y="1822010"/>
          <a:ext cx="462934" cy="537095"/>
        </a:xfrm>
        <a:custGeom>
          <a:avLst/>
          <a:gdLst/>
          <a:ahLst/>
          <a:cxnLst/>
          <a:rect l="0" t="0" r="0" b="0"/>
          <a:pathLst>
            <a:path>
              <a:moveTo>
                <a:pt x="462934" y="0"/>
              </a:moveTo>
              <a:lnTo>
                <a:pt x="462934" y="419883"/>
              </a:lnTo>
              <a:lnTo>
                <a:pt x="0" y="419883"/>
              </a:lnTo>
              <a:lnTo>
                <a:pt x="0" y="537095"/>
              </a:lnTo>
            </a:path>
          </a:pathLst>
        </a:custGeom>
        <a:noFill/>
        <a:ln w="1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38E57-E984-3B4E-97CD-21D6C4E919C1}">
      <dsp:nvSpPr>
        <dsp:cNvPr id="0" name=""/>
        <dsp:cNvSpPr/>
      </dsp:nvSpPr>
      <dsp:spPr>
        <a:xfrm>
          <a:off x="492045" y="1822010"/>
          <a:ext cx="1975101" cy="537095"/>
        </a:xfrm>
        <a:custGeom>
          <a:avLst/>
          <a:gdLst/>
          <a:ahLst/>
          <a:cxnLst/>
          <a:rect l="0" t="0" r="0" b="0"/>
          <a:pathLst>
            <a:path>
              <a:moveTo>
                <a:pt x="1975101" y="0"/>
              </a:moveTo>
              <a:lnTo>
                <a:pt x="1975101" y="419883"/>
              </a:lnTo>
              <a:lnTo>
                <a:pt x="0" y="419883"/>
              </a:lnTo>
              <a:lnTo>
                <a:pt x="0" y="537095"/>
              </a:lnTo>
            </a:path>
          </a:pathLst>
        </a:custGeom>
        <a:noFill/>
        <a:ln w="1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B5D1B-288B-3445-9429-6D6983F0E6CD}">
      <dsp:nvSpPr>
        <dsp:cNvPr id="0" name=""/>
        <dsp:cNvSpPr/>
      </dsp:nvSpPr>
      <dsp:spPr>
        <a:xfrm>
          <a:off x="924099" y="730541"/>
          <a:ext cx="1543047" cy="288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17"/>
              </a:lnTo>
              <a:lnTo>
                <a:pt x="1543047" y="170817"/>
              </a:lnTo>
              <a:lnTo>
                <a:pt x="1543047" y="288029"/>
              </a:lnTo>
            </a:path>
          </a:pathLst>
        </a:custGeom>
        <a:noFill/>
        <a:ln w="1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54247-5D44-4D75-A76E-B902A39F89F8}">
      <dsp:nvSpPr>
        <dsp:cNvPr id="0" name=""/>
        <dsp:cNvSpPr/>
      </dsp:nvSpPr>
      <dsp:spPr>
        <a:xfrm>
          <a:off x="291470" y="-72898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5F283-E28F-4629-BD45-25E5E0A5B8A2}">
      <dsp:nvSpPr>
        <dsp:cNvPr id="0" name=""/>
        <dsp:cNvSpPr/>
      </dsp:nvSpPr>
      <dsp:spPr>
        <a:xfrm>
          <a:off x="432054" y="60656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</a:p>
      </dsp:txBody>
      <dsp:txXfrm>
        <a:off x="455586" y="84188"/>
        <a:ext cx="1218195" cy="756375"/>
      </dsp:txXfrm>
    </dsp:sp>
    <dsp:sp modelId="{DF16E5AC-F78D-1C40-B5C7-68F5BC1CEC9E}">
      <dsp:nvSpPr>
        <dsp:cNvPr id="0" name=""/>
        <dsp:cNvSpPr/>
      </dsp:nvSpPr>
      <dsp:spPr>
        <a:xfrm>
          <a:off x="1690498" y="1018570"/>
          <a:ext cx="1553295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B7D5F-5693-414F-A006-B7BFA5B37ECA}">
      <dsp:nvSpPr>
        <dsp:cNvPr id="0" name=""/>
        <dsp:cNvSpPr/>
      </dsp:nvSpPr>
      <dsp:spPr>
        <a:xfrm>
          <a:off x="1831083" y="1152125"/>
          <a:ext cx="1553295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L2-Switch</a:t>
          </a:r>
          <a:endParaRPr lang="zh-CN" altLang="en-US" sz="2100" kern="1200" dirty="0"/>
        </a:p>
      </dsp:txBody>
      <dsp:txXfrm>
        <a:off x="1854615" y="1175657"/>
        <a:ext cx="1506231" cy="756375"/>
      </dsp:txXfrm>
    </dsp:sp>
    <dsp:sp modelId="{02A0F478-DF67-8A43-B8C8-2D9874D7CFE0}">
      <dsp:nvSpPr>
        <dsp:cNvPr id="0" name=""/>
        <dsp:cNvSpPr/>
      </dsp:nvSpPr>
      <dsp:spPr>
        <a:xfrm>
          <a:off x="-140584" y="2359105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7D871-8977-564C-8CC9-0218FEA2D46F}">
      <dsp:nvSpPr>
        <dsp:cNvPr id="0" name=""/>
        <dsp:cNvSpPr/>
      </dsp:nvSpPr>
      <dsp:spPr>
        <a:xfrm>
          <a:off x="0" y="2492660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Client-Ubuntu</a:t>
          </a:r>
          <a:endParaRPr lang="zh-CN" altLang="en-US" sz="2100" kern="1200" dirty="0"/>
        </a:p>
      </dsp:txBody>
      <dsp:txXfrm>
        <a:off x="23532" y="2516192"/>
        <a:ext cx="1218195" cy="756375"/>
      </dsp:txXfrm>
    </dsp:sp>
    <dsp:sp modelId="{BCF2024E-8A53-6E4E-90F3-223F80A2A990}">
      <dsp:nvSpPr>
        <dsp:cNvPr id="0" name=""/>
        <dsp:cNvSpPr/>
      </dsp:nvSpPr>
      <dsp:spPr>
        <a:xfrm>
          <a:off x="1371582" y="2359105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6D89B-B2DA-4347-ABAA-425BDF6869F0}">
      <dsp:nvSpPr>
        <dsp:cNvPr id="0" name=""/>
        <dsp:cNvSpPr/>
      </dsp:nvSpPr>
      <dsp:spPr>
        <a:xfrm>
          <a:off x="1512166" y="2492660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Client-</a:t>
          </a:r>
          <a:r>
            <a:rPr lang="en-US" altLang="zh-CN" sz="2100" kern="1200" dirty="0" err="1" smtClean="0"/>
            <a:t>RedHat</a:t>
          </a:r>
          <a:endParaRPr lang="zh-CN" altLang="en-US" sz="2100" kern="1200" dirty="0"/>
        </a:p>
      </dsp:txBody>
      <dsp:txXfrm>
        <a:off x="1535698" y="2516192"/>
        <a:ext cx="1218195" cy="756375"/>
      </dsp:txXfrm>
    </dsp:sp>
    <dsp:sp modelId="{17E7B570-F0B6-714D-8F09-E5C98688E029}">
      <dsp:nvSpPr>
        <dsp:cNvPr id="0" name=""/>
        <dsp:cNvSpPr/>
      </dsp:nvSpPr>
      <dsp:spPr>
        <a:xfrm>
          <a:off x="2914632" y="2359105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BBAE3-64C3-544C-8EDA-6549F50A22BE}">
      <dsp:nvSpPr>
        <dsp:cNvPr id="0" name=""/>
        <dsp:cNvSpPr/>
      </dsp:nvSpPr>
      <dsp:spPr>
        <a:xfrm>
          <a:off x="3055216" y="2492660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Client-Windows</a:t>
          </a:r>
          <a:endParaRPr lang="zh-CN" altLang="en-US" sz="2100" kern="1200" dirty="0"/>
        </a:p>
      </dsp:txBody>
      <dsp:txXfrm>
        <a:off x="3078748" y="2516192"/>
        <a:ext cx="1218195" cy="756375"/>
      </dsp:txXfrm>
    </dsp:sp>
    <dsp:sp modelId="{EF77908F-4C9E-9348-BFD9-8196064CD276}">
      <dsp:nvSpPr>
        <dsp:cNvPr id="0" name=""/>
        <dsp:cNvSpPr/>
      </dsp:nvSpPr>
      <dsp:spPr>
        <a:xfrm>
          <a:off x="4423368" y="2359105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9F56B-415C-654A-BFCE-692BA6A92434}">
      <dsp:nvSpPr>
        <dsp:cNvPr id="0" name=""/>
        <dsp:cNvSpPr/>
      </dsp:nvSpPr>
      <dsp:spPr>
        <a:xfrm>
          <a:off x="4563952" y="2492660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...</a:t>
          </a:r>
          <a:endParaRPr lang="en-US" altLang="zh-CN" sz="2100" kern="1200" dirty="0" smtClean="0"/>
        </a:p>
      </dsp:txBody>
      <dsp:txXfrm>
        <a:off x="4587484" y="2516192"/>
        <a:ext cx="1218195" cy="75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28E5-F529-4B12-8031-6DBBB6D11A85}" type="datetimeFigureOut">
              <a:rPr lang="en-US" altLang="zh-CN"/>
              <a:pPr>
                <a:defRPr/>
              </a:pPr>
              <a:t>3/19/17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35DC526-96E5-446D-BF9B-FED7FCE286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323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CBBCF81-40B3-4C20-B8E4-EEC6E5E299BC}" type="slidenum">
              <a:rPr lang="en-US" altLang="zh-CN" smtClean="0">
                <a:latin typeface="Calibri" pitchFamily="34" charset="0"/>
              </a:rPr>
              <a:pPr eaLnBrk="1" hangingPunct="1"/>
              <a:t>1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14436A"/>
                </a:solidFill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245A4D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98B56-ADFF-458E-AAE9-91F186EFC426}" type="datetimeFigureOut">
              <a:rPr lang="en-US" altLang="zh-CN"/>
              <a:pPr>
                <a:defRPr/>
              </a:pPr>
              <a:t>3/19/17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A1CE2-A6AD-4EFD-8725-646967D649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4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>
              <a:bevelB w="0" h="0"/>
              <a:contourClr>
                <a:srgbClr val="1C5C90"/>
              </a:contourClr>
            </a:sp3d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A5E591-49DA-4A2D-A4CB-ECB37FE3709F}" type="datetimeFigureOut">
              <a:rPr lang="en-US" altLang="zh-CN"/>
              <a:pPr>
                <a:defRPr/>
              </a:pPr>
              <a:t>3/19/17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59DBA39-2B91-4743-A916-107C56AEE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64770"/>
          </a:solidFill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 kern="1200">
          <a:solidFill>
            <a:srgbClr val="1C5C90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kern="1200">
          <a:solidFill>
            <a:srgbClr val="1C5C90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400" kern="1200">
          <a:solidFill>
            <a:srgbClr val="1C5C90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000" kern="1200">
          <a:solidFill>
            <a:srgbClr val="1C5C90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000" kern="1200">
          <a:solidFill>
            <a:srgbClr val="1C5C90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4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600" kern="1200">
          <a:solidFill>
            <a:srgbClr val="164770"/>
          </a:solidFill>
          <a:latin typeface="Segoe UI" pitchFamily="34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4"/>
        </a:buBlip>
        <a:defRPr sz="1400" kern="1200">
          <a:solidFill>
            <a:srgbClr val="164770"/>
          </a:solidFill>
          <a:latin typeface="Segoe UI" pitchFamily="34" charset="0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实习项目</a:t>
            </a: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（一）</a:t>
            </a:r>
            <a:r>
              <a:rPr lang="en-US" altLang="zh-CN" dirty="0" smtClean="0">
                <a:solidFill>
                  <a:srgbClr val="164770"/>
                </a:solidFill>
                <a:effectLst/>
                <a:ea typeface="宋体" pitchFamily="2" charset="-122"/>
              </a:rPr>
              <a:t/>
            </a:r>
            <a:br>
              <a:rPr lang="en-US" altLang="zh-CN" dirty="0" smtClean="0">
                <a:solidFill>
                  <a:srgbClr val="164770"/>
                </a:solidFill>
                <a:effectLst/>
                <a:ea typeface="宋体" pitchFamily="2" charset="-122"/>
              </a:rPr>
            </a:br>
            <a:r>
              <a:rPr lang="en-US" altLang="zh-CN" dirty="0" smtClean="0">
                <a:solidFill>
                  <a:srgbClr val="164770"/>
                </a:solidFill>
                <a:effectLst/>
                <a:ea typeface="宋体" pitchFamily="2" charset="-122"/>
              </a:rPr>
              <a:t>Linux</a:t>
            </a: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同步工具</a:t>
            </a:r>
            <a:endParaRPr lang="zh-CN" altLang="en-US" dirty="0" smtClean="0">
              <a:solidFill>
                <a:srgbClr val="164770"/>
              </a:solidFill>
              <a:effectLst/>
              <a:ea typeface="宋体" pitchFamily="2" charset="-122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 eaLnBrk="1" hangingPunct="1"/>
            <a:r>
              <a:rPr lang="en-US" altLang="zh-CN" b="0" i="1" dirty="0" smtClean="0">
                <a:solidFill>
                  <a:srgbClr val="1C5C90"/>
                </a:solidFill>
                <a:effectLst/>
                <a:ea typeface="宋体" charset="-122"/>
              </a:rPr>
              <a:t>By </a:t>
            </a:r>
            <a:r>
              <a:rPr lang="en-US" altLang="zh-CN" b="0" i="1" dirty="0" smtClean="0">
                <a:solidFill>
                  <a:srgbClr val="1C5C90"/>
                </a:solidFill>
                <a:effectLst/>
                <a:ea typeface="宋体" charset="-122"/>
              </a:rPr>
              <a:t>Leo</a:t>
            </a:r>
            <a:endParaRPr lang="en-US" altLang="zh-CN" b="0" i="1" dirty="0" smtClean="0">
              <a:solidFill>
                <a:srgbClr val="1C5C90"/>
              </a:solidFill>
              <a:effectLst/>
              <a:ea typeface="宋体" charset="-122"/>
            </a:endParaRPr>
          </a:p>
          <a:p>
            <a:pPr eaLnBrk="1" hangingPunct="1"/>
            <a:r>
              <a:rPr lang="en-US" altLang="zh-CN" b="0" dirty="0" smtClean="0">
                <a:solidFill>
                  <a:srgbClr val="1C5C90"/>
                </a:solidFill>
                <a:effectLst/>
                <a:ea typeface="宋体" charset="-122"/>
              </a:rPr>
              <a:t>Mar</a:t>
            </a:r>
            <a:r>
              <a:rPr lang="en-US" altLang="zh-CN" b="0" dirty="0" smtClean="0">
                <a:solidFill>
                  <a:srgbClr val="1C5C90"/>
                </a:solidFill>
                <a:effectLst/>
                <a:ea typeface="宋体" charset="-122"/>
              </a:rPr>
              <a:t>.18th 2017</a:t>
            </a:r>
            <a:endParaRPr lang="zh-CN" altLang="en-US" b="0" dirty="0" smtClean="0">
              <a:solidFill>
                <a:srgbClr val="1C5C90"/>
              </a:solidFill>
              <a:effectLst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功能说明</a:t>
            </a:r>
            <a:r>
              <a:rPr lang="zh-CN" altLang="zh-CN" dirty="0" smtClean="0">
                <a:effectLst/>
                <a:latin typeface="Century Gothic" pitchFamily="34" charset="0"/>
                <a:ea typeface="宋体" pitchFamily="2" charset="-122"/>
              </a:rPr>
              <a:t>：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server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端命令实例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(P2) 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lastat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  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上述命令能显示当前网段上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的状态，如下图所示：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20" y="3231356"/>
            <a:ext cx="5702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5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功能说明 </a:t>
            </a:r>
            <a:r>
              <a:rPr lang="en-US" altLang="zh-CN" dirty="0">
                <a:effectLst/>
                <a:latin typeface="Century Gothic" pitchFamily="34" charset="0"/>
                <a:ea typeface="宋体" pitchFamily="2" charset="-122"/>
              </a:rPr>
              <a:t>- client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接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收主机的信号，根据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信号执行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相关操作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：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文件、目录同步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软件包安装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软件包升级</a:t>
            </a:r>
          </a:p>
        </p:txBody>
      </p:sp>
    </p:spTree>
    <p:extLst>
      <p:ext uri="{BB962C8B-B14F-4D97-AF65-F5344CB8AC3E}">
        <p14:creationId xmlns:p14="http://schemas.microsoft.com/office/powerpoint/2010/main" val="245173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功能说明 </a:t>
            </a:r>
            <a:r>
              <a:rPr lang="en-US" altLang="zh-CN" dirty="0">
                <a:effectLst/>
                <a:latin typeface="Century Gothic" pitchFamily="34" charset="0"/>
                <a:ea typeface="宋体" pitchFamily="2" charset="-122"/>
              </a:rPr>
              <a:t>- client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在上述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操作完成后，按照文件名顺序执行特定目录下的某类文件：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sz="3200" dirty="0" err="1" smtClean="0">
                <a:latin typeface="Century Gothic" pitchFamily="34" charset="0"/>
                <a:ea typeface="宋体" charset="-122"/>
              </a:rPr>
              <a:t>sh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 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使用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”</a:t>
            </a:r>
            <a:r>
              <a:rPr lang="en-US" altLang="zh-CN" sz="3200" dirty="0" err="1" smtClean="0">
                <a:latin typeface="Century Gothic" pitchFamily="34" charset="0"/>
                <a:ea typeface="宋体" charset="-122"/>
              </a:rPr>
              <a:t>sh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 &lt;filename&gt;”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执行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sz="3200" dirty="0" err="1" smtClean="0">
                <a:latin typeface="Century Gothic" pitchFamily="34" charset="0"/>
                <a:ea typeface="宋体" charset="-122"/>
              </a:rPr>
              <a:t>py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 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使用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”python &lt;filename&gt;”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执行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sh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文件以及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py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文件存放的目录可以通过配置文件配置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所有操作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需要有日志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，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何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时候执行了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何种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操作</a:t>
            </a:r>
            <a:r>
              <a:rPr lang="zh-CN" altLang="zh-CN" dirty="0" smtClean="0">
                <a:latin typeface="Century Gothic" pitchFamily="34" charset="0"/>
                <a:ea typeface="宋体" charset="-122"/>
              </a:rPr>
              <a:t>，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操作结果是成功还是失败。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32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-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概要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下图为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M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大学电子教室网络结构拓扑图，其中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Server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为教师使用的计算机，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C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lient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为学生使用的计算机。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L2-Switch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为二层交换机，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Server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和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在同一网段。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现要为该教室设计一套在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Linux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环境中使用的文件，软件同步工具，以提高教学工作的效率。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79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系统结构说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明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6046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假设系统采用扁平网络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结构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，拓扑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图如下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51523713"/>
              </p:ext>
            </p:extLst>
          </p:nvPr>
        </p:nvGraphicFramePr>
        <p:xfrm>
          <a:off x="1475656" y="2708920"/>
          <a:ext cx="604867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19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–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详细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文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件同步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：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能将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Server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端的文件传输至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端的某个目录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软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件安装：能触发一个或者多个主机通过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apt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或者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yum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安装指定的软件包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软件升级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：能触发一个或者多个主机通过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apt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或者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yum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进行软件包升级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整个系统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要有日志功能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。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6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–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详细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85313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插件功能，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在文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件和目录传送到目的主机之后，目的主机需要执行指定目录下一些特定类型的文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件</a:t>
            </a: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(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插件</a:t>
            </a: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)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，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如下：</a:t>
            </a:r>
            <a:endParaRPr lang="en-US" altLang="zh-CN" sz="2800" dirty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dirty="0" err="1">
                <a:latin typeface="Century Gothic" pitchFamily="34" charset="0"/>
                <a:ea typeface="宋体" charset="-122"/>
              </a:rPr>
              <a:t>sh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: 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使用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”</a:t>
            </a:r>
            <a:r>
              <a:rPr lang="en-US" altLang="zh-CN" dirty="0" err="1">
                <a:latin typeface="Century Gothic" pitchFamily="34" charset="0"/>
                <a:ea typeface="宋体" charset="-122"/>
              </a:rPr>
              <a:t>sh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 &lt;filename&gt;”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执行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dirty="0" err="1">
                <a:latin typeface="Century Gothic" pitchFamily="34" charset="0"/>
                <a:ea typeface="宋体" charset="-122"/>
              </a:rPr>
              <a:t>py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: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使用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”python &lt;filename&gt;”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执行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执行这些文件的过程中要注意，文件要先按照文件名排序，然后才可以执行，以确保文件的执行顺序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。</a:t>
            </a:r>
          </a:p>
          <a:p>
            <a:pPr>
              <a:buFont typeface="Arial"/>
              <a:buChar char="•"/>
            </a:pPr>
            <a:r>
              <a:rPr lang="en-US" altLang="zh-CN" sz="2800" dirty="0" smtClean="0">
                <a:latin typeface="Songti SC Regular"/>
                <a:ea typeface="宋体" charset="-122"/>
                <a:cs typeface="Songti SC Regular"/>
              </a:rPr>
              <a:t>(</a:t>
            </a:r>
            <a:r>
              <a:rPr lang="en-US" altLang="zh-CN" sz="2800" dirty="0" smtClean="0">
                <a:latin typeface="Century Gothic"/>
                <a:ea typeface="宋体" charset="-122"/>
                <a:cs typeface="Century Gothic"/>
              </a:rPr>
              <a:t>P2</a:t>
            </a:r>
            <a:r>
              <a:rPr lang="en-US" altLang="zh-CN" sz="2800" dirty="0" smtClean="0">
                <a:latin typeface="Songti SC Regular"/>
                <a:ea typeface="宋体" charset="-122"/>
                <a:cs typeface="Songti SC Regular"/>
              </a:rPr>
              <a:t>)</a:t>
            </a:r>
            <a:r>
              <a:rPr lang="en-US" altLang="zh-CN" sz="2800" dirty="0" smtClean="0">
                <a:latin typeface="Songti SC Regular"/>
                <a:ea typeface="宋体" charset="-122"/>
                <a:cs typeface="Songti SC Regular"/>
              </a:rPr>
              <a:t> </a:t>
            </a:r>
            <a:r>
              <a:rPr lang="zh-CN" altLang="en-US" sz="2800" dirty="0" smtClean="0">
                <a:latin typeface="Songti SC Regular"/>
                <a:ea typeface="宋体" charset="-122"/>
                <a:cs typeface="Songti SC Regular"/>
              </a:rPr>
              <a:t>能获取当前正在进行的操作的状态：文件同步，软件安装，软件升级，执行脚本。</a:t>
            </a:r>
            <a:endParaRPr lang="en-US" altLang="zh-CN" sz="2800" dirty="0" smtClean="0">
              <a:latin typeface="Songti SC Regular"/>
              <a:ea typeface="宋体" charset="-122"/>
              <a:cs typeface="Songti SC Regular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3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需求说明：开发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平台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1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、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支持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Debian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/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Ubuntu (64bit)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entury Gothic" pitchFamily="34" charset="0"/>
                <a:ea typeface="宋体" charset="-122"/>
              </a:rPr>
              <a:t>2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、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支持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Rhel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/Centos/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Fedora (64bit)</a:t>
            </a:r>
          </a:p>
          <a:p>
            <a:pPr marL="0" indent="0">
              <a:buNone/>
            </a:pPr>
            <a:r>
              <a:rPr lang="en-US" altLang="zh-CN" dirty="0">
                <a:latin typeface="Century Gothic" pitchFamily="34" charset="0"/>
                <a:ea typeface="宋体" charset="-122"/>
              </a:rPr>
              <a:t>3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、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(P2)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支持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Windows(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附加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功能说明</a:t>
            </a:r>
            <a:r>
              <a:rPr lang="zh-CN" altLang="zh-CN" dirty="0" smtClean="0">
                <a:effectLst/>
                <a:latin typeface="Century Gothic" pitchFamily="34" charset="0"/>
                <a:ea typeface="宋体" pitchFamily="2" charset="-122"/>
              </a:rPr>
              <a:t>：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Server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78112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3600" dirty="0" smtClean="0">
                <a:latin typeface="Century Gothic" pitchFamily="34" charset="0"/>
                <a:ea typeface="宋体" charset="-122"/>
              </a:rPr>
              <a:t>(P1) Server</a:t>
            </a:r>
            <a:r>
              <a:rPr lang="zh-CN" altLang="en-US" sz="3600" dirty="0" smtClean="0">
                <a:latin typeface="Century Gothic" pitchFamily="34" charset="0"/>
                <a:ea typeface="宋体" charset="-122"/>
              </a:rPr>
              <a:t>端提供命令和相关选项触发</a:t>
            </a:r>
            <a:r>
              <a:rPr lang="en-US" altLang="zh-CN" sz="3600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3600" dirty="0" smtClean="0">
                <a:latin typeface="Century Gothic" pitchFamily="34" charset="0"/>
                <a:ea typeface="宋体" charset="-122"/>
              </a:rPr>
              <a:t>端开始文件</a:t>
            </a:r>
            <a:r>
              <a:rPr lang="zh-CN" altLang="en-US" sz="3600" dirty="0" smtClean="0">
                <a:latin typeface="Century Gothic" pitchFamily="34" charset="0"/>
                <a:ea typeface="宋体" charset="-122"/>
              </a:rPr>
              <a:t>同步</a:t>
            </a:r>
            <a:r>
              <a:rPr lang="zh-CN" altLang="en-US" sz="3600" dirty="0" smtClean="0">
                <a:latin typeface="Century Gothic" pitchFamily="34" charset="0"/>
                <a:ea typeface="宋体" charset="-122"/>
              </a:rPr>
              <a:t>、软件安装、软件升级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命令名称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lasync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-f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：文件目录同步选项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-p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：软件包安装选项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-u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：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软件包升级选项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marL="914400" lvl="2" indent="0">
              <a:buNone/>
            </a:pPr>
            <a:r>
              <a:rPr lang="zh-CN" altLang="en-US" dirty="0" smtClean="0">
                <a:solidFill>
                  <a:srgbClr val="660066"/>
                </a:solidFill>
                <a:latin typeface="Century Gothic" pitchFamily="34" charset="0"/>
                <a:ea typeface="宋体" charset="-122"/>
              </a:rPr>
              <a:t>注：以上选项不互斥，文件同步，软件同步，软件升级可以在一次命令中同时进行</a:t>
            </a:r>
            <a:endParaRPr lang="en-US" altLang="zh-CN" dirty="0" smtClean="0">
              <a:solidFill>
                <a:srgbClr val="660066"/>
              </a:solidFill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66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功能说明</a:t>
            </a:r>
            <a:r>
              <a:rPr lang="zh-CN" altLang="zh-CN" dirty="0">
                <a:effectLst/>
                <a:latin typeface="Century Gothic" pitchFamily="34" charset="0"/>
                <a:ea typeface="宋体" pitchFamily="2" charset="-122"/>
              </a:rPr>
              <a:t>：</a:t>
            </a:r>
            <a:r>
              <a:rPr lang="en-US" altLang="zh-CN" dirty="0">
                <a:effectLst/>
                <a:latin typeface="Century Gothic" pitchFamily="34" charset="0"/>
                <a:ea typeface="宋体" pitchFamily="2" charset="-122"/>
              </a:rPr>
              <a:t>Server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99715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3600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sz="3600" dirty="0" smtClean="0">
                <a:latin typeface="Century Gothic" pitchFamily="34" charset="0"/>
                <a:ea typeface="宋体" charset="-122"/>
              </a:rPr>
              <a:t>可以指定特定某些</a:t>
            </a:r>
            <a:r>
              <a:rPr lang="zh-CN" altLang="en-US" sz="3600" dirty="0">
                <a:latin typeface="Century Gothic" pitchFamily="34" charset="0"/>
                <a:ea typeface="宋体" charset="-122"/>
              </a:rPr>
              <a:t>特定主机</a:t>
            </a:r>
            <a:r>
              <a:rPr lang="zh-CN" altLang="en-US" sz="3600" dirty="0" smtClean="0">
                <a:latin typeface="Century Gothic" pitchFamily="34" charset="0"/>
                <a:ea typeface="宋体" charset="-122"/>
              </a:rPr>
              <a:t>同步</a:t>
            </a:r>
            <a:endParaRPr lang="en-US" altLang="zh-CN" sz="36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-</a:t>
            </a:r>
            <a:r>
              <a:rPr lang="en-US" altLang="zh-CN" sz="2800" dirty="0">
                <a:latin typeface="Century Gothic" pitchFamily="34" charset="0"/>
                <a:ea typeface="宋体" charset="-122"/>
              </a:rPr>
              <a:t>m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：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指定某些特定主机同步，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主机之间使用逗号分隔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，如果次选项没有指定，则该网段内的所有计算机都执行相应操作</a:t>
            </a:r>
            <a:endParaRPr lang="en-US" altLang="zh-CN" sz="2800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需要同步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的文件，目录都放在一个目录下，该目录可以通过配置文件指定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提供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日志，记录何时，执行了何种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操作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(P2)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获取当前操作状态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lastat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endParaRPr lang="en-US" altLang="zh-CN" sz="2800" dirty="0" smtClean="0">
              <a:latin typeface="Century Gothic" pitchFamily="34" charset="0"/>
              <a:ea typeface="宋体" charset="-122"/>
            </a:endParaRPr>
          </a:p>
          <a:p>
            <a:pPr marL="457200" lvl="1" indent="0">
              <a:buNone/>
            </a:pPr>
            <a:endParaRPr lang="en-US" altLang="zh-CN" sz="3200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sz="4400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295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功能说明</a:t>
            </a:r>
            <a:r>
              <a:rPr lang="zh-CN" altLang="zh-CN" dirty="0" smtClean="0">
                <a:effectLst/>
                <a:latin typeface="Century Gothic" pitchFamily="34" charset="0"/>
                <a:ea typeface="宋体" pitchFamily="2" charset="-122"/>
              </a:rPr>
              <a:t>：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server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端命令实例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lasync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 -f -p -u -m client001,client003</a:t>
            </a:r>
          </a:p>
          <a:p>
            <a:pPr marL="457200" lvl="1" indent="0">
              <a:buNone/>
            </a:pP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上述命令将会在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client001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，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client003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这两台主机上触发文件同步，软件安装，软件升级操作，最后将执行指定目录下的插件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lasync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 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-f -p</a:t>
            </a:r>
          </a:p>
          <a:p>
            <a:pPr marL="457200" lvl="1" indent="0">
              <a:buNone/>
            </a:pP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上述命令将触发该教室的所有计算机执行文件同步，软件安装操作</a:t>
            </a:r>
            <a:r>
              <a:rPr lang="zh-CN" altLang="zh-CN" sz="2400" dirty="0" smtClean="0">
                <a:latin typeface="Century Gothic" pitchFamily="34" charset="0"/>
                <a:ea typeface="宋体" charset="-122"/>
              </a:rPr>
              <a:t>，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最后执行指定目录下的插件</a:t>
            </a:r>
          </a:p>
        </p:txBody>
      </p:sp>
    </p:spTree>
    <p:extLst>
      <p:ext uri="{BB962C8B-B14F-4D97-AF65-F5344CB8AC3E}">
        <p14:creationId xmlns:p14="http://schemas.microsoft.com/office/powerpoint/2010/main" val="364780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ppt_089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2_ppt_089">
      <a:majorFont>
        <a:latin typeface=""/>
        <a:ea typeface=""/>
        <a:cs typeface="Segoe UI"/>
      </a:majorFont>
      <a:minorFont>
        <a:latin typeface=""/>
        <a:ea typeface=""/>
        <a:cs typeface="Segoe UI"/>
      </a:minorFont>
    </a:fontScheme>
    <a:fmtScheme name="Grace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ppt_089</Template>
  <TotalTime>0</TotalTime>
  <Words>565</Words>
  <Application>Microsoft Macintosh PowerPoint</Application>
  <PresentationFormat>全屏显示(4:3)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2_ppt_089</vt:lpstr>
      <vt:lpstr>实习项目（一） Linux同步工具</vt:lpstr>
      <vt:lpstr>需求说明：功能说明 - 概要</vt:lpstr>
      <vt:lpstr>系统结构说明</vt:lpstr>
      <vt:lpstr>需求说明：功能说明 – 详细</vt:lpstr>
      <vt:lpstr>需求说明：功能说明 – 详细</vt:lpstr>
      <vt:lpstr>需求说明：开发平台</vt:lpstr>
      <vt:lpstr>功能说明：Server</vt:lpstr>
      <vt:lpstr>功能说明：Server</vt:lpstr>
      <vt:lpstr>功能说明：server端命令实例</vt:lpstr>
      <vt:lpstr>功能说明：server端命令实例</vt:lpstr>
      <vt:lpstr>功能说明 - client</vt:lpstr>
      <vt:lpstr>功能说明 -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19</cp:revision>
  <dcterms:created xsi:type="dcterms:W3CDTF">2010-03-19T11:41:58Z</dcterms:created>
  <dcterms:modified xsi:type="dcterms:W3CDTF">2017-03-18T20:14:07Z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TC103626542052</vt:lpwstr>
  </property>
</Properties>
</file>