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56" r:id="rId4"/>
    <p:sldId id="343" r:id="rId5"/>
    <p:sldId id="259" r:id="rId6"/>
    <p:sldId id="325" r:id="rId7"/>
    <p:sldId id="329" r:id="rId8"/>
    <p:sldId id="364" r:id="rId9"/>
    <p:sldId id="365" r:id="rId10"/>
    <p:sldId id="366" r:id="rId11"/>
    <p:sldId id="367" r:id="rId12"/>
    <p:sldId id="368" r:id="rId13"/>
  </p:sldIdLst>
  <p:sldSz cx="9144000" cy="6858000" type="screen4x3"/>
  <p:notesSz cx="6858000" cy="9144000"/>
  <p:defaultTextStyle>
    <a:defPPr>
      <a:defRPr lang="zh-CN"/>
    </a:defPPr>
    <a:lvl1pPr lvl="0" algn="l" defTabSz="914400" fontAlgn="base">
      <a:lnSpc>
        <a:spcPct val="100000"/>
      </a:lnSpc>
      <a:spcBef>
        <a:spcPct val="0"/>
      </a:spcBef>
      <a:spcAft>
        <a:spcPct val="0"/>
      </a:spcAft>
      <a:buClr>
        <a:srgbClr val="000000"/>
      </a:buClr>
      <a:defRPr kern="1200" baseline="0">
        <a:solidFill>
          <a:schemeClr val="tx1"/>
        </a:solidFill>
        <a:latin typeface="Arial" panose="020B0604020202020204" pitchFamily="34" charset="0"/>
        <a:ea typeface="+mn-ea"/>
        <a:cs typeface="+mn-cs"/>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59"/>
        <p:guide pos="2878"/>
      </p:guideLst>
    </p:cSldViewPr>
  </p:slide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ln>
        </p:spPr>
        <p:txBody>
          <a:bodyPr vert="horz" wrap="square" anchor="t"/>
          <a:p>
            <a:pPr lvl="0"/>
          </a:p>
        </p:txBody>
      </p:sp>
      <p:sp>
        <p:nvSpPr>
          <p:cNvPr id="3075" name="Rectangle 3"/>
          <p:cNvSpPr>
            <a:spLocks noGrp="1"/>
          </p:cNvSpPr>
          <p:nvPr>
            <p:ph type="dt" idx="1"/>
          </p:nvPr>
        </p:nvSpPr>
        <p:spPr>
          <a:xfrm>
            <a:off x="3884613" y="0"/>
            <a:ext cx="2971800" cy="457200"/>
          </a:xfrm>
          <a:prstGeom prst="rect">
            <a:avLst/>
          </a:prstGeom>
          <a:noFill/>
          <a:ln w="9525">
            <a:noFill/>
          </a:ln>
        </p:spPr>
        <p:txBody>
          <a:bodyPr vert="horz" wrap="square" anchor="t"/>
          <a:p>
            <a:pPr lvl="0"/>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a:noFill/>
          </a:ln>
        </p:spPr>
      </p:sp>
      <p:sp>
        <p:nvSpPr>
          <p:cNvPr id="3077" name="Rectangle 5"/>
          <p:cNvSpPr>
            <a:spLocks noGrp="1" noRot="1" noChangeAspect="1" noTextEdit="1"/>
          </p:cNvSpPr>
          <p:nvPr/>
        </p:nvSpPr>
        <p:spPr>
          <a:xfrm>
            <a:off x="685800" y="4343400"/>
            <a:ext cx="5486400" cy="4114800"/>
          </a:xfrm>
          <a:prstGeom prst="rect">
            <a:avLst/>
          </a:prstGeom>
          <a:noFill/>
          <a:ln w="9525">
            <a:noFill/>
          </a:ln>
        </p:spPr>
        <p:txBody>
          <a:bodyPr vert="horz" wrap="square" anchor="t"/>
          <a:p>
            <a:pPr lvl="0"/>
            <a:r>
              <a:rPr lang="en-US" altLang="zh-CN" dirty="0"/>
              <a:t>Click to edit Master text styles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3078" name="Rectangle 6"/>
          <p:cNvSpPr>
            <a:spLocks noGrp="1"/>
          </p:cNvSpPr>
          <p:nvPr>
            <p:ph type="ftr" sz="quarter" idx="4"/>
          </p:nvPr>
        </p:nvSpPr>
        <p:spPr>
          <a:xfrm>
            <a:off x="0" y="8685213"/>
            <a:ext cx="2971800" cy="457200"/>
          </a:xfrm>
          <a:prstGeom prst="rect">
            <a:avLst/>
          </a:prstGeom>
          <a:noFill/>
          <a:ln w="9525">
            <a:noFill/>
          </a:ln>
        </p:spPr>
        <p:txBody>
          <a:bodyPr vert="horz" wrap="square" anchor="b"/>
          <a:p>
            <a:pPr lvl="0"/>
          </a:p>
        </p:txBody>
      </p:sp>
      <p:sp>
        <p:nvSpPr>
          <p:cNvPr id="3079" name="Rectangle 7"/>
          <p:cNvSpPr>
            <a:spLocks noGrp="1"/>
          </p:cNvSpPr>
          <p:nvPr>
            <p:ph type="sldNum" sz="quarter" idx="5"/>
          </p:nvPr>
        </p:nvSpPr>
        <p:spPr>
          <a:xfrm>
            <a:off x="3884613" y="8685213"/>
            <a:ext cx="2971800" cy="457200"/>
          </a:xfrm>
          <a:prstGeom prst="rect">
            <a:avLst/>
          </a:prstGeom>
          <a:noFill/>
          <a:ln w="9525">
            <a:noFill/>
          </a:ln>
        </p:spPr>
        <p:txBody>
          <a:bodyPr vert="horz" wrap="square" anchor="b"/>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9010" y="773113"/>
            <a:ext cx="2109391" cy="5581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0838" y="773113"/>
            <a:ext cx="6205888" cy="55816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ltLang="en-US"/>
          </a:p>
        </p:txBody>
      </p:sp>
      <p:sp>
        <p:nvSpPr>
          <p:cNvPr id="7" name="灯片编号占位符 6"/>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ltLang="en-US"/>
          </a:p>
        </p:txBody>
      </p:sp>
      <p:sp>
        <p:nvSpPr>
          <p:cNvPr id="9" name="灯片编号占位符 8"/>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ltLang="en-US"/>
          </a:p>
        </p:txBody>
      </p:sp>
      <p:sp>
        <p:nvSpPr>
          <p:cNvPr id="5" name="灯片编号占位符 4"/>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ltLang="en-US"/>
          </a:p>
        </p:txBody>
      </p:sp>
      <p:sp>
        <p:nvSpPr>
          <p:cNvPr id="4" name="灯片编号占位符 3"/>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ltLang="en-US"/>
          </a:p>
        </p:txBody>
      </p:sp>
      <p:sp>
        <p:nvSpPr>
          <p:cNvPr id="7" name="灯片编号占位符 6"/>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ltLang="en-US"/>
          </a:p>
        </p:txBody>
      </p:sp>
      <p:sp>
        <p:nvSpPr>
          <p:cNvPr id="7" name="灯片编号占位符 6"/>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600200"/>
            <a:ext cx="4134405" cy="47545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3995" y="1600200"/>
            <a:ext cx="4134405" cy="47545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Freeform 46"/>
          <p:cNvSpPr/>
          <p:nvPr/>
        </p:nvSpPr>
        <p:spPr>
          <a:xfrm>
            <a:off x="0" y="1108075"/>
            <a:ext cx="9174163" cy="5749925"/>
          </a:xfrm>
          <a:custGeom>
            <a:avLst/>
            <a:gdLst>
              <a:gd name="txL" fmla="*/ 0 w 5780"/>
              <a:gd name="txT" fmla="*/ 0 h 3622"/>
              <a:gd name="txR" fmla="*/ 5780 w 5780"/>
              <a:gd name="txB" fmla="*/ 3622 h 3622"/>
            </a:gdLst>
            <a:ahLst/>
            <a:cxnLst>
              <a:cxn ang="0">
                <a:pos x="7" y="3616"/>
              </a:cxn>
              <a:cxn ang="0">
                <a:pos x="5780" y="3622"/>
              </a:cxn>
              <a:cxn ang="0">
                <a:pos x="5760" y="0"/>
              </a:cxn>
              <a:cxn ang="0">
                <a:pos x="0" y="0"/>
              </a:cxn>
              <a:cxn ang="0">
                <a:pos x="7" y="3616"/>
              </a:cxn>
            </a:cxnLst>
            <a:rect l="txL" t="txT" r="txR" b="txB"/>
            <a:pathLst>
              <a:path w="5780" h="3622">
                <a:moveTo>
                  <a:pt x="7" y="3616"/>
                </a:moveTo>
                <a:lnTo>
                  <a:pt x="5780" y="3622"/>
                </a:lnTo>
                <a:lnTo>
                  <a:pt x="5760" y="0"/>
                </a:lnTo>
                <a:lnTo>
                  <a:pt x="0" y="0"/>
                </a:lnTo>
                <a:lnTo>
                  <a:pt x="7" y="3616"/>
                </a:lnTo>
                <a:close/>
              </a:path>
            </a:pathLst>
          </a:custGeom>
          <a:solidFill>
            <a:srgbClr val="FFFFFF">
              <a:alpha val="50000"/>
            </a:srgbClr>
          </a:solidFill>
          <a:ln w="9525">
            <a:noFill/>
          </a:ln>
        </p:spPr>
        <p:txBody>
          <a:bodyPr/>
          <a:p>
            <a:endParaRPr lang="zh-CN" altLang="en-US"/>
          </a:p>
        </p:txBody>
      </p:sp>
      <p:sp>
        <p:nvSpPr>
          <p:cNvPr id="1027" name="Rectangle 68"/>
          <p:cNvSpPr>
            <a:spLocks noGrp="1"/>
          </p:cNvSpPr>
          <p:nvPr>
            <p:ph type="body" idx="1"/>
          </p:nvPr>
        </p:nvSpPr>
        <p:spPr>
          <a:xfrm>
            <a:off x="350838" y="1600200"/>
            <a:ext cx="8437562" cy="4754563"/>
          </a:xfrm>
          <a:prstGeom prst="rect">
            <a:avLst/>
          </a:prstGeom>
          <a:noFill/>
          <a:ln w="9525">
            <a:noFill/>
          </a:ln>
        </p:spPr>
        <p:txBody>
          <a:bodyPr vert="horz" wrap="square"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69"/>
          <p:cNvSpPr>
            <a:spLocks noGrp="1"/>
          </p:cNvSpPr>
          <p:nvPr>
            <p:ph type="dt" sz="half" idx="2"/>
          </p:nvPr>
        </p:nvSpPr>
        <p:spPr>
          <a:xfrm>
            <a:off x="457200" y="6629400"/>
            <a:ext cx="2133600" cy="168275"/>
          </a:xfrm>
          <a:prstGeom prst="rect">
            <a:avLst/>
          </a:prstGeom>
          <a:noFill/>
          <a:ln w="9525">
            <a:noFill/>
          </a:ln>
        </p:spPr>
        <p:txBody>
          <a:bodyPr vert="horz" wrap="square" anchor="t"/>
          <a:lstStyle>
            <a:lvl1pPr>
              <a:defRPr sz="1000">
                <a:ea typeface="宋体" panose="02010600030101010101" pitchFamily="2" charset="-122"/>
              </a:defRPr>
            </a:lvl1pPr>
          </a:lstStyle>
          <a:p>
            <a:pPr lvl="0"/>
          </a:p>
        </p:txBody>
      </p:sp>
      <p:sp>
        <p:nvSpPr>
          <p:cNvPr id="1029" name="Rectangle 70"/>
          <p:cNvSpPr>
            <a:spLocks noGrp="1"/>
          </p:cNvSpPr>
          <p:nvPr>
            <p:ph type="ftr" sz="quarter" idx="3"/>
          </p:nvPr>
        </p:nvSpPr>
        <p:spPr>
          <a:xfrm>
            <a:off x="3124200" y="6629400"/>
            <a:ext cx="2895600" cy="168275"/>
          </a:xfrm>
          <a:prstGeom prst="rect">
            <a:avLst/>
          </a:prstGeom>
          <a:noFill/>
          <a:ln w="9525">
            <a:noFill/>
          </a:ln>
        </p:spPr>
        <p:txBody>
          <a:bodyPr vert="horz" wrap="square" anchor="t"/>
          <a:lstStyle>
            <a:lvl1pPr algn="ctr">
              <a:defRPr sz="1000">
                <a:ea typeface="宋体" panose="02010600030101010101" pitchFamily="2" charset="-122"/>
              </a:defRPr>
            </a:lvl1pPr>
          </a:lstStyle>
          <a:p>
            <a:pPr lvl="0"/>
          </a:p>
        </p:txBody>
      </p:sp>
      <p:sp>
        <p:nvSpPr>
          <p:cNvPr id="1030" name="Rectangle 71"/>
          <p:cNvSpPr>
            <a:spLocks noGrp="1"/>
          </p:cNvSpPr>
          <p:nvPr>
            <p:ph type="sldNum" sz="quarter" idx="4"/>
          </p:nvPr>
        </p:nvSpPr>
        <p:spPr>
          <a:xfrm>
            <a:off x="6553200" y="6629400"/>
            <a:ext cx="2133600" cy="168275"/>
          </a:xfrm>
          <a:prstGeom prst="rect">
            <a:avLst/>
          </a:prstGeom>
          <a:noFill/>
          <a:ln w="9525">
            <a:noFill/>
          </a:ln>
        </p:spPr>
        <p:txBody>
          <a:bodyPr vert="horz" wrap="square" anchor="t"/>
          <a:lstStyle>
            <a:lvl1pPr algn="r">
              <a:defRPr sz="1000">
                <a:ea typeface="宋体" panose="02010600030101010101" pitchFamily="2" charset="-122"/>
              </a:defRPr>
            </a:lvl1pPr>
          </a:lstStyle>
          <a:p>
            <a:pPr lvl="0"/>
            <a:fld id="{9A0DB2DC-4C9A-4742-B13C-FB6460FD3503}" type="slidenum">
              <a:rPr lang="zh-CN" altLang="en-US" dirty="0"/>
            </a:fld>
            <a:endParaRPr lang="zh-CN" altLang="en-US" dirty="0"/>
          </a:p>
        </p:txBody>
      </p:sp>
      <p:sp>
        <p:nvSpPr>
          <p:cNvPr id="1031" name="Freeform 73"/>
          <p:cNvSpPr/>
          <p:nvPr/>
        </p:nvSpPr>
        <p:spPr>
          <a:xfrm>
            <a:off x="3175" y="685800"/>
            <a:ext cx="9131300" cy="685800"/>
          </a:xfrm>
          <a:custGeom>
            <a:avLst/>
            <a:gdLst>
              <a:gd name="txL" fmla="*/ 0 w 5752"/>
              <a:gd name="txT" fmla="*/ 0 h 444"/>
              <a:gd name="txR" fmla="*/ 5752 w 5752"/>
              <a:gd name="txB" fmla="*/ 444 h 444"/>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txL" t="txT" r="txR" b="tx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ln>
        </p:spPr>
        <p:txBody>
          <a:bodyPr/>
          <a:p>
            <a:endParaRPr lang="zh-CN" altLang="en-US"/>
          </a:p>
        </p:txBody>
      </p:sp>
      <p:sp>
        <p:nvSpPr>
          <p:cNvPr id="1032" name="Rectangle 67"/>
          <p:cNvSpPr>
            <a:spLocks noGrp="1"/>
          </p:cNvSpPr>
          <p:nvPr>
            <p:ph type="title"/>
          </p:nvPr>
        </p:nvSpPr>
        <p:spPr>
          <a:xfrm>
            <a:off x="361950" y="773113"/>
            <a:ext cx="8401050" cy="674687"/>
          </a:xfrm>
          <a:prstGeom prst="rect">
            <a:avLst/>
          </a:prstGeom>
          <a:noFill/>
          <a:ln w="9525">
            <a:noFill/>
          </a:ln>
        </p:spPr>
        <p:txBody>
          <a:bodyPr vert="horz" wrap="square" anchor="ctr"/>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1"/>
                                        </p:tgtEl>
                                        <p:attrNameLst>
                                          <p:attrName>style.visibility</p:attrName>
                                        </p:attrNameLst>
                                      </p:cBhvr>
                                      <p:to>
                                        <p:strVal val="visible"/>
                                      </p:to>
                                    </p:set>
                                    <p:animEffect filter="wipe(left)">
                                      <p:cBhvr>
                                        <p:cTn id="7"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bldLvl="0"/>
    </p:bldLst>
  </p:timing>
  <p:hf sldNum="0" hdr="0" ftr="0" dt="0"/>
  <p:txStyles>
    <p:titleStyle>
      <a:lvl1pPr marL="0" lvl="0" indent="0" algn="l" eaLnBrk="1" latinLnBrk="0" hangingPunct="1">
        <a:lnSpc>
          <a:spcPct val="100000"/>
        </a:lnSpc>
        <a:spcBef>
          <a:spcPct val="0"/>
        </a:spcBef>
        <a:spcAft>
          <a:spcPct val="0"/>
        </a:spcAft>
        <a:buNone/>
        <a:defRPr sz="4000" b="1" kern="1200">
          <a:solidFill>
            <a:schemeClr val="tx2"/>
          </a:solidFill>
          <a:latin typeface="+mj-lt"/>
          <a:ea typeface="+mj-ea"/>
          <a:cs typeface="+mj-cs"/>
          <a:sym typeface="Arial" panose="020B0604020202020204" pitchFamily="34" charset="0"/>
        </a:defRPr>
      </a:lvl1pPr>
    </p:titleStyle>
    <p:bodyStyle>
      <a:lvl1pPr marL="342900" lvl="0" indent="-342900" algn="l" defTabSz="0" eaLnBrk="1" fontAlgn="base" latinLnBrk="0" hangingPunct="1">
        <a:lnSpc>
          <a:spcPct val="100000"/>
        </a:lnSpc>
        <a:spcBef>
          <a:spcPct val="20000"/>
        </a:spcBef>
        <a:spcAft>
          <a:spcPct val="0"/>
        </a:spcAft>
        <a:buChar char="•"/>
        <a:defRPr sz="3200" kern="1200">
          <a:solidFill>
            <a:schemeClr val="tx1"/>
          </a:solidFill>
          <a:latin typeface="+mn-lt"/>
          <a:ea typeface="+mn-ea"/>
          <a:cs typeface="+mn-cs"/>
          <a:sym typeface="Arial" panose="020B0604020202020204" pitchFamily="34" charset="0"/>
        </a:defRPr>
      </a:lvl1pPr>
      <a:lvl2pPr marL="742950" lvl="1" indent="-285750" algn="l" defTabSz="0" eaLnBrk="1" fontAlgn="base" latinLnBrk="0" hangingPunct="1">
        <a:lnSpc>
          <a:spcPct val="100000"/>
        </a:lnSpc>
        <a:spcBef>
          <a:spcPct val="20000"/>
        </a:spcBef>
        <a:spcAft>
          <a:spcPct val="0"/>
        </a:spcAft>
        <a:buChar char="–"/>
        <a:defRPr sz="2800" kern="1200">
          <a:solidFill>
            <a:schemeClr val="tx1"/>
          </a:solidFill>
          <a:latin typeface="Arial" panose="020B0604020202020204" pitchFamily="34" charset="0"/>
          <a:ea typeface="+mn-ea"/>
          <a:cs typeface="+mn-cs"/>
          <a:sym typeface="Arial" panose="020B0604020202020204" pitchFamily="34" charset="0"/>
        </a:defRPr>
      </a:lvl2pPr>
      <a:lvl3pPr marL="1143000" lvl="2" indent="-228600" algn="l" defTabSz="0" eaLnBrk="1" fontAlgn="base" latinLnBrk="0" hangingPunct="1">
        <a:lnSpc>
          <a:spcPct val="100000"/>
        </a:lnSpc>
        <a:spcBef>
          <a:spcPct val="20000"/>
        </a:spcBef>
        <a:spcAft>
          <a:spcPct val="0"/>
        </a:spcAft>
        <a:buChar char="•"/>
        <a:defRPr sz="2400" kern="1200">
          <a:solidFill>
            <a:schemeClr val="tx1"/>
          </a:solidFill>
          <a:latin typeface="Arial" panose="020B0604020202020204" pitchFamily="34" charset="0"/>
          <a:ea typeface="+mn-ea"/>
          <a:cs typeface="+mn-cs"/>
          <a:sym typeface="Arial" panose="020B0604020202020204" pitchFamily="34" charset="0"/>
        </a:defRPr>
      </a:lvl3pPr>
      <a:lvl4pPr marL="1600200" lvl="3" indent="-228600" algn="l" defTabSz="0" eaLnBrk="1" fontAlgn="base" latinLnBrk="0" hangingPunct="1">
        <a:lnSpc>
          <a:spcPct val="100000"/>
        </a:lnSpc>
        <a:spcBef>
          <a:spcPct val="20000"/>
        </a:spcBef>
        <a:spcAft>
          <a:spcPct val="0"/>
        </a:spcAft>
        <a:buChar char="–"/>
        <a:defRPr sz="2000" kern="1200">
          <a:solidFill>
            <a:schemeClr val="tx1"/>
          </a:solidFill>
          <a:latin typeface="Arial" panose="020B0604020202020204" pitchFamily="34" charset="0"/>
          <a:ea typeface="+mn-ea"/>
          <a:cs typeface="+mn-cs"/>
          <a:sym typeface="Arial" panose="020B0604020202020204" pitchFamily="34" charset="0"/>
        </a:defRPr>
      </a:lvl4pPr>
      <a:lvl5pPr marL="2057400" lvl="4" indent="-228600" algn="l" defTabSz="0" eaLnBrk="1" fontAlgn="base" latinLnBrk="0" hangingPunct="1">
        <a:lnSpc>
          <a:spcPct val="100000"/>
        </a:lnSpc>
        <a:spcBef>
          <a:spcPct val="20000"/>
        </a:spcBef>
        <a:spcAft>
          <a:spcPct val="0"/>
        </a:spcAft>
        <a:buChar char="»"/>
        <a:defRPr sz="2000" kern="1200">
          <a:solidFill>
            <a:schemeClr val="tx1"/>
          </a:solidFill>
          <a:latin typeface="Arial" panose="020B0604020202020204" pitchFamily="34" charset="0"/>
          <a:ea typeface="+mn-ea"/>
          <a:cs typeface="+mn-cs"/>
          <a:sym typeface="Arial" panose="020B0604020202020204" pitchFamily="34" charset="0"/>
        </a:defRPr>
      </a:lvl5pPr>
      <a:lvl6pPr marL="2514600" lvl="5" indent="-228600" algn="l" defTabSz="0" eaLnBrk="1" fontAlgn="base" latinLnBrk="0" hangingPunct="1">
        <a:lnSpc>
          <a:spcPct val="100000"/>
        </a:lnSpc>
        <a:spcBef>
          <a:spcPct val="20000"/>
        </a:spcBef>
        <a:spcAft>
          <a:spcPct val="0"/>
        </a:spcAft>
        <a:buChar char="»"/>
        <a:defRPr sz="2000" kern="1200">
          <a:solidFill>
            <a:schemeClr val="tx1"/>
          </a:solidFill>
          <a:latin typeface="Arial" panose="020B0604020202020204" pitchFamily="34" charset="0"/>
          <a:ea typeface="+mn-ea"/>
          <a:cs typeface="+mn-cs"/>
          <a:sym typeface="Arial" panose="020B0604020202020204" pitchFamily="34" charset="0"/>
        </a:defRPr>
      </a:lvl6pPr>
      <a:lvl7pPr marL="2971800" lvl="6" indent="-228600" algn="l" defTabSz="0" eaLnBrk="1" fontAlgn="base" latinLnBrk="0" hangingPunct="1">
        <a:lnSpc>
          <a:spcPct val="100000"/>
        </a:lnSpc>
        <a:spcBef>
          <a:spcPct val="20000"/>
        </a:spcBef>
        <a:spcAft>
          <a:spcPct val="0"/>
        </a:spcAft>
        <a:buChar char="»"/>
        <a:defRPr sz="2000" kern="1200">
          <a:solidFill>
            <a:schemeClr val="tx1"/>
          </a:solidFill>
          <a:latin typeface="Arial" panose="020B0604020202020204" pitchFamily="34" charset="0"/>
          <a:ea typeface="+mn-ea"/>
          <a:cs typeface="+mn-cs"/>
          <a:sym typeface="Arial" panose="020B0604020202020204" pitchFamily="34" charset="0"/>
        </a:defRPr>
      </a:lvl7pPr>
      <a:lvl8pPr marL="3429000" lvl="7" indent="-228600" algn="l" defTabSz="0" eaLnBrk="1" fontAlgn="base" latinLnBrk="0" hangingPunct="1">
        <a:lnSpc>
          <a:spcPct val="100000"/>
        </a:lnSpc>
        <a:spcBef>
          <a:spcPct val="20000"/>
        </a:spcBef>
        <a:spcAft>
          <a:spcPct val="0"/>
        </a:spcAft>
        <a:buChar char="»"/>
        <a:defRPr sz="2000" kern="1200">
          <a:solidFill>
            <a:schemeClr val="tx1"/>
          </a:solidFill>
          <a:latin typeface="Arial" panose="020B0604020202020204" pitchFamily="34" charset="0"/>
          <a:ea typeface="+mn-ea"/>
          <a:cs typeface="+mn-cs"/>
          <a:sym typeface="Arial" panose="020B0604020202020204" pitchFamily="34" charset="0"/>
        </a:defRPr>
      </a:lvl8pPr>
      <a:lvl9pPr marL="3886200" lvl="8" indent="-228600" algn="l" defTabSz="0" eaLnBrk="1" fontAlgn="base" latinLnBrk="0" hangingPunct="1">
        <a:lnSpc>
          <a:spcPct val="100000"/>
        </a:lnSpc>
        <a:spcBef>
          <a:spcPct val="20000"/>
        </a:spcBef>
        <a:spcAft>
          <a:spcPct val="0"/>
        </a:spcAft>
        <a:buChar char="»"/>
        <a:defRPr sz="2000" kern="1200">
          <a:solidFill>
            <a:schemeClr val="tx1"/>
          </a:solidFill>
          <a:latin typeface="Arial" panose="020B0604020202020204" pitchFamily="34" charset="0"/>
          <a:ea typeface="+mn-ea"/>
          <a:cs typeface="+mn-cs"/>
          <a:sym typeface="Arial" panose="020B0604020202020204" pitchFamily="34" charset="0"/>
        </a:defRPr>
      </a:lvl9pPr>
    </p:bodyStyle>
    <p:otherStyle>
      <a:lvl1pPr lvl="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2050" name="标题 2049"/>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文本占位符 2050"/>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2051"/>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p>
        </p:txBody>
      </p:sp>
      <p:sp>
        <p:nvSpPr>
          <p:cNvPr id="2053" name="页脚占位符 2052"/>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p>
        </p:txBody>
      </p:sp>
      <p:sp>
        <p:nvSpPr>
          <p:cNvPr id="2054" name="灯片编号占位符 2053"/>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lvl="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slide" Target="slide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Freeform 39"/>
          <p:cNvSpPr/>
          <p:nvPr/>
        </p:nvSpPr>
        <p:spPr>
          <a:xfrm>
            <a:off x="3175" y="6346825"/>
            <a:ext cx="9131300" cy="511175"/>
          </a:xfrm>
          <a:custGeom>
            <a:avLst/>
            <a:gdLst>
              <a:gd name="txL" fmla="*/ 0 w 5752"/>
              <a:gd name="txT" fmla="*/ 0 h 444"/>
              <a:gd name="txR" fmla="*/ 5752 w 5752"/>
              <a:gd name="txB" fmla="*/ 444 h 444"/>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txL" t="txT" r="txR" b="tx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ln>
        </p:spPr>
        <p:txBody>
          <a:bodyPr/>
          <a:p>
            <a:endParaRPr lang="zh-CN" altLang="en-US"/>
          </a:p>
        </p:txBody>
      </p:sp>
      <p:sp>
        <p:nvSpPr>
          <p:cNvPr id="4099" name="Freeform 29"/>
          <p:cNvSpPr/>
          <p:nvPr/>
        </p:nvSpPr>
        <p:spPr>
          <a:xfrm>
            <a:off x="0" y="0"/>
            <a:ext cx="9153525" cy="4938713"/>
          </a:xfrm>
          <a:custGeom>
            <a:avLst/>
            <a:gdLst>
              <a:gd name="txL" fmla="*/ 0 w 5767"/>
              <a:gd name="txT" fmla="*/ 0 h 3128"/>
              <a:gd name="txR" fmla="*/ 5767 w 5767"/>
              <a:gd name="txB" fmla="*/ 3128 h 3128"/>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txL" t="txT" r="txR" b="tx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rgbClr val="768A7B">
              <a:alpha val="89000"/>
            </a:srgbClr>
          </a:solidFill>
          <a:ln w="9525">
            <a:noFill/>
          </a:ln>
        </p:spPr>
        <p:txBody>
          <a:bodyPr/>
          <a:p>
            <a:endParaRPr lang="zh-CN" altLang="en-US"/>
          </a:p>
        </p:txBody>
      </p:sp>
      <p:sp>
        <p:nvSpPr>
          <p:cNvPr id="4100" name="Freeform 28"/>
          <p:cNvSpPr/>
          <p:nvPr/>
        </p:nvSpPr>
        <p:spPr>
          <a:xfrm>
            <a:off x="0" y="0"/>
            <a:ext cx="9155113" cy="4333875"/>
          </a:xfrm>
          <a:custGeom>
            <a:avLst/>
            <a:gdLst>
              <a:gd name="txL" fmla="*/ 0 w 5767"/>
              <a:gd name="txT" fmla="*/ 0 h 2730"/>
              <a:gd name="txR" fmla="*/ 5767 w 5767"/>
              <a:gd name="txB" fmla="*/ 2730 h 2730"/>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txL" t="txT" r="txR" b="tx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solidFill>
            <a:srgbClr val="FFFFFF"/>
          </a:solidFill>
          <a:ln w="9525">
            <a:noFill/>
          </a:ln>
        </p:spPr>
        <p:txBody>
          <a:bodyPr/>
          <a:p>
            <a:endParaRPr lang="zh-CN" altLang="en-US"/>
          </a:p>
        </p:txBody>
      </p:sp>
      <p:sp>
        <p:nvSpPr>
          <p:cNvPr id="4101" name="Freeform 30"/>
          <p:cNvSpPr/>
          <p:nvPr/>
        </p:nvSpPr>
        <p:spPr>
          <a:xfrm>
            <a:off x="0" y="0"/>
            <a:ext cx="9153525" cy="1600200"/>
          </a:xfrm>
          <a:custGeom>
            <a:avLst/>
            <a:gdLst>
              <a:gd name="txL" fmla="*/ 0 w 5766"/>
              <a:gd name="txT" fmla="*/ 0 h 1008"/>
              <a:gd name="txR" fmla="*/ 5766 w 5766"/>
              <a:gd name="txB" fmla="*/ 1008 h 1008"/>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txL" t="txT" r="txR" b="tx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solidFill>
            <a:srgbClr val="FFFFFF"/>
          </a:solidFill>
          <a:ln w="9525">
            <a:noFill/>
          </a:ln>
        </p:spPr>
        <p:txBody>
          <a:bodyPr/>
          <a:p>
            <a:endParaRPr lang="zh-CN" altLang="en-US"/>
          </a:p>
        </p:txBody>
      </p:sp>
      <p:sp>
        <p:nvSpPr>
          <p:cNvPr id="4102" name="Freeform 37"/>
          <p:cNvSpPr/>
          <p:nvPr/>
        </p:nvSpPr>
        <p:spPr>
          <a:xfrm>
            <a:off x="3175" y="4562475"/>
            <a:ext cx="9131300" cy="511175"/>
          </a:xfrm>
          <a:custGeom>
            <a:avLst/>
            <a:gdLst>
              <a:gd name="txL" fmla="*/ 0 w 5752"/>
              <a:gd name="txT" fmla="*/ 0 h 444"/>
              <a:gd name="txR" fmla="*/ 5752 w 5752"/>
              <a:gd name="txB" fmla="*/ 444 h 444"/>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txL" t="txT" r="txR" b="tx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ln>
        </p:spPr>
        <p:txBody>
          <a:bodyPr/>
          <a:p>
            <a:endParaRPr lang="zh-CN" altLang="en-US"/>
          </a:p>
        </p:txBody>
      </p:sp>
      <p:pic>
        <p:nvPicPr>
          <p:cNvPr id="4103" name="Picture 52"/>
          <p:cNvPicPr>
            <a:picLocks noChangeAspect="1"/>
          </p:cNvPicPr>
          <p:nvPr/>
        </p:nvPicPr>
        <p:blipFill>
          <a:blip r:embed="rId1"/>
          <a:srcRect l="22408" t="16373" b="27486"/>
          <a:stretch>
            <a:fillRect/>
          </a:stretch>
        </p:blipFill>
        <p:spPr>
          <a:xfrm rot="786797">
            <a:off x="7083425" y="-228600"/>
            <a:ext cx="1906588" cy="1570038"/>
          </a:xfrm>
          <a:prstGeom prst="rect">
            <a:avLst/>
          </a:prstGeom>
          <a:noFill/>
          <a:ln w="9525">
            <a:noFill/>
          </a:ln>
        </p:spPr>
      </p:pic>
      <p:sp>
        <p:nvSpPr>
          <p:cNvPr id="4104" name="Line 53"/>
          <p:cNvSpPr/>
          <p:nvPr/>
        </p:nvSpPr>
        <p:spPr>
          <a:xfrm>
            <a:off x="6000750" y="4941888"/>
            <a:ext cx="2447925" cy="1587"/>
          </a:xfrm>
          <a:prstGeom prst="line">
            <a:avLst/>
          </a:prstGeom>
          <a:ln w="25400" cap="flat" cmpd="sng">
            <a:solidFill>
              <a:srgbClr val="000000"/>
            </a:solidFill>
            <a:prstDash val="sysDot"/>
            <a:headEnd type="none" w="med" len="med"/>
            <a:tailEnd type="oval" w="med" len="med"/>
          </a:ln>
        </p:spPr>
        <p:txBody>
          <a:bodyPr wrap="none" anchor="ctr"/>
          <a:p>
            <a:endParaRPr>
              <a:solidFill>
                <a:srgbClr val="000000"/>
              </a:solidFill>
              <a:latin typeface="Arial" panose="020B0604020202020204" pitchFamily="34" charset="0"/>
              <a:ea typeface="Arial" panose="020B0604020202020204" pitchFamily="34" charset="0"/>
              <a:sym typeface="Arial" panose="020B0604020202020204" pitchFamily="34" charset="0"/>
            </a:endParaRPr>
          </a:p>
        </p:txBody>
      </p:sp>
      <p:sp>
        <p:nvSpPr>
          <p:cNvPr id="4105" name="Line 55"/>
          <p:cNvSpPr/>
          <p:nvPr/>
        </p:nvSpPr>
        <p:spPr>
          <a:xfrm>
            <a:off x="6000750" y="5572125"/>
            <a:ext cx="2447925" cy="0"/>
          </a:xfrm>
          <a:prstGeom prst="line">
            <a:avLst/>
          </a:prstGeom>
          <a:ln w="25400" cap="flat" cmpd="sng">
            <a:solidFill>
              <a:srgbClr val="000000"/>
            </a:solidFill>
            <a:prstDash val="sysDot"/>
            <a:headEnd type="none" w="med" len="med"/>
            <a:tailEnd type="oval" w="med" len="med"/>
          </a:ln>
        </p:spPr>
        <p:txBody>
          <a:bodyPr wrap="none" anchor="ctr"/>
          <a:p>
            <a:endParaRPr>
              <a:solidFill>
                <a:srgbClr val="000000"/>
              </a:solidFill>
              <a:latin typeface="Arial" panose="020B0604020202020204" pitchFamily="34" charset="0"/>
              <a:ea typeface="Arial" panose="020B0604020202020204" pitchFamily="34" charset="0"/>
              <a:sym typeface="Arial" panose="020B0604020202020204" pitchFamily="34" charset="0"/>
            </a:endParaRPr>
          </a:p>
        </p:txBody>
      </p:sp>
      <p:sp>
        <p:nvSpPr>
          <p:cNvPr id="4106" name="TextBox 38"/>
          <p:cNvSpPr/>
          <p:nvPr/>
        </p:nvSpPr>
        <p:spPr>
          <a:xfrm>
            <a:off x="642938" y="1857375"/>
            <a:ext cx="8072437" cy="1322070"/>
          </a:xfrm>
          <a:prstGeom prst="rect">
            <a:avLst/>
          </a:prstGeom>
          <a:noFill/>
          <a:ln w="9525">
            <a:noFill/>
          </a:ln>
        </p:spPr>
        <p:txBody>
          <a:bodyPr wrap="square">
            <a:spAutoFit/>
          </a:bodyPr>
          <a:p>
            <a:pPr algn="ctr"/>
            <a:r>
              <a:rPr lang="zh-CN" altLang="en-US" sz="4000" b="1" dirty="0">
                <a:solidFill>
                  <a:srgbClr val="000000"/>
                </a:solidFill>
                <a:latin typeface="Arial" panose="020B0604020202020204" pitchFamily="34" charset="0"/>
                <a:cs typeface="Arial" panose="020B0604020202020204" pitchFamily="34" charset="0"/>
                <a:sym typeface="Arial" panose="020B0604020202020204" pitchFamily="34" charset="0"/>
              </a:rPr>
              <a:t>基于</a:t>
            </a:r>
            <a:r>
              <a:rPr lang="en-US" altLang="zh-CN" sz="4000" b="1" dirty="0">
                <a:solidFill>
                  <a:srgbClr val="000000"/>
                </a:solidFill>
                <a:latin typeface="Arial" panose="020B0604020202020204" pitchFamily="34" charset="0"/>
                <a:cs typeface="Arial" panose="020B0604020202020204" pitchFamily="34" charset="0"/>
                <a:sym typeface="Arial" panose="020B0604020202020204" pitchFamily="34" charset="0"/>
              </a:rPr>
              <a:t>STM32</a:t>
            </a:r>
            <a:r>
              <a:rPr lang="zh-CN" altLang="en-US" sz="4000" b="1" dirty="0">
                <a:solidFill>
                  <a:srgbClr val="000000"/>
                </a:solidFill>
                <a:latin typeface="Arial" panose="020B0604020202020204" pitchFamily="34" charset="0"/>
                <a:cs typeface="Arial" panose="020B0604020202020204" pitchFamily="34" charset="0"/>
                <a:sym typeface="Arial" panose="020B0604020202020204" pitchFamily="34" charset="0"/>
              </a:rPr>
              <a:t>的便携式室内甲醛检测系统的设计与实现</a:t>
            </a:r>
            <a:endParaRPr lang="zh-CN" altLang="en-US" sz="4000" b="1"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111" name="TextBox 50"/>
          <p:cNvSpPr/>
          <p:nvPr/>
        </p:nvSpPr>
        <p:spPr>
          <a:xfrm>
            <a:off x="285750" y="857250"/>
            <a:ext cx="1714500" cy="523875"/>
          </a:xfrm>
          <a:prstGeom prst="rect">
            <a:avLst/>
          </a:prstGeom>
          <a:noFill/>
          <a:ln w="9525">
            <a:noFill/>
          </a:ln>
        </p:spPr>
        <p:txBody>
          <a:bodyPr wrap="square">
            <a:spAutoFit/>
          </a:bodyPr>
          <a:p>
            <a:r>
              <a:rPr lang="zh-CN" altLang="en-US" sz="2800" dirty="0">
                <a:solidFill>
                  <a:srgbClr val="000000"/>
                </a:solidFill>
                <a:latin typeface="隶书" pitchFamily="1" charset="-122"/>
                <a:ea typeface="隶书" pitchFamily="1" charset="-122"/>
                <a:sym typeface="隶书" pitchFamily="1" charset="-122"/>
              </a:rPr>
              <a:t>开题报告</a:t>
            </a:r>
            <a:endParaRPr lang="zh-CN" altLang="en-US" dirty="0"/>
          </a:p>
        </p:txBody>
      </p:sp>
      <p:sp>
        <p:nvSpPr>
          <p:cNvPr id="4112" name="饼形 52"/>
          <p:cNvSpPr/>
          <p:nvPr/>
        </p:nvSpPr>
        <p:spPr>
          <a:xfrm rot="2632766">
            <a:off x="1990725" y="847725"/>
            <a:ext cx="642938" cy="642938"/>
          </a:xfrm>
          <a:custGeom>
            <a:avLst/>
            <a:gdLst>
              <a:gd name="txL" fmla="*/ 0 w 1013"/>
              <a:gd name="txT" fmla="*/ 0 h 1013"/>
              <a:gd name="txR" fmla="*/ 1013 w 1013"/>
              <a:gd name="txB" fmla="*/ 1013 h 1013"/>
            </a:gdLst>
            <a:ahLst/>
            <a:cxnLst/>
            <a:rect l="txL" t="txT" r="txR" b="txB"/>
            <a:pathLst>
              <a:path w="1013" h="1013">
                <a:moveTo>
                  <a:pt x="1013" y="506"/>
                </a:moveTo>
                <a:arcTo wR="506" hR="506" stAng="0" swAng="16200000"/>
                <a:lnTo>
                  <a:pt x="506" y="506"/>
                </a:lnTo>
                <a:close/>
              </a:path>
            </a:pathLst>
          </a:custGeom>
          <a:solidFill>
            <a:srgbClr val="58675C"/>
          </a:solidFill>
          <a:ln w="25400" cap="flat" cmpd="sng">
            <a:solidFill>
              <a:srgbClr val="90A59B"/>
            </a:solidFill>
            <a:prstDash val="solid"/>
            <a:headEnd type="none" w="med" len="med"/>
            <a:tailEnd type="none" w="med" len="med"/>
          </a:ln>
        </p:spPr>
        <p:txBody>
          <a:bodyPr/>
          <a:p>
            <a:endParaRPr lang="zh-CN" altLang="en-US"/>
          </a:p>
        </p:txBody>
      </p:sp>
      <p:sp>
        <p:nvSpPr>
          <p:cNvPr id="4113" name="矩形 54"/>
          <p:cNvSpPr/>
          <p:nvPr/>
        </p:nvSpPr>
        <p:spPr>
          <a:xfrm>
            <a:off x="2571750" y="857250"/>
            <a:ext cx="714375" cy="646113"/>
          </a:xfrm>
          <a:prstGeom prst="rect">
            <a:avLst/>
          </a:prstGeom>
          <a:noFill/>
          <a:ln w="9525">
            <a:noFill/>
          </a:ln>
        </p:spPr>
        <p:txBody>
          <a:bodyPr wrap="square">
            <a:spAutoFit/>
          </a:bodyPr>
          <a:p>
            <a:pPr algn="ctr"/>
            <a:r>
              <a:rPr lang="zh-CN" altLang="en-US" sz="3600" dirty="0">
                <a:solidFill>
                  <a:srgbClr val="1987B8"/>
                </a:solidFill>
                <a:latin typeface="华文彩云" pitchFamily="2" charset="-122"/>
                <a:ea typeface="华文彩云" pitchFamily="2" charset="-122"/>
                <a:sym typeface="Arial" panose="020B0604020202020204" pitchFamily="34" charset="0"/>
              </a:rPr>
              <a:t>之</a:t>
            </a:r>
            <a:endParaRPr lang="zh-CN" altLang="en-US" dirty="0"/>
          </a:p>
        </p:txBody>
      </p:sp>
      <p:grpSp>
        <p:nvGrpSpPr>
          <p:cNvPr id="4114" name="组合 4113"/>
          <p:cNvGrpSpPr/>
          <p:nvPr/>
        </p:nvGrpSpPr>
        <p:grpSpPr>
          <a:xfrm>
            <a:off x="857250" y="5072063"/>
            <a:ext cx="1676400" cy="1093787"/>
            <a:chOff x="0" y="0"/>
            <a:chExt cx="618" cy="403"/>
          </a:xfrm>
        </p:grpSpPr>
        <p:sp>
          <p:nvSpPr>
            <p:cNvPr id="4115" name="Freeform 36"/>
            <p:cNvSpPr/>
            <p:nvPr/>
          </p:nvSpPr>
          <p:spPr>
            <a:xfrm>
              <a:off x="0" y="181"/>
              <a:ext cx="81" cy="87"/>
            </a:xfrm>
            <a:custGeom>
              <a:avLst/>
              <a:gdLst>
                <a:gd name="txL" fmla="*/ 0 w 108"/>
                <a:gd name="txT" fmla="*/ 0 h 87"/>
                <a:gd name="txR" fmla="*/ 108 w 108"/>
                <a:gd name="txB" fmla="*/ 87 h 87"/>
              </a:gdLst>
              <a:ahLst/>
              <a:cxnLst>
                <a:cxn ang="0">
                  <a:pos x="78" y="8"/>
                </a:cxn>
                <a:cxn ang="0">
                  <a:pos x="9" y="18"/>
                </a:cxn>
                <a:cxn ang="0">
                  <a:pos x="0" y="41"/>
                </a:cxn>
                <a:cxn ang="0">
                  <a:pos x="36" y="87"/>
                </a:cxn>
                <a:cxn ang="0">
                  <a:pos x="90" y="81"/>
                </a:cxn>
                <a:cxn ang="0">
                  <a:pos x="105" y="63"/>
                </a:cxn>
                <a:cxn ang="0">
                  <a:pos x="78" y="8"/>
                </a:cxn>
              </a:cxnLst>
              <a:rect l="txL" t="txT" r="txR" b="tx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headEnd type="none" w="med" len="med"/>
              <a:tailEnd type="none" w="med" len="med"/>
            </a:ln>
          </p:spPr>
          <p:txBody>
            <a:bodyPr/>
            <a:p>
              <a:endParaRPr lang="zh-CN" altLang="en-US"/>
            </a:p>
          </p:txBody>
        </p:sp>
        <p:sp>
          <p:nvSpPr>
            <p:cNvPr id="4116" name="Freeform 37"/>
            <p:cNvSpPr/>
            <p:nvPr/>
          </p:nvSpPr>
          <p:spPr>
            <a:xfrm>
              <a:off x="0" y="316"/>
              <a:ext cx="81" cy="87"/>
            </a:xfrm>
            <a:custGeom>
              <a:avLst/>
              <a:gdLst>
                <a:gd name="txL" fmla="*/ 0 w 108"/>
                <a:gd name="txT" fmla="*/ 0 h 87"/>
                <a:gd name="txR" fmla="*/ 108 w 108"/>
                <a:gd name="txB" fmla="*/ 87 h 87"/>
              </a:gdLst>
              <a:ahLst/>
              <a:cxnLst>
                <a:cxn ang="0">
                  <a:pos x="78" y="8"/>
                </a:cxn>
                <a:cxn ang="0">
                  <a:pos x="9" y="18"/>
                </a:cxn>
                <a:cxn ang="0">
                  <a:pos x="0" y="41"/>
                </a:cxn>
                <a:cxn ang="0">
                  <a:pos x="36" y="87"/>
                </a:cxn>
                <a:cxn ang="0">
                  <a:pos x="90" y="81"/>
                </a:cxn>
                <a:cxn ang="0">
                  <a:pos x="105" y="63"/>
                </a:cxn>
                <a:cxn ang="0">
                  <a:pos x="78" y="8"/>
                </a:cxn>
              </a:cxnLst>
              <a:rect l="txL" t="txT" r="txR" b="tx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headEnd type="none" w="med" len="med"/>
              <a:tailEnd type="none" w="med" len="med"/>
            </a:ln>
          </p:spPr>
          <p:txBody>
            <a:bodyPr/>
            <a:p>
              <a:endParaRPr lang="zh-CN" altLang="en-US"/>
            </a:p>
          </p:txBody>
        </p:sp>
        <p:sp>
          <p:nvSpPr>
            <p:cNvPr id="4117" name="Freeform 38"/>
            <p:cNvSpPr/>
            <p:nvPr/>
          </p:nvSpPr>
          <p:spPr>
            <a:xfrm>
              <a:off x="136" y="177"/>
              <a:ext cx="80" cy="79"/>
            </a:xfrm>
            <a:custGeom>
              <a:avLst/>
              <a:gdLst>
                <a:gd name="txL" fmla="*/ 0 w 100"/>
                <a:gd name="txT" fmla="*/ 0 h 90"/>
                <a:gd name="txR" fmla="*/ 100 w 100"/>
                <a:gd name="txB" fmla="*/ 90 h 90"/>
              </a:gdLst>
              <a:ahLst/>
              <a:cxnLst>
                <a:cxn ang="0">
                  <a:pos x="100" y="0"/>
                </a:cxn>
                <a:cxn ang="0">
                  <a:pos x="22" y="77"/>
                </a:cxn>
                <a:cxn ang="0">
                  <a:pos x="0" y="80"/>
                </a:cxn>
              </a:cxnLst>
              <a:rect l="txL" t="txT" r="txR" b="tx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headEnd type="none" w="med" len="med"/>
              <a:tailEnd type="none" w="med" len="med"/>
            </a:ln>
          </p:spPr>
          <p:txBody>
            <a:bodyPr/>
            <a:p>
              <a:endParaRPr lang="zh-CN" altLang="en-US"/>
            </a:p>
          </p:txBody>
        </p:sp>
        <p:sp>
          <p:nvSpPr>
            <p:cNvPr id="4118" name="Freeform 39"/>
            <p:cNvSpPr/>
            <p:nvPr/>
          </p:nvSpPr>
          <p:spPr>
            <a:xfrm>
              <a:off x="148" y="184"/>
              <a:ext cx="60" cy="62"/>
            </a:xfrm>
            <a:custGeom>
              <a:avLst/>
              <a:gdLst>
                <a:gd name="txL" fmla="*/ 0 w 60"/>
                <a:gd name="txT" fmla="*/ 0 h 62"/>
                <a:gd name="txR" fmla="*/ 60 w 60"/>
                <a:gd name="txB" fmla="*/ 62 h 62"/>
              </a:gdLst>
              <a:ahLst/>
              <a:cxnLst>
                <a:cxn ang="0">
                  <a:pos x="0" y="0"/>
                </a:cxn>
                <a:cxn ang="0">
                  <a:pos x="29" y="23"/>
                </a:cxn>
                <a:cxn ang="0">
                  <a:pos x="60" y="62"/>
                </a:cxn>
              </a:cxnLst>
              <a:rect l="txL" t="txT" r="txR" b="tx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headEnd type="none" w="med" len="med"/>
              <a:tailEnd type="none" w="med" len="med"/>
            </a:ln>
          </p:spPr>
          <p:txBody>
            <a:bodyPr/>
            <a:p>
              <a:endParaRPr lang="zh-CN" altLang="en-US"/>
            </a:p>
          </p:txBody>
        </p:sp>
        <p:grpSp>
          <p:nvGrpSpPr>
            <p:cNvPr id="4119" name="组合 4118"/>
            <p:cNvGrpSpPr/>
            <p:nvPr/>
          </p:nvGrpSpPr>
          <p:grpSpPr>
            <a:xfrm>
              <a:off x="196" y="0"/>
              <a:ext cx="422" cy="337"/>
              <a:chOff x="0" y="0"/>
              <a:chExt cx="422" cy="337"/>
            </a:xfrm>
          </p:grpSpPr>
          <p:sp>
            <p:nvSpPr>
              <p:cNvPr id="4120" name="Freeform 41"/>
              <p:cNvSpPr/>
              <p:nvPr/>
            </p:nvSpPr>
            <p:spPr>
              <a:xfrm>
                <a:off x="306" y="0"/>
                <a:ext cx="116" cy="117"/>
              </a:xfrm>
              <a:custGeom>
                <a:avLst/>
                <a:gdLst>
                  <a:gd name="txL" fmla="*/ 0 w 116"/>
                  <a:gd name="txT" fmla="*/ 0 h 117"/>
                  <a:gd name="txR" fmla="*/ 116 w 116"/>
                  <a:gd name="txB" fmla="*/ 117 h 117"/>
                </a:gdLst>
                <a:ahLst/>
                <a:cxnLst>
                  <a:cxn ang="0">
                    <a:pos x="12" y="0"/>
                  </a:cxn>
                  <a:cxn ang="0">
                    <a:pos x="0" y="67"/>
                  </a:cxn>
                  <a:cxn ang="0">
                    <a:pos x="53" y="117"/>
                  </a:cxn>
                  <a:cxn ang="0">
                    <a:pos x="108" y="105"/>
                  </a:cxn>
                  <a:cxn ang="0">
                    <a:pos x="116" y="54"/>
                  </a:cxn>
                  <a:cxn ang="0">
                    <a:pos x="65" y="0"/>
                  </a:cxn>
                  <a:cxn ang="0">
                    <a:pos x="12" y="0"/>
                  </a:cxn>
                </a:cxnLst>
                <a:rect l="txL" t="txT" r="txR" b="tx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7000"/>
                  </a:srgbClr>
                </a:solidFill>
                <a:prstDash val="solid"/>
                <a:headEnd type="none" w="med" len="med"/>
                <a:tailEnd type="none" w="med" len="med"/>
              </a:ln>
            </p:spPr>
            <p:txBody>
              <a:bodyPr/>
              <a:p>
                <a:endParaRPr lang="zh-CN" altLang="en-US"/>
              </a:p>
            </p:txBody>
          </p:sp>
          <p:sp>
            <p:nvSpPr>
              <p:cNvPr id="4121" name="Freeform 42"/>
              <p:cNvSpPr/>
              <p:nvPr/>
            </p:nvSpPr>
            <p:spPr>
              <a:xfrm>
                <a:off x="90" y="66"/>
                <a:ext cx="273" cy="228"/>
              </a:xfrm>
              <a:custGeom>
                <a:avLst/>
                <a:gdLst>
                  <a:gd name="txL" fmla="*/ 0 w 273"/>
                  <a:gd name="txT" fmla="*/ 0 h 228"/>
                  <a:gd name="txR" fmla="*/ 273 w 273"/>
                  <a:gd name="txB" fmla="*/ 228 h 228"/>
                </a:gdLst>
                <a:ahLst/>
                <a:cxnLst>
                  <a:cxn ang="0">
                    <a:pos x="0" y="169"/>
                  </a:cxn>
                  <a:cxn ang="0">
                    <a:pos x="45" y="228"/>
                  </a:cxn>
                  <a:cxn ang="0">
                    <a:pos x="273" y="49"/>
                  </a:cxn>
                  <a:cxn ang="0">
                    <a:pos x="215" y="0"/>
                  </a:cxn>
                  <a:cxn ang="0">
                    <a:pos x="0" y="169"/>
                  </a:cxn>
                </a:cxnLst>
                <a:rect l="txL" t="txT" r="txR" b="txB"/>
                <a:pathLst>
                  <a:path w="273" h="228">
                    <a:moveTo>
                      <a:pt x="0" y="169"/>
                    </a:moveTo>
                    <a:lnTo>
                      <a:pt x="45" y="228"/>
                    </a:lnTo>
                    <a:lnTo>
                      <a:pt x="273" y="49"/>
                    </a:lnTo>
                    <a:lnTo>
                      <a:pt x="215" y="0"/>
                    </a:lnTo>
                    <a:lnTo>
                      <a:pt x="0" y="169"/>
                    </a:lnTo>
                    <a:close/>
                  </a:path>
                </a:pathLst>
              </a:custGeom>
              <a:noFill/>
              <a:ln w="9525" cap="flat" cmpd="sng">
                <a:solidFill>
                  <a:srgbClr val="FFFFFF">
                    <a:alpha val="37000"/>
                  </a:srgbClr>
                </a:solidFill>
                <a:prstDash val="solid"/>
                <a:headEnd type="none" w="med" len="med"/>
                <a:tailEnd type="none" w="med" len="med"/>
              </a:ln>
            </p:spPr>
            <p:txBody>
              <a:bodyPr/>
              <a:p>
                <a:endParaRPr lang="zh-CN" altLang="en-US"/>
              </a:p>
            </p:txBody>
          </p:sp>
          <p:sp>
            <p:nvSpPr>
              <p:cNvPr id="4122" name="Freeform 43"/>
              <p:cNvSpPr/>
              <p:nvPr/>
            </p:nvSpPr>
            <p:spPr>
              <a:xfrm>
                <a:off x="90" y="0"/>
                <a:ext cx="228" cy="237"/>
              </a:xfrm>
              <a:custGeom>
                <a:avLst/>
                <a:gdLst>
                  <a:gd name="txL" fmla="*/ 0 w 228"/>
                  <a:gd name="txT" fmla="*/ 0 h 237"/>
                  <a:gd name="txR" fmla="*/ 228 w 228"/>
                  <a:gd name="txB" fmla="*/ 237 h 237"/>
                </a:gdLst>
                <a:ahLst/>
                <a:cxnLst>
                  <a:cxn ang="0">
                    <a:pos x="21" y="172"/>
                  </a:cxn>
                  <a:cxn ang="0">
                    <a:pos x="0" y="237"/>
                  </a:cxn>
                  <a:cxn ang="0">
                    <a:pos x="219" y="64"/>
                  </a:cxn>
                  <a:cxn ang="0">
                    <a:pos x="228" y="0"/>
                  </a:cxn>
                  <a:cxn ang="0">
                    <a:pos x="21" y="172"/>
                  </a:cxn>
                </a:cxnLst>
                <a:rect l="txL" t="txT" r="txR" b="txB"/>
                <a:pathLst>
                  <a:path w="228" h="237">
                    <a:moveTo>
                      <a:pt x="21" y="172"/>
                    </a:moveTo>
                    <a:lnTo>
                      <a:pt x="0" y="237"/>
                    </a:lnTo>
                    <a:lnTo>
                      <a:pt x="219" y="64"/>
                    </a:lnTo>
                    <a:lnTo>
                      <a:pt x="228" y="0"/>
                    </a:lnTo>
                    <a:lnTo>
                      <a:pt x="21" y="172"/>
                    </a:lnTo>
                    <a:close/>
                  </a:path>
                </a:pathLst>
              </a:custGeom>
              <a:solidFill>
                <a:srgbClr val="FFFFFF">
                  <a:alpha val="37999"/>
                </a:srgbClr>
              </a:solidFill>
              <a:ln w="9525" cap="flat" cmpd="sng">
                <a:solidFill>
                  <a:srgbClr val="FFFFFF">
                    <a:alpha val="37000"/>
                  </a:srgbClr>
                </a:solidFill>
                <a:prstDash val="solid"/>
                <a:headEnd type="none" w="med" len="med"/>
                <a:tailEnd type="none" w="med" len="med"/>
              </a:ln>
            </p:spPr>
            <p:txBody>
              <a:bodyPr/>
              <a:p>
                <a:endParaRPr lang="zh-CN" altLang="en-US"/>
              </a:p>
            </p:txBody>
          </p:sp>
          <p:sp>
            <p:nvSpPr>
              <p:cNvPr id="4123" name="Freeform 44"/>
              <p:cNvSpPr/>
              <p:nvPr/>
            </p:nvSpPr>
            <p:spPr>
              <a:xfrm>
                <a:off x="135" y="105"/>
                <a:ext cx="281" cy="189"/>
              </a:xfrm>
              <a:custGeom>
                <a:avLst/>
                <a:gdLst>
                  <a:gd name="txL" fmla="*/ 0 w 281"/>
                  <a:gd name="txT" fmla="*/ 0 h 189"/>
                  <a:gd name="txR" fmla="*/ 281 w 281"/>
                  <a:gd name="txB" fmla="*/ 189 h 189"/>
                </a:gdLst>
                <a:ahLst/>
                <a:cxnLst>
                  <a:cxn ang="0">
                    <a:pos x="63" y="178"/>
                  </a:cxn>
                  <a:cxn ang="0">
                    <a:pos x="0" y="189"/>
                  </a:cxn>
                  <a:cxn ang="0">
                    <a:pos x="227" y="10"/>
                  </a:cxn>
                  <a:cxn ang="0">
                    <a:pos x="281" y="0"/>
                  </a:cxn>
                  <a:cxn ang="0">
                    <a:pos x="63" y="178"/>
                  </a:cxn>
                </a:cxnLst>
                <a:rect l="txL" t="txT" r="txR" b="txB"/>
                <a:pathLst>
                  <a:path w="281" h="189">
                    <a:moveTo>
                      <a:pt x="63" y="178"/>
                    </a:moveTo>
                    <a:lnTo>
                      <a:pt x="0" y="189"/>
                    </a:lnTo>
                    <a:lnTo>
                      <a:pt x="227" y="10"/>
                    </a:lnTo>
                    <a:lnTo>
                      <a:pt x="281" y="0"/>
                    </a:lnTo>
                    <a:lnTo>
                      <a:pt x="63" y="178"/>
                    </a:lnTo>
                    <a:close/>
                  </a:path>
                </a:pathLst>
              </a:custGeom>
              <a:solidFill>
                <a:srgbClr val="FFFFFF">
                  <a:alpha val="37999"/>
                </a:srgbClr>
              </a:solidFill>
              <a:ln w="9525" cap="flat" cmpd="sng">
                <a:solidFill>
                  <a:srgbClr val="FFFFFF">
                    <a:alpha val="37000"/>
                  </a:srgbClr>
                </a:solidFill>
                <a:prstDash val="solid"/>
                <a:headEnd type="none" w="med" len="med"/>
                <a:tailEnd type="none" w="med" len="med"/>
              </a:ln>
            </p:spPr>
            <p:txBody>
              <a:bodyPr/>
              <a:p>
                <a:endParaRPr lang="zh-CN" altLang="en-US"/>
              </a:p>
            </p:txBody>
          </p:sp>
          <p:sp>
            <p:nvSpPr>
              <p:cNvPr id="4124" name="Freeform 45"/>
              <p:cNvSpPr/>
              <p:nvPr/>
            </p:nvSpPr>
            <p:spPr>
              <a:xfrm>
                <a:off x="21" y="168"/>
                <a:ext cx="161" cy="163"/>
              </a:xfrm>
              <a:custGeom>
                <a:avLst/>
                <a:gdLst>
                  <a:gd name="txL" fmla="*/ 0 w 161"/>
                  <a:gd name="txT" fmla="*/ 0 h 163"/>
                  <a:gd name="txR" fmla="*/ 161 w 161"/>
                  <a:gd name="txB" fmla="*/ 163 h 163"/>
                </a:gdLst>
                <a:ahLst/>
                <a:cxnLst>
                  <a:cxn ang="0">
                    <a:pos x="0" y="135"/>
                  </a:cxn>
                  <a:cxn ang="0">
                    <a:pos x="18" y="163"/>
                  </a:cxn>
                  <a:cxn ang="0">
                    <a:pos x="161" y="120"/>
                  </a:cxn>
                  <a:cxn ang="0">
                    <a:pos x="114" y="124"/>
                  </a:cxn>
                  <a:cxn ang="0">
                    <a:pos x="69" y="67"/>
                  </a:cxn>
                  <a:cxn ang="0">
                    <a:pos x="90" y="0"/>
                  </a:cxn>
                  <a:cxn ang="0">
                    <a:pos x="0" y="135"/>
                  </a:cxn>
                </a:cxnLst>
                <a:rect l="txL" t="txT" r="txR" b="tx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7000"/>
                  </a:srgbClr>
                </a:solidFill>
                <a:prstDash val="solid"/>
                <a:headEnd type="none" w="med" len="med"/>
                <a:tailEnd type="none" w="med" len="med"/>
              </a:ln>
            </p:spPr>
            <p:txBody>
              <a:bodyPr/>
              <a:p>
                <a:endParaRPr lang="zh-CN" altLang="en-US"/>
              </a:p>
            </p:txBody>
          </p:sp>
          <p:sp>
            <p:nvSpPr>
              <p:cNvPr id="4125" name="Freeform 46"/>
              <p:cNvSpPr/>
              <p:nvPr/>
            </p:nvSpPr>
            <p:spPr>
              <a:xfrm>
                <a:off x="0" y="304"/>
                <a:ext cx="39" cy="33"/>
              </a:xfrm>
              <a:custGeom>
                <a:avLst/>
                <a:gdLst>
                  <a:gd name="txL" fmla="*/ 0 w 39"/>
                  <a:gd name="txT" fmla="*/ 0 h 33"/>
                  <a:gd name="txR" fmla="*/ 39 w 39"/>
                  <a:gd name="txB" fmla="*/ 33 h 33"/>
                </a:gdLst>
                <a:ahLst/>
                <a:cxnLst>
                  <a:cxn ang="0">
                    <a:pos x="27" y="0"/>
                  </a:cxn>
                  <a:cxn ang="0">
                    <a:pos x="0" y="33"/>
                  </a:cxn>
                  <a:cxn ang="0">
                    <a:pos x="39" y="25"/>
                  </a:cxn>
                  <a:cxn ang="0">
                    <a:pos x="27" y="0"/>
                  </a:cxn>
                </a:cxnLst>
                <a:rect l="txL" t="txT" r="txR" b="txB"/>
                <a:pathLst>
                  <a:path w="39" h="33">
                    <a:moveTo>
                      <a:pt x="27" y="0"/>
                    </a:moveTo>
                    <a:lnTo>
                      <a:pt x="0" y="33"/>
                    </a:lnTo>
                    <a:lnTo>
                      <a:pt x="39" y="25"/>
                    </a:lnTo>
                    <a:lnTo>
                      <a:pt x="27" y="0"/>
                    </a:lnTo>
                    <a:close/>
                  </a:path>
                </a:pathLst>
              </a:custGeom>
              <a:solidFill>
                <a:srgbClr val="FFFFFF">
                  <a:alpha val="37999"/>
                </a:srgbClr>
              </a:solidFill>
              <a:ln w="9525">
                <a:noFill/>
              </a:ln>
            </p:spPr>
            <p:txBody>
              <a:bodyPr/>
              <a:p>
                <a:endParaRPr lang="zh-CN" altLang="en-US"/>
              </a:p>
            </p:txBody>
          </p:sp>
          <p:sp>
            <p:nvSpPr>
              <p:cNvPr id="4126" name="Line 47"/>
              <p:cNvSpPr/>
              <p:nvPr/>
            </p:nvSpPr>
            <p:spPr>
              <a:xfrm flipV="1">
                <a:off x="29" y="234"/>
                <a:ext cx="66" cy="72"/>
              </a:xfrm>
              <a:prstGeom prst="line">
                <a:avLst/>
              </a:prstGeom>
              <a:ln w="9525" cap="flat" cmpd="sng">
                <a:solidFill>
                  <a:srgbClr val="FFFFFF">
                    <a:alpha val="37000"/>
                  </a:srgbClr>
                </a:solidFill>
                <a:prstDash val="solid"/>
                <a:headEnd type="none" w="med" len="med"/>
                <a:tailEnd type="none" w="med" len="med"/>
              </a:ln>
            </p:spPr>
            <p:txBody>
              <a:bodyPr wrap="none" anchor="ctr"/>
              <a:p>
                <a:endParaRPr>
                  <a:solidFill>
                    <a:srgbClr val="000000"/>
                  </a:solidFill>
                  <a:latin typeface="Arial" panose="020B0604020202020204" pitchFamily="34" charset="0"/>
                  <a:ea typeface="Arial" panose="020B0604020202020204" pitchFamily="34" charset="0"/>
                  <a:sym typeface="Arial" panose="020B0604020202020204" pitchFamily="34" charset="0"/>
                </a:endParaRPr>
              </a:p>
            </p:txBody>
          </p:sp>
          <p:sp>
            <p:nvSpPr>
              <p:cNvPr id="4127" name="Line 48"/>
              <p:cNvSpPr/>
              <p:nvPr/>
            </p:nvSpPr>
            <p:spPr>
              <a:xfrm flipV="1">
                <a:off x="38" y="291"/>
                <a:ext cx="100" cy="34"/>
              </a:xfrm>
              <a:prstGeom prst="line">
                <a:avLst/>
              </a:prstGeom>
              <a:ln w="9525" cap="flat" cmpd="sng">
                <a:solidFill>
                  <a:srgbClr val="FFFFFF">
                    <a:alpha val="37000"/>
                  </a:srgbClr>
                </a:solidFill>
                <a:prstDash val="solid"/>
                <a:headEnd type="none" w="med" len="med"/>
                <a:tailEnd type="none" w="med" len="med"/>
              </a:ln>
            </p:spPr>
            <p:txBody>
              <a:bodyPr wrap="none" anchor="ctr"/>
              <a:p>
                <a:endParaRPr>
                  <a:solidFill>
                    <a:srgbClr val="000000"/>
                  </a:solidFill>
                  <a:latin typeface="Arial" panose="020B0604020202020204" pitchFamily="34" charset="0"/>
                  <a:ea typeface="Arial" panose="020B0604020202020204" pitchFamily="34" charset="0"/>
                  <a:sym typeface="Arial" panose="020B0604020202020204" pitchFamily="34" charset="0"/>
                </a:endParaRPr>
              </a:p>
            </p:txBody>
          </p:sp>
          <p:sp>
            <p:nvSpPr>
              <p:cNvPr id="4128" name="Oval 49"/>
              <p:cNvSpPr/>
              <p:nvPr/>
            </p:nvSpPr>
            <p:spPr>
              <a:xfrm rot="1507387">
                <a:off x="348" y="39"/>
                <a:ext cx="43" cy="27"/>
              </a:xfrm>
              <a:prstGeom prst="ellipse">
                <a:avLst/>
              </a:prstGeom>
              <a:solidFill>
                <a:srgbClr val="FFFFFF">
                  <a:alpha val="37999"/>
                </a:srgbClr>
              </a:solidFill>
              <a:ln w="9525">
                <a:noFill/>
              </a:ln>
            </p:spPr>
            <p:txBody>
              <a:bodyPr wrap="none" anchor="ctr"/>
              <a:p>
                <a:endParaRPr>
                  <a:solidFill>
                    <a:srgbClr val="000000"/>
                  </a:solidFill>
                  <a:latin typeface="Arial" panose="020B0604020202020204" pitchFamily="34" charset="0"/>
                  <a:ea typeface="Arial" panose="020B0604020202020204" pitchFamily="34" charset="0"/>
                  <a:sym typeface="Arial" panose="020B0604020202020204" pitchFamily="34" charset="0"/>
                </a:endParaRPr>
              </a:p>
            </p:txBody>
          </p:sp>
        </p:grpSp>
        <p:sp>
          <p:nvSpPr>
            <p:cNvPr id="4129" name="Freeform 50"/>
            <p:cNvSpPr/>
            <p:nvPr/>
          </p:nvSpPr>
          <p:spPr>
            <a:xfrm>
              <a:off x="134" y="312"/>
              <a:ext cx="80" cy="79"/>
            </a:xfrm>
            <a:custGeom>
              <a:avLst/>
              <a:gdLst>
                <a:gd name="txL" fmla="*/ 0 w 100"/>
                <a:gd name="txT" fmla="*/ 0 h 90"/>
                <a:gd name="txR" fmla="*/ 100 w 100"/>
                <a:gd name="txB" fmla="*/ 90 h 90"/>
              </a:gdLst>
              <a:ahLst/>
              <a:cxnLst>
                <a:cxn ang="0">
                  <a:pos x="100" y="0"/>
                </a:cxn>
                <a:cxn ang="0">
                  <a:pos x="22" y="77"/>
                </a:cxn>
                <a:cxn ang="0">
                  <a:pos x="0" y="80"/>
                </a:cxn>
              </a:cxnLst>
              <a:rect l="txL" t="txT" r="txR" b="tx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headEnd type="none" w="med" len="med"/>
              <a:tailEnd type="none" w="med" len="med"/>
            </a:ln>
          </p:spPr>
          <p:txBody>
            <a:bodyPr/>
            <a:p>
              <a:endParaRPr lang="zh-CN" altLang="en-US"/>
            </a:p>
          </p:txBody>
        </p:sp>
      </p:grpSp>
      <p:grpSp>
        <p:nvGrpSpPr>
          <p:cNvPr id="4130" name="组合 4129"/>
          <p:cNvGrpSpPr/>
          <p:nvPr/>
        </p:nvGrpSpPr>
        <p:grpSpPr>
          <a:xfrm>
            <a:off x="714375" y="3500438"/>
            <a:ext cx="2971800" cy="1606550"/>
            <a:chOff x="0" y="0"/>
            <a:chExt cx="2971794" cy="1606550"/>
          </a:xfrm>
        </p:grpSpPr>
        <p:grpSp>
          <p:nvGrpSpPr>
            <p:cNvPr id="4131" name="组合 4130"/>
            <p:cNvGrpSpPr/>
            <p:nvPr/>
          </p:nvGrpSpPr>
          <p:grpSpPr>
            <a:xfrm>
              <a:off x="1295397" y="0"/>
              <a:ext cx="1676397" cy="1093788"/>
              <a:chOff x="0" y="0"/>
              <a:chExt cx="618" cy="403"/>
            </a:xfrm>
          </p:grpSpPr>
          <p:sp>
            <p:nvSpPr>
              <p:cNvPr id="4132" name="Freeform 36"/>
              <p:cNvSpPr/>
              <p:nvPr/>
            </p:nvSpPr>
            <p:spPr>
              <a:xfrm>
                <a:off x="0" y="181"/>
                <a:ext cx="81" cy="87"/>
              </a:xfrm>
              <a:custGeom>
                <a:avLst/>
                <a:gdLst>
                  <a:gd name="txL" fmla="*/ 0 w 108"/>
                  <a:gd name="txT" fmla="*/ 0 h 87"/>
                  <a:gd name="txR" fmla="*/ 108 w 108"/>
                  <a:gd name="txB" fmla="*/ 87 h 87"/>
                </a:gdLst>
                <a:ahLst/>
                <a:cxnLst>
                  <a:cxn ang="0">
                    <a:pos x="78" y="8"/>
                  </a:cxn>
                  <a:cxn ang="0">
                    <a:pos x="9" y="18"/>
                  </a:cxn>
                  <a:cxn ang="0">
                    <a:pos x="0" y="41"/>
                  </a:cxn>
                  <a:cxn ang="0">
                    <a:pos x="36" y="87"/>
                  </a:cxn>
                  <a:cxn ang="0">
                    <a:pos x="90" y="81"/>
                  </a:cxn>
                  <a:cxn ang="0">
                    <a:pos x="105" y="63"/>
                  </a:cxn>
                  <a:cxn ang="0">
                    <a:pos x="78" y="8"/>
                  </a:cxn>
                </a:cxnLst>
                <a:rect l="txL" t="txT" r="txR" b="tx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headEnd type="none" w="med" len="med"/>
                <a:tailEnd type="none" w="med" len="med"/>
              </a:ln>
            </p:spPr>
            <p:txBody>
              <a:bodyPr/>
              <a:p>
                <a:endParaRPr lang="zh-CN" altLang="en-US"/>
              </a:p>
            </p:txBody>
          </p:sp>
          <p:sp>
            <p:nvSpPr>
              <p:cNvPr id="4133" name="Freeform 37"/>
              <p:cNvSpPr/>
              <p:nvPr/>
            </p:nvSpPr>
            <p:spPr>
              <a:xfrm>
                <a:off x="0" y="316"/>
                <a:ext cx="81" cy="87"/>
              </a:xfrm>
              <a:custGeom>
                <a:avLst/>
                <a:gdLst>
                  <a:gd name="txL" fmla="*/ 0 w 108"/>
                  <a:gd name="txT" fmla="*/ 0 h 87"/>
                  <a:gd name="txR" fmla="*/ 108 w 108"/>
                  <a:gd name="txB" fmla="*/ 87 h 87"/>
                </a:gdLst>
                <a:ahLst/>
                <a:cxnLst>
                  <a:cxn ang="0">
                    <a:pos x="78" y="8"/>
                  </a:cxn>
                  <a:cxn ang="0">
                    <a:pos x="9" y="18"/>
                  </a:cxn>
                  <a:cxn ang="0">
                    <a:pos x="0" y="41"/>
                  </a:cxn>
                  <a:cxn ang="0">
                    <a:pos x="36" y="87"/>
                  </a:cxn>
                  <a:cxn ang="0">
                    <a:pos x="90" y="81"/>
                  </a:cxn>
                  <a:cxn ang="0">
                    <a:pos x="105" y="63"/>
                  </a:cxn>
                  <a:cxn ang="0">
                    <a:pos x="78" y="8"/>
                  </a:cxn>
                </a:cxnLst>
                <a:rect l="txL" t="txT" r="txR" b="tx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headEnd type="none" w="med" len="med"/>
                <a:tailEnd type="none" w="med" len="med"/>
              </a:ln>
            </p:spPr>
            <p:txBody>
              <a:bodyPr/>
              <a:p>
                <a:endParaRPr lang="zh-CN" altLang="en-US"/>
              </a:p>
            </p:txBody>
          </p:sp>
          <p:sp>
            <p:nvSpPr>
              <p:cNvPr id="4134" name="Freeform 38"/>
              <p:cNvSpPr/>
              <p:nvPr/>
            </p:nvSpPr>
            <p:spPr>
              <a:xfrm>
                <a:off x="136" y="177"/>
                <a:ext cx="80" cy="79"/>
              </a:xfrm>
              <a:custGeom>
                <a:avLst/>
                <a:gdLst>
                  <a:gd name="txL" fmla="*/ 0 w 100"/>
                  <a:gd name="txT" fmla="*/ 0 h 90"/>
                  <a:gd name="txR" fmla="*/ 100 w 100"/>
                  <a:gd name="txB" fmla="*/ 90 h 90"/>
                </a:gdLst>
                <a:ahLst/>
                <a:cxnLst>
                  <a:cxn ang="0">
                    <a:pos x="100" y="0"/>
                  </a:cxn>
                  <a:cxn ang="0">
                    <a:pos x="22" y="77"/>
                  </a:cxn>
                  <a:cxn ang="0">
                    <a:pos x="0" y="80"/>
                  </a:cxn>
                </a:cxnLst>
                <a:rect l="txL" t="txT" r="txR" b="tx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headEnd type="none" w="med" len="med"/>
                <a:tailEnd type="none" w="med" len="med"/>
              </a:ln>
            </p:spPr>
            <p:txBody>
              <a:bodyPr/>
              <a:p>
                <a:endParaRPr lang="zh-CN" altLang="en-US"/>
              </a:p>
            </p:txBody>
          </p:sp>
          <p:sp>
            <p:nvSpPr>
              <p:cNvPr id="4135" name="Freeform 39"/>
              <p:cNvSpPr/>
              <p:nvPr/>
            </p:nvSpPr>
            <p:spPr>
              <a:xfrm>
                <a:off x="148" y="184"/>
                <a:ext cx="60" cy="62"/>
              </a:xfrm>
              <a:custGeom>
                <a:avLst/>
                <a:gdLst>
                  <a:gd name="txL" fmla="*/ 0 w 60"/>
                  <a:gd name="txT" fmla="*/ 0 h 62"/>
                  <a:gd name="txR" fmla="*/ 60 w 60"/>
                  <a:gd name="txB" fmla="*/ 62 h 62"/>
                </a:gdLst>
                <a:ahLst/>
                <a:cxnLst>
                  <a:cxn ang="0">
                    <a:pos x="0" y="0"/>
                  </a:cxn>
                  <a:cxn ang="0">
                    <a:pos x="29" y="23"/>
                  </a:cxn>
                  <a:cxn ang="0">
                    <a:pos x="60" y="62"/>
                  </a:cxn>
                </a:cxnLst>
                <a:rect l="txL" t="txT" r="txR" b="tx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headEnd type="none" w="med" len="med"/>
                <a:tailEnd type="none" w="med" len="med"/>
              </a:ln>
            </p:spPr>
            <p:txBody>
              <a:bodyPr/>
              <a:p>
                <a:endParaRPr lang="zh-CN" altLang="en-US"/>
              </a:p>
            </p:txBody>
          </p:sp>
          <p:grpSp>
            <p:nvGrpSpPr>
              <p:cNvPr id="4136" name="组合 4135"/>
              <p:cNvGrpSpPr/>
              <p:nvPr/>
            </p:nvGrpSpPr>
            <p:grpSpPr>
              <a:xfrm>
                <a:off x="196" y="0"/>
                <a:ext cx="422" cy="337"/>
                <a:chOff x="0" y="0"/>
                <a:chExt cx="422" cy="337"/>
              </a:xfrm>
            </p:grpSpPr>
            <p:sp>
              <p:nvSpPr>
                <p:cNvPr id="4137" name="Freeform 41"/>
                <p:cNvSpPr/>
                <p:nvPr/>
              </p:nvSpPr>
              <p:spPr>
                <a:xfrm>
                  <a:off x="306" y="0"/>
                  <a:ext cx="116" cy="117"/>
                </a:xfrm>
                <a:custGeom>
                  <a:avLst/>
                  <a:gdLst>
                    <a:gd name="txL" fmla="*/ 0 w 116"/>
                    <a:gd name="txT" fmla="*/ 0 h 117"/>
                    <a:gd name="txR" fmla="*/ 116 w 116"/>
                    <a:gd name="txB" fmla="*/ 117 h 117"/>
                  </a:gdLst>
                  <a:ahLst/>
                  <a:cxnLst>
                    <a:cxn ang="0">
                      <a:pos x="12" y="0"/>
                    </a:cxn>
                    <a:cxn ang="0">
                      <a:pos x="0" y="67"/>
                    </a:cxn>
                    <a:cxn ang="0">
                      <a:pos x="53" y="117"/>
                    </a:cxn>
                    <a:cxn ang="0">
                      <a:pos x="108" y="105"/>
                    </a:cxn>
                    <a:cxn ang="0">
                      <a:pos x="116" y="54"/>
                    </a:cxn>
                    <a:cxn ang="0">
                      <a:pos x="65" y="0"/>
                    </a:cxn>
                    <a:cxn ang="0">
                      <a:pos x="12" y="0"/>
                    </a:cxn>
                  </a:cxnLst>
                  <a:rect l="txL" t="txT" r="txR" b="tx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7000"/>
                    </a:srgbClr>
                  </a:solidFill>
                  <a:prstDash val="solid"/>
                  <a:headEnd type="none" w="med" len="med"/>
                  <a:tailEnd type="none" w="med" len="med"/>
                </a:ln>
              </p:spPr>
              <p:txBody>
                <a:bodyPr/>
                <a:p>
                  <a:endParaRPr lang="zh-CN" altLang="en-US"/>
                </a:p>
              </p:txBody>
            </p:sp>
            <p:sp>
              <p:nvSpPr>
                <p:cNvPr id="4138" name="Freeform 42"/>
                <p:cNvSpPr/>
                <p:nvPr/>
              </p:nvSpPr>
              <p:spPr>
                <a:xfrm>
                  <a:off x="90" y="66"/>
                  <a:ext cx="273" cy="228"/>
                </a:xfrm>
                <a:custGeom>
                  <a:avLst/>
                  <a:gdLst>
                    <a:gd name="txL" fmla="*/ 0 w 273"/>
                    <a:gd name="txT" fmla="*/ 0 h 228"/>
                    <a:gd name="txR" fmla="*/ 273 w 273"/>
                    <a:gd name="txB" fmla="*/ 228 h 228"/>
                  </a:gdLst>
                  <a:ahLst/>
                  <a:cxnLst>
                    <a:cxn ang="0">
                      <a:pos x="0" y="169"/>
                    </a:cxn>
                    <a:cxn ang="0">
                      <a:pos x="45" y="228"/>
                    </a:cxn>
                    <a:cxn ang="0">
                      <a:pos x="273" y="49"/>
                    </a:cxn>
                    <a:cxn ang="0">
                      <a:pos x="215" y="0"/>
                    </a:cxn>
                    <a:cxn ang="0">
                      <a:pos x="0" y="169"/>
                    </a:cxn>
                  </a:cxnLst>
                  <a:rect l="txL" t="txT" r="txR" b="txB"/>
                  <a:pathLst>
                    <a:path w="273" h="228">
                      <a:moveTo>
                        <a:pt x="0" y="169"/>
                      </a:moveTo>
                      <a:lnTo>
                        <a:pt x="45" y="228"/>
                      </a:lnTo>
                      <a:lnTo>
                        <a:pt x="273" y="49"/>
                      </a:lnTo>
                      <a:lnTo>
                        <a:pt x="215" y="0"/>
                      </a:lnTo>
                      <a:lnTo>
                        <a:pt x="0" y="169"/>
                      </a:lnTo>
                      <a:close/>
                    </a:path>
                  </a:pathLst>
                </a:custGeom>
                <a:noFill/>
                <a:ln w="9525" cap="flat" cmpd="sng">
                  <a:solidFill>
                    <a:srgbClr val="FFFFFF">
                      <a:alpha val="37000"/>
                    </a:srgbClr>
                  </a:solidFill>
                  <a:prstDash val="solid"/>
                  <a:headEnd type="none" w="med" len="med"/>
                  <a:tailEnd type="none" w="med" len="med"/>
                </a:ln>
              </p:spPr>
              <p:txBody>
                <a:bodyPr/>
                <a:p>
                  <a:endParaRPr lang="zh-CN" altLang="en-US"/>
                </a:p>
              </p:txBody>
            </p:sp>
            <p:sp>
              <p:nvSpPr>
                <p:cNvPr id="4139" name="Freeform 43"/>
                <p:cNvSpPr/>
                <p:nvPr/>
              </p:nvSpPr>
              <p:spPr>
                <a:xfrm>
                  <a:off x="90" y="0"/>
                  <a:ext cx="228" cy="237"/>
                </a:xfrm>
                <a:custGeom>
                  <a:avLst/>
                  <a:gdLst>
                    <a:gd name="txL" fmla="*/ 0 w 228"/>
                    <a:gd name="txT" fmla="*/ 0 h 237"/>
                    <a:gd name="txR" fmla="*/ 228 w 228"/>
                    <a:gd name="txB" fmla="*/ 237 h 237"/>
                  </a:gdLst>
                  <a:ahLst/>
                  <a:cxnLst>
                    <a:cxn ang="0">
                      <a:pos x="21" y="172"/>
                    </a:cxn>
                    <a:cxn ang="0">
                      <a:pos x="0" y="237"/>
                    </a:cxn>
                    <a:cxn ang="0">
                      <a:pos x="219" y="64"/>
                    </a:cxn>
                    <a:cxn ang="0">
                      <a:pos x="228" y="0"/>
                    </a:cxn>
                    <a:cxn ang="0">
                      <a:pos x="21" y="172"/>
                    </a:cxn>
                  </a:cxnLst>
                  <a:rect l="txL" t="txT" r="txR" b="txB"/>
                  <a:pathLst>
                    <a:path w="228" h="237">
                      <a:moveTo>
                        <a:pt x="21" y="172"/>
                      </a:moveTo>
                      <a:lnTo>
                        <a:pt x="0" y="237"/>
                      </a:lnTo>
                      <a:lnTo>
                        <a:pt x="219" y="64"/>
                      </a:lnTo>
                      <a:lnTo>
                        <a:pt x="228" y="0"/>
                      </a:lnTo>
                      <a:lnTo>
                        <a:pt x="21" y="172"/>
                      </a:lnTo>
                      <a:close/>
                    </a:path>
                  </a:pathLst>
                </a:custGeom>
                <a:solidFill>
                  <a:srgbClr val="FFFFFF">
                    <a:alpha val="37999"/>
                  </a:srgbClr>
                </a:solidFill>
                <a:ln w="9525" cap="flat" cmpd="sng">
                  <a:solidFill>
                    <a:srgbClr val="FFFFFF">
                      <a:alpha val="37000"/>
                    </a:srgbClr>
                  </a:solidFill>
                  <a:prstDash val="solid"/>
                  <a:headEnd type="none" w="med" len="med"/>
                  <a:tailEnd type="none" w="med" len="med"/>
                </a:ln>
              </p:spPr>
              <p:txBody>
                <a:bodyPr/>
                <a:p>
                  <a:endParaRPr lang="zh-CN" altLang="en-US"/>
                </a:p>
              </p:txBody>
            </p:sp>
            <p:sp>
              <p:nvSpPr>
                <p:cNvPr id="4140" name="Freeform 44"/>
                <p:cNvSpPr/>
                <p:nvPr/>
              </p:nvSpPr>
              <p:spPr>
                <a:xfrm>
                  <a:off x="135" y="105"/>
                  <a:ext cx="281" cy="189"/>
                </a:xfrm>
                <a:custGeom>
                  <a:avLst/>
                  <a:gdLst>
                    <a:gd name="txL" fmla="*/ 0 w 281"/>
                    <a:gd name="txT" fmla="*/ 0 h 189"/>
                    <a:gd name="txR" fmla="*/ 281 w 281"/>
                    <a:gd name="txB" fmla="*/ 189 h 189"/>
                  </a:gdLst>
                  <a:ahLst/>
                  <a:cxnLst>
                    <a:cxn ang="0">
                      <a:pos x="63" y="178"/>
                    </a:cxn>
                    <a:cxn ang="0">
                      <a:pos x="0" y="189"/>
                    </a:cxn>
                    <a:cxn ang="0">
                      <a:pos x="227" y="10"/>
                    </a:cxn>
                    <a:cxn ang="0">
                      <a:pos x="281" y="0"/>
                    </a:cxn>
                    <a:cxn ang="0">
                      <a:pos x="63" y="178"/>
                    </a:cxn>
                  </a:cxnLst>
                  <a:rect l="txL" t="txT" r="txR" b="txB"/>
                  <a:pathLst>
                    <a:path w="281" h="189">
                      <a:moveTo>
                        <a:pt x="63" y="178"/>
                      </a:moveTo>
                      <a:lnTo>
                        <a:pt x="0" y="189"/>
                      </a:lnTo>
                      <a:lnTo>
                        <a:pt x="227" y="10"/>
                      </a:lnTo>
                      <a:lnTo>
                        <a:pt x="281" y="0"/>
                      </a:lnTo>
                      <a:lnTo>
                        <a:pt x="63" y="178"/>
                      </a:lnTo>
                      <a:close/>
                    </a:path>
                  </a:pathLst>
                </a:custGeom>
                <a:solidFill>
                  <a:srgbClr val="FFFFFF">
                    <a:alpha val="37999"/>
                  </a:srgbClr>
                </a:solidFill>
                <a:ln w="9525" cap="flat" cmpd="sng">
                  <a:solidFill>
                    <a:srgbClr val="FFFFFF">
                      <a:alpha val="37000"/>
                    </a:srgbClr>
                  </a:solidFill>
                  <a:prstDash val="solid"/>
                  <a:headEnd type="none" w="med" len="med"/>
                  <a:tailEnd type="none" w="med" len="med"/>
                </a:ln>
              </p:spPr>
              <p:txBody>
                <a:bodyPr/>
                <a:p>
                  <a:endParaRPr lang="zh-CN" altLang="en-US"/>
                </a:p>
              </p:txBody>
            </p:sp>
            <p:sp>
              <p:nvSpPr>
                <p:cNvPr id="4141" name="Freeform 45"/>
                <p:cNvSpPr/>
                <p:nvPr/>
              </p:nvSpPr>
              <p:spPr>
                <a:xfrm>
                  <a:off x="21" y="168"/>
                  <a:ext cx="161" cy="163"/>
                </a:xfrm>
                <a:custGeom>
                  <a:avLst/>
                  <a:gdLst>
                    <a:gd name="txL" fmla="*/ 0 w 161"/>
                    <a:gd name="txT" fmla="*/ 0 h 163"/>
                    <a:gd name="txR" fmla="*/ 161 w 161"/>
                    <a:gd name="txB" fmla="*/ 163 h 163"/>
                  </a:gdLst>
                  <a:ahLst/>
                  <a:cxnLst>
                    <a:cxn ang="0">
                      <a:pos x="0" y="135"/>
                    </a:cxn>
                    <a:cxn ang="0">
                      <a:pos x="18" y="163"/>
                    </a:cxn>
                    <a:cxn ang="0">
                      <a:pos x="161" y="120"/>
                    </a:cxn>
                    <a:cxn ang="0">
                      <a:pos x="114" y="124"/>
                    </a:cxn>
                    <a:cxn ang="0">
                      <a:pos x="69" y="67"/>
                    </a:cxn>
                    <a:cxn ang="0">
                      <a:pos x="90" y="0"/>
                    </a:cxn>
                    <a:cxn ang="0">
                      <a:pos x="0" y="135"/>
                    </a:cxn>
                  </a:cxnLst>
                  <a:rect l="txL" t="txT" r="txR" b="tx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7000"/>
                    </a:srgbClr>
                  </a:solidFill>
                  <a:prstDash val="solid"/>
                  <a:headEnd type="none" w="med" len="med"/>
                  <a:tailEnd type="none" w="med" len="med"/>
                </a:ln>
              </p:spPr>
              <p:txBody>
                <a:bodyPr/>
                <a:p>
                  <a:endParaRPr lang="zh-CN" altLang="en-US"/>
                </a:p>
              </p:txBody>
            </p:sp>
            <p:sp>
              <p:nvSpPr>
                <p:cNvPr id="4142" name="Freeform 46"/>
                <p:cNvSpPr/>
                <p:nvPr/>
              </p:nvSpPr>
              <p:spPr>
                <a:xfrm>
                  <a:off x="0" y="304"/>
                  <a:ext cx="39" cy="33"/>
                </a:xfrm>
                <a:custGeom>
                  <a:avLst/>
                  <a:gdLst>
                    <a:gd name="txL" fmla="*/ 0 w 39"/>
                    <a:gd name="txT" fmla="*/ 0 h 33"/>
                    <a:gd name="txR" fmla="*/ 39 w 39"/>
                    <a:gd name="txB" fmla="*/ 33 h 33"/>
                  </a:gdLst>
                  <a:ahLst/>
                  <a:cxnLst>
                    <a:cxn ang="0">
                      <a:pos x="27" y="0"/>
                    </a:cxn>
                    <a:cxn ang="0">
                      <a:pos x="0" y="33"/>
                    </a:cxn>
                    <a:cxn ang="0">
                      <a:pos x="39" y="25"/>
                    </a:cxn>
                    <a:cxn ang="0">
                      <a:pos x="27" y="0"/>
                    </a:cxn>
                  </a:cxnLst>
                  <a:rect l="txL" t="txT" r="txR" b="txB"/>
                  <a:pathLst>
                    <a:path w="39" h="33">
                      <a:moveTo>
                        <a:pt x="27" y="0"/>
                      </a:moveTo>
                      <a:lnTo>
                        <a:pt x="0" y="33"/>
                      </a:lnTo>
                      <a:lnTo>
                        <a:pt x="39" y="25"/>
                      </a:lnTo>
                      <a:lnTo>
                        <a:pt x="27" y="0"/>
                      </a:lnTo>
                      <a:close/>
                    </a:path>
                  </a:pathLst>
                </a:custGeom>
                <a:solidFill>
                  <a:srgbClr val="FFFFFF">
                    <a:alpha val="37999"/>
                  </a:srgbClr>
                </a:solidFill>
                <a:ln w="9525">
                  <a:noFill/>
                </a:ln>
              </p:spPr>
              <p:txBody>
                <a:bodyPr/>
                <a:p>
                  <a:endParaRPr lang="zh-CN" altLang="en-US"/>
                </a:p>
              </p:txBody>
            </p:sp>
            <p:sp>
              <p:nvSpPr>
                <p:cNvPr id="4143" name="Line 47"/>
                <p:cNvSpPr/>
                <p:nvPr/>
              </p:nvSpPr>
              <p:spPr>
                <a:xfrm flipV="1">
                  <a:off x="29" y="234"/>
                  <a:ext cx="66" cy="72"/>
                </a:xfrm>
                <a:prstGeom prst="line">
                  <a:avLst/>
                </a:prstGeom>
                <a:ln w="9525" cap="flat" cmpd="sng">
                  <a:solidFill>
                    <a:srgbClr val="FFFFFF">
                      <a:alpha val="37000"/>
                    </a:srgbClr>
                  </a:solidFill>
                  <a:prstDash val="solid"/>
                  <a:headEnd type="none" w="med" len="med"/>
                  <a:tailEnd type="none" w="med" len="med"/>
                </a:ln>
              </p:spPr>
              <p:txBody>
                <a:bodyPr wrap="none" anchor="ctr"/>
                <a:p>
                  <a:endParaRPr>
                    <a:solidFill>
                      <a:srgbClr val="000000"/>
                    </a:solidFill>
                    <a:latin typeface="Arial" panose="020B0604020202020204" pitchFamily="34" charset="0"/>
                    <a:ea typeface="Arial" panose="020B0604020202020204" pitchFamily="34" charset="0"/>
                    <a:sym typeface="Arial" panose="020B0604020202020204" pitchFamily="34" charset="0"/>
                  </a:endParaRPr>
                </a:p>
              </p:txBody>
            </p:sp>
            <p:sp>
              <p:nvSpPr>
                <p:cNvPr id="4144" name="Line 48"/>
                <p:cNvSpPr/>
                <p:nvPr/>
              </p:nvSpPr>
              <p:spPr>
                <a:xfrm flipV="1">
                  <a:off x="38" y="291"/>
                  <a:ext cx="100" cy="34"/>
                </a:xfrm>
                <a:prstGeom prst="line">
                  <a:avLst/>
                </a:prstGeom>
                <a:ln w="9525" cap="flat" cmpd="sng">
                  <a:solidFill>
                    <a:srgbClr val="FFFFFF">
                      <a:alpha val="37000"/>
                    </a:srgbClr>
                  </a:solidFill>
                  <a:prstDash val="solid"/>
                  <a:headEnd type="none" w="med" len="med"/>
                  <a:tailEnd type="none" w="med" len="med"/>
                </a:ln>
              </p:spPr>
              <p:txBody>
                <a:bodyPr wrap="none" anchor="ctr"/>
                <a:p>
                  <a:endParaRPr>
                    <a:solidFill>
                      <a:srgbClr val="000000"/>
                    </a:solidFill>
                    <a:latin typeface="Arial" panose="020B0604020202020204" pitchFamily="34" charset="0"/>
                    <a:ea typeface="Arial" panose="020B0604020202020204" pitchFamily="34" charset="0"/>
                    <a:sym typeface="Arial" panose="020B0604020202020204" pitchFamily="34" charset="0"/>
                  </a:endParaRPr>
                </a:p>
              </p:txBody>
            </p:sp>
            <p:sp>
              <p:nvSpPr>
                <p:cNvPr id="4145" name="Oval 49"/>
                <p:cNvSpPr/>
                <p:nvPr/>
              </p:nvSpPr>
              <p:spPr>
                <a:xfrm rot="1507387">
                  <a:off x="348" y="39"/>
                  <a:ext cx="43" cy="27"/>
                </a:xfrm>
                <a:prstGeom prst="ellipse">
                  <a:avLst/>
                </a:prstGeom>
                <a:solidFill>
                  <a:srgbClr val="FFFFFF">
                    <a:alpha val="37999"/>
                  </a:srgbClr>
                </a:solidFill>
                <a:ln w="9525">
                  <a:noFill/>
                </a:ln>
              </p:spPr>
              <p:txBody>
                <a:bodyPr wrap="none" anchor="ctr"/>
                <a:p>
                  <a:endParaRPr>
                    <a:solidFill>
                      <a:srgbClr val="000000"/>
                    </a:solidFill>
                    <a:latin typeface="Arial" panose="020B0604020202020204" pitchFamily="34" charset="0"/>
                    <a:ea typeface="Arial" panose="020B0604020202020204" pitchFamily="34" charset="0"/>
                    <a:sym typeface="Arial" panose="020B0604020202020204" pitchFamily="34" charset="0"/>
                  </a:endParaRPr>
                </a:p>
              </p:txBody>
            </p:sp>
          </p:grpSp>
          <p:sp>
            <p:nvSpPr>
              <p:cNvPr id="4146" name="Freeform 50"/>
              <p:cNvSpPr/>
              <p:nvPr/>
            </p:nvSpPr>
            <p:spPr>
              <a:xfrm>
                <a:off x="134" y="312"/>
                <a:ext cx="80" cy="79"/>
              </a:xfrm>
              <a:custGeom>
                <a:avLst/>
                <a:gdLst>
                  <a:gd name="txL" fmla="*/ 0 w 100"/>
                  <a:gd name="txT" fmla="*/ 0 h 90"/>
                  <a:gd name="txR" fmla="*/ 100 w 100"/>
                  <a:gd name="txB" fmla="*/ 90 h 90"/>
                </a:gdLst>
                <a:ahLst/>
                <a:cxnLst>
                  <a:cxn ang="0">
                    <a:pos x="100" y="0"/>
                  </a:cxn>
                  <a:cxn ang="0">
                    <a:pos x="22" y="77"/>
                  </a:cxn>
                  <a:cxn ang="0">
                    <a:pos x="0" y="80"/>
                  </a:cxn>
                </a:cxnLst>
                <a:rect l="txL" t="txT" r="txR" b="tx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headEnd type="none" w="med" len="med"/>
                <a:tailEnd type="none" w="med" len="med"/>
              </a:ln>
            </p:spPr>
            <p:txBody>
              <a:bodyPr/>
              <a:p>
                <a:endParaRPr lang="zh-CN" altLang="en-US"/>
              </a:p>
            </p:txBody>
          </p:sp>
        </p:grpSp>
        <p:grpSp>
          <p:nvGrpSpPr>
            <p:cNvPr id="4147" name="组合 4146"/>
            <p:cNvGrpSpPr/>
            <p:nvPr/>
          </p:nvGrpSpPr>
          <p:grpSpPr>
            <a:xfrm>
              <a:off x="0" y="720725"/>
              <a:ext cx="1870075" cy="885825"/>
              <a:chOff x="0" y="0"/>
              <a:chExt cx="3946" cy="1960"/>
            </a:xfrm>
          </p:grpSpPr>
          <p:sp>
            <p:nvSpPr>
              <p:cNvPr id="4148" name="Freeform 25"/>
              <p:cNvSpPr/>
              <p:nvPr/>
            </p:nvSpPr>
            <p:spPr>
              <a:xfrm>
                <a:off x="0" y="0"/>
                <a:ext cx="3920" cy="1720"/>
              </a:xfrm>
              <a:custGeom>
                <a:avLst/>
                <a:gdLst>
                  <a:gd name="txL" fmla="*/ 0 w 3920"/>
                  <a:gd name="txT" fmla="*/ 0 h 1720"/>
                  <a:gd name="txR" fmla="*/ 3920 w 3920"/>
                  <a:gd name="txB" fmla="*/ 1720 h 1720"/>
                </a:gdLst>
                <a:ahLst/>
                <a:cxnLst>
                  <a:cxn ang="0">
                    <a:pos x="0" y="1500"/>
                  </a:cxn>
                  <a:cxn ang="0">
                    <a:pos x="768" y="424"/>
                  </a:cxn>
                  <a:cxn ang="0">
                    <a:pos x="2208" y="424"/>
                  </a:cxn>
                  <a:cxn ang="0">
                    <a:pos x="3920" y="828"/>
                  </a:cxn>
                  <a:cxn ang="0">
                    <a:pos x="3216" y="1720"/>
                  </a:cxn>
                  <a:cxn ang="0">
                    <a:pos x="1524" y="1600"/>
                  </a:cxn>
                  <a:cxn ang="0">
                    <a:pos x="3232" y="1628"/>
                  </a:cxn>
                  <a:cxn ang="0">
                    <a:pos x="3748" y="820"/>
                  </a:cxn>
                  <a:cxn ang="0">
                    <a:pos x="2256" y="472"/>
                  </a:cxn>
                  <a:cxn ang="0">
                    <a:pos x="1468" y="1524"/>
                  </a:cxn>
                  <a:cxn ang="0">
                    <a:pos x="2160" y="472"/>
                  </a:cxn>
                  <a:cxn ang="0">
                    <a:pos x="812" y="508"/>
                  </a:cxn>
                  <a:cxn ang="0">
                    <a:pos x="96" y="1432"/>
                  </a:cxn>
                  <a:cxn ang="0">
                    <a:pos x="1488" y="1576"/>
                  </a:cxn>
                  <a:cxn ang="0">
                    <a:pos x="0" y="1500"/>
                  </a:cxn>
                </a:cxnLst>
                <a:rect l="txL" t="txT" r="txR" b="txB"/>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000"/>
                </a:srgbClr>
              </a:solidFill>
              <a:ln w="9525">
                <a:noFill/>
              </a:ln>
            </p:spPr>
            <p:txBody>
              <a:bodyPr/>
              <a:p>
                <a:endParaRPr lang="zh-CN" altLang="en-US"/>
              </a:p>
            </p:txBody>
          </p:sp>
          <p:sp>
            <p:nvSpPr>
              <p:cNvPr id="4149" name="Freeform 26"/>
              <p:cNvSpPr/>
              <p:nvPr/>
            </p:nvSpPr>
            <p:spPr>
              <a:xfrm>
                <a:off x="1728" y="1000"/>
                <a:ext cx="2218" cy="960"/>
              </a:xfrm>
              <a:custGeom>
                <a:avLst/>
                <a:gdLst>
                  <a:gd name="txL" fmla="*/ 0 w 2218"/>
                  <a:gd name="txT" fmla="*/ 0 h 960"/>
                  <a:gd name="txR" fmla="*/ 2218 w 2218"/>
                  <a:gd name="txB" fmla="*/ 960 h 960"/>
                </a:gdLst>
                <a:ahLst/>
                <a:cxnLst>
                  <a:cxn ang="0">
                    <a:pos x="0" y="672"/>
                  </a:cxn>
                  <a:cxn ang="0">
                    <a:pos x="1640" y="960"/>
                  </a:cxn>
                  <a:cxn ang="0">
                    <a:pos x="2208" y="0"/>
                  </a:cxn>
                  <a:cxn ang="0">
                    <a:pos x="1580" y="888"/>
                  </a:cxn>
                  <a:cxn ang="0">
                    <a:pos x="0" y="672"/>
                  </a:cxn>
                </a:cxnLst>
                <a:rect l="txL" t="txT" r="txR" b="txB"/>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000"/>
                </a:srgbClr>
              </a:solidFill>
              <a:ln w="9525">
                <a:noFill/>
              </a:ln>
            </p:spPr>
            <p:txBody>
              <a:bodyPr/>
              <a:p>
                <a:endParaRPr lang="zh-CN" altLang="en-US"/>
              </a:p>
            </p:txBody>
          </p:sp>
          <p:sp>
            <p:nvSpPr>
              <p:cNvPr id="4150" name="Freeform 27"/>
              <p:cNvSpPr/>
              <p:nvPr/>
            </p:nvSpPr>
            <p:spPr>
              <a:xfrm>
                <a:off x="96" y="1448"/>
                <a:ext cx="1584" cy="392"/>
              </a:xfrm>
              <a:custGeom>
                <a:avLst/>
                <a:gdLst>
                  <a:gd name="txL" fmla="*/ 0 w 1584"/>
                  <a:gd name="txT" fmla="*/ 0 h 392"/>
                  <a:gd name="txR" fmla="*/ 1584 w 1584"/>
                  <a:gd name="txB" fmla="*/ 392 h 392"/>
                </a:gdLst>
                <a:ahLst/>
                <a:cxnLst>
                  <a:cxn ang="0">
                    <a:pos x="0" y="224"/>
                  </a:cxn>
                  <a:cxn ang="0">
                    <a:pos x="1152" y="224"/>
                  </a:cxn>
                  <a:cxn ang="0">
                    <a:pos x="1584" y="272"/>
                  </a:cxn>
                  <a:cxn ang="0">
                    <a:pos x="1144" y="144"/>
                  </a:cxn>
                  <a:cxn ang="0">
                    <a:pos x="0" y="224"/>
                  </a:cxn>
                </a:cxnLst>
                <a:rect l="txL" t="txT" r="txR" b="txB"/>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000"/>
                </a:srgbClr>
              </a:solidFill>
              <a:ln w="9525">
                <a:noFill/>
              </a:ln>
            </p:spPr>
            <p:txBody>
              <a:bodyPr/>
              <a:p>
                <a:endParaRPr lang="zh-CN" altLang="en-US"/>
              </a:p>
            </p:txBody>
          </p:sp>
          <p:sp>
            <p:nvSpPr>
              <p:cNvPr id="4151" name="Freeform 28"/>
              <p:cNvSpPr/>
              <p:nvPr/>
            </p:nvSpPr>
            <p:spPr>
              <a:xfrm>
                <a:off x="1632" y="1448"/>
                <a:ext cx="1731" cy="344"/>
              </a:xfrm>
              <a:custGeom>
                <a:avLst/>
                <a:gdLst>
                  <a:gd name="txL" fmla="*/ 0 w 1731"/>
                  <a:gd name="txT" fmla="*/ 0 h 344"/>
                  <a:gd name="txR" fmla="*/ 1731 w 1731"/>
                  <a:gd name="txB" fmla="*/ 344 h 344"/>
                </a:gdLst>
                <a:ahLst/>
                <a:cxnLst>
                  <a:cxn ang="0">
                    <a:pos x="0" y="176"/>
                  </a:cxn>
                  <a:cxn ang="0">
                    <a:pos x="1604" y="344"/>
                  </a:cxn>
                  <a:cxn ang="0">
                    <a:pos x="760" y="72"/>
                  </a:cxn>
                  <a:cxn ang="0">
                    <a:pos x="0" y="176"/>
                  </a:cxn>
                </a:cxnLst>
                <a:rect l="txL" t="txT" r="txR" b="tx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ln>
            </p:spPr>
            <p:txBody>
              <a:bodyPr/>
              <a:p>
                <a:endParaRPr lang="zh-CN" altLang="en-US"/>
              </a:p>
            </p:txBody>
          </p:sp>
          <p:sp>
            <p:nvSpPr>
              <p:cNvPr id="4152" name="Freeform 29"/>
              <p:cNvSpPr/>
              <p:nvPr/>
            </p:nvSpPr>
            <p:spPr>
              <a:xfrm>
                <a:off x="3288" y="1096"/>
                <a:ext cx="504" cy="672"/>
              </a:xfrm>
              <a:custGeom>
                <a:avLst/>
                <a:gdLst>
                  <a:gd name="txL" fmla="*/ 0 w 504"/>
                  <a:gd name="txT" fmla="*/ 0 h 672"/>
                  <a:gd name="txR" fmla="*/ 504 w 504"/>
                  <a:gd name="txB" fmla="*/ 672 h 672"/>
                </a:gdLst>
                <a:ahLst/>
                <a:cxnLst>
                  <a:cxn ang="0">
                    <a:pos x="456" y="48"/>
                  </a:cxn>
                  <a:cxn ang="0">
                    <a:pos x="312" y="336"/>
                  </a:cxn>
                  <a:cxn ang="0">
                    <a:pos x="24" y="624"/>
                  </a:cxn>
                  <a:cxn ang="0">
                    <a:pos x="456" y="48"/>
                  </a:cxn>
                </a:cxnLst>
                <a:rect l="txL" t="txT" r="txR" b="txB"/>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000"/>
                </a:srgbClr>
              </a:solidFill>
              <a:ln w="9525">
                <a:noFill/>
              </a:ln>
            </p:spPr>
            <p:txBody>
              <a:bodyPr/>
              <a:p>
                <a:endParaRPr lang="zh-CN" altLang="en-US"/>
              </a:p>
            </p:txBody>
          </p:sp>
          <p:sp>
            <p:nvSpPr>
              <p:cNvPr id="4153" name="Freeform 30"/>
              <p:cNvSpPr/>
              <p:nvPr/>
            </p:nvSpPr>
            <p:spPr>
              <a:xfrm>
                <a:off x="2272" y="844"/>
                <a:ext cx="1081" cy="301"/>
              </a:xfrm>
              <a:custGeom>
                <a:avLst/>
                <a:gdLst>
                  <a:gd name="txL" fmla="*/ 0 w 1081"/>
                  <a:gd name="txT" fmla="*/ 0 h 301"/>
                  <a:gd name="txR" fmla="*/ 1081 w 1081"/>
                  <a:gd name="txB" fmla="*/ 301 h 301"/>
                </a:gdLst>
                <a:ahLst/>
                <a:cxnLst>
                  <a:cxn ang="0">
                    <a:pos x="0" y="36"/>
                  </a:cxn>
                  <a:cxn ang="0">
                    <a:pos x="992" y="300"/>
                  </a:cxn>
                  <a:cxn ang="0">
                    <a:pos x="536" y="44"/>
                  </a:cxn>
                  <a:cxn ang="0">
                    <a:pos x="0" y="36"/>
                  </a:cxn>
                </a:cxnLst>
                <a:rect l="txL" t="txT" r="txR" b="tx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ln>
            </p:spPr>
            <p:txBody>
              <a:bodyPr/>
              <a:p>
                <a:endParaRPr lang="zh-CN" altLang="en-US"/>
              </a:p>
            </p:txBody>
          </p:sp>
          <p:sp>
            <p:nvSpPr>
              <p:cNvPr id="4154" name="Freeform 31"/>
              <p:cNvSpPr/>
              <p:nvPr/>
            </p:nvSpPr>
            <p:spPr>
              <a:xfrm rot="21463515">
                <a:off x="2372" y="532"/>
                <a:ext cx="1081" cy="301"/>
              </a:xfrm>
              <a:custGeom>
                <a:avLst/>
                <a:gdLst>
                  <a:gd name="txL" fmla="*/ 0 w 1081"/>
                  <a:gd name="txT" fmla="*/ 0 h 301"/>
                  <a:gd name="txR" fmla="*/ 1081 w 1081"/>
                  <a:gd name="txB" fmla="*/ 301 h 301"/>
                </a:gdLst>
                <a:ahLst/>
                <a:cxnLst>
                  <a:cxn ang="0">
                    <a:pos x="0" y="36"/>
                  </a:cxn>
                  <a:cxn ang="0">
                    <a:pos x="992" y="300"/>
                  </a:cxn>
                  <a:cxn ang="0">
                    <a:pos x="536" y="44"/>
                  </a:cxn>
                  <a:cxn ang="0">
                    <a:pos x="0" y="36"/>
                  </a:cxn>
                </a:cxnLst>
                <a:rect l="txL" t="txT" r="txR" b="tx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ln>
            </p:spPr>
            <p:txBody>
              <a:bodyPr/>
              <a:p>
                <a:endParaRPr lang="zh-CN" altLang="en-US"/>
              </a:p>
            </p:txBody>
          </p:sp>
          <p:sp>
            <p:nvSpPr>
              <p:cNvPr id="4155" name="Freeform 32"/>
              <p:cNvSpPr/>
              <p:nvPr/>
            </p:nvSpPr>
            <p:spPr>
              <a:xfrm>
                <a:off x="788" y="544"/>
                <a:ext cx="1013" cy="171"/>
              </a:xfrm>
              <a:custGeom>
                <a:avLst/>
                <a:gdLst>
                  <a:gd name="txL" fmla="*/ 0 w 1013"/>
                  <a:gd name="txT" fmla="*/ 0 h 171"/>
                  <a:gd name="txR" fmla="*/ 1013 w 1013"/>
                  <a:gd name="txB" fmla="*/ 171 h 171"/>
                </a:gdLst>
                <a:ahLst/>
                <a:cxnLst>
                  <a:cxn ang="0">
                    <a:pos x="0" y="116"/>
                  </a:cxn>
                  <a:cxn ang="0">
                    <a:pos x="932" y="156"/>
                  </a:cxn>
                  <a:cxn ang="0">
                    <a:pos x="485" y="23"/>
                  </a:cxn>
                  <a:cxn ang="0">
                    <a:pos x="0" y="116"/>
                  </a:cxn>
                </a:cxnLst>
                <a:rect l="txL" t="txT" r="txR" b="tx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ln>
            </p:spPr>
            <p:txBody>
              <a:bodyPr/>
              <a:p>
                <a:endParaRPr lang="zh-CN" altLang="en-US"/>
              </a:p>
            </p:txBody>
          </p:sp>
          <p:sp>
            <p:nvSpPr>
              <p:cNvPr id="4156" name="Freeform 33"/>
              <p:cNvSpPr/>
              <p:nvPr/>
            </p:nvSpPr>
            <p:spPr>
              <a:xfrm>
                <a:off x="652" y="792"/>
                <a:ext cx="1013" cy="171"/>
              </a:xfrm>
              <a:custGeom>
                <a:avLst/>
                <a:gdLst>
                  <a:gd name="txL" fmla="*/ 0 w 1013"/>
                  <a:gd name="txT" fmla="*/ 0 h 171"/>
                  <a:gd name="txR" fmla="*/ 1013 w 1013"/>
                  <a:gd name="txB" fmla="*/ 171 h 171"/>
                </a:gdLst>
                <a:ahLst/>
                <a:cxnLst>
                  <a:cxn ang="0">
                    <a:pos x="0" y="116"/>
                  </a:cxn>
                  <a:cxn ang="0">
                    <a:pos x="932" y="156"/>
                  </a:cxn>
                  <a:cxn ang="0">
                    <a:pos x="485" y="23"/>
                  </a:cxn>
                  <a:cxn ang="0">
                    <a:pos x="0" y="116"/>
                  </a:cxn>
                </a:cxnLst>
                <a:rect l="txL" t="txT" r="txR" b="tx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ln>
            </p:spPr>
            <p:txBody>
              <a:bodyPr/>
              <a:p>
                <a:endParaRPr lang="zh-CN" altLang="en-US"/>
              </a:p>
            </p:txBody>
          </p:sp>
          <p:sp>
            <p:nvSpPr>
              <p:cNvPr id="4157" name="Freeform 34"/>
              <p:cNvSpPr/>
              <p:nvPr/>
            </p:nvSpPr>
            <p:spPr>
              <a:xfrm>
                <a:off x="452" y="1092"/>
                <a:ext cx="1057" cy="155"/>
              </a:xfrm>
              <a:custGeom>
                <a:avLst/>
                <a:gdLst>
                  <a:gd name="txL" fmla="*/ 0 w 1057"/>
                  <a:gd name="txT" fmla="*/ 0 h 155"/>
                  <a:gd name="txR" fmla="*/ 1057 w 1057"/>
                  <a:gd name="txB" fmla="*/ 155 h 155"/>
                </a:gdLst>
                <a:ahLst/>
                <a:cxnLst>
                  <a:cxn ang="0">
                    <a:pos x="0" y="100"/>
                  </a:cxn>
                  <a:cxn ang="0">
                    <a:pos x="972" y="140"/>
                  </a:cxn>
                  <a:cxn ang="0">
                    <a:pos x="506" y="7"/>
                  </a:cxn>
                  <a:cxn ang="0">
                    <a:pos x="0" y="100"/>
                  </a:cxn>
                </a:cxnLst>
                <a:rect l="txL" t="txT" r="txR" b="txB"/>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000"/>
                </a:srgbClr>
              </a:solidFill>
              <a:ln w="9525">
                <a:noFill/>
              </a:ln>
            </p:spPr>
            <p:txBody>
              <a:bodyPr/>
              <a:p>
                <a:endParaRPr lang="zh-CN" altLang="en-US"/>
              </a:p>
            </p:txBody>
          </p:sp>
        </p:grpSp>
      </p:grpSp>
      <p:pic>
        <p:nvPicPr>
          <p:cNvPr id="4158" name="Picture 23"/>
          <p:cNvPicPr>
            <a:picLocks noChangeAspect="1"/>
          </p:cNvPicPr>
          <p:nvPr/>
        </p:nvPicPr>
        <p:blipFill>
          <a:blip r:embed="rId2">
            <a:grayscl/>
            <a:lum bright="-6000" contrast="24000"/>
          </a:blip>
          <a:srcRect l="42606" t="64473" r="19472"/>
          <a:stretch>
            <a:fillRect/>
          </a:stretch>
        </p:blipFill>
        <p:spPr>
          <a:xfrm rot="6879189">
            <a:off x="2408238" y="430213"/>
            <a:ext cx="908050" cy="1165225"/>
          </a:xfrm>
          <a:prstGeom prst="rect">
            <a:avLst/>
          </a:prstGeom>
          <a:noFill/>
          <a:ln w="9525">
            <a:noFill/>
          </a:ln>
        </p:spPr>
      </p:pic>
      <p:sp>
        <p:nvSpPr>
          <p:cNvPr id="3" name="文本框 2"/>
          <p:cNvSpPr txBox="1"/>
          <p:nvPr/>
        </p:nvSpPr>
        <p:spPr>
          <a:xfrm>
            <a:off x="6156960" y="4544695"/>
            <a:ext cx="2135505" cy="368300"/>
          </a:xfrm>
          <a:prstGeom prst="rect">
            <a:avLst/>
          </a:prstGeom>
          <a:noFill/>
        </p:spPr>
        <p:txBody>
          <a:bodyPr wrap="square" rtlCol="0">
            <a:spAutoFit/>
          </a:bodyPr>
          <a:p>
            <a:r>
              <a:rPr lang="zh-CN" altLang="en-US"/>
              <a:t>主讲人：张卓辉</a:t>
            </a:r>
            <a:endParaRPr lang="zh-CN" altLang="en-US"/>
          </a:p>
        </p:txBody>
      </p:sp>
      <p:sp>
        <p:nvSpPr>
          <p:cNvPr id="4" name="文本框 3"/>
          <p:cNvSpPr txBox="1"/>
          <p:nvPr/>
        </p:nvSpPr>
        <p:spPr>
          <a:xfrm>
            <a:off x="6249670" y="5210175"/>
            <a:ext cx="2199005" cy="368300"/>
          </a:xfrm>
          <a:prstGeom prst="rect">
            <a:avLst/>
          </a:prstGeom>
          <a:noFill/>
        </p:spPr>
        <p:txBody>
          <a:bodyPr wrap="square" rtlCol="0">
            <a:spAutoFit/>
          </a:bodyPr>
          <a:p>
            <a:pPr lvl="0" algn="l">
              <a:buClr>
                <a:srgbClr val="000000"/>
              </a:buClr>
            </a:pPr>
            <a:r>
              <a:rPr lang="zh-CN" altLang="en-US">
                <a:sym typeface="+mn-ea"/>
              </a:rPr>
              <a:t>导师：张大伟</a:t>
            </a:r>
            <a:endParaRPr lang="zh-CN" altLang="en-US">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58420" y="3916680"/>
            <a:ext cx="9181465" cy="922020"/>
          </a:xfrm>
          <a:prstGeom prst="rect">
            <a:avLst/>
          </a:prstGeom>
          <a:noFill/>
          <a:ln>
            <a:noFill/>
          </a:ln>
        </p:spPr>
        <p:txBody>
          <a:bodyPr wrap="square" rtlCol="0" anchor="t">
            <a:spAutoFit/>
            <a:scene3d>
              <a:camera prst="obliqueBottomLeft"/>
              <a:lightRig rig="threePt" dir="t"/>
            </a:scene3d>
            <a:sp3d extrusionH="387350">
              <a:extrusionClr>
                <a:srgbClr val="175BCB"/>
              </a:extrusionClr>
            </a:sp3d>
          </a:bodyPr>
          <a:p>
            <a:pPr algn="ctr"/>
            <a:r>
              <a:rPr lang="zh-CN" altLang="en-US" sz="5400" b="1">
                <a:blipFill>
                  <a:blip r:embed="rId1"/>
                  <a:tile tx="0" ty="0" sx="82000" sy="63000" flip="none" algn="br"/>
                </a:blipFill>
                <a:effectLst>
                  <a:outerShdw blurRad="60007" dist="310007" dir="7680000" sy="30000" kx="1300200" algn="ctr" rotWithShape="0">
                    <a:srgbClr val="0D1E55">
                      <a:alpha val="32000"/>
                    </a:srgbClr>
                  </a:outerShdw>
                </a:effectLst>
              </a:rPr>
              <a:t>请各位评审老师批评指正！</a:t>
            </a:r>
            <a:endParaRPr lang="zh-CN" altLang="en-US" sz="5400" b="1">
              <a:blipFill>
                <a:blip r:embed="rId1"/>
                <a:tile tx="0" ty="0" sx="82000" sy="63000" flip="none" algn="br"/>
              </a:blipFill>
              <a:effectLst>
                <a:outerShdw blurRad="60007" dist="310007" dir="7680000" sy="30000" kx="1300200" algn="ctr" rotWithShape="0">
                  <a:srgbClr val="0D1E55">
                    <a:alpha val="32000"/>
                  </a:srgbClr>
                </a:outerShdw>
              </a:effectLst>
            </a:endParaRPr>
          </a:p>
        </p:txBody>
      </p:sp>
      <p:sp>
        <p:nvSpPr>
          <p:cNvPr id="7" name="矩形 6"/>
          <p:cNvSpPr/>
          <p:nvPr/>
        </p:nvSpPr>
        <p:spPr>
          <a:xfrm>
            <a:off x="1419860" y="1360805"/>
            <a:ext cx="6304280" cy="829945"/>
          </a:xfrm>
          <a:prstGeom prst="rect">
            <a:avLst/>
          </a:prstGeom>
          <a:noFill/>
          <a:ln>
            <a:noFill/>
          </a:ln>
        </p:spPr>
        <p:txBody>
          <a:bodyPr wrap="none" rtlCol="0" anchor="t">
            <a:spAutoFit/>
          </a:bodyPr>
          <a:p>
            <a:pPr algn="ctr"/>
            <a:r>
              <a:rPr lang="zh-CN" altLang="en-US" sz="4800"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谢谢各位评审老师观看</a:t>
            </a:r>
            <a:endParaRPr lang="zh-CN" altLang="en-US" sz="4800"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4" name="Picture 23"/>
          <p:cNvPicPr>
            <a:picLocks noChangeAspect="1"/>
          </p:cNvPicPr>
          <p:nvPr/>
        </p:nvPicPr>
        <p:blipFill>
          <a:blip r:embed="rId1">
            <a:grayscl/>
            <a:lum bright="-6000" contrast="24000"/>
          </a:blip>
          <a:srcRect l="42606" t="64473" r="19472"/>
          <a:stretch>
            <a:fillRect/>
          </a:stretch>
        </p:blipFill>
        <p:spPr>
          <a:xfrm rot="19936686">
            <a:off x="5862638" y="4645025"/>
            <a:ext cx="908050" cy="1165225"/>
          </a:xfrm>
          <a:prstGeom prst="rect">
            <a:avLst/>
          </a:prstGeom>
          <a:noFill/>
          <a:ln w="9525">
            <a:noFill/>
          </a:ln>
        </p:spPr>
      </p:pic>
      <p:pic>
        <p:nvPicPr>
          <p:cNvPr id="5125" name="Picture 23"/>
          <p:cNvPicPr>
            <a:picLocks noChangeAspect="1"/>
          </p:cNvPicPr>
          <p:nvPr/>
        </p:nvPicPr>
        <p:blipFill>
          <a:blip r:embed="rId1">
            <a:grayscl/>
            <a:lum bright="-6000" contrast="24000"/>
          </a:blip>
          <a:srcRect l="42606" t="64473" r="19472"/>
          <a:stretch>
            <a:fillRect/>
          </a:stretch>
        </p:blipFill>
        <p:spPr>
          <a:xfrm rot="4219110">
            <a:off x="2878138" y="2813050"/>
            <a:ext cx="598487" cy="766763"/>
          </a:xfrm>
          <a:prstGeom prst="rect">
            <a:avLst/>
          </a:prstGeom>
          <a:noFill/>
          <a:ln w="9525">
            <a:noFill/>
          </a:ln>
        </p:spPr>
      </p:pic>
      <p:pic>
        <p:nvPicPr>
          <p:cNvPr id="5126" name="Picture 23"/>
          <p:cNvPicPr>
            <a:picLocks noChangeAspect="1"/>
          </p:cNvPicPr>
          <p:nvPr/>
        </p:nvPicPr>
        <p:blipFill>
          <a:blip r:embed="rId1">
            <a:grayscl/>
            <a:lum bright="-6000" contrast="24000"/>
          </a:blip>
          <a:srcRect l="42606" t="64473" r="19472"/>
          <a:stretch>
            <a:fillRect/>
          </a:stretch>
        </p:blipFill>
        <p:spPr>
          <a:xfrm rot="13899479">
            <a:off x="7024688" y="146050"/>
            <a:ext cx="989012" cy="1268413"/>
          </a:xfrm>
          <a:prstGeom prst="rect">
            <a:avLst/>
          </a:prstGeom>
          <a:noFill/>
          <a:ln w="9525">
            <a:noFill/>
          </a:ln>
        </p:spPr>
      </p:pic>
      <p:sp>
        <p:nvSpPr>
          <p:cNvPr id="2" name="文本框 1"/>
          <p:cNvSpPr txBox="1"/>
          <p:nvPr/>
        </p:nvSpPr>
        <p:spPr>
          <a:xfrm>
            <a:off x="334645" y="631190"/>
            <a:ext cx="2364105" cy="1106805"/>
          </a:xfrm>
          <a:prstGeom prst="rect">
            <a:avLst/>
          </a:prstGeom>
          <a:noFill/>
        </p:spPr>
        <p:txBody>
          <a:bodyPr wrap="square" rtlCol="0">
            <a:spAutoFit/>
          </a:bodyPr>
          <a:p>
            <a:r>
              <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目录</a:t>
            </a:r>
            <a:endPar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文本框 2"/>
          <p:cNvSpPr txBox="1"/>
          <p:nvPr/>
        </p:nvSpPr>
        <p:spPr>
          <a:xfrm>
            <a:off x="3164840" y="1812290"/>
            <a:ext cx="3495675" cy="3969385"/>
          </a:xfrm>
          <a:prstGeom prst="rect">
            <a:avLst/>
          </a:prstGeom>
          <a:noFill/>
        </p:spPr>
        <p:txBody>
          <a:bodyPr wrap="square" rtlCol="0">
            <a:spAutoFit/>
          </a:bodyPr>
          <a:p>
            <a:r>
              <a:rPr lang="en-US" altLang="zh-CN"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  </a:t>
            </a:r>
            <a:r>
              <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研究背景</a:t>
            </a:r>
            <a:endPar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a:p>
            <a:endPar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a:p>
            <a:r>
              <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  研究内容</a:t>
            </a:r>
            <a:endPar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a:p>
            <a:endPar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a:p>
            <a:r>
              <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  论文</a:t>
            </a:r>
            <a:r>
              <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架构</a:t>
            </a:r>
            <a:endPar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a:p>
            <a:endPar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a:p>
            <a:r>
              <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  技术概述</a:t>
            </a:r>
            <a:endParaRPr lang="zh-CN" altLang="en-US" sz="36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sp>
        <p:nvSpPr>
          <p:cNvPr id="5" name="椭圆 4"/>
          <p:cNvSpPr/>
          <p:nvPr/>
        </p:nvSpPr>
        <p:spPr>
          <a:xfrm>
            <a:off x="3350895" y="4212590"/>
            <a:ext cx="288290" cy="288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350895" y="2028825"/>
            <a:ext cx="288290" cy="288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350895" y="5264785"/>
            <a:ext cx="288290" cy="288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350895" y="3052445"/>
            <a:ext cx="288290" cy="288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Picture 50"/>
          <p:cNvPicPr>
            <a:picLocks noChangeAspect="1"/>
          </p:cNvPicPr>
          <p:nvPr/>
        </p:nvPicPr>
        <p:blipFill>
          <a:blip r:embed="rId1"/>
          <a:srcRect l="22408" t="16373" b="27486"/>
          <a:stretch>
            <a:fillRect/>
          </a:stretch>
        </p:blipFill>
        <p:spPr>
          <a:xfrm rot="786797">
            <a:off x="6629400" y="-377825"/>
            <a:ext cx="2417763" cy="1993900"/>
          </a:xfrm>
          <a:prstGeom prst="rect">
            <a:avLst/>
          </a:prstGeom>
          <a:noFill/>
          <a:ln w="9525">
            <a:noFill/>
          </a:ln>
        </p:spPr>
      </p:pic>
      <p:sp>
        <p:nvSpPr>
          <p:cNvPr id="2" name="文本框 1"/>
          <p:cNvSpPr txBox="1"/>
          <p:nvPr/>
        </p:nvSpPr>
        <p:spPr>
          <a:xfrm>
            <a:off x="643255" y="303530"/>
            <a:ext cx="7094220" cy="1106805"/>
          </a:xfrm>
          <a:prstGeom prst="rect">
            <a:avLst/>
          </a:prstGeom>
          <a:noFill/>
        </p:spPr>
        <p:txBody>
          <a:bodyPr wrap="square" rtlCol="0">
            <a:spAutoFit/>
          </a:bodyPr>
          <a:p>
            <a:r>
              <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rPr>
              <a:t>研究背景</a:t>
            </a:r>
            <a:r>
              <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rPr>
              <a:t>之社会背景</a:t>
            </a:r>
            <a:endPar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endParaRPr>
          </a:p>
        </p:txBody>
      </p:sp>
      <p:sp>
        <p:nvSpPr>
          <p:cNvPr id="3" name="文本框 2"/>
          <p:cNvSpPr txBox="1"/>
          <p:nvPr/>
        </p:nvSpPr>
        <p:spPr>
          <a:xfrm>
            <a:off x="643255" y="1597660"/>
            <a:ext cx="7660640" cy="1630045"/>
          </a:xfrm>
          <a:prstGeom prst="rect">
            <a:avLst/>
          </a:prstGeom>
          <a:noFill/>
        </p:spPr>
        <p:txBody>
          <a:bodyPr wrap="square" rtlCol="0">
            <a:spAutoFit/>
          </a:bodyPr>
          <a:p>
            <a:r>
              <a:rPr lang="en-US" altLang="zh-CN"/>
              <a:t>       </a:t>
            </a:r>
            <a:r>
              <a:rPr lang="en-US" altLang="zh-CN" sz="2000">
                <a:latin typeface="宋体" panose="02010600030101010101" pitchFamily="2" charset="-122"/>
                <a:ea typeface="宋体" panose="02010600030101010101" pitchFamily="2" charset="-122"/>
                <a:cs typeface="宋体" panose="02010600030101010101" pitchFamily="2" charset="-122"/>
              </a:rPr>
              <a:t>自从上个世纪末开始，全球经济飞速发展，我国乘着改革开放的春风，国内的GDP从上个</a:t>
            </a:r>
            <a:r>
              <a:rPr lang="en-US" altLang="zh-CN" sz="2000">
                <a:latin typeface="宋体" panose="02010600030101010101" pitchFamily="2" charset="-122"/>
                <a:ea typeface="宋体" panose="02010600030101010101" pitchFamily="2" charset="-122"/>
                <a:cs typeface="宋体" panose="02010600030101010101" pitchFamily="2" charset="-122"/>
              </a:rPr>
              <a:t>世纪的全球第八到2014年已经达到全球第二。随着国家复兴、人民生活富裕使得人们对生活质量和健康的重视成都越来越高。</a:t>
            </a:r>
            <a:endParaRPr lang="en-US" altLang="zh-CN" sz="2000">
              <a:latin typeface="宋体" panose="02010600030101010101" pitchFamily="2" charset="-122"/>
              <a:ea typeface="宋体" panose="02010600030101010101" pitchFamily="2" charset="-122"/>
              <a:cs typeface="宋体" panose="02010600030101010101" pitchFamily="2" charset="-122"/>
            </a:endParaRPr>
          </a:p>
          <a:p>
            <a:endParaRPr lang="en-US" altLang="zh-CN" sz="2000">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4" name="文本框 3"/>
          <p:cNvSpPr txBox="1"/>
          <p:nvPr/>
        </p:nvSpPr>
        <p:spPr>
          <a:xfrm>
            <a:off x="692785" y="3065145"/>
            <a:ext cx="7562215" cy="3476625"/>
          </a:xfrm>
          <a:prstGeom prst="rect">
            <a:avLst/>
          </a:prstGeom>
          <a:noFill/>
        </p:spPr>
        <p:txBody>
          <a:bodyPr wrap="square" rtlCol="0">
            <a:spAutoFit/>
          </a:bodyPr>
          <a:p>
            <a:r>
              <a:rPr lang="en-US" altLang="zh-CN" b="1" dirty="0">
                <a:solidFill>
                  <a:srgbClr val="000000"/>
                </a:solidFill>
                <a:cs typeface="Arial" panose="020B0604020202020204" pitchFamily="34" charset="0"/>
                <a:sym typeface="Arial" panose="020B0604020202020204" pitchFamily="34" charset="0"/>
              </a:rPr>
              <a:t>   </a:t>
            </a:r>
            <a:r>
              <a:rPr lang="en-US" altLang="zh-CN">
                <a:sym typeface="Arial" panose="020B0604020202020204" pitchFamily="34" charset="0"/>
              </a:rPr>
              <a:t>  </a:t>
            </a:r>
            <a:r>
              <a:rPr lang="en-US" altLang="zh-CN" sz="2000">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 对于中国人来说，买房是大事，家的的意义不仅仅是一所房子，但是一 所房子绝对是称为家的先决条件。可以说房子就是家的缩影，然而对于家庭观念很重的中国人来说，有自己的房子就有一个安身立命之所，有一个心灵的栖息之地。甲醛主要来自于用作室内装饰的人造板材及其以甲醛为主要成分的粘合剂，含有甲醛成分并有可能向外界散发的其它各类装饰材料，比如贴墙布、贴墙纸、化纤地毯、泡沫塑料、油漆和涂料等。燃烧后会散发甲醛的某些材料，比如香烟及一些有机材料。各种人造板材（刨花板、密度板、纤维板、胶合板等），新式家具的制作，墙面、地面的装饰铺设，都要使用粘合剂。凡是大量使用粘合剂的地方，总会有甲醛释放。</a:t>
            </a:r>
            <a:endParaRPr lang="en-US" altLang="zh-CN" sz="2000">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Picture 50"/>
          <p:cNvPicPr>
            <a:picLocks noChangeAspect="1"/>
          </p:cNvPicPr>
          <p:nvPr/>
        </p:nvPicPr>
        <p:blipFill>
          <a:blip r:embed="rId1"/>
          <a:srcRect l="22408" t="16373" b="27486"/>
          <a:stretch>
            <a:fillRect/>
          </a:stretch>
        </p:blipFill>
        <p:spPr>
          <a:xfrm rot="786797">
            <a:off x="6629400" y="-377825"/>
            <a:ext cx="2417763" cy="1993900"/>
          </a:xfrm>
          <a:prstGeom prst="rect">
            <a:avLst/>
          </a:prstGeom>
          <a:noFill/>
          <a:ln w="9525">
            <a:noFill/>
          </a:ln>
        </p:spPr>
      </p:pic>
      <p:grpSp>
        <p:nvGrpSpPr>
          <p:cNvPr id="7207" name="组合 7206"/>
          <p:cNvGrpSpPr/>
          <p:nvPr/>
        </p:nvGrpSpPr>
        <p:grpSpPr>
          <a:xfrm>
            <a:off x="491808" y="5453698"/>
            <a:ext cx="1309687" cy="1165225"/>
            <a:chOff x="0" y="0"/>
            <a:chExt cx="2656634" cy="2362200"/>
          </a:xfrm>
        </p:grpSpPr>
        <p:sp>
          <p:nvSpPr>
            <p:cNvPr id="7208" name="Rounded Rectangle 95">
              <a:hlinkClick r:id="rId2" action="ppaction://hlinksldjump"/>
            </p:cNvPr>
            <p:cNvSpPr/>
            <p:nvPr/>
          </p:nvSpPr>
          <p:spPr>
            <a:xfrm>
              <a:off x="471067" y="0"/>
              <a:ext cx="1828800" cy="1828800"/>
            </a:xfrm>
            <a:prstGeom prst="roundRect">
              <a:avLst>
                <a:gd name="adj" fmla="val 16667"/>
              </a:avLst>
            </a:prstGeom>
            <a:solidFill>
              <a:srgbClr val="B3C1BA"/>
            </a:solidFill>
            <a:ln w="9525">
              <a:noFill/>
            </a:ln>
          </p:spPr>
          <p:txBody>
            <a:bodyPr anchor="ctr"/>
            <a:p>
              <a:pPr algn="ctr"/>
              <a:endParaRPr>
                <a:solidFill>
                  <a:srgbClr val="FFFFFF"/>
                </a:solidFill>
                <a:sym typeface="Arial" panose="020B0604020202020204" pitchFamily="34" charset="0"/>
              </a:endParaRPr>
            </a:p>
          </p:txBody>
        </p:sp>
        <p:sp>
          <p:nvSpPr>
            <p:cNvPr id="7209" name="Rounded Rectangle 97"/>
            <p:cNvSpPr/>
            <p:nvPr/>
          </p:nvSpPr>
          <p:spPr>
            <a:xfrm>
              <a:off x="775867" y="1905000"/>
              <a:ext cx="228600" cy="457200"/>
            </a:xfrm>
            <a:prstGeom prst="roundRect">
              <a:avLst>
                <a:gd name="adj" fmla="val 16667"/>
              </a:avLst>
            </a:prstGeom>
            <a:solidFill>
              <a:schemeClr val="bg1"/>
            </a:solidFill>
            <a:ln w="9525">
              <a:noFill/>
            </a:ln>
          </p:spPr>
          <p:txBody>
            <a:bodyPr anchor="ctr"/>
            <a:p>
              <a:pPr algn="ctr"/>
              <a:endParaRPr>
                <a:solidFill>
                  <a:srgbClr val="FFFFFF"/>
                </a:solidFill>
                <a:sym typeface="Arial" panose="020B0604020202020204" pitchFamily="34" charset="0"/>
              </a:endParaRPr>
            </a:p>
          </p:txBody>
        </p:sp>
        <p:sp>
          <p:nvSpPr>
            <p:cNvPr id="7210" name="Rounded Rectangle 103"/>
            <p:cNvSpPr/>
            <p:nvPr/>
          </p:nvSpPr>
          <p:spPr>
            <a:xfrm>
              <a:off x="1766467" y="1905000"/>
              <a:ext cx="228600" cy="457200"/>
            </a:xfrm>
            <a:prstGeom prst="roundRect">
              <a:avLst>
                <a:gd name="adj" fmla="val 16667"/>
              </a:avLst>
            </a:prstGeom>
            <a:solidFill>
              <a:schemeClr val="bg1"/>
            </a:solidFill>
            <a:ln w="9525">
              <a:noFill/>
            </a:ln>
          </p:spPr>
          <p:txBody>
            <a:bodyPr anchor="ctr"/>
            <a:p>
              <a:pPr algn="ctr"/>
              <a:endParaRPr>
                <a:solidFill>
                  <a:srgbClr val="FFFFFF"/>
                </a:solidFill>
                <a:sym typeface="Arial" panose="020B0604020202020204" pitchFamily="34" charset="0"/>
              </a:endParaRPr>
            </a:p>
          </p:txBody>
        </p:sp>
        <p:sp>
          <p:nvSpPr>
            <p:cNvPr id="7211" name="Rounded Rectangle 104"/>
            <p:cNvSpPr/>
            <p:nvPr/>
          </p:nvSpPr>
          <p:spPr>
            <a:xfrm rot="2700000">
              <a:off x="114300" y="905155"/>
              <a:ext cx="228600" cy="457200"/>
            </a:xfrm>
            <a:prstGeom prst="roundRect">
              <a:avLst>
                <a:gd name="adj" fmla="val 16667"/>
              </a:avLst>
            </a:prstGeom>
            <a:solidFill>
              <a:schemeClr val="bg1"/>
            </a:solidFill>
            <a:ln w="9525">
              <a:noFill/>
            </a:ln>
          </p:spPr>
          <p:txBody>
            <a:bodyPr anchor="ctr"/>
            <a:p>
              <a:pPr algn="ctr"/>
              <a:endParaRPr>
                <a:solidFill>
                  <a:srgbClr val="FFFFFF"/>
                </a:solidFill>
                <a:sym typeface="Arial" panose="020B0604020202020204" pitchFamily="34" charset="0"/>
              </a:endParaRPr>
            </a:p>
          </p:txBody>
        </p:sp>
        <p:sp>
          <p:nvSpPr>
            <p:cNvPr id="7212" name="Rounded Rectangle 105"/>
            <p:cNvSpPr/>
            <p:nvPr/>
          </p:nvSpPr>
          <p:spPr>
            <a:xfrm rot="-2700000" flipH="1">
              <a:off x="2428034" y="905155"/>
              <a:ext cx="228600" cy="457200"/>
            </a:xfrm>
            <a:prstGeom prst="roundRect">
              <a:avLst>
                <a:gd name="adj" fmla="val 16667"/>
              </a:avLst>
            </a:prstGeom>
            <a:solidFill>
              <a:schemeClr val="bg1"/>
            </a:solidFill>
            <a:ln w="9525">
              <a:noFill/>
            </a:ln>
          </p:spPr>
          <p:txBody>
            <a:bodyPr anchor="ctr"/>
            <a:p>
              <a:pPr algn="ctr"/>
              <a:endParaRPr>
                <a:solidFill>
                  <a:srgbClr val="FFFFFF"/>
                </a:solidFill>
                <a:sym typeface="Arial" panose="020B0604020202020204" pitchFamily="34" charset="0"/>
              </a:endParaRPr>
            </a:p>
          </p:txBody>
        </p:sp>
        <p:grpSp>
          <p:nvGrpSpPr>
            <p:cNvPr id="7213" name="组合 7212"/>
            <p:cNvGrpSpPr/>
            <p:nvPr/>
          </p:nvGrpSpPr>
          <p:grpSpPr>
            <a:xfrm>
              <a:off x="966367" y="647700"/>
              <a:ext cx="838200" cy="533400"/>
              <a:chOff x="0" y="0"/>
              <a:chExt cx="838200" cy="533400"/>
            </a:xfrm>
          </p:grpSpPr>
          <p:sp>
            <p:nvSpPr>
              <p:cNvPr id="7214" name="Rounded Rectangle 108"/>
              <p:cNvSpPr/>
              <p:nvPr/>
            </p:nvSpPr>
            <p:spPr>
              <a:xfrm>
                <a:off x="0" y="0"/>
                <a:ext cx="304800" cy="533400"/>
              </a:xfrm>
              <a:prstGeom prst="roundRect">
                <a:avLst>
                  <a:gd name="adj" fmla="val 16667"/>
                </a:avLst>
              </a:prstGeom>
              <a:solidFill>
                <a:srgbClr val="00B0F0"/>
              </a:solidFill>
              <a:ln w="9525">
                <a:noFill/>
              </a:ln>
            </p:spPr>
            <p:txBody>
              <a:bodyPr anchor="ctr"/>
              <a:p>
                <a:pPr algn="ctr"/>
                <a:endParaRPr>
                  <a:solidFill>
                    <a:srgbClr val="CAD4CF"/>
                  </a:solidFill>
                  <a:latin typeface="Arial" panose="020B0604020202020204" pitchFamily="34" charset="0"/>
                  <a:ea typeface="Arial" panose="020B0604020202020204" pitchFamily="34" charset="0"/>
                  <a:sym typeface="Arial" panose="020B0604020202020204" pitchFamily="34" charset="0"/>
                </a:endParaRPr>
              </a:p>
            </p:txBody>
          </p:sp>
          <p:sp>
            <p:nvSpPr>
              <p:cNvPr id="7215" name="Rounded Rectangle 109"/>
              <p:cNvSpPr/>
              <p:nvPr/>
            </p:nvSpPr>
            <p:spPr>
              <a:xfrm>
                <a:off x="533400" y="0"/>
                <a:ext cx="304800" cy="533400"/>
              </a:xfrm>
              <a:prstGeom prst="roundRect">
                <a:avLst>
                  <a:gd name="adj" fmla="val 16667"/>
                </a:avLst>
              </a:prstGeom>
              <a:solidFill>
                <a:srgbClr val="00B0F0"/>
              </a:solidFill>
              <a:ln w="9525">
                <a:noFill/>
              </a:ln>
            </p:spPr>
            <p:txBody>
              <a:bodyPr anchor="ctr"/>
              <a:p>
                <a:pPr algn="ctr"/>
                <a:endParaRPr>
                  <a:solidFill>
                    <a:srgbClr val="CAD4CF"/>
                  </a:solidFill>
                  <a:latin typeface="Arial" panose="020B0604020202020204" pitchFamily="34" charset="0"/>
                  <a:ea typeface="Arial" panose="020B0604020202020204" pitchFamily="34" charset="0"/>
                  <a:sym typeface="Arial" panose="020B0604020202020204" pitchFamily="34" charset="0"/>
                </a:endParaRPr>
              </a:p>
            </p:txBody>
          </p:sp>
        </p:grpSp>
      </p:grpSp>
      <p:sp>
        <p:nvSpPr>
          <p:cNvPr id="2" name="文本框 1"/>
          <p:cNvSpPr txBox="1"/>
          <p:nvPr/>
        </p:nvSpPr>
        <p:spPr>
          <a:xfrm>
            <a:off x="848360" y="1864360"/>
            <a:ext cx="6762115" cy="132207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3.甲醛是无色、具有强烈气味的刺激性气体，它是一种破坏生物细胞蛋白质的原生质毒物，会对人得皮肤、呼吸道以及内脏造成伤害。人们对甲醛谈之色变，人人熟知甲醛危害巨大。</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838835" y="3333115"/>
            <a:ext cx="7262495" cy="1938020"/>
          </a:xfrm>
          <a:prstGeom prst="rect">
            <a:avLst/>
          </a:prstGeom>
          <a:noFill/>
        </p:spPr>
        <p:txBody>
          <a:bodyPr wrap="square" rtlCol="0">
            <a:spAutoFit/>
          </a:bodyPr>
          <a:p>
            <a:r>
              <a:rPr lang="en-US" altLang="zh-CN"/>
              <a:t>        </a:t>
            </a:r>
            <a:r>
              <a:rPr lang="zh-CN" altLang="en-US" sz="2000">
                <a:latin typeface="宋体" panose="02010600030101010101" pitchFamily="2" charset="-122"/>
                <a:ea typeface="宋体" panose="02010600030101010101" pitchFamily="2" charset="-122"/>
              </a:rPr>
              <a:t>综上所述，如今对生活质量要求日益增高的人们怎么能不重视自己辛苦建立的家的环境安全呢。所以，便携式室内甲醛检测系统可以帮助人们检测自己室内的甲醛含量，让人们对自己家中环境的好坏了如指掌，从而保护自己的健康，守护好自己的家庭。便携式室内甲醛检测系统无论从社会需求还是实际应用都是势在必行的一个项目。</a:t>
            </a:r>
            <a:endParaRPr lang="zh-CN" altLang="en-US" sz="2000">
              <a:latin typeface="宋体" panose="02010600030101010101" pitchFamily="2" charset="-122"/>
              <a:ea typeface="宋体" panose="02010600030101010101" pitchFamily="2" charset="-122"/>
            </a:endParaRPr>
          </a:p>
        </p:txBody>
      </p:sp>
      <p:sp>
        <p:nvSpPr>
          <p:cNvPr id="4" name="文本框 3"/>
          <p:cNvSpPr txBox="1"/>
          <p:nvPr/>
        </p:nvSpPr>
        <p:spPr>
          <a:xfrm>
            <a:off x="848360" y="190500"/>
            <a:ext cx="7508875" cy="2122805"/>
          </a:xfrm>
          <a:prstGeom prst="rect">
            <a:avLst/>
          </a:prstGeom>
          <a:noFill/>
        </p:spPr>
        <p:txBody>
          <a:bodyPr wrap="square" rtlCol="0">
            <a:spAutoFit/>
          </a:bodyPr>
          <a:p>
            <a:r>
              <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rPr>
              <a:t>研究背景</a:t>
            </a:r>
            <a:r>
              <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rPr>
              <a:t>之甲醛危害</a:t>
            </a:r>
            <a:endPar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endParaRPr>
          </a:p>
          <a:p>
            <a:endParaRPr lang="zh-CN" altLang="en-US" sz="6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7207"/>
                                        </p:tgtEl>
                                        <p:attrNameLst>
                                          <p:attrName>style.visibility</p:attrName>
                                        </p:attrNameLst>
                                      </p:cBhvr>
                                      <p:to>
                                        <p:strVal val="visible"/>
                                      </p:to>
                                    </p:set>
                                    <p:animEffect filter="wheel(4)">
                                      <p:cBhvr>
                                        <p:cTn id="7" dur="500"/>
                                        <p:tgtEl>
                                          <p:spTgt spid="720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heckerboard(across)">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50"/>
          <p:cNvPicPr>
            <a:picLocks noChangeAspect="1"/>
          </p:cNvPicPr>
          <p:nvPr/>
        </p:nvPicPr>
        <p:blipFill>
          <a:blip r:embed="rId1"/>
          <a:srcRect l="22408" t="16373" b="27486"/>
          <a:stretch>
            <a:fillRect/>
          </a:stretch>
        </p:blipFill>
        <p:spPr>
          <a:xfrm rot="786797">
            <a:off x="6629400" y="-377825"/>
            <a:ext cx="2417763" cy="1993900"/>
          </a:xfrm>
          <a:prstGeom prst="rect">
            <a:avLst/>
          </a:prstGeom>
          <a:noFill/>
          <a:ln w="9525">
            <a:noFill/>
          </a:ln>
        </p:spPr>
      </p:pic>
      <p:sp>
        <p:nvSpPr>
          <p:cNvPr id="2" name="文本框 1"/>
          <p:cNvSpPr txBox="1"/>
          <p:nvPr/>
        </p:nvSpPr>
        <p:spPr>
          <a:xfrm>
            <a:off x="853440" y="344170"/>
            <a:ext cx="4775200" cy="1106805"/>
          </a:xfrm>
          <a:prstGeom prst="rect">
            <a:avLst/>
          </a:prstGeom>
          <a:noFill/>
        </p:spPr>
        <p:txBody>
          <a:bodyPr wrap="square" rtlCol="0">
            <a:spAutoFit/>
          </a:bodyPr>
          <a:p>
            <a:pPr algn="l"/>
            <a:r>
              <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rPr>
              <a:t>研究背景</a:t>
            </a:r>
            <a:r>
              <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rPr>
              <a:t>之</a:t>
            </a:r>
            <a:endPar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endParaRPr>
          </a:p>
        </p:txBody>
      </p:sp>
      <p:sp>
        <p:nvSpPr>
          <p:cNvPr id="3" name="文本框 2"/>
          <p:cNvSpPr txBox="1"/>
          <p:nvPr/>
        </p:nvSpPr>
        <p:spPr>
          <a:xfrm>
            <a:off x="4737735" y="728980"/>
            <a:ext cx="3906520" cy="645160"/>
          </a:xfrm>
          <a:prstGeom prst="rect">
            <a:avLst/>
          </a:prstGeom>
          <a:noFill/>
        </p:spPr>
        <p:txBody>
          <a:bodyPr wrap="square" rtlCol="0">
            <a:spAutoFit/>
          </a:bodyPr>
          <a:p>
            <a:r>
              <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rPr>
              <a:t>市场</a:t>
            </a:r>
            <a:r>
              <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rPr>
              <a:t>现状</a:t>
            </a:r>
            <a:endPar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endParaRPr>
          </a:p>
        </p:txBody>
      </p:sp>
      <p:sp>
        <p:nvSpPr>
          <p:cNvPr id="4" name="文本框 3"/>
          <p:cNvSpPr txBox="1"/>
          <p:nvPr/>
        </p:nvSpPr>
        <p:spPr>
          <a:xfrm>
            <a:off x="853440" y="2153920"/>
            <a:ext cx="7995920" cy="193802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目</a:t>
            </a:r>
            <a:r>
              <a:rPr lang="zh-CN" altLang="en-US" sz="2000">
                <a:latin typeface="宋体" panose="02010600030101010101" pitchFamily="2" charset="-122"/>
                <a:ea typeface="宋体" panose="02010600030101010101" pitchFamily="2" charset="-122"/>
                <a:cs typeface="宋体" panose="02010600030101010101" pitchFamily="2" charset="-122"/>
              </a:rPr>
              <a:t>前，国内标准的室内空气甲醛检测必须要有独里的大型实验室。方法是由气体采集人员到现场采集气体并带回实验室进行分析。检测仪器主要是实验室大型设备或者从国外引进的先进的设备。这种方法虽然测量结果十分可靠准确，但是也有耗时长，成本高等其他缺点，根本无法对普通居民服务。因此迫切的需要设计可以简单操作，价格便宜，携带灵活，能够快速检测现场在线甲醛检测仪。</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853440" y="4178300"/>
            <a:ext cx="8286115" cy="193802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现在主要有基于电化学传感器原理的甲醛气体传感器，已经被目前市场上销售的相当一部分各类便携气体检测仪使用。代表为英国的</a:t>
            </a:r>
            <a:r>
              <a:rPr lang="en-US" altLang="zh-CN" sz="2000">
                <a:latin typeface="宋体" panose="02010600030101010101" pitchFamily="2" charset="-122"/>
                <a:ea typeface="宋体" panose="02010600030101010101" pitchFamily="2" charset="-122"/>
                <a:cs typeface="宋体" panose="02010600030101010101" pitchFamily="2" charset="-122"/>
              </a:rPr>
              <a:t>PPM400</a:t>
            </a:r>
            <a:r>
              <a:rPr lang="zh-CN" altLang="en-US" sz="2000">
                <a:latin typeface="宋体" panose="02010600030101010101" pitchFamily="2" charset="-122"/>
                <a:ea typeface="宋体" panose="02010600030101010101" pitchFamily="2" charset="-122"/>
                <a:cs typeface="宋体" panose="02010600030101010101" pitchFamily="2" charset="-122"/>
              </a:rPr>
              <a:t>型手持式现场甲醛测定仪。</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    利用适当的敏感电极电位下发生氧化反应，并产生扩散电流，转化为电压值并产生输出信号的检测仪，代表为日本的</a:t>
            </a:r>
            <a:r>
              <a:rPr lang="en-US" altLang="zh-CN" sz="2000">
                <a:latin typeface="宋体" panose="02010600030101010101" pitchFamily="2" charset="-122"/>
                <a:ea typeface="宋体" panose="02010600030101010101" pitchFamily="2" charset="-122"/>
                <a:cs typeface="宋体" panose="02010600030101010101" pitchFamily="2" charset="-122"/>
              </a:rPr>
              <a:t>XP-308</a:t>
            </a:r>
            <a:r>
              <a:rPr lang="zh-CN" altLang="en-US" sz="2000">
                <a:latin typeface="宋体" panose="02010600030101010101" pitchFamily="2" charset="-122"/>
                <a:ea typeface="宋体" panose="02010600030101010101" pitchFamily="2" charset="-122"/>
                <a:cs typeface="宋体" panose="02010600030101010101" pitchFamily="2" charset="-122"/>
              </a:rPr>
              <a:t>型甲醛检测仪。</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rPr>
              <a:t>研究内容</a:t>
            </a:r>
            <a:endPar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endParaRPr>
          </a:p>
        </p:txBody>
      </p:sp>
      <p:sp>
        <p:nvSpPr>
          <p:cNvPr id="3" name="内容占位符 2"/>
          <p:cNvSpPr>
            <a:spLocks noGrp="1"/>
          </p:cNvSpPr>
          <p:nvPr>
            <p:ph idx="1"/>
          </p:nvPr>
        </p:nvSpPr>
        <p:spPr/>
        <p:txBody>
          <a:bodyPr/>
          <a:p>
            <a:pPr marL="0" indent="0">
              <a:buNone/>
            </a:pP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）综述国内外的电化学传感器检测甲醛气体的各种检测方法、技术原理、选择适合于室内甲醛检测系统的传感器。</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）完成甲醛气体检测仪的硬件电路设计</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）完成便携式甲醛气体检测系统的软件设计，主要是结合便携式甲醛气体检测系统的功能，完成主流程设计。</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a:latin typeface="宋体" panose="02010600030101010101" pitchFamily="2" charset="-122"/>
                <a:ea typeface="宋体" panose="02010600030101010101" pitchFamily="2" charset="-122"/>
                <a:cs typeface="宋体" panose="02010600030101010101" pitchFamily="2" charset="-122"/>
              </a:rPr>
              <a:t>）搭建检测环境，对便携式甲醛气体检测系统的核心功能进行综合检查</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heckerboard(across)">
                                      <p:cBhvr>
                                        <p:cTn id="14" dur="500"/>
                                        <p:tgtEl>
                                          <p:spTgt spid="3">
                                            <p:txEl>
                                              <p:pRg st="1" end="1"/>
                                            </p:txEl>
                                          </p:spTgt>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rPr>
              <a:t>论文架构</a:t>
            </a:r>
            <a:endPar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endParaRPr>
          </a:p>
        </p:txBody>
      </p:sp>
      <p:sp>
        <p:nvSpPr>
          <p:cNvPr id="3" name="内容占位符 2"/>
          <p:cNvSpPr>
            <a:spLocks noGrp="1"/>
          </p:cNvSpPr>
          <p:nvPr>
            <p:ph idx="1"/>
          </p:nvPr>
        </p:nvSpPr>
        <p:spPr/>
        <p:txBody>
          <a:bodyPr/>
          <a:p>
            <a:r>
              <a:rPr lang="zh-CN" altLang="en-US"/>
              <a:t>一、绪论（研究背景与意义，国内外研究现状，主要研究内容）</a:t>
            </a:r>
            <a:endParaRPr lang="zh-CN" altLang="en-US"/>
          </a:p>
          <a:p>
            <a:r>
              <a:rPr lang="zh-CN" altLang="en-US"/>
              <a:t>二、相关技术概述</a:t>
            </a:r>
            <a:endParaRPr lang="zh-CN" altLang="en-US"/>
          </a:p>
          <a:p>
            <a:r>
              <a:rPr lang="zh-CN" altLang="en-US"/>
              <a:t>三、便携式甲醛需求分析（功能、性能）</a:t>
            </a:r>
            <a:endParaRPr lang="zh-CN" altLang="en-US"/>
          </a:p>
          <a:p>
            <a:r>
              <a:rPr lang="zh-CN" altLang="en-US"/>
              <a:t>四、室内甲醛检测系统硬件设计</a:t>
            </a:r>
            <a:endParaRPr lang="zh-CN" altLang="en-US"/>
          </a:p>
          <a:p>
            <a:r>
              <a:rPr lang="zh-CN" altLang="en-US"/>
              <a:t>五、室内甲醛检测系统软件设计</a:t>
            </a:r>
            <a:endParaRPr lang="zh-CN" altLang="en-US"/>
          </a:p>
          <a:p>
            <a:r>
              <a:rPr lang="zh-CN" altLang="en-US"/>
              <a:t>六、运行测试</a:t>
            </a:r>
            <a:endParaRPr lang="zh-CN" altLang="en-US"/>
          </a:p>
          <a:p>
            <a:r>
              <a:rPr lang="zh-CN" altLang="en-US"/>
              <a:t>七、总结与展望</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heckerboard(across)">
                                      <p:cBhvr>
                                        <p:cTn id="19" dur="500"/>
                                        <p:tgtEl>
                                          <p:spTgt spid="3">
                                            <p:txEl>
                                              <p:pRg st="2" end="2"/>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heckerboard(across)">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7350" y="427673"/>
            <a:ext cx="8401050" cy="674687"/>
          </a:xfrm>
        </p:spPr>
        <p:txBody>
          <a:bodyPr/>
          <a:p>
            <a:pPr algn="ctr"/>
            <a:r>
              <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rPr>
              <a:t>技术概述</a:t>
            </a:r>
            <a:r>
              <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rPr>
              <a:t>之甲醛检测标准方法</a:t>
            </a:r>
            <a:endPar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endParaRPr>
          </a:p>
        </p:txBody>
      </p:sp>
      <p:sp>
        <p:nvSpPr>
          <p:cNvPr id="3" name="内容占位符 2"/>
          <p:cNvSpPr>
            <a:spLocks noGrp="1"/>
          </p:cNvSpPr>
          <p:nvPr>
            <p:ph idx="1"/>
          </p:nvPr>
        </p:nvSpPr>
        <p:spPr/>
        <p:txBody>
          <a:bodyPr/>
          <a:p>
            <a:pPr marL="0" indent="0">
              <a:buNone/>
            </a:pPr>
            <a:r>
              <a:rPr lang="zh-CN" altLang="en-US" sz="2400">
                <a:latin typeface="宋体" panose="02010600030101010101" pitchFamily="2" charset="-122"/>
                <a:ea typeface="宋体" panose="02010600030101010101" pitchFamily="2" charset="-122"/>
                <a:cs typeface="宋体" panose="02010600030101010101" pitchFamily="2" charset="-122"/>
              </a:rPr>
              <a:t>一、</a:t>
            </a:r>
            <a:r>
              <a:rPr lang="en-US" altLang="zh-CN" sz="2400">
                <a:latin typeface="宋体" panose="02010600030101010101" pitchFamily="2" charset="-122"/>
                <a:ea typeface="宋体" panose="02010600030101010101" pitchFamily="2" charset="-122"/>
                <a:cs typeface="宋体" panose="02010600030101010101" pitchFamily="2" charset="-122"/>
              </a:rPr>
              <a:t>AHMT</a:t>
            </a:r>
            <a:r>
              <a:rPr lang="zh-CN" altLang="en-US" sz="2400">
                <a:latin typeface="宋体" panose="02010600030101010101" pitchFamily="2" charset="-122"/>
                <a:ea typeface="宋体" panose="02010600030101010101" pitchFamily="2" charset="-122"/>
                <a:cs typeface="宋体" panose="02010600030101010101" pitchFamily="2" charset="-122"/>
              </a:rPr>
              <a:t>分光光度法</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400">
                <a:latin typeface="宋体" panose="02010600030101010101" pitchFamily="2" charset="-122"/>
                <a:ea typeface="宋体" panose="02010600030101010101" pitchFamily="2" charset="-122"/>
                <a:cs typeface="宋体" panose="02010600030101010101" pitchFamily="2" charset="-122"/>
              </a:rPr>
              <a:t>AHMT</a:t>
            </a:r>
            <a:r>
              <a:rPr lang="zh-CN" altLang="en-US" sz="2400">
                <a:latin typeface="宋体" panose="02010600030101010101" pitchFamily="2" charset="-122"/>
                <a:ea typeface="宋体" panose="02010600030101010101" pitchFamily="2" charset="-122"/>
                <a:cs typeface="宋体" panose="02010600030101010101" pitchFamily="2" charset="-122"/>
              </a:rPr>
              <a:t>法是指甲醛与</a:t>
            </a:r>
            <a:r>
              <a:rPr lang="en-US" altLang="zh-CN" sz="2400">
                <a:latin typeface="宋体" panose="02010600030101010101" pitchFamily="2" charset="-122"/>
                <a:ea typeface="宋体" panose="02010600030101010101" pitchFamily="2" charset="-122"/>
                <a:cs typeface="宋体" panose="02010600030101010101" pitchFamily="2" charset="-122"/>
              </a:rPr>
              <a:t>AHMT</a:t>
            </a:r>
            <a:r>
              <a:rPr lang="zh-CN" altLang="en-US" sz="2400">
                <a:latin typeface="宋体" panose="02010600030101010101" pitchFamily="2" charset="-122"/>
                <a:ea typeface="宋体" panose="02010600030101010101" pitchFamily="2" charset="-122"/>
                <a:cs typeface="宋体" panose="02010600030101010101" pitchFamily="2" charset="-122"/>
              </a:rPr>
              <a:t>（氨基，联氨，巯（</a:t>
            </a:r>
            <a:r>
              <a:rPr lang="en-US" altLang="zh-CN" sz="2400">
                <a:latin typeface="宋体" panose="02010600030101010101" pitchFamily="2" charset="-122"/>
                <a:ea typeface="宋体" panose="02010600030101010101" pitchFamily="2" charset="-122"/>
                <a:cs typeface="宋体" panose="02010600030101010101" pitchFamily="2" charset="-122"/>
              </a:rPr>
              <a:t>qiu</a:t>
            </a:r>
            <a:r>
              <a:rPr lang="zh-CN" altLang="en-US" sz="2400">
                <a:latin typeface="宋体" panose="02010600030101010101" pitchFamily="2" charset="-122"/>
                <a:ea typeface="宋体" panose="02010600030101010101" pitchFamily="2" charset="-122"/>
                <a:cs typeface="宋体" panose="02010600030101010101" pitchFamily="2" charset="-122"/>
              </a:rPr>
              <a:t>）基，三氮杂茂）在碱性条件下被高碘酸钾氧化成红色化合物，然后用比色法来检测甲醛浓度的方法。</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400">
                <a:latin typeface="宋体" panose="02010600030101010101" pitchFamily="2" charset="-122"/>
                <a:ea typeface="宋体" panose="02010600030101010101" pitchFamily="2" charset="-122"/>
                <a:cs typeface="宋体" panose="02010600030101010101" pitchFamily="2" charset="-122"/>
              </a:rPr>
              <a:t>二、酚试剂分光光度法</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酚试剂法</a:t>
            </a:r>
            <a:r>
              <a:rPr lang="zh-CN" altLang="en-US" sz="2400">
                <a:latin typeface="宋体" panose="02010600030101010101" pitchFamily="2" charset="-122"/>
                <a:ea typeface="宋体" panose="02010600030101010101" pitchFamily="2" charset="-122"/>
                <a:cs typeface="宋体" panose="02010600030101010101" pitchFamily="2" charset="-122"/>
              </a:rPr>
              <a:t>原理是反应中生成嗪，嗪在酸性溶液中与铁离子发生反应氧化成蓝色溶液经过室温下</a:t>
            </a:r>
            <a:r>
              <a:rPr lang="en-US" altLang="zh-CN" sz="2400">
                <a:latin typeface="宋体" panose="02010600030101010101" pitchFamily="2" charset="-122"/>
                <a:ea typeface="宋体" panose="02010600030101010101" pitchFamily="2" charset="-122"/>
                <a:cs typeface="宋体" panose="02010600030101010101" pitchFamily="2" charset="-122"/>
              </a:rPr>
              <a:t>15</a:t>
            </a:r>
            <a:r>
              <a:rPr lang="zh-CN" altLang="en-US" sz="2400">
                <a:latin typeface="宋体" panose="02010600030101010101" pitchFamily="2" charset="-122"/>
                <a:ea typeface="宋体" panose="02010600030101010101" pitchFamily="2" charset="-122"/>
                <a:cs typeface="宋体" panose="02010600030101010101" pitchFamily="2" charset="-122"/>
              </a:rPr>
              <a:t>分之后显色，然后用比色法检测甲醛浓度。</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400">
                <a:latin typeface="宋体" panose="02010600030101010101" pitchFamily="2" charset="-122"/>
                <a:ea typeface="宋体" panose="02010600030101010101" pitchFamily="2" charset="-122"/>
                <a:cs typeface="宋体" panose="02010600030101010101" pitchFamily="2" charset="-122"/>
              </a:rPr>
              <a:t>三、乙酰丙酮分光光度法</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乙酰丙酮法指反应条件在</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45--50℃</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的水浴环境与过量铵盐进行氧化还原反应，或</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25℃</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下经过三十分反应成黄色化合物，然后用比色法定量。</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heckerboard(across)">
                                      <p:cBhvr>
                                        <p:cTn id="19" dur="500"/>
                                        <p:tgtEl>
                                          <p:spTgt spid="3">
                                            <p:txEl>
                                              <p:pRg st="2" end="2"/>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rPr>
              <a:t>技术概述</a:t>
            </a:r>
            <a:r>
              <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rPr>
              <a:t>之嵌入式系统技术</a:t>
            </a:r>
            <a:br>
              <a:rPr lang="zh-CN"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楷体" panose="02010609060101010101" charset="-122"/>
                <a:ea typeface="楷体" panose="02010609060101010101" charset="-122"/>
                <a:sym typeface="+mn-ea"/>
              </a:rPr>
            </a:br>
            <a:endParaRPr lang="zh-CN" altLang="en-US" sz="3600"/>
          </a:p>
        </p:txBody>
      </p:sp>
      <p:sp>
        <p:nvSpPr>
          <p:cNvPr id="3" name="内容占位符 2"/>
          <p:cNvSpPr>
            <a:spLocks noGrp="1"/>
          </p:cNvSpPr>
          <p:nvPr>
            <p:ph idx="1"/>
          </p:nvPr>
        </p:nvSpPr>
        <p:spPr/>
        <p:txBody>
          <a:bodyPr/>
          <a:p>
            <a:pPr marL="0" indent="0">
              <a:buNone/>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嵌入式系统一般指非 PC 系统，有计算机功能但又不称之为计算机的设备或器材。它是以应用为中心，软硬件可裁减的，适应应用系统对功能、可靠性、成本、体积、功耗等综合性严格要求的专用计算机系统。嵌入式系统几乎包括了生活中的所有电器设备，如掌上 PDA 、移动计算设备、电视机顶盒、手机上网、数字电视、多媒体、汽车、微波炉、数字相机、家庭自动化系统、电梯、空调、安全系统、自动售货机、蜂窝式电话、消费电子设备、工业自动化仪表与医疗仪器等。</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theme/theme1.xml><?xml version="1.0" encoding="utf-8"?>
<a:theme xmlns:a="http://schemas.openxmlformats.org/drawingml/2006/main" name="复件 571TGp_business_light_ani">
  <a:themeElements>
    <a:clrScheme name="">
      <a:dk1>
        <a:srgbClr val="000000"/>
      </a:dk1>
      <a:lt1>
        <a:srgbClr val="CAD4CF"/>
      </a:lt1>
      <a:dk2>
        <a:srgbClr val="425462"/>
      </a:dk2>
      <a:lt2>
        <a:srgbClr val="768A7B"/>
      </a:lt2>
      <a:accent1>
        <a:srgbClr val="DE608D"/>
      </a:accent1>
      <a:accent2>
        <a:srgbClr val="35ADE3"/>
      </a:accent2>
      <a:accent3>
        <a:srgbClr val="E1E6E3"/>
      </a:accent3>
      <a:accent4>
        <a:srgbClr val="000000"/>
      </a:accent4>
      <a:accent5>
        <a:srgbClr val="EBB7C5"/>
      </a:accent5>
      <a:accent6>
        <a:srgbClr val="2F9BCB"/>
      </a:accent6>
      <a:hlink>
        <a:srgbClr val="F6AE44"/>
      </a:hlink>
      <a:folHlink>
        <a:srgbClr val="99CC0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CAD4CF"/>
      </a:lt1>
      <a:dk2>
        <a:srgbClr val="425462"/>
      </a:dk2>
      <a:lt2>
        <a:srgbClr val="768A7B"/>
      </a:lt2>
      <a:accent1>
        <a:srgbClr val="DE608D"/>
      </a:accent1>
      <a:accent2>
        <a:srgbClr val="35ADE3"/>
      </a:accent2>
      <a:accent3>
        <a:srgbClr val="E1E6E3"/>
      </a:accent3>
      <a:accent4>
        <a:srgbClr val="000000"/>
      </a:accent4>
      <a:accent5>
        <a:srgbClr val="EBB7C5"/>
      </a:accent5>
      <a:accent6>
        <a:srgbClr val="2F9BCB"/>
      </a:accent6>
      <a:hlink>
        <a:srgbClr val="F6AE44"/>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1813</Words>
  <Application>WPS 演示</Application>
  <PresentationFormat>全屏显示(4:3)</PresentationFormat>
  <Paragraphs>79</Paragraphs>
  <Slides>10</Slides>
  <Notes>1</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10</vt:i4>
      </vt:variant>
    </vt:vector>
  </HeadingPairs>
  <TitlesOfParts>
    <vt:vector size="35" baseType="lpstr">
      <vt:lpstr>Arial</vt:lpstr>
      <vt:lpstr>宋体</vt:lpstr>
      <vt:lpstr>Wingdings</vt:lpstr>
      <vt:lpstr>隶书</vt:lpstr>
      <vt:lpstr>华文彩云</vt:lpstr>
      <vt:lpstr>楷体</vt:lpstr>
      <vt:lpstr>微软雅黑</vt:lpstr>
      <vt:lpstr>华文琥珀</vt:lpstr>
      <vt:lpstr>华文细黑</vt:lpstr>
      <vt:lpstr>Times New Roman</vt:lpstr>
      <vt:lpstr>Calibri</vt:lpstr>
      <vt:lpstr>Arial Unicode MS</vt:lpstr>
      <vt:lpstr>Monotype Corsiva</vt:lpstr>
      <vt:lpstr>Verdana</vt:lpstr>
      <vt:lpstr>Comic Sans MS</vt:lpstr>
      <vt:lpstr>Arial Unicode MS</vt:lpstr>
      <vt:lpstr>Haettenschweiler</vt:lpstr>
      <vt:lpstr>Mistral</vt:lpstr>
      <vt:lpstr>Segoe Print</vt:lpstr>
      <vt:lpstr>仿宋</vt:lpstr>
      <vt:lpstr>等线</vt:lpstr>
      <vt:lpstr>Microsoft JhengHei</vt:lpstr>
      <vt:lpstr>Malgun Gothic</vt:lpstr>
      <vt:lpstr>复件 571TGp_business_light_ani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琪琪工作室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Female Authority and Narrative Voice  A Feminist Narratological Reading of Tillie Olsen’s Works  </dc:title>
  <dc:creator>琪琪</dc:creator>
  <cp:lastModifiedBy> C C </cp:lastModifiedBy>
  <cp:revision>311</cp:revision>
  <dcterms:created xsi:type="dcterms:W3CDTF">2009-05-20T15:33:00Z</dcterms:created>
  <dcterms:modified xsi:type="dcterms:W3CDTF">2018-10-21T13:04:57Z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y fmtid="{D5CDD505-2E9C-101B-9397-08002B2CF9AE}" pid="3" name="KSORubyTemplateID">
    <vt:lpwstr>8</vt:lpwstr>
  </property>
</Properties>
</file>