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315" r:id="rId4"/>
    <p:sldId id="320" r:id="rId5"/>
    <p:sldId id="321" r:id="rId6"/>
    <p:sldId id="260" r:id="rId7"/>
    <p:sldId id="314" r:id="rId8"/>
    <p:sldId id="322" r:id="rId9"/>
    <p:sldId id="323" r:id="rId10"/>
    <p:sldId id="261" r:id="rId11"/>
    <p:sldId id="262" r:id="rId12"/>
    <p:sldId id="265" r:id="rId13"/>
    <p:sldId id="318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0" r:id="rId22"/>
    <p:sldId id="332" r:id="rId23"/>
    <p:sldId id="333" r:id="rId24"/>
    <p:sldId id="33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2" clrIdx="0">
    <p:extLst>
      <p:ext uri="{19B8F6BF-5375-455C-9EA6-DF929625EA0E}">
        <p15:presenceInfo xmlns:p15="http://schemas.microsoft.com/office/powerpoint/2012/main" userId="win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69" autoAdjust="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6184C-42A7-40CF-817D-EC0083530224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61C2B2-80A0-4EC8-A6F2-5CEFDE481F8D}">
      <dgm:prSet phldrT="[文本]" custT="1"/>
      <dgm:spPr/>
      <dgm:t>
        <a:bodyPr/>
        <a:lstStyle/>
        <a:p>
          <a:r>
            <a:rPr lang="zh-CN" altLang="en-US" sz="4000" dirty="0" smtClean="0"/>
            <a:t>电话总结</a:t>
          </a:r>
          <a:endParaRPr lang="zh-CN" altLang="en-US" sz="4000" dirty="0"/>
        </a:p>
      </dgm:t>
    </dgm:pt>
    <dgm:pt modelId="{F49F0156-64B0-485A-BFDB-7A8B05C464F6}" type="parTrans" cxnId="{3367FCA8-8947-464B-8ED3-676AEDB2CD50}">
      <dgm:prSet/>
      <dgm:spPr/>
      <dgm:t>
        <a:bodyPr/>
        <a:lstStyle/>
        <a:p>
          <a:endParaRPr lang="zh-CN" altLang="en-US" sz="1100"/>
        </a:p>
      </dgm:t>
    </dgm:pt>
    <dgm:pt modelId="{D5874077-E8CB-4A9E-88F0-7320BE81F5AF}" type="sibTrans" cxnId="{3367FCA8-8947-464B-8ED3-676AEDB2CD50}">
      <dgm:prSet/>
      <dgm:spPr/>
      <dgm:t>
        <a:bodyPr/>
        <a:lstStyle/>
        <a:p>
          <a:endParaRPr lang="zh-CN" altLang="en-US" sz="1100"/>
        </a:p>
      </dgm:t>
    </dgm:pt>
    <dgm:pt modelId="{EAF5D88D-7F90-497D-90C7-1F747C4EF1B6}">
      <dgm:prSet custT="1"/>
      <dgm:spPr/>
      <dgm:t>
        <a:bodyPr/>
        <a:lstStyle/>
        <a:p>
          <a:r>
            <a:rPr lang="zh-CN" altLang="en-US" sz="4000" dirty="0" smtClean="0"/>
            <a:t>报表</a:t>
          </a:r>
          <a:endParaRPr lang="en-US" altLang="zh-CN" sz="4000" dirty="0" smtClean="0"/>
        </a:p>
      </dgm:t>
    </dgm:pt>
    <dgm:pt modelId="{9E83565C-609A-40FB-A16B-0B6B037F64EC}" type="parTrans" cxnId="{FF8B8A08-AB19-4139-9996-22812BB054D6}">
      <dgm:prSet/>
      <dgm:spPr/>
      <dgm:t>
        <a:bodyPr/>
        <a:lstStyle/>
        <a:p>
          <a:endParaRPr lang="zh-CN" altLang="en-US" sz="1100"/>
        </a:p>
      </dgm:t>
    </dgm:pt>
    <dgm:pt modelId="{AEE944D4-A299-409A-9535-D7AD83562FD1}" type="sibTrans" cxnId="{FF8B8A08-AB19-4139-9996-22812BB054D6}">
      <dgm:prSet/>
      <dgm:spPr/>
      <dgm:t>
        <a:bodyPr/>
        <a:lstStyle/>
        <a:p>
          <a:endParaRPr lang="zh-CN" altLang="en-US" sz="1100"/>
        </a:p>
      </dgm:t>
    </dgm:pt>
    <dgm:pt modelId="{C0D45D18-11BF-4785-AD7F-FC878C549FC1}">
      <dgm:prSet custT="1"/>
      <dgm:spPr/>
      <dgm:t>
        <a:bodyPr/>
        <a:lstStyle/>
        <a:p>
          <a:r>
            <a:rPr lang="zh-CN" altLang="en-US" sz="4000" dirty="0" smtClean="0"/>
            <a:t>系统组织结构</a:t>
          </a:r>
          <a:endParaRPr lang="en-US" altLang="zh-CN" sz="4000" dirty="0" smtClean="0"/>
        </a:p>
      </dgm:t>
    </dgm:pt>
    <dgm:pt modelId="{C3A97637-33B6-4B73-A662-7B139962254B}" type="parTrans" cxnId="{94CB56F6-CF8C-4F4C-85B6-F2CDB4F9E6D1}">
      <dgm:prSet/>
      <dgm:spPr/>
      <dgm:t>
        <a:bodyPr/>
        <a:lstStyle/>
        <a:p>
          <a:endParaRPr lang="zh-CN" altLang="en-US" sz="1100"/>
        </a:p>
      </dgm:t>
    </dgm:pt>
    <dgm:pt modelId="{14925953-ADA0-4580-BAC3-CD374584F690}" type="sibTrans" cxnId="{94CB56F6-CF8C-4F4C-85B6-F2CDB4F9E6D1}">
      <dgm:prSet/>
      <dgm:spPr/>
      <dgm:t>
        <a:bodyPr/>
        <a:lstStyle/>
        <a:p>
          <a:endParaRPr lang="zh-CN" altLang="en-US" sz="1100"/>
        </a:p>
      </dgm:t>
    </dgm:pt>
    <dgm:pt modelId="{5FD9CDA0-4A37-4678-939D-124A125EBB73}">
      <dgm:prSet custT="1"/>
      <dgm:spPr/>
      <dgm:t>
        <a:bodyPr/>
        <a:lstStyle/>
        <a:p>
          <a:r>
            <a:rPr lang="zh-CN" altLang="en-US" sz="4000" dirty="0" smtClean="0"/>
            <a:t>呼出平台</a:t>
          </a:r>
          <a:endParaRPr lang="en-US" altLang="zh-CN" sz="4000" dirty="0" smtClean="0"/>
        </a:p>
      </dgm:t>
    </dgm:pt>
    <dgm:pt modelId="{0ECDB78E-B5BB-473A-B1B0-75E58BEA76C2}" type="parTrans" cxnId="{50669D3F-FB2E-4357-A48F-AE43F0502D0D}">
      <dgm:prSet/>
      <dgm:spPr/>
      <dgm:t>
        <a:bodyPr/>
        <a:lstStyle/>
        <a:p>
          <a:endParaRPr lang="zh-CN" altLang="en-US"/>
        </a:p>
      </dgm:t>
    </dgm:pt>
    <dgm:pt modelId="{8E25794F-B622-4F17-A5A9-2EEB62297C35}" type="sibTrans" cxnId="{50669D3F-FB2E-4357-A48F-AE43F0502D0D}">
      <dgm:prSet/>
      <dgm:spPr/>
      <dgm:t>
        <a:bodyPr/>
        <a:lstStyle/>
        <a:p>
          <a:endParaRPr lang="zh-CN" altLang="en-US"/>
        </a:p>
      </dgm:t>
    </dgm:pt>
    <dgm:pt modelId="{E39DE5A3-7A2B-46B9-9476-BEB4E61EDBA3}" type="pres">
      <dgm:prSet presAssocID="{6756184C-42A7-40CF-817D-EC00835302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FABA4E-3EE6-4EFA-B493-66B337016A47}" type="pres">
      <dgm:prSet presAssocID="{DD61C2B2-80A0-4EC8-A6F2-5CEFDE481F8D}" presName="parentLin" presStyleCnt="0"/>
      <dgm:spPr/>
    </dgm:pt>
    <dgm:pt modelId="{BA2937F1-37B3-412F-9051-599F03144AB2}" type="pres">
      <dgm:prSet presAssocID="{DD61C2B2-80A0-4EC8-A6F2-5CEFDE481F8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0895177-1C06-401D-8DBC-0C84C8E91750}" type="pres">
      <dgm:prSet presAssocID="{DD61C2B2-80A0-4EC8-A6F2-5CEFDE481F8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97DDF-541C-4A55-8DF1-66F5E17E74C5}" type="pres">
      <dgm:prSet presAssocID="{DD61C2B2-80A0-4EC8-A6F2-5CEFDE481F8D}" presName="negativeSpace" presStyleCnt="0"/>
      <dgm:spPr/>
    </dgm:pt>
    <dgm:pt modelId="{7444095C-D67F-4EC0-AF17-9CA53C4C0069}" type="pres">
      <dgm:prSet presAssocID="{DD61C2B2-80A0-4EC8-A6F2-5CEFDE481F8D}" presName="childText" presStyleLbl="conFgAcc1" presStyleIdx="0" presStyleCnt="4">
        <dgm:presLayoutVars>
          <dgm:bulletEnabled val="1"/>
        </dgm:presLayoutVars>
      </dgm:prSet>
      <dgm:spPr/>
    </dgm:pt>
    <dgm:pt modelId="{5F17F384-C404-46BC-A4FB-45F402E644B6}" type="pres">
      <dgm:prSet presAssocID="{D5874077-E8CB-4A9E-88F0-7320BE81F5AF}" presName="spaceBetweenRectangles" presStyleCnt="0"/>
      <dgm:spPr/>
    </dgm:pt>
    <dgm:pt modelId="{9F3FF8AD-C579-4046-94CC-CBE8738B08C7}" type="pres">
      <dgm:prSet presAssocID="{EAF5D88D-7F90-497D-90C7-1F747C4EF1B6}" presName="parentLin" presStyleCnt="0"/>
      <dgm:spPr/>
    </dgm:pt>
    <dgm:pt modelId="{D3B3EEF7-680B-440E-A830-393BCE87DABE}" type="pres">
      <dgm:prSet presAssocID="{EAF5D88D-7F90-497D-90C7-1F747C4EF1B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2C6C2-EDF8-4EEF-9F9B-DD958A9142FE}" type="pres">
      <dgm:prSet presAssocID="{EAF5D88D-7F90-497D-90C7-1F747C4EF1B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D7248-18D7-4B10-977E-B52C8DFA9FD9}" type="pres">
      <dgm:prSet presAssocID="{EAF5D88D-7F90-497D-90C7-1F747C4EF1B6}" presName="negativeSpace" presStyleCnt="0"/>
      <dgm:spPr/>
    </dgm:pt>
    <dgm:pt modelId="{18DE3BC9-D289-4038-9853-8EE7E922B33B}" type="pres">
      <dgm:prSet presAssocID="{EAF5D88D-7F90-497D-90C7-1F747C4EF1B6}" presName="childText" presStyleLbl="conFgAcc1" presStyleIdx="1" presStyleCnt="4">
        <dgm:presLayoutVars>
          <dgm:bulletEnabled val="1"/>
        </dgm:presLayoutVars>
      </dgm:prSet>
      <dgm:spPr/>
    </dgm:pt>
    <dgm:pt modelId="{8521671A-5E59-4D91-842B-9CDEEA40044C}" type="pres">
      <dgm:prSet presAssocID="{AEE944D4-A299-409A-9535-D7AD83562FD1}" presName="spaceBetweenRectangles" presStyleCnt="0"/>
      <dgm:spPr/>
    </dgm:pt>
    <dgm:pt modelId="{70BE82D8-80B0-4263-8E6D-7E1089764784}" type="pres">
      <dgm:prSet presAssocID="{C0D45D18-11BF-4785-AD7F-FC878C549FC1}" presName="parentLin" presStyleCnt="0"/>
      <dgm:spPr/>
    </dgm:pt>
    <dgm:pt modelId="{5FF57F09-721C-4EAB-AD3F-C599B0BB836B}" type="pres">
      <dgm:prSet presAssocID="{C0D45D18-11BF-4785-AD7F-FC878C549FC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CE283FA-EF2F-4990-B6A7-016066D8F533}" type="pres">
      <dgm:prSet presAssocID="{C0D45D18-11BF-4785-AD7F-FC878C549FC1}" presName="parentText" presStyleLbl="node1" presStyleIdx="2" presStyleCnt="4" custLinFactNeighborX="3990" custLinFactNeighborY="70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851D8-A367-43DC-9B69-5DC64178D225}" type="pres">
      <dgm:prSet presAssocID="{C0D45D18-11BF-4785-AD7F-FC878C549FC1}" presName="negativeSpace" presStyleCnt="0"/>
      <dgm:spPr/>
    </dgm:pt>
    <dgm:pt modelId="{72F13B79-FFF6-41D2-AE1C-1D08C48EAD5E}" type="pres">
      <dgm:prSet presAssocID="{C0D45D18-11BF-4785-AD7F-FC878C549FC1}" presName="childText" presStyleLbl="conFgAcc1" presStyleIdx="2" presStyleCnt="4">
        <dgm:presLayoutVars>
          <dgm:bulletEnabled val="1"/>
        </dgm:presLayoutVars>
      </dgm:prSet>
      <dgm:spPr/>
    </dgm:pt>
    <dgm:pt modelId="{2ED66316-812D-4119-AA9A-5919EB60702A}" type="pres">
      <dgm:prSet presAssocID="{14925953-ADA0-4580-BAC3-CD374584F690}" presName="spaceBetweenRectangles" presStyleCnt="0"/>
      <dgm:spPr/>
    </dgm:pt>
    <dgm:pt modelId="{3EC71CFB-4569-482C-9090-30286F4EF7AE}" type="pres">
      <dgm:prSet presAssocID="{5FD9CDA0-4A37-4678-939D-124A125EBB73}" presName="parentLin" presStyleCnt="0"/>
      <dgm:spPr/>
    </dgm:pt>
    <dgm:pt modelId="{406756F8-F76E-4067-A2E5-10D7FC14601A}" type="pres">
      <dgm:prSet presAssocID="{5FD9CDA0-4A37-4678-939D-124A125EBB7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90A8396-D5AA-4A66-923F-B6771B7FDD9A}" type="pres">
      <dgm:prSet presAssocID="{5FD9CDA0-4A37-4678-939D-124A125EBB7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9C146-06E8-4B1A-B55F-FE8DAFD00DD6}" type="pres">
      <dgm:prSet presAssocID="{5FD9CDA0-4A37-4678-939D-124A125EBB73}" presName="negativeSpace" presStyleCnt="0"/>
      <dgm:spPr/>
    </dgm:pt>
    <dgm:pt modelId="{55EEF50C-F6FA-4A21-BCD9-B81BDD6D22C6}" type="pres">
      <dgm:prSet presAssocID="{5FD9CDA0-4A37-4678-939D-124A125EBB7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A824D1-CC90-4360-8F93-E1AE93C614CC}" type="presOf" srcId="{6756184C-42A7-40CF-817D-EC0083530224}" destId="{E39DE5A3-7A2B-46B9-9476-BEB4E61EDBA3}" srcOrd="0" destOrd="0" presId="urn:microsoft.com/office/officeart/2005/8/layout/list1"/>
    <dgm:cxn modelId="{94CB56F6-CF8C-4F4C-85B6-F2CDB4F9E6D1}" srcId="{6756184C-42A7-40CF-817D-EC0083530224}" destId="{C0D45D18-11BF-4785-AD7F-FC878C549FC1}" srcOrd="2" destOrd="0" parTransId="{C3A97637-33B6-4B73-A662-7B139962254B}" sibTransId="{14925953-ADA0-4580-BAC3-CD374584F690}"/>
    <dgm:cxn modelId="{46E90CD8-6E16-40D4-9217-FDAF146C4486}" type="presOf" srcId="{EAF5D88D-7F90-497D-90C7-1F747C4EF1B6}" destId="{D3B3EEF7-680B-440E-A830-393BCE87DABE}" srcOrd="0" destOrd="0" presId="urn:microsoft.com/office/officeart/2005/8/layout/list1"/>
    <dgm:cxn modelId="{E64D2F00-02B2-4800-AA78-93265A266F03}" type="presOf" srcId="{5FD9CDA0-4A37-4678-939D-124A125EBB73}" destId="{406756F8-F76E-4067-A2E5-10D7FC14601A}" srcOrd="0" destOrd="0" presId="urn:microsoft.com/office/officeart/2005/8/layout/list1"/>
    <dgm:cxn modelId="{DA3CC48E-A246-4331-BE6E-9E17FFAEAB12}" type="presOf" srcId="{DD61C2B2-80A0-4EC8-A6F2-5CEFDE481F8D}" destId="{00895177-1C06-401D-8DBC-0C84C8E91750}" srcOrd="1" destOrd="0" presId="urn:microsoft.com/office/officeart/2005/8/layout/list1"/>
    <dgm:cxn modelId="{FF8B8A08-AB19-4139-9996-22812BB054D6}" srcId="{6756184C-42A7-40CF-817D-EC0083530224}" destId="{EAF5D88D-7F90-497D-90C7-1F747C4EF1B6}" srcOrd="1" destOrd="0" parTransId="{9E83565C-609A-40FB-A16B-0B6B037F64EC}" sibTransId="{AEE944D4-A299-409A-9535-D7AD83562FD1}"/>
    <dgm:cxn modelId="{3367FCA8-8947-464B-8ED3-676AEDB2CD50}" srcId="{6756184C-42A7-40CF-817D-EC0083530224}" destId="{DD61C2B2-80A0-4EC8-A6F2-5CEFDE481F8D}" srcOrd="0" destOrd="0" parTransId="{F49F0156-64B0-485A-BFDB-7A8B05C464F6}" sibTransId="{D5874077-E8CB-4A9E-88F0-7320BE81F5AF}"/>
    <dgm:cxn modelId="{7C1BDFE8-0D92-4A5B-8529-78D05090E8B5}" type="presOf" srcId="{DD61C2B2-80A0-4EC8-A6F2-5CEFDE481F8D}" destId="{BA2937F1-37B3-412F-9051-599F03144AB2}" srcOrd="0" destOrd="0" presId="urn:microsoft.com/office/officeart/2005/8/layout/list1"/>
    <dgm:cxn modelId="{F8645E9F-F94A-4731-A3B3-35F6C16FB879}" type="presOf" srcId="{5FD9CDA0-4A37-4678-939D-124A125EBB73}" destId="{990A8396-D5AA-4A66-923F-B6771B7FDD9A}" srcOrd="1" destOrd="0" presId="urn:microsoft.com/office/officeart/2005/8/layout/list1"/>
    <dgm:cxn modelId="{624FF3D1-6641-4B43-A2D4-EC09A7C807C6}" type="presOf" srcId="{C0D45D18-11BF-4785-AD7F-FC878C549FC1}" destId="{DCE283FA-EF2F-4990-B6A7-016066D8F533}" srcOrd="1" destOrd="0" presId="urn:microsoft.com/office/officeart/2005/8/layout/list1"/>
    <dgm:cxn modelId="{E50AE1A7-08D9-46A9-AD3F-FFFBD5972351}" type="presOf" srcId="{C0D45D18-11BF-4785-AD7F-FC878C549FC1}" destId="{5FF57F09-721C-4EAB-AD3F-C599B0BB836B}" srcOrd="0" destOrd="0" presId="urn:microsoft.com/office/officeart/2005/8/layout/list1"/>
    <dgm:cxn modelId="{50669D3F-FB2E-4357-A48F-AE43F0502D0D}" srcId="{6756184C-42A7-40CF-817D-EC0083530224}" destId="{5FD9CDA0-4A37-4678-939D-124A125EBB73}" srcOrd="3" destOrd="0" parTransId="{0ECDB78E-B5BB-473A-B1B0-75E58BEA76C2}" sibTransId="{8E25794F-B622-4F17-A5A9-2EEB62297C35}"/>
    <dgm:cxn modelId="{302DE0DA-8640-4EAB-A4D4-20F0F05C6897}" type="presOf" srcId="{EAF5D88D-7F90-497D-90C7-1F747C4EF1B6}" destId="{A8C2C6C2-EDF8-4EEF-9F9B-DD958A9142FE}" srcOrd="1" destOrd="0" presId="urn:microsoft.com/office/officeart/2005/8/layout/list1"/>
    <dgm:cxn modelId="{C49DDE8B-D1B9-401E-AC3C-093BA28C0ED0}" type="presParOf" srcId="{E39DE5A3-7A2B-46B9-9476-BEB4E61EDBA3}" destId="{E6FABA4E-3EE6-4EFA-B493-66B337016A47}" srcOrd="0" destOrd="0" presId="urn:microsoft.com/office/officeart/2005/8/layout/list1"/>
    <dgm:cxn modelId="{B479F17D-D730-48A0-8A49-4B778C1D2347}" type="presParOf" srcId="{E6FABA4E-3EE6-4EFA-B493-66B337016A47}" destId="{BA2937F1-37B3-412F-9051-599F03144AB2}" srcOrd="0" destOrd="0" presId="urn:microsoft.com/office/officeart/2005/8/layout/list1"/>
    <dgm:cxn modelId="{C51E8BEC-D803-4F3A-AD68-5A4BDD76A721}" type="presParOf" srcId="{E6FABA4E-3EE6-4EFA-B493-66B337016A47}" destId="{00895177-1C06-401D-8DBC-0C84C8E91750}" srcOrd="1" destOrd="0" presId="urn:microsoft.com/office/officeart/2005/8/layout/list1"/>
    <dgm:cxn modelId="{8A40EFCC-75A0-4640-AD1E-B74ABE41BFAD}" type="presParOf" srcId="{E39DE5A3-7A2B-46B9-9476-BEB4E61EDBA3}" destId="{10B97DDF-541C-4A55-8DF1-66F5E17E74C5}" srcOrd="1" destOrd="0" presId="urn:microsoft.com/office/officeart/2005/8/layout/list1"/>
    <dgm:cxn modelId="{F023467F-B0AC-4A2D-974C-C77275D4CD02}" type="presParOf" srcId="{E39DE5A3-7A2B-46B9-9476-BEB4E61EDBA3}" destId="{7444095C-D67F-4EC0-AF17-9CA53C4C0069}" srcOrd="2" destOrd="0" presId="urn:microsoft.com/office/officeart/2005/8/layout/list1"/>
    <dgm:cxn modelId="{FEF228B4-07EA-47EE-905E-A4FC4DF4009A}" type="presParOf" srcId="{E39DE5A3-7A2B-46B9-9476-BEB4E61EDBA3}" destId="{5F17F384-C404-46BC-A4FB-45F402E644B6}" srcOrd="3" destOrd="0" presId="urn:microsoft.com/office/officeart/2005/8/layout/list1"/>
    <dgm:cxn modelId="{34D39427-F5E0-4E43-B591-4465B82075C9}" type="presParOf" srcId="{E39DE5A3-7A2B-46B9-9476-BEB4E61EDBA3}" destId="{9F3FF8AD-C579-4046-94CC-CBE8738B08C7}" srcOrd="4" destOrd="0" presId="urn:microsoft.com/office/officeart/2005/8/layout/list1"/>
    <dgm:cxn modelId="{83AAAF68-4366-43EF-AF12-8CC2F6FE8877}" type="presParOf" srcId="{9F3FF8AD-C579-4046-94CC-CBE8738B08C7}" destId="{D3B3EEF7-680B-440E-A830-393BCE87DABE}" srcOrd="0" destOrd="0" presId="urn:microsoft.com/office/officeart/2005/8/layout/list1"/>
    <dgm:cxn modelId="{70C49ED1-494A-4D5A-BD7C-A9AC182587A0}" type="presParOf" srcId="{9F3FF8AD-C579-4046-94CC-CBE8738B08C7}" destId="{A8C2C6C2-EDF8-4EEF-9F9B-DD958A9142FE}" srcOrd="1" destOrd="0" presId="urn:microsoft.com/office/officeart/2005/8/layout/list1"/>
    <dgm:cxn modelId="{34551FBF-1848-4C7C-8A5C-5C627108847B}" type="presParOf" srcId="{E39DE5A3-7A2B-46B9-9476-BEB4E61EDBA3}" destId="{245D7248-18D7-4B10-977E-B52C8DFA9FD9}" srcOrd="5" destOrd="0" presId="urn:microsoft.com/office/officeart/2005/8/layout/list1"/>
    <dgm:cxn modelId="{ABAA6E48-566F-4FBD-B780-55F7BF40E2E6}" type="presParOf" srcId="{E39DE5A3-7A2B-46B9-9476-BEB4E61EDBA3}" destId="{18DE3BC9-D289-4038-9853-8EE7E922B33B}" srcOrd="6" destOrd="0" presId="urn:microsoft.com/office/officeart/2005/8/layout/list1"/>
    <dgm:cxn modelId="{E4113900-A0A7-4A4C-AD59-7FB87E3BFC56}" type="presParOf" srcId="{E39DE5A3-7A2B-46B9-9476-BEB4E61EDBA3}" destId="{8521671A-5E59-4D91-842B-9CDEEA40044C}" srcOrd="7" destOrd="0" presId="urn:microsoft.com/office/officeart/2005/8/layout/list1"/>
    <dgm:cxn modelId="{58865276-1428-4F22-90D8-BD28C84C997C}" type="presParOf" srcId="{E39DE5A3-7A2B-46B9-9476-BEB4E61EDBA3}" destId="{70BE82D8-80B0-4263-8E6D-7E1089764784}" srcOrd="8" destOrd="0" presId="urn:microsoft.com/office/officeart/2005/8/layout/list1"/>
    <dgm:cxn modelId="{ACF8027E-47AD-461D-A544-24D246EB96B1}" type="presParOf" srcId="{70BE82D8-80B0-4263-8E6D-7E1089764784}" destId="{5FF57F09-721C-4EAB-AD3F-C599B0BB836B}" srcOrd="0" destOrd="0" presId="urn:microsoft.com/office/officeart/2005/8/layout/list1"/>
    <dgm:cxn modelId="{E46E6DDE-FF93-4767-87F1-AFB8D5466305}" type="presParOf" srcId="{70BE82D8-80B0-4263-8E6D-7E1089764784}" destId="{DCE283FA-EF2F-4990-B6A7-016066D8F533}" srcOrd="1" destOrd="0" presId="urn:microsoft.com/office/officeart/2005/8/layout/list1"/>
    <dgm:cxn modelId="{40AB525C-B053-4D54-BECE-631F3B2B3153}" type="presParOf" srcId="{E39DE5A3-7A2B-46B9-9476-BEB4E61EDBA3}" destId="{4C7851D8-A367-43DC-9B69-5DC64178D225}" srcOrd="9" destOrd="0" presId="urn:microsoft.com/office/officeart/2005/8/layout/list1"/>
    <dgm:cxn modelId="{3A8B58DA-CA9A-4AC3-9CE7-A7C8B5ED2B34}" type="presParOf" srcId="{E39DE5A3-7A2B-46B9-9476-BEB4E61EDBA3}" destId="{72F13B79-FFF6-41D2-AE1C-1D08C48EAD5E}" srcOrd="10" destOrd="0" presId="urn:microsoft.com/office/officeart/2005/8/layout/list1"/>
    <dgm:cxn modelId="{EF6D6299-8C1B-4B43-B6BB-F63874DCEED4}" type="presParOf" srcId="{E39DE5A3-7A2B-46B9-9476-BEB4E61EDBA3}" destId="{2ED66316-812D-4119-AA9A-5919EB60702A}" srcOrd="11" destOrd="0" presId="urn:microsoft.com/office/officeart/2005/8/layout/list1"/>
    <dgm:cxn modelId="{681B9870-0770-4B78-902F-8D3FD6860960}" type="presParOf" srcId="{E39DE5A3-7A2B-46B9-9476-BEB4E61EDBA3}" destId="{3EC71CFB-4569-482C-9090-30286F4EF7AE}" srcOrd="12" destOrd="0" presId="urn:microsoft.com/office/officeart/2005/8/layout/list1"/>
    <dgm:cxn modelId="{259499BC-48E5-4E29-9ADB-37F7C0BB6365}" type="presParOf" srcId="{3EC71CFB-4569-482C-9090-30286F4EF7AE}" destId="{406756F8-F76E-4067-A2E5-10D7FC14601A}" srcOrd="0" destOrd="0" presId="urn:microsoft.com/office/officeart/2005/8/layout/list1"/>
    <dgm:cxn modelId="{AFE3720C-FDA3-4752-A373-1326F1C1A713}" type="presParOf" srcId="{3EC71CFB-4569-482C-9090-30286F4EF7AE}" destId="{990A8396-D5AA-4A66-923F-B6771B7FDD9A}" srcOrd="1" destOrd="0" presId="urn:microsoft.com/office/officeart/2005/8/layout/list1"/>
    <dgm:cxn modelId="{6379A7F7-3441-493B-A8FB-2500BC1937D6}" type="presParOf" srcId="{E39DE5A3-7A2B-46B9-9476-BEB4E61EDBA3}" destId="{AC29C146-06E8-4B1A-B55F-FE8DAFD00DD6}" srcOrd="13" destOrd="0" presId="urn:microsoft.com/office/officeart/2005/8/layout/list1"/>
    <dgm:cxn modelId="{977BE5BE-982F-4E5E-AE5C-7525A290CB25}" type="presParOf" srcId="{E39DE5A3-7A2B-46B9-9476-BEB4E61EDBA3}" destId="{55EEF50C-F6FA-4A21-BCD9-B81BDD6D22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北京商路通信息技术有限公司</a:t>
            </a:r>
            <a:endParaRPr lang="en-US" altLang="zh-CN" dirty="0" smtClean="0"/>
          </a:p>
          <a:p>
            <a:r>
              <a:rPr lang="en-US" altLang="zh-CN" dirty="0" smtClean="0"/>
              <a:t>V1.0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Hi-Browser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报表</a:t>
            </a:r>
            <a:r>
              <a:rPr lang="en-US" altLang="zh-CN" dirty="0" smtClean="0"/>
              <a:t>-IVR</a:t>
            </a:r>
            <a:r>
              <a:rPr lang="zh-CN" altLang="en-US" dirty="0" smtClean="0"/>
              <a:t>满意度评价报表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3" y="1340769"/>
            <a:ext cx="8270701" cy="420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733256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查询</a:t>
            </a:r>
            <a:r>
              <a:rPr lang="zh-CN" altLang="en-US" dirty="0" smtClean="0"/>
              <a:t>：根据查询条件筛选数据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7544" y="6084004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导出</a:t>
            </a:r>
            <a:r>
              <a:rPr lang="zh-CN" altLang="en-US" dirty="0" smtClean="0"/>
              <a:t>：将查询出的数据从页面中导出到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报表</a:t>
            </a:r>
            <a:r>
              <a:rPr lang="en-US" altLang="zh-CN" dirty="0"/>
              <a:t>-IVR</a:t>
            </a:r>
            <a:r>
              <a:rPr lang="zh-CN" altLang="en-US" dirty="0"/>
              <a:t>满意度</a:t>
            </a:r>
            <a:r>
              <a:rPr lang="zh-CN" altLang="en-US" dirty="0" smtClean="0"/>
              <a:t>评价明细报表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3" y="1389849"/>
            <a:ext cx="7740923" cy="39113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558924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查询</a:t>
            </a:r>
            <a:r>
              <a:rPr lang="zh-CN" altLang="en-US" dirty="0" smtClean="0"/>
              <a:t>：根据查询条件筛选数据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7655" y="6021288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导出</a:t>
            </a:r>
            <a:r>
              <a:rPr lang="zh-CN" altLang="en-US" dirty="0" smtClean="0"/>
              <a:t>：将查询出的数据从页面中导出到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系统配置中心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2635"/>
            <a:ext cx="7776864" cy="4456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205" y="58052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维护座席、角色、组、权限、</a:t>
            </a:r>
            <a:r>
              <a:rPr lang="zh-CN" altLang="en-US" dirty="0" smtClean="0">
                <a:solidFill>
                  <a:srgbClr val="00B050"/>
                </a:solidFill>
              </a:rPr>
              <a:t>导航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系统组织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通话计时维护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设置通话时长预警时间值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495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外呼数据管理（主管）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外呼数据导入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外</a:t>
            </a:r>
            <a:r>
              <a:rPr lang="zh-CN" altLang="en-US" dirty="0" smtClean="0"/>
              <a:t>呼创建任务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外</a:t>
            </a:r>
            <a:r>
              <a:rPr lang="zh-CN" altLang="en-US" dirty="0" smtClean="0"/>
              <a:t>呼任务管理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外呼预约再分配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外</a:t>
            </a:r>
            <a:r>
              <a:rPr lang="zh-CN" altLang="en-US" dirty="0" smtClean="0"/>
              <a:t>呼数据导出</a:t>
            </a:r>
            <a:endParaRPr lang="en-US" altLang="zh-CN" dirty="0" smtClean="0"/>
          </a:p>
          <a:p>
            <a:r>
              <a:rPr lang="zh-CN" altLang="en-US" dirty="0" smtClean="0"/>
              <a:t>外呼处理详情（座席）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外呼拨打详情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拨打历史查看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7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外呼数据导入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69771"/>
            <a:ext cx="7239713" cy="35735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913887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模板中的数据导入到呼出平台中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外呼创建任务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4864"/>
            <a:ext cx="7380158" cy="35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外呼任务管理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6" y="2167743"/>
            <a:ext cx="7906237" cy="38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外呼数据导出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6" y="2132856"/>
            <a:ext cx="7764444" cy="37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外呼拨打详情页面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771169" cy="4717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45582"/>
            <a:ext cx="4219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Hi-Browser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4053547"/>
              </p:ext>
            </p:extLst>
          </p:nvPr>
        </p:nvGraphicFramePr>
        <p:xfrm>
          <a:off x="285720" y="1785926"/>
          <a:ext cx="8572560" cy="380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查看预约列表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6832"/>
            <a:ext cx="6333875" cy="4485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81275"/>
            <a:ext cx="7943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拨打历史查看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6832"/>
            <a:ext cx="6715137" cy="4764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45024"/>
            <a:ext cx="7488982" cy="22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外呼预约再分配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6" y="2132923"/>
            <a:ext cx="8050088" cy="38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外呼平台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外呼预约再分配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1" y="2039929"/>
            <a:ext cx="8113117" cy="39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呼预约再分配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2220"/>
            <a:ext cx="8218342" cy="39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16" y="44624"/>
            <a:ext cx="77724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Hi-Browser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00366"/>
            <a:ext cx="7888952" cy="42168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5069" y="5795972"/>
            <a:ext cx="85010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不登陆软电话</a:t>
            </a:r>
            <a:r>
              <a:rPr lang="zh-CN" altLang="en-US" dirty="0" smtClean="0"/>
              <a:t>：打钩，表示只登陆</a:t>
            </a:r>
            <a:r>
              <a:rPr lang="en-US" altLang="zh-CN" dirty="0" smtClean="0"/>
              <a:t>CRM</a:t>
            </a:r>
            <a:r>
              <a:rPr lang="zh-CN" altLang="en-US" dirty="0" smtClean="0"/>
              <a:t>系统且不可接听电话；不打钩可以接听电话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6156012"/>
            <a:ext cx="80329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自动就绪</a:t>
            </a:r>
            <a:r>
              <a:rPr lang="zh-CN" altLang="en-US" dirty="0" smtClean="0"/>
              <a:t>：打钩，表示挂机后软电话自动就绪；不打钩，需手动点击就绪按钮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008" y="4462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不登陆软电话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打钩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5041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不登陆软电话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</a:t>
            </a:r>
            <a:r>
              <a:rPr lang="zh-CN" altLang="en-US" dirty="0" smtClean="0"/>
              <a:t>打</a:t>
            </a:r>
            <a:r>
              <a:rPr lang="zh-CN" altLang="en-US" dirty="0"/>
              <a:t>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1986" cy="47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7724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电话总结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6624736" cy="47730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568" y="6165304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接</a:t>
            </a:r>
            <a:r>
              <a:rPr lang="zh-CN" altLang="en-US" b="1" dirty="0" smtClean="0">
                <a:solidFill>
                  <a:srgbClr val="00B050"/>
                </a:solidFill>
              </a:rPr>
              <a:t>听电话</a:t>
            </a:r>
            <a:r>
              <a:rPr lang="zh-CN" altLang="en-US" dirty="0" smtClean="0">
                <a:solidFill>
                  <a:srgbClr val="00B050"/>
                </a:solidFill>
              </a:rPr>
              <a:t>时弹出此页面，电话号码、客户标识、</a:t>
            </a:r>
            <a:r>
              <a:rPr lang="en-US" altLang="zh-CN" dirty="0" smtClean="0">
                <a:solidFill>
                  <a:srgbClr val="00B050"/>
                </a:solidFill>
              </a:rPr>
              <a:t>IVR</a:t>
            </a:r>
            <a:r>
              <a:rPr lang="zh-CN" altLang="en-US" dirty="0" smtClean="0">
                <a:solidFill>
                  <a:srgbClr val="00B050"/>
                </a:solidFill>
              </a:rPr>
              <a:t>按键信息系统自动带出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040" y="44624"/>
            <a:ext cx="7772400" cy="1143000"/>
          </a:xfrm>
        </p:spPr>
        <p:txBody>
          <a:bodyPr/>
          <a:lstStyle/>
          <a:p>
            <a:pPr lvl="0"/>
            <a:r>
              <a:rPr lang="zh-CN" altLang="en-US" dirty="0" smtClean="0"/>
              <a:t>电话总结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4304"/>
            <a:ext cx="6912768" cy="49910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623731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做电话总结的沟通结果，勾选记录，最后保存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电话总结历史记录查询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5" y="1187624"/>
            <a:ext cx="6995221" cy="455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5877272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查询</a:t>
            </a:r>
            <a:r>
              <a:rPr lang="zh-CN" altLang="en-US" dirty="0" smtClean="0"/>
              <a:t>：根据查询条件筛选数据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5492" y="6246604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导出</a:t>
            </a:r>
            <a:r>
              <a:rPr lang="zh-CN" altLang="en-US" dirty="0" smtClean="0"/>
              <a:t>：将查询出的数据从页面中导出到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032" y="-9939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电话总结详情页面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" y="1052736"/>
            <a:ext cx="7135951" cy="53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1431</TotalTime>
  <Words>361</Words>
  <Application>Microsoft Office PowerPoint</Application>
  <PresentationFormat>全屏显示(4:3)</PresentationFormat>
  <Paragraphs>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幼圆</vt:lpstr>
      <vt:lpstr>Franklin Gothic Book</vt:lpstr>
      <vt:lpstr>Perpetua</vt:lpstr>
      <vt:lpstr>Wingdings</vt:lpstr>
      <vt:lpstr>Wingdings 2</vt:lpstr>
      <vt:lpstr>平衡</vt:lpstr>
      <vt:lpstr>Hi-Browser使用手册</vt:lpstr>
      <vt:lpstr>Hi-Browser使用手册</vt:lpstr>
      <vt:lpstr>Hi-Browser登录</vt:lpstr>
      <vt:lpstr>不登陆软电话打钩</vt:lpstr>
      <vt:lpstr>不登陆软电话不打钩</vt:lpstr>
      <vt:lpstr>电话总结</vt:lpstr>
      <vt:lpstr>电话总结</vt:lpstr>
      <vt:lpstr>电话总结历史记录查询</vt:lpstr>
      <vt:lpstr>电话总结详情页面</vt:lpstr>
      <vt:lpstr>报表-IVR满意度评价报表</vt:lpstr>
      <vt:lpstr>报表-IVR满意度评价明细报表</vt:lpstr>
      <vt:lpstr>系统配置中心</vt:lpstr>
      <vt:lpstr>系统组织-通话计时维护</vt:lpstr>
      <vt:lpstr>呼出平台</vt:lpstr>
      <vt:lpstr>呼出平台</vt:lpstr>
      <vt:lpstr>呼出平台</vt:lpstr>
      <vt:lpstr>呼出平台</vt:lpstr>
      <vt:lpstr>呼出平台</vt:lpstr>
      <vt:lpstr>呼出平台</vt:lpstr>
      <vt:lpstr>呼出平台</vt:lpstr>
      <vt:lpstr>呼出平台</vt:lpstr>
      <vt:lpstr>呼出平台</vt:lpstr>
      <vt:lpstr>外呼平台</vt:lpstr>
      <vt:lpstr>呼出平台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Hi-Agent入门培训教材</dc:title>
  <cp:lastModifiedBy>win7</cp:lastModifiedBy>
  <cp:revision>140</cp:revision>
  <dcterms:modified xsi:type="dcterms:W3CDTF">2016-11-24T08:39:41Z</dcterms:modified>
</cp:coreProperties>
</file>