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271" r:id="rId5"/>
    <p:sldId id="290" r:id="rId6"/>
    <p:sldId id="292" r:id="rId7"/>
    <p:sldId id="293" r:id="rId8"/>
    <p:sldId id="294" r:id="rId9"/>
    <p:sldId id="296" r:id="rId10"/>
    <p:sldId id="298" r:id="rId11"/>
    <p:sldId id="291" r:id="rId12"/>
    <p:sldId id="299" r:id="rId13"/>
    <p:sldId id="300" r:id="rId14"/>
    <p:sldId id="282" r:id="rId15"/>
    <p:sldId id="301" r:id="rId16"/>
    <p:sldId id="305" r:id="rId17"/>
    <p:sldId id="303" r:id="rId18"/>
    <p:sldId id="270" r:id="rId19"/>
    <p:sldId id="30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4BC"/>
    <a:srgbClr val="131426"/>
    <a:srgbClr val="E74C2E"/>
    <a:srgbClr val="333F50"/>
    <a:srgbClr val="F7D9D3"/>
    <a:srgbClr val="6E6C67"/>
    <a:srgbClr val="7F82BF"/>
    <a:srgbClr val="F8CDC4"/>
    <a:srgbClr val="F3A595"/>
    <a:srgbClr val="EA8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2" autoAdjust="0"/>
    <p:restoredTop sz="92543" autoAdjust="0"/>
  </p:normalViewPr>
  <p:slideViewPr>
    <p:cSldViewPr snapToGrid="0" showGuides="1">
      <p:cViewPr varScale="1">
        <p:scale>
          <a:sx n="102" d="100"/>
          <a:sy n="102" d="100"/>
        </p:scale>
        <p:origin x="-600" y="-84"/>
      </p:cViewPr>
      <p:guideLst>
        <p:guide orient="horz" pos="2113"/>
        <p:guide pos="3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605"/>
            <a:ext cx="12191999" cy="419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5"/>
            <a:ext cx="1062446" cy="4190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0" Type="http://schemas.openxmlformats.org/officeDocument/2006/relationships/notesSlide" Target="../notesSlides/notesSlide6.xml"/><Relationship Id="rId3" Type="http://schemas.openxmlformats.org/officeDocument/2006/relationships/tags" Target="../tags/tag15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6.png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../media/image10.png"/><Relationship Id="rId6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0" Type="http://schemas.openxmlformats.org/officeDocument/2006/relationships/notesSlide" Target="../notesSlides/notesSlide9.xml"/><Relationship Id="rId2" Type="http://schemas.openxmlformats.org/officeDocument/2006/relationships/tags" Target="../tags/tag50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5270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019300"/>
            <a:ext cx="12192000" cy="1447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流程图: 手动输入 18"/>
          <p:cNvSpPr/>
          <p:nvPr/>
        </p:nvSpPr>
        <p:spPr>
          <a:xfrm rot="5400000">
            <a:off x="3884295" y="-410847"/>
            <a:ext cx="609602" cy="83781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 rot="16200000" flipH="1">
            <a:off x="9870952" y="1762006"/>
            <a:ext cx="609847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51521" y="2332225"/>
            <a:ext cx="50596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zh-CN" altLang="en-US" sz="4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实训答辩</a:t>
            </a:r>
            <a:endParaRPr lang="zh-CN" altLang="en-US" sz="4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6662" y="3532413"/>
            <a:ext cx="412559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Sweet Delight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烘焙电商平台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72740" y="2307933"/>
            <a:ext cx="4793441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>
            <a:off x="1525378" y="3155199"/>
            <a:ext cx="4793796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9074031" y="5083502"/>
            <a:ext cx="2203638" cy="1198880"/>
            <a:chOff x="2446032" y="4729712"/>
            <a:chExt cx="2203638" cy="1198880"/>
          </a:xfrm>
        </p:grpSpPr>
        <p:sp>
          <p:nvSpPr>
            <p:cNvPr id="31" name="TextBox 30"/>
            <p:cNvSpPr txBox="1"/>
            <p:nvPr/>
          </p:nvSpPr>
          <p:spPr bwMode="auto">
            <a:xfrm>
              <a:off x="3552390" y="4729712"/>
              <a:ext cx="1097280" cy="11988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钟君思佳</a:t>
              </a:r>
              <a:endPara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defRPr/>
              </a:pPr>
              <a:r>
                <a:rPr lang="zh-CN" altLang="en-US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张梓</a:t>
              </a:r>
              <a:r>
                <a:rPr lang="zh-CN" altLang="en-US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轩</a:t>
              </a:r>
              <a:endPara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defRPr/>
              </a:pPr>
              <a:r>
                <a:rPr lang="zh-CN" altLang="en-US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刘彦汝</a:t>
              </a:r>
              <a:endPara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zh-CN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2446032" y="4729712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1F49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  <a:endParaRPr lang="zh-CN" altLang="en-US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/>
        </p:nvPicPr>
        <p:blipFill>
          <a:blip r:embed="rId1"/>
          <a:srcRect t="28566" b="26935"/>
          <a:stretch>
            <a:fillRect/>
          </a:stretch>
        </p:blipFill>
        <p:spPr>
          <a:xfrm>
            <a:off x="675640" y="647065"/>
            <a:ext cx="3689985" cy="1189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2" grpId="0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左弧形箭头 6"/>
          <p:cNvSpPr/>
          <p:nvPr/>
        </p:nvSpPr>
        <p:spPr>
          <a:xfrm rot="5400000">
            <a:off x="5050155" y="-316865"/>
            <a:ext cx="1064260" cy="3134360"/>
          </a:xfrm>
          <a:prstGeom prst="curved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左弧形箭头 7"/>
          <p:cNvSpPr/>
          <p:nvPr/>
        </p:nvSpPr>
        <p:spPr>
          <a:xfrm rot="5400000" flipH="1">
            <a:off x="5170170" y="4147820"/>
            <a:ext cx="824230" cy="3134360"/>
          </a:xfrm>
          <a:prstGeom prst="curved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543361"/>
            <a:ext cx="3370217" cy="507683"/>
            <a:chOff x="0" y="543361"/>
            <a:chExt cx="3370217" cy="507683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3"/>
            <p:cNvSpPr txBox="1"/>
            <p:nvPr/>
          </p:nvSpPr>
          <p:spPr>
            <a:xfrm>
              <a:off x="635001" y="590669"/>
              <a:ext cx="273521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亮点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623899" y="1842321"/>
            <a:ext cx="4098963" cy="382808"/>
          </a:xfrm>
          <a:custGeom>
            <a:avLst/>
            <a:gdLst>
              <a:gd name="connsiteX0" fmla="*/ 16062 w 4098963"/>
              <a:gd name="connsiteY0" fmla="*/ 0 h 340242"/>
              <a:gd name="connsiteX1" fmla="*/ 3928842 w 4098963"/>
              <a:gd name="connsiteY1" fmla="*/ 0 h 340242"/>
              <a:gd name="connsiteX2" fmla="*/ 4098963 w 4098963"/>
              <a:gd name="connsiteY2" fmla="*/ 170121 h 340242"/>
              <a:gd name="connsiteX3" fmla="*/ 3928842 w 4098963"/>
              <a:gd name="connsiteY3" fmla="*/ 340242 h 340242"/>
              <a:gd name="connsiteX4" fmla="*/ 16062 w 4098963"/>
              <a:gd name="connsiteY4" fmla="*/ 340242 h 340242"/>
              <a:gd name="connsiteX5" fmla="*/ 0 w 4098963"/>
              <a:gd name="connsiteY5" fmla="*/ 336999 h 340242"/>
              <a:gd name="connsiteX6" fmla="*/ 0 w 4098963"/>
              <a:gd name="connsiteY6" fmla="*/ 3243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8963" h="340242">
                <a:moveTo>
                  <a:pt x="16062" y="0"/>
                </a:moveTo>
                <a:lnTo>
                  <a:pt x="3928842" y="0"/>
                </a:lnTo>
                <a:cubicBezTo>
                  <a:pt x="4022797" y="0"/>
                  <a:pt x="4098963" y="76166"/>
                  <a:pt x="4098963" y="170121"/>
                </a:cubicBezTo>
                <a:cubicBezTo>
                  <a:pt x="4098963" y="264076"/>
                  <a:pt x="4022797" y="340242"/>
                  <a:pt x="3928842" y="340242"/>
                </a:cubicBezTo>
                <a:lnTo>
                  <a:pt x="16062" y="340242"/>
                </a:lnTo>
                <a:lnTo>
                  <a:pt x="0" y="336999"/>
                </a:lnTo>
                <a:lnTo>
                  <a:pt x="0" y="324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高效的持久层与数据处理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634695" y="2401927"/>
            <a:ext cx="3050787" cy="382808"/>
          </a:xfrm>
          <a:custGeom>
            <a:avLst/>
            <a:gdLst>
              <a:gd name="connsiteX0" fmla="*/ 16062 w 4098963"/>
              <a:gd name="connsiteY0" fmla="*/ 0 h 340242"/>
              <a:gd name="connsiteX1" fmla="*/ 3928842 w 4098963"/>
              <a:gd name="connsiteY1" fmla="*/ 0 h 340242"/>
              <a:gd name="connsiteX2" fmla="*/ 4098963 w 4098963"/>
              <a:gd name="connsiteY2" fmla="*/ 170121 h 340242"/>
              <a:gd name="connsiteX3" fmla="*/ 3928842 w 4098963"/>
              <a:gd name="connsiteY3" fmla="*/ 340242 h 340242"/>
              <a:gd name="connsiteX4" fmla="*/ 16062 w 4098963"/>
              <a:gd name="connsiteY4" fmla="*/ 340242 h 340242"/>
              <a:gd name="connsiteX5" fmla="*/ 0 w 4098963"/>
              <a:gd name="connsiteY5" fmla="*/ 336999 h 340242"/>
              <a:gd name="connsiteX6" fmla="*/ 0 w 4098963"/>
              <a:gd name="connsiteY6" fmla="*/ 3243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8963" h="340242">
                <a:moveTo>
                  <a:pt x="16062" y="0"/>
                </a:moveTo>
                <a:lnTo>
                  <a:pt x="3928842" y="0"/>
                </a:lnTo>
                <a:cubicBezTo>
                  <a:pt x="4022797" y="0"/>
                  <a:pt x="4098963" y="76166"/>
                  <a:pt x="4098963" y="170121"/>
                </a:cubicBezTo>
                <a:cubicBezTo>
                  <a:pt x="4098963" y="264076"/>
                  <a:pt x="4022797" y="340242"/>
                  <a:pt x="3928842" y="340242"/>
                </a:cubicBezTo>
                <a:lnTo>
                  <a:pt x="16062" y="340242"/>
                </a:lnTo>
                <a:lnTo>
                  <a:pt x="0" y="336999"/>
                </a:lnTo>
                <a:lnTo>
                  <a:pt x="0" y="324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MyBatis-Plus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623900" y="3035005"/>
            <a:ext cx="3598360" cy="382808"/>
          </a:xfrm>
          <a:custGeom>
            <a:avLst/>
            <a:gdLst>
              <a:gd name="connsiteX0" fmla="*/ 16062 w 4098963"/>
              <a:gd name="connsiteY0" fmla="*/ 0 h 340242"/>
              <a:gd name="connsiteX1" fmla="*/ 3928842 w 4098963"/>
              <a:gd name="connsiteY1" fmla="*/ 0 h 340242"/>
              <a:gd name="connsiteX2" fmla="*/ 4098963 w 4098963"/>
              <a:gd name="connsiteY2" fmla="*/ 170121 h 340242"/>
              <a:gd name="connsiteX3" fmla="*/ 3928842 w 4098963"/>
              <a:gd name="connsiteY3" fmla="*/ 340242 h 340242"/>
              <a:gd name="connsiteX4" fmla="*/ 16062 w 4098963"/>
              <a:gd name="connsiteY4" fmla="*/ 340242 h 340242"/>
              <a:gd name="connsiteX5" fmla="*/ 0 w 4098963"/>
              <a:gd name="connsiteY5" fmla="*/ 336999 h 340242"/>
              <a:gd name="connsiteX6" fmla="*/ 0 w 4098963"/>
              <a:gd name="connsiteY6" fmla="*/ 3243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8963" h="340242">
                <a:moveTo>
                  <a:pt x="16062" y="0"/>
                </a:moveTo>
                <a:lnTo>
                  <a:pt x="3928842" y="0"/>
                </a:lnTo>
                <a:cubicBezTo>
                  <a:pt x="4022797" y="0"/>
                  <a:pt x="4098963" y="76166"/>
                  <a:pt x="4098963" y="170121"/>
                </a:cubicBezTo>
                <a:cubicBezTo>
                  <a:pt x="4098963" y="264076"/>
                  <a:pt x="4022797" y="340242"/>
                  <a:pt x="3928842" y="340242"/>
                </a:cubicBezTo>
                <a:lnTo>
                  <a:pt x="16062" y="340242"/>
                </a:lnTo>
                <a:lnTo>
                  <a:pt x="0" y="336999"/>
                </a:lnTo>
                <a:lnTo>
                  <a:pt x="0" y="324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Type Handler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623900" y="3628572"/>
            <a:ext cx="2370303" cy="382808"/>
          </a:xfrm>
          <a:custGeom>
            <a:avLst/>
            <a:gdLst>
              <a:gd name="connsiteX0" fmla="*/ 16062 w 4098963"/>
              <a:gd name="connsiteY0" fmla="*/ 0 h 340242"/>
              <a:gd name="connsiteX1" fmla="*/ 3928842 w 4098963"/>
              <a:gd name="connsiteY1" fmla="*/ 0 h 340242"/>
              <a:gd name="connsiteX2" fmla="*/ 4098963 w 4098963"/>
              <a:gd name="connsiteY2" fmla="*/ 170121 h 340242"/>
              <a:gd name="connsiteX3" fmla="*/ 3928842 w 4098963"/>
              <a:gd name="connsiteY3" fmla="*/ 340242 h 340242"/>
              <a:gd name="connsiteX4" fmla="*/ 16062 w 4098963"/>
              <a:gd name="connsiteY4" fmla="*/ 340242 h 340242"/>
              <a:gd name="connsiteX5" fmla="*/ 0 w 4098963"/>
              <a:gd name="connsiteY5" fmla="*/ 336999 h 340242"/>
              <a:gd name="connsiteX6" fmla="*/ 0 w 4098963"/>
              <a:gd name="connsiteY6" fmla="*/ 3243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8963" h="340242">
                <a:moveTo>
                  <a:pt x="16062" y="0"/>
                </a:moveTo>
                <a:lnTo>
                  <a:pt x="3928842" y="0"/>
                </a:lnTo>
                <a:cubicBezTo>
                  <a:pt x="4022797" y="0"/>
                  <a:pt x="4098963" y="76166"/>
                  <a:pt x="4098963" y="170121"/>
                </a:cubicBezTo>
                <a:cubicBezTo>
                  <a:pt x="4098963" y="264076"/>
                  <a:pt x="4022797" y="340242"/>
                  <a:pt x="3928842" y="340242"/>
                </a:cubicBezTo>
                <a:lnTo>
                  <a:pt x="16062" y="340242"/>
                </a:lnTo>
                <a:lnTo>
                  <a:pt x="0" y="336999"/>
                </a:lnTo>
                <a:lnTo>
                  <a:pt x="0" y="324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23899" y="4249879"/>
            <a:ext cx="3157116" cy="382808"/>
          </a:xfrm>
          <a:custGeom>
            <a:avLst/>
            <a:gdLst>
              <a:gd name="connsiteX0" fmla="*/ 16062 w 4098963"/>
              <a:gd name="connsiteY0" fmla="*/ 0 h 340242"/>
              <a:gd name="connsiteX1" fmla="*/ 3928842 w 4098963"/>
              <a:gd name="connsiteY1" fmla="*/ 0 h 340242"/>
              <a:gd name="connsiteX2" fmla="*/ 4098963 w 4098963"/>
              <a:gd name="connsiteY2" fmla="*/ 170121 h 340242"/>
              <a:gd name="connsiteX3" fmla="*/ 3928842 w 4098963"/>
              <a:gd name="connsiteY3" fmla="*/ 340242 h 340242"/>
              <a:gd name="connsiteX4" fmla="*/ 16062 w 4098963"/>
              <a:gd name="connsiteY4" fmla="*/ 340242 h 340242"/>
              <a:gd name="connsiteX5" fmla="*/ 0 w 4098963"/>
              <a:gd name="connsiteY5" fmla="*/ 336999 h 340242"/>
              <a:gd name="connsiteX6" fmla="*/ 0 w 4098963"/>
              <a:gd name="connsiteY6" fmla="*/ 3243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8963" h="340242">
                <a:moveTo>
                  <a:pt x="16062" y="0"/>
                </a:moveTo>
                <a:lnTo>
                  <a:pt x="3928842" y="0"/>
                </a:lnTo>
                <a:cubicBezTo>
                  <a:pt x="4022797" y="0"/>
                  <a:pt x="4098963" y="76166"/>
                  <a:pt x="4098963" y="170121"/>
                </a:cubicBezTo>
                <a:cubicBezTo>
                  <a:pt x="4098963" y="264076"/>
                  <a:pt x="4022797" y="340242"/>
                  <a:pt x="3928842" y="340242"/>
                </a:cubicBezTo>
                <a:lnTo>
                  <a:pt x="16062" y="340242"/>
                </a:lnTo>
                <a:lnTo>
                  <a:pt x="0" y="336999"/>
                </a:lnTo>
                <a:lnTo>
                  <a:pt x="0" y="324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响应与异常处理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623898" y="4812881"/>
            <a:ext cx="3875455" cy="382808"/>
          </a:xfrm>
          <a:custGeom>
            <a:avLst/>
            <a:gdLst>
              <a:gd name="connsiteX0" fmla="*/ 16062 w 4098963"/>
              <a:gd name="connsiteY0" fmla="*/ 0 h 340242"/>
              <a:gd name="connsiteX1" fmla="*/ 3928842 w 4098963"/>
              <a:gd name="connsiteY1" fmla="*/ 0 h 340242"/>
              <a:gd name="connsiteX2" fmla="*/ 4098963 w 4098963"/>
              <a:gd name="connsiteY2" fmla="*/ 170121 h 340242"/>
              <a:gd name="connsiteX3" fmla="*/ 3928842 w 4098963"/>
              <a:gd name="connsiteY3" fmla="*/ 340242 h 340242"/>
              <a:gd name="connsiteX4" fmla="*/ 16062 w 4098963"/>
              <a:gd name="connsiteY4" fmla="*/ 340242 h 340242"/>
              <a:gd name="connsiteX5" fmla="*/ 0 w 4098963"/>
              <a:gd name="connsiteY5" fmla="*/ 336999 h 340242"/>
              <a:gd name="connsiteX6" fmla="*/ 0 w 4098963"/>
              <a:gd name="connsiteY6" fmla="*/ 3243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8963" h="340242">
                <a:moveTo>
                  <a:pt x="16062" y="0"/>
                </a:moveTo>
                <a:lnTo>
                  <a:pt x="3928842" y="0"/>
                </a:lnTo>
                <a:cubicBezTo>
                  <a:pt x="4022797" y="0"/>
                  <a:pt x="4098963" y="76166"/>
                  <a:pt x="4098963" y="170121"/>
                </a:cubicBezTo>
                <a:cubicBezTo>
                  <a:pt x="4098963" y="264076"/>
                  <a:pt x="4022797" y="340242"/>
                  <a:pt x="3928842" y="340242"/>
                </a:cubicBezTo>
                <a:lnTo>
                  <a:pt x="16062" y="340242"/>
                </a:lnTo>
                <a:lnTo>
                  <a:pt x="0" y="336999"/>
                </a:lnTo>
                <a:lnTo>
                  <a:pt x="0" y="324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成熟的业务逻辑与功能实现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226632" y="1565471"/>
            <a:ext cx="0" cy="399784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696347" y="1709606"/>
            <a:ext cx="5096510" cy="3827145"/>
            <a:chOff x="6696347" y="1842321"/>
            <a:chExt cx="5096510" cy="3827145"/>
          </a:xfrm>
          <a:solidFill>
            <a:srgbClr val="002060"/>
          </a:solidFill>
        </p:grpSpPr>
        <p:sp>
          <p:nvSpPr>
            <p:cNvPr id="28" name="矩形 27"/>
            <p:cNvSpPr/>
            <p:nvPr/>
          </p:nvSpPr>
          <p:spPr>
            <a:xfrm>
              <a:off x="6696347" y="1842321"/>
              <a:ext cx="5096510" cy="3827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6890544" y="2075223"/>
              <a:ext cx="4781171" cy="34150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项目选用了</a:t>
              </a:r>
              <a:r>
                <a:rPr lang="en-US" altLang="zh-CN" dirty="0">
                  <a:solidFill>
                    <a:schemeClr val="bg1"/>
                  </a:solidFill>
                </a:rPr>
                <a:t> MyBatis-Plus </a:t>
              </a:r>
              <a:r>
                <a:rPr lang="zh-CN" altLang="en-US" dirty="0">
                  <a:solidFill>
                    <a:schemeClr val="bg1"/>
                  </a:solidFill>
                </a:rPr>
                <a:t>而非原生的</a:t>
              </a:r>
              <a:r>
                <a:rPr lang="en-US" altLang="zh-CN" dirty="0">
                  <a:solidFill>
                    <a:schemeClr val="bg1"/>
                  </a:solidFill>
                </a:rPr>
                <a:t> MyBatis</a:t>
              </a:r>
              <a:r>
                <a:rPr lang="zh-CN" altLang="en-US" dirty="0">
                  <a:solidFill>
                    <a:schemeClr val="bg1"/>
                  </a:solidFill>
                </a:rPr>
                <a:t>。极大地简化了数据库的</a:t>
              </a:r>
              <a:r>
                <a:rPr lang="en-US" altLang="zh-CN" dirty="0">
                  <a:solidFill>
                    <a:schemeClr val="bg1"/>
                  </a:solidFill>
                </a:rPr>
                <a:t> CRUD </a:t>
              </a:r>
              <a:r>
                <a:rPr lang="zh-CN" altLang="en-US" dirty="0">
                  <a:solidFill>
                    <a:schemeClr val="bg1"/>
                  </a:solidFill>
                </a:rPr>
                <a:t>操作。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项目清晰地区分了普通用户、商家和管理员三种角色，并在业务逻辑中进行了隔离。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使用了</a:t>
              </a:r>
              <a:r>
                <a:rPr lang="en-US" altLang="zh-CN" dirty="0">
                  <a:solidFill>
                    <a:schemeClr val="bg1"/>
                  </a:solidFill>
                </a:rPr>
                <a:t> Spring </a:t>
              </a:r>
              <a:r>
                <a:rPr lang="zh-CN" altLang="en-US" dirty="0">
                  <a:solidFill>
                    <a:schemeClr val="bg1"/>
                  </a:solidFill>
                </a:rPr>
                <a:t>的</a:t>
              </a:r>
              <a:r>
                <a:rPr lang="en-US" altLang="zh-CN" dirty="0">
                  <a:solidFill>
                    <a:schemeClr val="bg1"/>
                  </a:solidFill>
                </a:rPr>
                <a:t> @Transactional </a:t>
              </a:r>
              <a:r>
                <a:rPr lang="zh-CN" altLang="en-US" dirty="0">
                  <a:solidFill>
                    <a:schemeClr val="bg1"/>
                  </a:solidFill>
                </a:rPr>
                <a:t>注解，确保了数据的一致性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通过</a:t>
              </a:r>
              <a:r>
                <a:rPr lang="en-US" altLang="zh-CN" dirty="0">
                  <a:solidFill>
                    <a:schemeClr val="bg1"/>
                  </a:solidFill>
                </a:rPr>
                <a:t> Result.java</a:t>
              </a:r>
              <a:r>
                <a:rPr lang="zh-CN" altLang="en-US" dirty="0">
                  <a:solidFill>
                    <a:schemeClr val="bg1"/>
                  </a:solidFill>
                </a:rPr>
                <a:t>封装了所有</a:t>
              </a:r>
              <a:r>
                <a:rPr lang="en-US" altLang="zh-CN" dirty="0">
                  <a:solidFill>
                    <a:schemeClr val="bg1"/>
                  </a:solidFill>
                </a:rPr>
                <a:t>API</a:t>
              </a:r>
              <a:r>
                <a:rPr lang="zh-CN" altLang="en-US" dirty="0">
                  <a:solidFill>
                    <a:schemeClr val="bg1"/>
                  </a:solidFill>
                </a:rPr>
                <a:t>的返回结果，形成了一个统一的数据格式（</a:t>
              </a:r>
              <a:r>
                <a:rPr lang="en-US" altLang="zh-CN" dirty="0">
                  <a:solidFill>
                    <a:schemeClr val="bg1"/>
                  </a:solidFill>
                </a:rPr>
                <a:t>code, msg, data</a:t>
              </a:r>
              <a:r>
                <a:rPr lang="zh-CN" altLang="en-US" dirty="0">
                  <a:solidFill>
                    <a:schemeClr val="bg1"/>
                  </a:solidFill>
                </a:rPr>
                <a:t>），这极大地便利了前端的处理。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40"/>
          <p:cNvSpPr txBox="1"/>
          <p:nvPr/>
        </p:nvSpPr>
        <p:spPr>
          <a:xfrm>
            <a:off x="4740442" y="1731407"/>
            <a:ext cx="13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endParaRPr lang="zh-CN" altLang="en-US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1"/>
          <p:cNvSpPr txBox="1"/>
          <p:nvPr/>
        </p:nvSpPr>
        <p:spPr>
          <a:xfrm>
            <a:off x="3643434" y="2256117"/>
            <a:ext cx="13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71%</a:t>
            </a:r>
            <a:endParaRPr lang="zh-CN" altLang="en-US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42"/>
          <p:cNvSpPr txBox="1"/>
          <p:nvPr/>
        </p:nvSpPr>
        <p:spPr>
          <a:xfrm>
            <a:off x="4222260" y="2918061"/>
            <a:ext cx="13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3"/>
          <p:cNvSpPr txBox="1"/>
          <p:nvPr/>
        </p:nvSpPr>
        <p:spPr>
          <a:xfrm>
            <a:off x="2956983" y="3511547"/>
            <a:ext cx="13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49%</a:t>
            </a:r>
            <a:endParaRPr lang="zh-CN" altLang="en-US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44"/>
          <p:cNvSpPr txBox="1"/>
          <p:nvPr/>
        </p:nvSpPr>
        <p:spPr>
          <a:xfrm>
            <a:off x="3781015" y="4104715"/>
            <a:ext cx="13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63%</a:t>
            </a:r>
            <a:endParaRPr lang="zh-CN" altLang="en-US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45"/>
          <p:cNvSpPr txBox="1"/>
          <p:nvPr/>
        </p:nvSpPr>
        <p:spPr>
          <a:xfrm>
            <a:off x="4449728" y="4705354"/>
            <a:ext cx="13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82%</a:t>
            </a:r>
            <a:endParaRPr lang="zh-CN" altLang="en-US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4972685" y="2574290"/>
            <a:ext cx="16554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5330825" y="3243580"/>
            <a:ext cx="130492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222115" y="3837305"/>
            <a:ext cx="2413635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951095" y="4416425"/>
            <a:ext cx="16554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bldLvl="0" animBg="1"/>
          <p:bldP spid="21" grpId="0" bldLvl="0" animBg="1"/>
          <p:bldP spid="22" grpId="0" bldLvl="0" animBg="1"/>
          <p:bldP spid="23" grpId="0" bldLvl="0" animBg="1"/>
          <p:bldP spid="24" grpId="0" bldLvl="0" animBg="1"/>
          <p:bldP spid="25" grpId="0" bldLvl="0" animBg="1"/>
          <p:bldP spid="30" grpId="0"/>
          <p:bldP spid="31" grpId="0"/>
          <p:bldP spid="32" grpId="0"/>
          <p:bldP spid="33" grpId="0"/>
          <p:bldP spid="34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bldLvl="0" animBg="1"/>
          <p:bldP spid="21" grpId="0" bldLvl="0" animBg="1"/>
          <p:bldP spid="22" grpId="0" bldLvl="0" animBg="1"/>
          <p:bldP spid="23" grpId="0" bldLvl="0" animBg="1"/>
          <p:bldP spid="24" grpId="0" bldLvl="0" animBg="1"/>
          <p:bldP spid="25" grpId="0" bldLvl="0" animBg="1"/>
          <p:bldP spid="30" grpId="0"/>
          <p:bldP spid="31" grpId="0"/>
          <p:bldP spid="32" grpId="0"/>
          <p:bldP spid="33" grpId="0"/>
          <p:bldP spid="34" grpId="0"/>
          <p:bldP spid="3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1126490"/>
            <a:ext cx="4515485" cy="2459990"/>
          </a:xfrm>
          <a:prstGeom prst="rect">
            <a:avLst/>
          </a:prstGeom>
        </p:spPr>
      </p:pic>
      <p:sp>
        <p:nvSpPr>
          <p:cNvPr id="4" name="单圆角矩形 3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单圆角矩形 4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项目中的困难与克服</a:t>
            </a:r>
            <a:endParaRPr lang="zh-CN" altLang="en-US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7940" y="2971165"/>
            <a:ext cx="243713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347130" y="5029201"/>
            <a:ext cx="1255597" cy="976414"/>
            <a:chOff x="10318555" y="4914901"/>
            <a:chExt cx="1255597" cy="976414"/>
          </a:xfrm>
        </p:grpSpPr>
        <p:sp>
          <p:nvSpPr>
            <p:cNvPr id="8" name="椭圆 7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6973" y="4969295"/>
              <a:ext cx="1047179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7962" y="3508394"/>
            <a:ext cx="2191364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83090" y="4247871"/>
            <a:ext cx="3203249" cy="2125488"/>
            <a:chOff x="480120" y="4242235"/>
            <a:chExt cx="2459290" cy="163184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20" y="4242235"/>
              <a:ext cx="1793776" cy="13453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48046" y="5449445"/>
              <a:ext cx="2191364" cy="424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5" grpId="1" bldLvl="0" animBg="1"/>
          <p:bldP spid="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5" grpId="1" bldLvl="0" animBg="1"/>
          <p:bldP spid="6" grpId="0"/>
          <p:bldP spid="17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7" cy="507683"/>
            <a:chOff x="0" y="543361"/>
            <a:chExt cx="3370217" cy="50768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551543" y="590669"/>
              <a:ext cx="28186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2538252" y="2136521"/>
            <a:ext cx="7146926" cy="360040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8" tIns="45709" rIns="91418" bIns="45709" anchor="ctr"/>
          <a:lstStyle/>
          <a:p>
            <a:pPr marL="0" marR="0" lvl="2" indent="-36957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2748697" y="2245528"/>
            <a:ext cx="6921500" cy="3413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8" tIns="45709" rIns="91418" bIns="45709">
            <a:spAutoFit/>
          </a:bodyPr>
          <a:lstStyle/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在构建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三个核心实体时，由于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权限并非一对一关系，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则出现了字段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permission_ids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List&lt;Long&gt;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，表示一个角色拥有多个权限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。这样的一对多关系在本项目中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不止一个。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传统做法可能是建一张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role_permission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的中间表，但这样会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大大增加表结构和查询复杂度。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845662" y="1524553"/>
            <a:ext cx="2553099" cy="90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8" tIns="45709" rIns="91418" bIns="45709" anchor="ctr"/>
          <a:lstStyle/>
          <a:p>
            <a:pPr marL="0" marR="0" lvl="0" indent="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487681" y="547489"/>
            <a:ext cx="2735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项目中的困难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7" cy="507683"/>
            <a:chOff x="0" y="543361"/>
            <a:chExt cx="3370217" cy="50768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635001" y="590669"/>
              <a:ext cx="273521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/>
          <p:cNvSpPr/>
          <p:nvPr/>
        </p:nvSpPr>
        <p:spPr>
          <a:xfrm>
            <a:off x="852427" y="1849666"/>
            <a:ext cx="1147620" cy="3627229"/>
          </a:xfrm>
          <a:prstGeom prst="rect">
            <a:avLst/>
          </a:prstGeom>
          <a:solidFill>
            <a:srgbClr val="002060"/>
          </a:solidFill>
          <a:ln w="3175" cap="flat" cmpd="sng" algn="ctr">
            <a:solidFill>
              <a:srgbClr val="C00000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b="1" kern="0">
              <a:solidFill>
                <a:sysClr val="window" lastClr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137380" y="839669"/>
            <a:ext cx="9128442" cy="5513070"/>
            <a:chOff x="-133216" y="603061"/>
            <a:chExt cx="9383579" cy="566715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417638" y="603061"/>
              <a:ext cx="7832725" cy="5667159"/>
              <a:chOff x="1417638" y="603061"/>
              <a:chExt cx="7832725" cy="5667159"/>
            </a:xfrm>
          </p:grpSpPr>
          <p:sp>
            <p:nvSpPr>
              <p:cNvPr id="118" name="Freeform 2"/>
              <p:cNvSpPr/>
              <p:nvPr/>
            </p:nvSpPr>
            <p:spPr bwMode="auto">
              <a:xfrm flipH="1">
                <a:off x="5707063" y="3692525"/>
                <a:ext cx="876300" cy="236537"/>
              </a:xfrm>
              <a:custGeom>
                <a:avLst/>
                <a:gdLst>
                  <a:gd name="T0" fmla="*/ 329430154 w 2331"/>
                  <a:gd name="T1" fmla="*/ 81322314 h 688"/>
                  <a:gd name="T2" fmla="*/ 14697855 w 2331"/>
                  <a:gd name="T3" fmla="*/ 16311770 h 688"/>
                  <a:gd name="T4" fmla="*/ 294805214 w 2331"/>
                  <a:gd name="T5" fmla="*/ 0 h 688"/>
                  <a:gd name="T6" fmla="*/ 329430154 w 2331"/>
                  <a:gd name="T7" fmla="*/ 81322314 h 6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1"/>
                  <a:gd name="T13" fmla="*/ 0 h 688"/>
                  <a:gd name="T14" fmla="*/ 2331 w 2331"/>
                  <a:gd name="T15" fmla="*/ 688 h 6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Freeform 4"/>
              <p:cNvSpPr/>
              <p:nvPr/>
            </p:nvSpPr>
            <p:spPr bwMode="auto">
              <a:xfrm flipH="1">
                <a:off x="6996113" y="3609975"/>
                <a:ext cx="863600" cy="388937"/>
              </a:xfrm>
              <a:custGeom>
                <a:avLst/>
                <a:gdLst>
                  <a:gd name="T0" fmla="*/ 319950648 w 2331"/>
                  <a:gd name="T1" fmla="*/ 219872078 h 688"/>
                  <a:gd name="T2" fmla="*/ 14274778 w 2331"/>
                  <a:gd name="T3" fmla="*/ 44102516 h 688"/>
                  <a:gd name="T4" fmla="*/ 286322116 w 2331"/>
                  <a:gd name="T5" fmla="*/ 0 h 688"/>
                  <a:gd name="T6" fmla="*/ 319950648 w 2331"/>
                  <a:gd name="T7" fmla="*/ 219872078 h 6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1"/>
                  <a:gd name="T13" fmla="*/ 0 h 688"/>
                  <a:gd name="T14" fmla="*/ 2331 w 2331"/>
                  <a:gd name="T15" fmla="*/ 688 h 6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5"/>
              <p:cNvSpPr/>
              <p:nvPr/>
            </p:nvSpPr>
            <p:spPr bwMode="auto">
              <a:xfrm flipH="1">
                <a:off x="8412163" y="3746500"/>
                <a:ext cx="838200" cy="363537"/>
              </a:xfrm>
              <a:custGeom>
                <a:avLst/>
                <a:gdLst>
                  <a:gd name="T0" fmla="*/ 301406795 w 2331"/>
                  <a:gd name="T1" fmla="*/ 192091788 h 688"/>
                  <a:gd name="T2" fmla="*/ 13447518 w 2331"/>
                  <a:gd name="T3" fmla="*/ 38530166 h 688"/>
                  <a:gd name="T4" fmla="*/ 269727438 w 2331"/>
                  <a:gd name="T5" fmla="*/ 0 h 688"/>
                  <a:gd name="T6" fmla="*/ 301406795 w 2331"/>
                  <a:gd name="T7" fmla="*/ 192091788 h 6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1"/>
                  <a:gd name="T13" fmla="*/ 0 h 688"/>
                  <a:gd name="T14" fmla="*/ 2331 w 2331"/>
                  <a:gd name="T15" fmla="*/ 688 h 6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7"/>
              <p:cNvSpPr/>
              <p:nvPr/>
            </p:nvSpPr>
            <p:spPr bwMode="auto">
              <a:xfrm>
                <a:off x="2713038" y="3692525"/>
                <a:ext cx="885825" cy="236537"/>
              </a:xfrm>
              <a:custGeom>
                <a:avLst/>
                <a:gdLst>
                  <a:gd name="T0" fmla="*/ 336630601 w 2331"/>
                  <a:gd name="T1" fmla="*/ 81322314 h 688"/>
                  <a:gd name="T2" fmla="*/ 15019123 w 2331"/>
                  <a:gd name="T3" fmla="*/ 16311770 h 688"/>
                  <a:gd name="T4" fmla="*/ 301248903 w 2331"/>
                  <a:gd name="T5" fmla="*/ 0 h 688"/>
                  <a:gd name="T6" fmla="*/ 336630601 w 2331"/>
                  <a:gd name="T7" fmla="*/ 81322314 h 6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1"/>
                  <a:gd name="T13" fmla="*/ 0 h 688"/>
                  <a:gd name="T14" fmla="*/ 2331 w 2331"/>
                  <a:gd name="T15" fmla="*/ 688 h 6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Freeform 10"/>
              <p:cNvSpPr/>
              <p:nvPr/>
            </p:nvSpPr>
            <p:spPr bwMode="auto">
              <a:xfrm>
                <a:off x="2270126" y="2817812"/>
                <a:ext cx="1082675" cy="1189038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322555066 h 1069"/>
                  <a:gd name="T4" fmla="*/ 1204712390 w 973"/>
                  <a:gd name="T5" fmla="*/ 1300285908 h 1069"/>
                  <a:gd name="T6" fmla="*/ 1204712390 w 973"/>
                  <a:gd name="T7" fmla="*/ 44538316 h 1069"/>
                  <a:gd name="T8" fmla="*/ 0 w 973"/>
                  <a:gd name="T9" fmla="*/ 0 h 10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3"/>
                  <a:gd name="T16" fmla="*/ 0 h 1069"/>
                  <a:gd name="T17" fmla="*/ 973 w 973"/>
                  <a:gd name="T18" fmla="*/ 1069 h 10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8F8F8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1"/>
              <p:cNvSpPr/>
              <p:nvPr/>
            </p:nvSpPr>
            <p:spPr bwMode="auto">
              <a:xfrm>
                <a:off x="2060576" y="2803525"/>
                <a:ext cx="219075" cy="1189037"/>
              </a:xfrm>
              <a:custGeom>
                <a:avLst/>
                <a:gdLst>
                  <a:gd name="T0" fmla="*/ 0 w 197"/>
                  <a:gd name="T1" fmla="*/ 152174490 h 1069"/>
                  <a:gd name="T2" fmla="*/ 0 w 197"/>
                  <a:gd name="T3" fmla="*/ 1171616329 h 1069"/>
                  <a:gd name="T4" fmla="*/ 243623633 w 197"/>
                  <a:gd name="T5" fmla="*/ 1322552841 h 1069"/>
                  <a:gd name="T6" fmla="*/ 243623633 w 197"/>
                  <a:gd name="T7" fmla="*/ 0 h 1069"/>
                  <a:gd name="T8" fmla="*/ 0 w 197"/>
                  <a:gd name="T9" fmla="*/ 152174490 h 10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7"/>
                  <a:gd name="T16" fmla="*/ 0 h 1069"/>
                  <a:gd name="T17" fmla="*/ 197 w 197"/>
                  <a:gd name="T18" fmla="*/ 1069 h 10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2"/>
              <p:cNvSpPr/>
              <p:nvPr/>
            </p:nvSpPr>
            <p:spPr bwMode="auto">
              <a:xfrm>
                <a:off x="3565526" y="2857500"/>
                <a:ext cx="1016000" cy="1081087"/>
              </a:xfrm>
              <a:custGeom>
                <a:avLst/>
                <a:gdLst>
                  <a:gd name="T0" fmla="*/ 1130619934 w 913"/>
                  <a:gd name="T1" fmla="*/ 1185098247 h 972"/>
                  <a:gd name="T2" fmla="*/ 0 w 913"/>
                  <a:gd name="T3" fmla="*/ 1202416771 h 972"/>
                  <a:gd name="T4" fmla="*/ 0 w 913"/>
                  <a:gd name="T5" fmla="*/ 0 h 972"/>
                  <a:gd name="T6" fmla="*/ 1130619934 w 913"/>
                  <a:gd name="T7" fmla="*/ 7421907 h 972"/>
                  <a:gd name="T8" fmla="*/ 1130619934 w 913"/>
                  <a:gd name="T9" fmla="*/ 1185098247 h 9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3"/>
                  <a:gd name="T16" fmla="*/ 0 h 972"/>
                  <a:gd name="T17" fmla="*/ 913 w 913"/>
                  <a:gd name="T18" fmla="*/ 972 h 9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8F8F8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Freeform 13"/>
              <p:cNvSpPr/>
              <p:nvPr/>
            </p:nvSpPr>
            <p:spPr bwMode="auto">
              <a:xfrm>
                <a:off x="3489326" y="2857500"/>
                <a:ext cx="76200" cy="1081087"/>
              </a:xfrm>
              <a:custGeom>
                <a:avLst/>
                <a:gdLst>
                  <a:gd name="T0" fmla="*/ 0 w 69"/>
                  <a:gd name="T1" fmla="*/ 107623768 h 972"/>
                  <a:gd name="T2" fmla="*/ 0 w 69"/>
                  <a:gd name="T3" fmla="*/ 1120771346 h 972"/>
                  <a:gd name="T4" fmla="*/ 84151304 w 69"/>
                  <a:gd name="T5" fmla="*/ 1202416771 h 972"/>
                  <a:gd name="T6" fmla="*/ 84151304 w 69"/>
                  <a:gd name="T7" fmla="*/ 0 h 972"/>
                  <a:gd name="T8" fmla="*/ 0 w 69"/>
                  <a:gd name="T9" fmla="*/ 107623768 h 9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972"/>
                  <a:gd name="T17" fmla="*/ 69 w 69"/>
                  <a:gd name="T18" fmla="*/ 972 h 9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Freeform 14"/>
              <p:cNvSpPr/>
              <p:nvPr/>
            </p:nvSpPr>
            <p:spPr bwMode="auto">
              <a:xfrm flipH="1">
                <a:off x="7288213" y="2720975"/>
                <a:ext cx="1119188" cy="1392237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549419556 h 1251"/>
                  <a:gd name="T4" fmla="*/ 1245111113 w 1006"/>
                  <a:gd name="T5" fmla="*/ 1429280965 h 1251"/>
                  <a:gd name="T6" fmla="*/ 1245111113 w 1006"/>
                  <a:gd name="T7" fmla="*/ 100322306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F8F8F8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Freeform 15"/>
              <p:cNvSpPr/>
              <p:nvPr/>
            </p:nvSpPr>
            <p:spPr bwMode="auto">
              <a:xfrm flipH="1">
                <a:off x="8407401" y="2720975"/>
                <a:ext cx="377825" cy="1392237"/>
              </a:xfrm>
              <a:custGeom>
                <a:avLst/>
                <a:gdLst>
                  <a:gd name="T0" fmla="*/ 0 w 339"/>
                  <a:gd name="T1" fmla="*/ 136240017 h 1251"/>
                  <a:gd name="T2" fmla="*/ 0 w 339"/>
                  <a:gd name="T3" fmla="*/ 1337628145 h 1251"/>
                  <a:gd name="T4" fmla="*/ 421096551 w 339"/>
                  <a:gd name="T5" fmla="*/ 1549419556 h 1251"/>
                  <a:gd name="T6" fmla="*/ 421096551 w 339"/>
                  <a:gd name="T7" fmla="*/ 0 h 1251"/>
                  <a:gd name="T8" fmla="*/ 0 w 339"/>
                  <a:gd name="T9" fmla="*/ 13624001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Freeform 16"/>
              <p:cNvSpPr/>
              <p:nvPr/>
            </p:nvSpPr>
            <p:spPr bwMode="auto">
              <a:xfrm flipH="1">
                <a:off x="5926138" y="2803525"/>
                <a:ext cx="1082675" cy="1189037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322552841 h 1069"/>
                  <a:gd name="T4" fmla="*/ 1204712390 w 973"/>
                  <a:gd name="T5" fmla="*/ 1300283702 h 1069"/>
                  <a:gd name="T6" fmla="*/ 1204712390 w 973"/>
                  <a:gd name="T7" fmla="*/ 44538278 h 1069"/>
                  <a:gd name="T8" fmla="*/ 0 w 973"/>
                  <a:gd name="T9" fmla="*/ 0 h 10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3"/>
                  <a:gd name="T16" fmla="*/ 0 h 1069"/>
                  <a:gd name="T17" fmla="*/ 973 w 973"/>
                  <a:gd name="T18" fmla="*/ 1069 h 10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F8F8F8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Freeform 17"/>
              <p:cNvSpPr/>
              <p:nvPr/>
            </p:nvSpPr>
            <p:spPr bwMode="auto">
              <a:xfrm flipH="1">
                <a:off x="7008813" y="2803525"/>
                <a:ext cx="219075" cy="1189037"/>
              </a:xfrm>
              <a:custGeom>
                <a:avLst/>
                <a:gdLst>
                  <a:gd name="T0" fmla="*/ 0 w 197"/>
                  <a:gd name="T1" fmla="*/ 152174490 h 1069"/>
                  <a:gd name="T2" fmla="*/ 0 w 197"/>
                  <a:gd name="T3" fmla="*/ 1171616329 h 1069"/>
                  <a:gd name="T4" fmla="*/ 243623633 w 197"/>
                  <a:gd name="T5" fmla="*/ 1322552841 h 1069"/>
                  <a:gd name="T6" fmla="*/ 243623633 w 197"/>
                  <a:gd name="T7" fmla="*/ 0 h 1069"/>
                  <a:gd name="T8" fmla="*/ 0 w 197"/>
                  <a:gd name="T9" fmla="*/ 152174490 h 10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7"/>
                  <a:gd name="T16" fmla="*/ 0 h 1069"/>
                  <a:gd name="T17" fmla="*/ 197 w 197"/>
                  <a:gd name="T18" fmla="*/ 1069 h 10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Freeform 18"/>
              <p:cNvSpPr/>
              <p:nvPr/>
            </p:nvSpPr>
            <p:spPr bwMode="auto">
              <a:xfrm flipH="1">
                <a:off x="4706938" y="2857500"/>
                <a:ext cx="1016000" cy="1081087"/>
              </a:xfrm>
              <a:custGeom>
                <a:avLst/>
                <a:gdLst>
                  <a:gd name="T0" fmla="*/ 1130619934 w 913"/>
                  <a:gd name="T1" fmla="*/ 1185098247 h 972"/>
                  <a:gd name="T2" fmla="*/ 0 w 913"/>
                  <a:gd name="T3" fmla="*/ 1202416771 h 972"/>
                  <a:gd name="T4" fmla="*/ 0 w 913"/>
                  <a:gd name="T5" fmla="*/ 0 h 972"/>
                  <a:gd name="T6" fmla="*/ 1130619934 w 913"/>
                  <a:gd name="T7" fmla="*/ 7421907 h 972"/>
                  <a:gd name="T8" fmla="*/ 1130619934 w 913"/>
                  <a:gd name="T9" fmla="*/ 1185098247 h 9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3"/>
                  <a:gd name="T16" fmla="*/ 0 h 972"/>
                  <a:gd name="T17" fmla="*/ 913 w 913"/>
                  <a:gd name="T18" fmla="*/ 972 h 9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F8F8F8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19"/>
              <p:cNvSpPr/>
              <p:nvPr/>
            </p:nvSpPr>
            <p:spPr bwMode="auto">
              <a:xfrm flipH="1">
                <a:off x="5722938" y="2857500"/>
                <a:ext cx="76200" cy="1081087"/>
              </a:xfrm>
              <a:custGeom>
                <a:avLst/>
                <a:gdLst>
                  <a:gd name="T0" fmla="*/ 0 w 69"/>
                  <a:gd name="T1" fmla="*/ 107623768 h 972"/>
                  <a:gd name="T2" fmla="*/ 0 w 69"/>
                  <a:gd name="T3" fmla="*/ 1120771346 h 972"/>
                  <a:gd name="T4" fmla="*/ 84151304 w 69"/>
                  <a:gd name="T5" fmla="*/ 1202416771 h 972"/>
                  <a:gd name="T6" fmla="*/ 84151304 w 69"/>
                  <a:gd name="T7" fmla="*/ 0 h 972"/>
                  <a:gd name="T8" fmla="*/ 0 w 69"/>
                  <a:gd name="T9" fmla="*/ 107623768 h 9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972"/>
                  <a:gd name="T17" fmla="*/ 69 w 69"/>
                  <a:gd name="T18" fmla="*/ 972 h 9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3533847" y="603061"/>
                <a:ext cx="2173651" cy="2870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Autofit/>
              </a:bodyPr>
              <a:lstStyle/>
              <a:p>
                <a:pPr algn="l">
                  <a:lnSpc>
                    <a:spcPct val="120000"/>
                  </a:lnSpc>
                  <a:buClrTx/>
                  <a:buSzTx/>
                  <a:buFontTx/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我们自定义了</a:t>
                </a:r>
                <a:r>
                  <a:rPr lang="zh-CN" altLang="en-US" sz="1400" b="1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ListHandler</a:t>
                </a:r>
                <a:r>
                  <a:rPr lang="zh-CN" altLang="en-US" sz="1400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。它能自动将Java中的List 对象与数据库中的 VARCHAR字段（如 "1,2,3"）进行双向转换。</a:t>
                </a:r>
                <a:endPara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Line 23"/>
              <p:cNvSpPr>
                <a:spLocks noChangeShapeType="1"/>
              </p:cNvSpPr>
              <p:nvPr/>
            </p:nvSpPr>
            <p:spPr bwMode="auto">
              <a:xfrm flipV="1">
                <a:off x="3548063" y="1627187"/>
                <a:ext cx="0" cy="1193800"/>
              </a:xfrm>
              <a:prstGeom prst="line">
                <a:avLst/>
              </a:prstGeom>
              <a:gradFill>
                <a:gsLst>
                  <a:gs pos="0">
                    <a:srgbClr val="2676FF">
                      <a:lumMod val="40000"/>
                      <a:lumOff val="60000"/>
                    </a:srgbClr>
                  </a:gs>
                  <a:gs pos="5000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ysClr val="window" lastClr="FFFFFF">
                    <a:lumMod val="65000"/>
                  </a:sys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Rectangle 24"/>
              <p:cNvSpPr>
                <a:spLocks noChangeArrowheads="1"/>
              </p:cNvSpPr>
              <p:nvPr/>
            </p:nvSpPr>
            <p:spPr bwMode="auto">
              <a:xfrm>
                <a:off x="5941835" y="1246671"/>
                <a:ext cx="2843370" cy="1164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algn="l">
                  <a:lnSpc>
                    <a:spcPct val="120000"/>
                  </a:lnSpc>
                  <a:buClrTx/>
                  <a:buSzTx/>
                  <a:buFontTx/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实现了不用建中间表，而是把权限 ID 的集合用字符串存在一个字段里</a:t>
                </a:r>
                <a:endPara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Line 25"/>
              <p:cNvSpPr>
                <a:spLocks noChangeShapeType="1"/>
              </p:cNvSpPr>
              <p:nvPr/>
            </p:nvSpPr>
            <p:spPr bwMode="auto">
              <a:xfrm flipV="1">
                <a:off x="5942013" y="1625600"/>
                <a:ext cx="0" cy="1193800"/>
              </a:xfrm>
              <a:prstGeom prst="line">
                <a:avLst/>
              </a:prstGeom>
              <a:gradFill>
                <a:gsLst>
                  <a:gs pos="0">
                    <a:srgbClr val="2676FF">
                      <a:lumMod val="40000"/>
                      <a:lumOff val="60000"/>
                    </a:srgbClr>
                  </a:gs>
                  <a:gs pos="5000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ysClr val="window" lastClr="FFFFFF">
                    <a:lumMod val="65000"/>
                  </a:sys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2270127" y="4514328"/>
                <a:ext cx="1904719" cy="1468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Autofit/>
              </a:bodyPr>
              <a:lstStyle/>
              <a:p>
                <a:pPr algn="l">
                  <a:lnSpc>
                    <a:spcPct val="120000"/>
                  </a:lnSpc>
                  <a:buClrTx/>
                  <a:buSzTx/>
                  <a:buFontTx/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ListHandler 是我们自行实现的一个类，用于</a:t>
                </a:r>
                <a:r>
                  <a:rPr lang="zh-CN" altLang="en-US" sz="1400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专项处理List&lt;Long&gt; 这种 Java 集合类型。</a:t>
                </a:r>
                <a:endPara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Line 27"/>
              <p:cNvSpPr>
                <a:spLocks noChangeShapeType="1"/>
              </p:cNvSpPr>
              <p:nvPr/>
            </p:nvSpPr>
            <p:spPr bwMode="auto">
              <a:xfrm flipV="1">
                <a:off x="2290763" y="4000500"/>
                <a:ext cx="0" cy="1238250"/>
              </a:xfrm>
              <a:prstGeom prst="line">
                <a:avLst/>
              </a:prstGeom>
              <a:gradFill>
                <a:gsLst>
                  <a:gs pos="0">
                    <a:srgbClr val="2676FF">
                      <a:lumMod val="40000"/>
                      <a:lumOff val="60000"/>
                    </a:srgbClr>
                  </a:gs>
                  <a:gs pos="5000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ysClr val="window" lastClr="FFFFFF">
                    <a:lumMod val="65000"/>
                  </a:sys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Rectangle 28"/>
              <p:cNvSpPr>
                <a:spLocks noChangeArrowheads="1"/>
              </p:cNvSpPr>
              <p:nvPr/>
            </p:nvSpPr>
            <p:spPr bwMode="auto">
              <a:xfrm>
                <a:off x="4717932" y="4135734"/>
                <a:ext cx="2422348" cy="2134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algn="l">
                  <a:lnSpc>
                    <a:spcPct val="120000"/>
                  </a:lnSpc>
                  <a:buClrTx/>
                  <a:buSzTx/>
                  <a:buFontTx/>
                  <a:defRPr/>
                </a:pPr>
                <a:r>
                  <a:rPr lang="zh-CN" altLang="en-US" sz="1400" b="1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存入数据库时</a:t>
                </a:r>
                <a:r>
                  <a:rPr lang="zh-CN" altLang="en-US" sz="1400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：把 List&lt;Long&gt;[1,2,3]转成字符串"1,2,3"存入 VARCHAR 字段。</a:t>
                </a:r>
                <a:endPara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  <a:buClrTx/>
                  <a:buSzTx/>
                  <a:buFontTx/>
                  <a:defRPr/>
                </a:pPr>
                <a:endPara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  <a:buClrTx/>
                  <a:buSzTx/>
                  <a:buFontTx/>
                  <a:defRPr/>
                </a:pPr>
                <a:r>
                  <a:rPr lang="zh-CN" altLang="en-US" sz="1400" b="1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读出数据库时</a:t>
                </a:r>
                <a:r>
                  <a:rPr lang="zh-CN" altLang="en-US" sz="1400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：把1,2,3再解析为 List&lt;Long&gt; [1,2,3]。</a:t>
                </a:r>
                <a:endPara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Line 29"/>
              <p:cNvSpPr>
                <a:spLocks noChangeShapeType="1"/>
              </p:cNvSpPr>
              <p:nvPr/>
            </p:nvSpPr>
            <p:spPr bwMode="auto">
              <a:xfrm flipV="1">
                <a:off x="4727576" y="3930650"/>
                <a:ext cx="0" cy="1338262"/>
              </a:xfrm>
              <a:prstGeom prst="line">
                <a:avLst/>
              </a:prstGeom>
              <a:gradFill>
                <a:gsLst>
                  <a:gs pos="0">
                    <a:srgbClr val="2676FF">
                      <a:lumMod val="40000"/>
                      <a:lumOff val="60000"/>
                    </a:srgbClr>
                  </a:gs>
                  <a:gs pos="5000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ysClr val="window" lastClr="FFFFFF">
                    <a:lumMod val="65000"/>
                  </a:sys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7278688" y="4513262"/>
                <a:ext cx="1905000" cy="890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1400" kern="0" dirty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最终使得代码更整洁、数据库结构更简单，开发效率更高。</a:t>
                </a:r>
                <a:endPara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Line 31"/>
              <p:cNvSpPr>
                <a:spLocks noChangeShapeType="1"/>
              </p:cNvSpPr>
              <p:nvPr/>
            </p:nvSpPr>
            <p:spPr bwMode="auto">
              <a:xfrm flipV="1">
                <a:off x="7288213" y="4041775"/>
                <a:ext cx="0" cy="1227137"/>
              </a:xfrm>
              <a:prstGeom prst="line">
                <a:avLst/>
              </a:prstGeom>
              <a:gradFill>
                <a:gsLst>
                  <a:gs pos="0">
                    <a:srgbClr val="2676FF">
                      <a:lumMod val="40000"/>
                      <a:lumOff val="60000"/>
                    </a:srgbClr>
                  </a:gs>
                  <a:gs pos="5000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ysClr val="window" lastClr="FFFFFF">
                    <a:lumMod val="65000"/>
                  </a:sys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62201" y="3616325"/>
                <a:ext cx="174625" cy="2809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 dirty="0" smtClean="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2</a:t>
                </a:r>
                <a:endParaRPr lang="zh-CN" altLang="en-US" sz="3600" kern="10" dirty="0" smtClean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143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9663" y="3609975"/>
                <a:ext cx="174625" cy="2809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 dirty="0" smtClean="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3</a:t>
                </a:r>
                <a:endParaRPr lang="zh-CN" altLang="en-US" sz="3600" kern="10" dirty="0" smtClean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144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86313" y="3609975"/>
                <a:ext cx="174625" cy="2809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 smtClean="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4</a:t>
                </a:r>
                <a:endParaRPr lang="zh-CN" altLang="en-US" sz="3600" kern="10" smtClean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145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15038" y="3616325"/>
                <a:ext cx="174625" cy="2809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 smtClean="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5</a:t>
                </a:r>
                <a:endParaRPr lang="zh-CN" altLang="en-US" sz="3600" kern="10" smtClean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146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83463" y="3681412"/>
                <a:ext cx="182563" cy="280988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 smtClean="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6</a:t>
                </a:r>
                <a:endParaRPr lang="zh-CN" altLang="en-US" sz="3600" kern="10" smtClean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147" name="Freeform 6"/>
              <p:cNvSpPr/>
              <p:nvPr/>
            </p:nvSpPr>
            <p:spPr bwMode="auto">
              <a:xfrm>
                <a:off x="1417638" y="3613150"/>
                <a:ext cx="838200" cy="363537"/>
              </a:xfrm>
              <a:custGeom>
                <a:avLst/>
                <a:gdLst>
                  <a:gd name="T0" fmla="*/ 301406795 w 2331"/>
                  <a:gd name="T1" fmla="*/ 192091788 h 688"/>
                  <a:gd name="T2" fmla="*/ 13447518 w 2331"/>
                  <a:gd name="T3" fmla="*/ 38530166 h 688"/>
                  <a:gd name="T4" fmla="*/ 269727438 w 2331"/>
                  <a:gd name="T5" fmla="*/ 0 h 688"/>
                  <a:gd name="T6" fmla="*/ 301406795 w 2331"/>
                  <a:gd name="T7" fmla="*/ 192091788 h 6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1"/>
                  <a:gd name="T13" fmla="*/ 0 h 688"/>
                  <a:gd name="T14" fmla="*/ 2331 w 2331"/>
                  <a:gd name="T15" fmla="*/ 688 h 6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32"/>
              <p:cNvSpPr/>
              <p:nvPr/>
            </p:nvSpPr>
            <p:spPr bwMode="auto">
              <a:xfrm>
                <a:off x="2198688" y="4054475"/>
                <a:ext cx="23813" cy="1587"/>
              </a:xfrm>
              <a:custGeom>
                <a:avLst/>
                <a:gdLst>
                  <a:gd name="T0" fmla="*/ 47254914 w 12"/>
                  <a:gd name="T1" fmla="*/ 0 h 1587"/>
                  <a:gd name="T2" fmla="*/ 0 w 12"/>
                  <a:gd name="T3" fmla="*/ 0 h 1587"/>
                  <a:gd name="T4" fmla="*/ 47254914 w 12"/>
                  <a:gd name="T5" fmla="*/ 0 h 1587"/>
                  <a:gd name="T6" fmla="*/ 47254914 w 12"/>
                  <a:gd name="T7" fmla="*/ 0 h 15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87"/>
                  <a:gd name="T14" fmla="*/ 12 w 12"/>
                  <a:gd name="T15" fmla="*/ 1587 h 15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87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Freeform 39"/>
              <p:cNvSpPr/>
              <p:nvPr/>
            </p:nvSpPr>
            <p:spPr bwMode="auto">
              <a:xfrm>
                <a:off x="1855788" y="4543425"/>
                <a:ext cx="23813" cy="1587"/>
              </a:xfrm>
              <a:custGeom>
                <a:avLst/>
                <a:gdLst>
                  <a:gd name="T0" fmla="*/ 47254914 w 12"/>
                  <a:gd name="T1" fmla="*/ 0 h 1587"/>
                  <a:gd name="T2" fmla="*/ 0 w 12"/>
                  <a:gd name="T3" fmla="*/ 0 h 1587"/>
                  <a:gd name="T4" fmla="*/ 47254914 w 12"/>
                  <a:gd name="T5" fmla="*/ 0 h 1587"/>
                  <a:gd name="T6" fmla="*/ 47254914 w 12"/>
                  <a:gd name="T7" fmla="*/ 0 h 15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87"/>
                  <a:gd name="T14" fmla="*/ 12 w 12"/>
                  <a:gd name="T15" fmla="*/ 1587 h 15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471229" y="995363"/>
              <a:ext cx="2064642" cy="227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TypeHandler </a:t>
              </a:r>
              <a:r>
                <a: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MyBatis </a:t>
              </a:r>
              <a:r>
                <a: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提供的一个接口，用于实现</a:t>
              </a:r>
              <a:r>
                <a:rPr lang="en-US" altLang="zh-CN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Java </a:t>
              </a:r>
              <a:r>
                <a: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r>
                <a:rPr lang="en-US" altLang="zh-CN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↔</a:t>
              </a:r>
              <a:r>
                <a:rPr lang="en-US" altLang="zh-CN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数据库字段类型的自定义转换。</a:t>
              </a:r>
              <a:endParaRPr lang="zh-CN" altLang="en-US" sz="14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-133216" y="1680709"/>
              <a:ext cx="2066517" cy="2873190"/>
              <a:chOff x="433042" y="1154266"/>
              <a:chExt cx="2643234" cy="3675030"/>
            </a:xfrm>
          </p:grpSpPr>
          <p:sp>
            <p:nvSpPr>
              <p:cNvPr id="112" name="Freeform 3"/>
              <p:cNvSpPr/>
              <p:nvPr/>
            </p:nvSpPr>
            <p:spPr bwMode="auto">
              <a:xfrm>
                <a:off x="433042" y="3837337"/>
                <a:ext cx="1234970" cy="456143"/>
              </a:xfrm>
              <a:custGeom>
                <a:avLst/>
                <a:gdLst/>
                <a:ahLst/>
                <a:cxnLst>
                  <a:cxn ang="0">
                    <a:pos x="2331" y="688"/>
                  </a:cxn>
                  <a:cxn ang="0">
                    <a:pos x="104" y="138"/>
                  </a:cxn>
                  <a:cxn ang="0">
                    <a:pos x="2086" y="0"/>
                  </a:cxn>
                  <a:cxn ang="0">
                    <a:pos x="2331" y="688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>
                <a:gsLst>
                  <a:gs pos="0">
                    <a:sysClr val="windowText" lastClr="000000">
                      <a:alpha val="0"/>
                    </a:sysClr>
                  </a:gs>
                  <a:gs pos="100000">
                    <a:sysClr val="windowText" lastClr="000000">
                      <a:alpha val="46000"/>
                    </a:sysClr>
                  </a:gs>
                </a:gsLst>
                <a:lin ang="5400000" scaled="0"/>
              </a:gradFill>
              <a:ln w="9525" cap="rnd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8"/>
              <p:cNvSpPr/>
              <p:nvPr/>
            </p:nvSpPr>
            <p:spPr bwMode="auto">
              <a:xfrm>
                <a:off x="1671995" y="2540619"/>
                <a:ext cx="1404281" cy="1746884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549419556 h 1251"/>
                  <a:gd name="T4" fmla="*/ 1245111113 w 1006"/>
                  <a:gd name="T5" fmla="*/ 1429280965 h 1251"/>
                  <a:gd name="T6" fmla="*/ 1245111113 w 1006"/>
                  <a:gd name="T7" fmla="*/ 100322306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3300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200" kern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197926" y="2540619"/>
                <a:ext cx="474069" cy="1746884"/>
              </a:xfrm>
              <a:custGeom>
                <a:avLst/>
                <a:gdLst>
                  <a:gd name="T0" fmla="*/ 0 w 339"/>
                  <a:gd name="T1" fmla="*/ 136240017 h 1251"/>
                  <a:gd name="T2" fmla="*/ 0 w 339"/>
                  <a:gd name="T3" fmla="*/ 1337628145 h 1251"/>
                  <a:gd name="T4" fmla="*/ 421096551 w 339"/>
                  <a:gd name="T5" fmla="*/ 1549419556 h 1251"/>
                  <a:gd name="T6" fmla="*/ 421096551 w 339"/>
                  <a:gd name="T7" fmla="*/ 0 h 1251"/>
                  <a:gd name="T8" fmla="*/ 0 w 339"/>
                  <a:gd name="T9" fmla="*/ 13624001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>
                <a:gsLst>
                  <a:gs pos="3300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lin ang="5400000" scaled="0"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200" kern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Line 21"/>
              <p:cNvSpPr>
                <a:spLocks noChangeShapeType="1"/>
              </p:cNvSpPr>
              <p:nvPr/>
            </p:nvSpPr>
            <p:spPr bwMode="auto">
              <a:xfrm flipV="1">
                <a:off x="1227805" y="1154266"/>
                <a:ext cx="0" cy="1497899"/>
              </a:xfrm>
              <a:prstGeom prst="line">
                <a:avLst/>
              </a:prstGeom>
              <a:gradFill>
                <a:gsLst>
                  <a:gs pos="0">
                    <a:srgbClr val="2676FF">
                      <a:lumMod val="40000"/>
                      <a:lumOff val="60000"/>
                    </a:srgbClr>
                  </a:gs>
                  <a:gs pos="5000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ysClr val="window" lastClr="FFFFFF">
                    <a:lumMod val="65000"/>
                  </a:sys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9314" y="3767621"/>
                <a:ext cx="173295" cy="352563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3600" kern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Freeform 39"/>
              <p:cNvSpPr/>
              <p:nvPr/>
            </p:nvSpPr>
            <p:spPr bwMode="auto">
              <a:xfrm>
                <a:off x="2895014" y="4827305"/>
                <a:ext cx="29879" cy="1991"/>
              </a:xfrm>
              <a:custGeom>
                <a:avLst/>
                <a:gdLst>
                  <a:gd name="T0" fmla="*/ 47254914 w 12"/>
                  <a:gd name="T1" fmla="*/ 0 h 1587"/>
                  <a:gd name="T2" fmla="*/ 0 w 12"/>
                  <a:gd name="T3" fmla="*/ 0 h 1587"/>
                  <a:gd name="T4" fmla="*/ 47254914 w 12"/>
                  <a:gd name="T5" fmla="*/ 0 h 1587"/>
                  <a:gd name="T6" fmla="*/ 47254914 w 12"/>
                  <a:gd name="T7" fmla="*/ 0 h 15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87"/>
                  <a:gd name="T14" fmla="*/ 12 w 12"/>
                  <a:gd name="T15" fmla="*/ 1587 h 15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676FF">
                      <a:lumMod val="40000"/>
                      <a:lumOff val="60000"/>
                    </a:srgbClr>
                  </a:gs>
                  <a:gs pos="5000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2676FF">
                    <a:lumMod val="40000"/>
                    <a:lumOff val="60000"/>
                  </a:srgb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0" name="矩形 149"/>
          <p:cNvSpPr/>
          <p:nvPr/>
        </p:nvSpPr>
        <p:spPr>
          <a:xfrm>
            <a:off x="968678" y="2524568"/>
            <a:ext cx="864096" cy="28540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eaVert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8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kumimoji="0" lang="en-US" altLang="zh-CN" sz="1800" b="0" i="0" u="none" strike="noStrike" kern="0" cap="none" spc="8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Type Handler (ListHandler)</a:t>
            </a:r>
            <a:endParaRPr kumimoji="0" lang="en-US" altLang="zh-CN" sz="1800" b="0" i="0" u="none" strike="noStrike" kern="0" cap="none" spc="8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1" name="图片 1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1" y="1939719"/>
            <a:ext cx="1126378" cy="487082"/>
          </a:xfrm>
          <a:prstGeom prst="rect">
            <a:avLst/>
          </a:prstGeom>
        </p:spPr>
      </p:pic>
      <p:sp>
        <p:nvSpPr>
          <p:cNvPr id="152" name="TextBox 6"/>
          <p:cNvSpPr txBox="1"/>
          <p:nvPr/>
        </p:nvSpPr>
        <p:spPr>
          <a:xfrm>
            <a:off x="876918" y="1969989"/>
            <a:ext cx="8104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487681" y="547489"/>
            <a:ext cx="2735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900" decel="100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900" decel="100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0" grpId="0" bldLvl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7" cy="507683"/>
            <a:chOff x="0" y="543361"/>
            <a:chExt cx="3370217" cy="50768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551543" y="590669"/>
              <a:ext cx="28186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1391920" y="1108075"/>
            <a:ext cx="9307830" cy="5076825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8" tIns="45709" rIns="91418" bIns="45709" anchor="ctr"/>
          <a:lstStyle/>
          <a:p>
            <a:pPr marL="0" marR="0" lvl="2" indent="-36957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1811020" y="1153795"/>
            <a:ext cx="851408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noAutofit/>
          </a:bodyPr>
          <a:lstStyle/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在创建组件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SearchBar.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时，我们试图为它添加如下功能：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默认状态只有包裹在圆球样式中的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搜索图标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。点击图标或容器后，展开为完整搜索栏。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Blur &amp;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点击外部区域时自动收缩（如果没有输入内容）。样式通过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做了平滑动画。图标随页面滚动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跟随移动。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先后遇到了如下问题：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版本不支持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FinalizationRegistry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（使用了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插件的新语法）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整体配置新版本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home.vue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部分出现语法错误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：未能成功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SearchBar——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home.vue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更新后当前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配置不支持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ES2020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可选链语法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修改语法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页面未跳转，搜索框清空但内容没变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目标页未监听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页面跳转成功，但搜索结果内容不匹配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/front/search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页面能读取并使用关键词参数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最终，由于配置环境兼容问题，该方案被放弃。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880587" y="432988"/>
            <a:ext cx="2553099" cy="90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8" tIns="45709" rIns="91418" bIns="45709" anchor="ctr"/>
          <a:lstStyle/>
          <a:p>
            <a:pPr marL="0" marR="0" lvl="0" indent="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487681" y="547489"/>
            <a:ext cx="2735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其他困难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1126490"/>
            <a:ext cx="4515485" cy="2459990"/>
          </a:xfrm>
          <a:prstGeom prst="rect">
            <a:avLst/>
          </a:prstGeom>
        </p:spPr>
      </p:pic>
      <p:sp>
        <p:nvSpPr>
          <p:cNvPr id="4" name="单圆角矩形 3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单圆角矩形 4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项目总结</a:t>
            </a:r>
            <a:endParaRPr lang="zh-CN" altLang="en-US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7940" y="2971165"/>
            <a:ext cx="243713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347130" y="5029201"/>
            <a:ext cx="1255597" cy="976414"/>
            <a:chOff x="10318555" y="4914901"/>
            <a:chExt cx="1255597" cy="976414"/>
          </a:xfrm>
        </p:grpSpPr>
        <p:sp>
          <p:nvSpPr>
            <p:cNvPr id="8" name="椭圆 7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6973" y="4969295"/>
              <a:ext cx="1047179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7962" y="3508394"/>
            <a:ext cx="2191364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83090" y="4247871"/>
            <a:ext cx="3203249" cy="2125488"/>
            <a:chOff x="480120" y="4242235"/>
            <a:chExt cx="2459290" cy="163184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20" y="4242235"/>
              <a:ext cx="1793776" cy="13453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48046" y="5449445"/>
              <a:ext cx="2191364" cy="424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5" grpId="1" bldLvl="0" animBg="1"/>
          <p:bldP spid="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5" grpId="1" bldLvl="0" animBg="1"/>
          <p:bldP spid="6" grpId="0"/>
          <p:bldP spid="17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43361"/>
            <a:ext cx="3370216" cy="507683"/>
            <a:chOff x="0" y="543361"/>
            <a:chExt cx="3370216" cy="507683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3"/>
            <p:cNvSpPr txBox="1"/>
            <p:nvPr/>
          </p:nvSpPr>
          <p:spPr>
            <a:xfrm>
              <a:off x="898051" y="590669"/>
              <a:ext cx="189594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46515" y="1735527"/>
            <a:ext cx="8055428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总而言之，这个项目不仅实现了一个简单的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应用。它在架构设计、安全认证、权限管理、数据处理技巧和业务复杂性方面都有相对出色的表现，充分展示了我们对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开发技术的逐渐熟练和综合应用能力，是一个倾注心血的作品。但仍有诸多不足与改进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25" name="椭圆 2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28" name="椭圆 27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452755"/>
            <a:ext cx="10068560" cy="548449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675380" y="2621280"/>
            <a:ext cx="3999230" cy="20466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543361"/>
            <a:ext cx="3370216" cy="507683"/>
            <a:chOff x="0" y="543361"/>
            <a:chExt cx="3370216" cy="507683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3"/>
            <p:cNvSpPr txBox="1"/>
            <p:nvPr/>
          </p:nvSpPr>
          <p:spPr>
            <a:xfrm>
              <a:off x="898051" y="590669"/>
              <a:ext cx="189594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25" name="椭圆 2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28" name="椭圆 27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43070" y="2905125"/>
            <a:ext cx="3359785" cy="1479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en-US" altLang="zh-CN" sz="7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7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  <a:endParaRPr lang="zh-CN" altLang="en-US" sz="72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508973"/>
            <a:chOff x="0" y="543361"/>
            <a:chExt cx="3370216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898051" y="590669"/>
              <a:ext cx="1492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30" name="椭圆 12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3" name="椭圆 13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>
            <p:custDataLst>
              <p:tags r:id="rId1"/>
            </p:custDataLst>
          </p:nvPr>
        </p:nvGrpSpPr>
        <p:grpSpPr>
          <a:xfrm>
            <a:off x="2429613" y="1930361"/>
            <a:ext cx="6947964" cy="737210"/>
            <a:chOff x="1098018" y="1340446"/>
            <a:chExt cx="6947964" cy="737210"/>
          </a:xfrm>
        </p:grpSpPr>
        <p:sp>
          <p:nvSpPr>
            <p:cNvPr id="44" name="任意多边形 43"/>
            <p:cNvSpPr/>
            <p:nvPr>
              <p:custDataLst>
                <p:tags r:id="rId2"/>
              </p:custDataLst>
            </p:nvPr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dirty="0"/>
                <a:t>项目</a:t>
              </a:r>
              <a:r>
                <a:rPr lang="zh-CN" altLang="en-US" sz="1600" dirty="0"/>
                <a:t>分工</a:t>
              </a:r>
              <a:endParaRPr lang="zh-CN" altLang="en-US" sz="1600" dirty="0"/>
            </a:p>
          </p:txBody>
        </p:sp>
        <p:sp>
          <p:nvSpPr>
            <p:cNvPr id="45" name="任意多边形 44"/>
            <p:cNvSpPr/>
            <p:nvPr>
              <p:custDataLst>
                <p:tags r:id="rId3"/>
              </p:custDataLst>
            </p:nvPr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smtClean="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46" name="组合 45"/>
          <p:cNvGrpSpPr/>
          <p:nvPr>
            <p:custDataLst>
              <p:tags r:id="rId4"/>
            </p:custDataLst>
          </p:nvPr>
        </p:nvGrpSpPr>
        <p:grpSpPr>
          <a:xfrm>
            <a:off x="2429613" y="2704432"/>
            <a:ext cx="6947964" cy="737210"/>
            <a:chOff x="1098018" y="2114517"/>
            <a:chExt cx="6947964" cy="737210"/>
          </a:xfrm>
        </p:grpSpPr>
        <p:sp>
          <p:nvSpPr>
            <p:cNvPr id="47" name="任意多边形 46"/>
            <p:cNvSpPr/>
            <p:nvPr>
              <p:custDataLst>
                <p:tags r:id="rId5"/>
              </p:custDataLst>
            </p:nvPr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dirty="0" smtClean="0"/>
                <a:t>项目亮点</a:t>
              </a:r>
              <a:endParaRPr lang="zh-CN" altLang="en-US" sz="1600" dirty="0" smtClean="0"/>
            </a:p>
          </p:txBody>
        </p:sp>
        <p:sp>
          <p:nvSpPr>
            <p:cNvPr id="48" name="任意多边形 47"/>
            <p:cNvSpPr/>
            <p:nvPr>
              <p:custDataLst>
                <p:tags r:id="rId6"/>
              </p:custDataLst>
            </p:nvPr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smtClean="0"/>
                <a:t>2</a:t>
              </a:r>
              <a:endParaRPr lang="zh-CN" altLang="en-US" sz="3700" kern="1200" dirty="0"/>
            </a:p>
          </p:txBody>
        </p:sp>
      </p:grpSp>
      <p:grpSp>
        <p:nvGrpSpPr>
          <p:cNvPr id="49" name="组合 48"/>
          <p:cNvGrpSpPr/>
          <p:nvPr>
            <p:custDataLst>
              <p:tags r:id="rId7"/>
            </p:custDataLst>
          </p:nvPr>
        </p:nvGrpSpPr>
        <p:grpSpPr>
          <a:xfrm>
            <a:off x="2429613" y="3478503"/>
            <a:ext cx="6947964" cy="737210"/>
            <a:chOff x="1098018" y="2888588"/>
            <a:chExt cx="6947964" cy="737210"/>
          </a:xfrm>
        </p:grpSpPr>
        <p:sp>
          <p:nvSpPr>
            <p:cNvPr id="50" name="任意多边形 49"/>
            <p:cNvSpPr/>
            <p:nvPr>
              <p:custDataLst>
                <p:tags r:id="rId8"/>
              </p:custDataLst>
            </p:nvPr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kern="1200" dirty="0"/>
                <a:t>项目中的</a:t>
              </a:r>
              <a:r>
                <a:rPr lang="zh-CN" altLang="en-US" sz="1600" kern="1200" dirty="0"/>
                <a:t>困难与</a:t>
              </a:r>
              <a:r>
                <a:rPr lang="zh-CN" altLang="en-US" sz="1600" kern="1200" dirty="0"/>
                <a:t>克服</a:t>
              </a:r>
              <a:endParaRPr lang="zh-CN" altLang="en-US" sz="1600" kern="1200" dirty="0"/>
            </a:p>
          </p:txBody>
        </p:sp>
        <p:sp>
          <p:nvSpPr>
            <p:cNvPr id="51" name="任意多边形 50"/>
            <p:cNvSpPr/>
            <p:nvPr>
              <p:custDataLst>
                <p:tags r:id="rId9"/>
              </p:custDataLst>
            </p:nvPr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smtClean="0"/>
                <a:t>3</a:t>
              </a:r>
              <a:endParaRPr lang="zh-CN" altLang="en-US" sz="3700" kern="1200" dirty="0"/>
            </a:p>
          </p:txBody>
        </p:sp>
      </p:grpSp>
      <p:grpSp>
        <p:nvGrpSpPr>
          <p:cNvPr id="52" name="组合 51"/>
          <p:cNvGrpSpPr/>
          <p:nvPr>
            <p:custDataLst>
              <p:tags r:id="rId10"/>
            </p:custDataLst>
          </p:nvPr>
        </p:nvGrpSpPr>
        <p:grpSpPr>
          <a:xfrm>
            <a:off x="2429613" y="4252575"/>
            <a:ext cx="6947964" cy="737210"/>
            <a:chOff x="1098018" y="3662660"/>
            <a:chExt cx="6947964" cy="737210"/>
          </a:xfrm>
        </p:grpSpPr>
        <p:sp>
          <p:nvSpPr>
            <p:cNvPr id="53" name="任意多边形 52"/>
            <p:cNvSpPr/>
            <p:nvPr>
              <p:custDataLst>
                <p:tags r:id="rId11"/>
              </p:custDataLst>
            </p:nvPr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dirty="0"/>
                <a:t>项目</a:t>
              </a:r>
              <a:r>
                <a:rPr lang="zh-CN" altLang="en-US" sz="1600" dirty="0"/>
                <a:t>总结</a:t>
              </a:r>
              <a:endParaRPr lang="zh-CN" altLang="en-US" sz="1600" dirty="0"/>
            </a:p>
          </p:txBody>
        </p:sp>
        <p:sp>
          <p:nvSpPr>
            <p:cNvPr id="54" name="任意多边形 53"/>
            <p:cNvSpPr/>
            <p:nvPr>
              <p:custDataLst>
                <p:tags r:id="rId12"/>
              </p:custDataLst>
            </p:nvPr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smtClean="0"/>
                <a:t>4</a:t>
              </a:r>
              <a:endParaRPr lang="zh-CN" altLang="en-US" sz="3700" kern="12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1126490"/>
            <a:ext cx="4515485" cy="2459990"/>
          </a:xfrm>
          <a:prstGeom prst="rect">
            <a:avLst/>
          </a:prstGeom>
        </p:spPr>
      </p:pic>
      <p:sp>
        <p:nvSpPr>
          <p:cNvPr id="4" name="单圆角矩形 3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单圆角矩形 4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7962" y="2971235"/>
            <a:ext cx="2191364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8" name="椭圆 7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7962" y="3508394"/>
            <a:ext cx="2191364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分工与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83090" y="4247871"/>
            <a:ext cx="3203249" cy="2125488"/>
            <a:chOff x="480120" y="4242235"/>
            <a:chExt cx="2459290" cy="163184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20" y="4242235"/>
              <a:ext cx="1793776" cy="13453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48046" y="5449445"/>
              <a:ext cx="2191364" cy="424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6" grpId="0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0275" t="-138" r="27051" b="138"/>
          <a:stretch>
            <a:fillRect/>
          </a:stretch>
        </p:blipFill>
        <p:spPr>
          <a:xfrm>
            <a:off x="3781425" y="1070610"/>
            <a:ext cx="5153660" cy="5063490"/>
          </a:xfrm>
          <a:prstGeom prst="ellipse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543361"/>
            <a:ext cx="3370217" cy="507683"/>
            <a:chOff x="0" y="543361"/>
            <a:chExt cx="3370217" cy="50768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93487" y="590669"/>
              <a:ext cx="28767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项目的构成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98449" y="2103992"/>
            <a:ext cx="3237592" cy="3063255"/>
            <a:chOff x="4858103" y="2228634"/>
            <a:chExt cx="3237592" cy="3063255"/>
          </a:xfrm>
        </p:grpSpPr>
        <p:grpSp>
          <p:nvGrpSpPr>
            <p:cNvPr id="10" name="Group 6"/>
            <p:cNvGrpSpPr/>
            <p:nvPr/>
          </p:nvGrpSpPr>
          <p:grpSpPr>
            <a:xfrm rot="20035724">
              <a:off x="4858103" y="2228634"/>
              <a:ext cx="3237592" cy="3063255"/>
              <a:chOff x="6053411" y="1558949"/>
              <a:chExt cx="2794841" cy="2644345"/>
            </a:xfrm>
          </p:grpSpPr>
          <p:sp>
            <p:nvSpPr>
              <p:cNvPr id="14" name="Circular Arrow 34"/>
              <p:cNvSpPr/>
              <p:nvPr/>
            </p:nvSpPr>
            <p:spPr>
              <a:xfrm rot="8459188">
                <a:off x="6134637" y="1571482"/>
                <a:ext cx="2631811" cy="2631812"/>
              </a:xfrm>
              <a:prstGeom prst="circularArrow">
                <a:avLst>
                  <a:gd name="adj1" fmla="val 24401"/>
                  <a:gd name="adj2" fmla="val 1142319"/>
                  <a:gd name="adj3" fmla="val 20457687"/>
                  <a:gd name="adj4" fmla="val 12180209"/>
                  <a:gd name="adj5" fmla="val 12500"/>
                </a:avLst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985" tIns="89985" rIns="89985" bIns="89985" numCol="1" spcCol="1270" anchor="ctr" anchorCtr="0">
                <a:noAutofit/>
              </a:bodyPr>
              <a:lstStyle/>
              <a:p>
                <a:pPr algn="ctr" defTabSz="66611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500">
                  <a:solidFill>
                    <a:schemeClr val="bg1"/>
                  </a:solidFill>
                  <a:sym typeface="Segoe UI" panose="020B0502040204020203"/>
                </a:endParaRPr>
              </a:p>
            </p:txBody>
          </p:sp>
          <p:sp>
            <p:nvSpPr>
              <p:cNvPr id="15" name="Freeform 35"/>
              <p:cNvSpPr/>
              <p:nvPr/>
            </p:nvSpPr>
            <p:spPr>
              <a:xfrm rot="670301">
                <a:off x="6657507" y="1558949"/>
                <a:ext cx="2190745" cy="1374874"/>
              </a:xfrm>
              <a:custGeom>
                <a:avLst/>
                <a:gdLst>
                  <a:gd name="connsiteX0" fmla="*/ 245090 w 4038600"/>
                  <a:gd name="connsiteY0" fmla="*/ 2957942 h 4038600"/>
                  <a:gd name="connsiteX1" fmla="*/ 409203 w 4038600"/>
                  <a:gd name="connsiteY1" fmla="*/ 820777 h 4038600"/>
                  <a:gd name="connsiteX2" fmla="*/ 2409424 w 4038600"/>
                  <a:gd name="connsiteY2" fmla="*/ 50373 h 4038600"/>
                  <a:gd name="connsiteX3" fmla="*/ 3964758 w 4038600"/>
                  <a:gd name="connsiteY3" fmla="*/ 1525277 h 4038600"/>
                  <a:gd name="connsiteX4" fmla="*/ 3964757 w 4038600"/>
                  <a:gd name="connsiteY4" fmla="*/ 1525274 h 4038600"/>
                  <a:gd name="connsiteX5" fmla="*/ 3533775 w 4038600"/>
                  <a:gd name="connsiteY5" fmla="*/ 2019303 h 4038600"/>
                  <a:gd name="connsiteX6" fmla="*/ 2913670 w 4038600"/>
                  <a:gd name="connsiteY6" fmla="*/ 1525271 h 4038600"/>
                  <a:gd name="connsiteX7" fmla="*/ 2913670 w 4038600"/>
                  <a:gd name="connsiteY7" fmla="*/ 1525271 h 4038600"/>
                  <a:gd name="connsiteX8" fmla="*/ 1533361 w 4038600"/>
                  <a:gd name="connsiteY8" fmla="*/ 1120504 h 4038600"/>
                  <a:gd name="connsiteX9" fmla="*/ 1116155 w 4038600"/>
                  <a:gd name="connsiteY9" fmla="*/ 2497104 h 4038600"/>
                  <a:gd name="connsiteX10" fmla="*/ 245090 w 4038600"/>
                  <a:gd name="connsiteY10" fmla="*/ 2957942 h 4038600"/>
                  <a:gd name="connsiteX0-1" fmla="*/ 362087 w 4081755"/>
                  <a:gd name="connsiteY0-2" fmla="*/ 3058062 h 3058062"/>
                  <a:gd name="connsiteX1-3" fmla="*/ 526200 w 4081755"/>
                  <a:gd name="connsiteY1-4" fmla="*/ 920897 h 3058062"/>
                  <a:gd name="connsiteX2-5" fmla="*/ 2526421 w 4081755"/>
                  <a:gd name="connsiteY2-6" fmla="*/ 150493 h 3058062"/>
                  <a:gd name="connsiteX3-7" fmla="*/ 4081755 w 4081755"/>
                  <a:gd name="connsiteY3-8" fmla="*/ 1625397 h 3058062"/>
                  <a:gd name="connsiteX4-9" fmla="*/ 4081754 w 4081755"/>
                  <a:gd name="connsiteY4-10" fmla="*/ 1625394 h 3058062"/>
                  <a:gd name="connsiteX5-11" fmla="*/ 3650772 w 4081755"/>
                  <a:gd name="connsiteY5-12" fmla="*/ 2119423 h 3058062"/>
                  <a:gd name="connsiteX6-13" fmla="*/ 3030667 w 4081755"/>
                  <a:gd name="connsiteY6-14" fmla="*/ 1625391 h 3058062"/>
                  <a:gd name="connsiteX7-15" fmla="*/ 3030667 w 4081755"/>
                  <a:gd name="connsiteY7-16" fmla="*/ 1625391 h 3058062"/>
                  <a:gd name="connsiteX8-17" fmla="*/ 1650358 w 4081755"/>
                  <a:gd name="connsiteY8-18" fmla="*/ 1220624 h 3058062"/>
                  <a:gd name="connsiteX9-19" fmla="*/ 1233152 w 4081755"/>
                  <a:gd name="connsiteY9-20" fmla="*/ 2597224 h 3058062"/>
                  <a:gd name="connsiteX10-21" fmla="*/ 615332 w 4081755"/>
                  <a:gd name="connsiteY10-22" fmla="*/ 2122589 h 3058062"/>
                  <a:gd name="connsiteX11" fmla="*/ 362087 w 4081755"/>
                  <a:gd name="connsiteY11" fmla="*/ 3058062 h 3058062"/>
                  <a:gd name="connsiteX0-23" fmla="*/ 224798 w 3944466"/>
                  <a:gd name="connsiteY0-24" fmla="*/ 3058062 h 3094100"/>
                  <a:gd name="connsiteX1-25" fmla="*/ 55665 w 3944466"/>
                  <a:gd name="connsiteY1-26" fmla="*/ 2618995 h 3094100"/>
                  <a:gd name="connsiteX2-27" fmla="*/ 388911 w 3944466"/>
                  <a:gd name="connsiteY2-28" fmla="*/ 920897 h 3094100"/>
                  <a:gd name="connsiteX3-29" fmla="*/ 2389132 w 3944466"/>
                  <a:gd name="connsiteY3-30" fmla="*/ 150493 h 3094100"/>
                  <a:gd name="connsiteX4-31" fmla="*/ 3944466 w 3944466"/>
                  <a:gd name="connsiteY4-32" fmla="*/ 1625397 h 3094100"/>
                  <a:gd name="connsiteX5-33" fmla="*/ 3944465 w 3944466"/>
                  <a:gd name="connsiteY5-34" fmla="*/ 1625394 h 3094100"/>
                  <a:gd name="connsiteX6-35" fmla="*/ 3513483 w 3944466"/>
                  <a:gd name="connsiteY6-36" fmla="*/ 2119423 h 3094100"/>
                  <a:gd name="connsiteX7-37" fmla="*/ 2893378 w 3944466"/>
                  <a:gd name="connsiteY7-38" fmla="*/ 1625391 h 3094100"/>
                  <a:gd name="connsiteX8-39" fmla="*/ 2893378 w 3944466"/>
                  <a:gd name="connsiteY8-40" fmla="*/ 1625391 h 3094100"/>
                  <a:gd name="connsiteX9-41" fmla="*/ 1513069 w 3944466"/>
                  <a:gd name="connsiteY9-42" fmla="*/ 1220624 h 3094100"/>
                  <a:gd name="connsiteX10-43" fmla="*/ 1095863 w 3944466"/>
                  <a:gd name="connsiteY10-44" fmla="*/ 2597224 h 3094100"/>
                  <a:gd name="connsiteX11-45" fmla="*/ 478043 w 3944466"/>
                  <a:gd name="connsiteY11-46" fmla="*/ 2122589 h 3094100"/>
                  <a:gd name="connsiteX12" fmla="*/ 224798 w 3944466"/>
                  <a:gd name="connsiteY12" fmla="*/ 3058062 h 3094100"/>
                  <a:gd name="connsiteX0-47" fmla="*/ 478043 w 3944466"/>
                  <a:gd name="connsiteY0-48" fmla="*/ 2122589 h 2618995"/>
                  <a:gd name="connsiteX1-49" fmla="*/ 55665 w 3944466"/>
                  <a:gd name="connsiteY1-50" fmla="*/ 2618995 h 2618995"/>
                  <a:gd name="connsiteX2-51" fmla="*/ 388911 w 3944466"/>
                  <a:gd name="connsiteY2-52" fmla="*/ 920897 h 2618995"/>
                  <a:gd name="connsiteX3-53" fmla="*/ 2389132 w 3944466"/>
                  <a:gd name="connsiteY3-54" fmla="*/ 150493 h 2618995"/>
                  <a:gd name="connsiteX4-55" fmla="*/ 3944466 w 3944466"/>
                  <a:gd name="connsiteY4-56" fmla="*/ 1625397 h 2618995"/>
                  <a:gd name="connsiteX5-57" fmla="*/ 3944465 w 3944466"/>
                  <a:gd name="connsiteY5-58" fmla="*/ 1625394 h 2618995"/>
                  <a:gd name="connsiteX6-59" fmla="*/ 3513483 w 3944466"/>
                  <a:gd name="connsiteY6-60" fmla="*/ 2119423 h 2618995"/>
                  <a:gd name="connsiteX7-61" fmla="*/ 2893378 w 3944466"/>
                  <a:gd name="connsiteY7-62" fmla="*/ 1625391 h 2618995"/>
                  <a:gd name="connsiteX8-63" fmla="*/ 2893378 w 3944466"/>
                  <a:gd name="connsiteY8-64" fmla="*/ 1625391 h 2618995"/>
                  <a:gd name="connsiteX9-65" fmla="*/ 1513069 w 3944466"/>
                  <a:gd name="connsiteY9-66" fmla="*/ 1220624 h 2618995"/>
                  <a:gd name="connsiteX10-67" fmla="*/ 1095863 w 3944466"/>
                  <a:gd name="connsiteY10-68" fmla="*/ 2597224 h 2618995"/>
                  <a:gd name="connsiteX11-69" fmla="*/ 478043 w 3944466"/>
                  <a:gd name="connsiteY11-70" fmla="*/ 2122589 h 2618995"/>
                  <a:gd name="connsiteX0-71" fmla="*/ 555165 w 4021588"/>
                  <a:gd name="connsiteY0-72" fmla="*/ 2122589 h 2618995"/>
                  <a:gd name="connsiteX1-73" fmla="*/ 132787 w 4021588"/>
                  <a:gd name="connsiteY1-74" fmla="*/ 2618995 h 2618995"/>
                  <a:gd name="connsiteX2-75" fmla="*/ 466033 w 4021588"/>
                  <a:gd name="connsiteY2-76" fmla="*/ 920897 h 2618995"/>
                  <a:gd name="connsiteX3-77" fmla="*/ 2466254 w 4021588"/>
                  <a:gd name="connsiteY3-78" fmla="*/ 150493 h 2618995"/>
                  <a:gd name="connsiteX4-79" fmla="*/ 4021588 w 4021588"/>
                  <a:gd name="connsiteY4-80" fmla="*/ 1625397 h 2618995"/>
                  <a:gd name="connsiteX5-81" fmla="*/ 4021587 w 4021588"/>
                  <a:gd name="connsiteY5-82" fmla="*/ 1625394 h 2618995"/>
                  <a:gd name="connsiteX6-83" fmla="*/ 3590605 w 4021588"/>
                  <a:gd name="connsiteY6-84" fmla="*/ 2119423 h 2618995"/>
                  <a:gd name="connsiteX7-85" fmla="*/ 2970500 w 4021588"/>
                  <a:gd name="connsiteY7-86" fmla="*/ 1625391 h 2618995"/>
                  <a:gd name="connsiteX8-87" fmla="*/ 2970500 w 4021588"/>
                  <a:gd name="connsiteY8-88" fmla="*/ 1625391 h 2618995"/>
                  <a:gd name="connsiteX9-89" fmla="*/ 1590191 w 4021588"/>
                  <a:gd name="connsiteY9-90" fmla="*/ 1220624 h 2618995"/>
                  <a:gd name="connsiteX10-91" fmla="*/ 1172985 w 4021588"/>
                  <a:gd name="connsiteY10-92" fmla="*/ 2597224 h 2618995"/>
                  <a:gd name="connsiteX11-93" fmla="*/ 555165 w 4021588"/>
                  <a:gd name="connsiteY11-94" fmla="*/ 2122589 h 2618995"/>
                  <a:gd name="connsiteX0-95" fmla="*/ 555165 w 4021588"/>
                  <a:gd name="connsiteY0-96" fmla="*/ 2122589 h 2618995"/>
                  <a:gd name="connsiteX1-97" fmla="*/ 132787 w 4021588"/>
                  <a:gd name="connsiteY1-98" fmla="*/ 2618995 h 2618995"/>
                  <a:gd name="connsiteX2-99" fmla="*/ 466033 w 4021588"/>
                  <a:gd name="connsiteY2-100" fmla="*/ 920897 h 2618995"/>
                  <a:gd name="connsiteX3-101" fmla="*/ 2466254 w 4021588"/>
                  <a:gd name="connsiteY3-102" fmla="*/ 150493 h 2618995"/>
                  <a:gd name="connsiteX4-103" fmla="*/ 4021588 w 4021588"/>
                  <a:gd name="connsiteY4-104" fmla="*/ 1625397 h 2618995"/>
                  <a:gd name="connsiteX5-105" fmla="*/ 4021587 w 4021588"/>
                  <a:gd name="connsiteY5-106" fmla="*/ 1625394 h 2618995"/>
                  <a:gd name="connsiteX6-107" fmla="*/ 3590605 w 4021588"/>
                  <a:gd name="connsiteY6-108" fmla="*/ 2119423 h 2618995"/>
                  <a:gd name="connsiteX7-109" fmla="*/ 2970500 w 4021588"/>
                  <a:gd name="connsiteY7-110" fmla="*/ 1625391 h 2618995"/>
                  <a:gd name="connsiteX8-111" fmla="*/ 2970500 w 4021588"/>
                  <a:gd name="connsiteY8-112" fmla="*/ 1625391 h 2618995"/>
                  <a:gd name="connsiteX9-113" fmla="*/ 1590191 w 4021588"/>
                  <a:gd name="connsiteY9-114" fmla="*/ 1220624 h 2618995"/>
                  <a:gd name="connsiteX10-115" fmla="*/ 1172985 w 4021588"/>
                  <a:gd name="connsiteY10-116" fmla="*/ 2597224 h 2618995"/>
                  <a:gd name="connsiteX11-117" fmla="*/ 555165 w 4021588"/>
                  <a:gd name="connsiteY11-118" fmla="*/ 2122589 h 2618995"/>
                  <a:gd name="connsiteX0-119" fmla="*/ 555165 w 4021588"/>
                  <a:gd name="connsiteY0-120" fmla="*/ 2122589 h 2618995"/>
                  <a:gd name="connsiteX1-121" fmla="*/ 132787 w 4021588"/>
                  <a:gd name="connsiteY1-122" fmla="*/ 2618995 h 2618995"/>
                  <a:gd name="connsiteX2-123" fmla="*/ 466033 w 4021588"/>
                  <a:gd name="connsiteY2-124" fmla="*/ 920897 h 2618995"/>
                  <a:gd name="connsiteX3-125" fmla="*/ 2466254 w 4021588"/>
                  <a:gd name="connsiteY3-126" fmla="*/ 150493 h 2618995"/>
                  <a:gd name="connsiteX4-127" fmla="*/ 4021588 w 4021588"/>
                  <a:gd name="connsiteY4-128" fmla="*/ 1625397 h 2618995"/>
                  <a:gd name="connsiteX5-129" fmla="*/ 4021587 w 4021588"/>
                  <a:gd name="connsiteY5-130" fmla="*/ 1625394 h 2618995"/>
                  <a:gd name="connsiteX6-131" fmla="*/ 3590605 w 4021588"/>
                  <a:gd name="connsiteY6-132" fmla="*/ 2119423 h 2618995"/>
                  <a:gd name="connsiteX7-133" fmla="*/ 2970500 w 4021588"/>
                  <a:gd name="connsiteY7-134" fmla="*/ 1625391 h 2618995"/>
                  <a:gd name="connsiteX8-135" fmla="*/ 2970500 w 4021588"/>
                  <a:gd name="connsiteY8-136" fmla="*/ 1625391 h 2618995"/>
                  <a:gd name="connsiteX9-137" fmla="*/ 1590191 w 4021588"/>
                  <a:gd name="connsiteY9-138" fmla="*/ 1220624 h 2618995"/>
                  <a:gd name="connsiteX10-139" fmla="*/ 1172985 w 4021588"/>
                  <a:gd name="connsiteY10-140" fmla="*/ 2597224 h 2618995"/>
                  <a:gd name="connsiteX11-141" fmla="*/ 555165 w 4021588"/>
                  <a:gd name="connsiteY11-142" fmla="*/ 2122589 h 2618995"/>
                  <a:gd name="connsiteX0-143" fmla="*/ 535167 w 4001590"/>
                  <a:gd name="connsiteY0-144" fmla="*/ 2122589 h 2618995"/>
                  <a:gd name="connsiteX1-145" fmla="*/ 112789 w 4001590"/>
                  <a:gd name="connsiteY1-146" fmla="*/ 2618995 h 2618995"/>
                  <a:gd name="connsiteX2-147" fmla="*/ 446035 w 4001590"/>
                  <a:gd name="connsiteY2-148" fmla="*/ 920897 h 2618995"/>
                  <a:gd name="connsiteX3-149" fmla="*/ 2446256 w 4001590"/>
                  <a:gd name="connsiteY3-150" fmla="*/ 150493 h 2618995"/>
                  <a:gd name="connsiteX4-151" fmla="*/ 4001590 w 4001590"/>
                  <a:gd name="connsiteY4-152" fmla="*/ 1625397 h 2618995"/>
                  <a:gd name="connsiteX5-153" fmla="*/ 4001589 w 4001590"/>
                  <a:gd name="connsiteY5-154" fmla="*/ 1625394 h 2618995"/>
                  <a:gd name="connsiteX6-155" fmla="*/ 3570607 w 4001590"/>
                  <a:gd name="connsiteY6-156" fmla="*/ 2119423 h 2618995"/>
                  <a:gd name="connsiteX7-157" fmla="*/ 2950502 w 4001590"/>
                  <a:gd name="connsiteY7-158" fmla="*/ 1625391 h 2618995"/>
                  <a:gd name="connsiteX8-159" fmla="*/ 2950502 w 4001590"/>
                  <a:gd name="connsiteY8-160" fmla="*/ 1625391 h 2618995"/>
                  <a:gd name="connsiteX9-161" fmla="*/ 1570193 w 4001590"/>
                  <a:gd name="connsiteY9-162" fmla="*/ 1220624 h 2618995"/>
                  <a:gd name="connsiteX10-163" fmla="*/ 1152987 w 4001590"/>
                  <a:gd name="connsiteY10-164" fmla="*/ 2597224 h 2618995"/>
                  <a:gd name="connsiteX11-165" fmla="*/ 535167 w 4001590"/>
                  <a:gd name="connsiteY11-166" fmla="*/ 2122589 h 2618995"/>
                  <a:gd name="connsiteX0-167" fmla="*/ 535167 w 4001590"/>
                  <a:gd name="connsiteY0-168" fmla="*/ 2122589 h 2618995"/>
                  <a:gd name="connsiteX1-169" fmla="*/ 112789 w 4001590"/>
                  <a:gd name="connsiteY1-170" fmla="*/ 2618995 h 2618995"/>
                  <a:gd name="connsiteX2-171" fmla="*/ 446035 w 4001590"/>
                  <a:gd name="connsiteY2-172" fmla="*/ 920897 h 2618995"/>
                  <a:gd name="connsiteX3-173" fmla="*/ 2446256 w 4001590"/>
                  <a:gd name="connsiteY3-174" fmla="*/ 150493 h 2618995"/>
                  <a:gd name="connsiteX4-175" fmla="*/ 4001590 w 4001590"/>
                  <a:gd name="connsiteY4-176" fmla="*/ 1625397 h 2618995"/>
                  <a:gd name="connsiteX5-177" fmla="*/ 4001589 w 4001590"/>
                  <a:gd name="connsiteY5-178" fmla="*/ 1625394 h 2618995"/>
                  <a:gd name="connsiteX6-179" fmla="*/ 3570607 w 4001590"/>
                  <a:gd name="connsiteY6-180" fmla="*/ 2119423 h 2618995"/>
                  <a:gd name="connsiteX7-181" fmla="*/ 2950502 w 4001590"/>
                  <a:gd name="connsiteY7-182" fmla="*/ 1625391 h 2618995"/>
                  <a:gd name="connsiteX8-183" fmla="*/ 2950502 w 4001590"/>
                  <a:gd name="connsiteY8-184" fmla="*/ 1625391 h 2618995"/>
                  <a:gd name="connsiteX9-185" fmla="*/ 1570193 w 4001590"/>
                  <a:gd name="connsiteY9-186" fmla="*/ 1220624 h 2618995"/>
                  <a:gd name="connsiteX10-187" fmla="*/ 1152987 w 4001590"/>
                  <a:gd name="connsiteY10-188" fmla="*/ 2597224 h 2618995"/>
                  <a:gd name="connsiteX11-189" fmla="*/ 535167 w 4001590"/>
                  <a:gd name="connsiteY11-190" fmla="*/ 2122589 h 2618995"/>
                  <a:gd name="connsiteX0-191" fmla="*/ 535167 w 4001590"/>
                  <a:gd name="connsiteY0-192" fmla="*/ 2122589 h 2618995"/>
                  <a:gd name="connsiteX1-193" fmla="*/ 112789 w 4001590"/>
                  <a:gd name="connsiteY1-194" fmla="*/ 2618995 h 2618995"/>
                  <a:gd name="connsiteX2-195" fmla="*/ 446035 w 4001590"/>
                  <a:gd name="connsiteY2-196" fmla="*/ 920897 h 2618995"/>
                  <a:gd name="connsiteX3-197" fmla="*/ 2446256 w 4001590"/>
                  <a:gd name="connsiteY3-198" fmla="*/ 150493 h 2618995"/>
                  <a:gd name="connsiteX4-199" fmla="*/ 4001590 w 4001590"/>
                  <a:gd name="connsiteY4-200" fmla="*/ 1625397 h 2618995"/>
                  <a:gd name="connsiteX5-201" fmla="*/ 4001589 w 4001590"/>
                  <a:gd name="connsiteY5-202" fmla="*/ 1625394 h 2618995"/>
                  <a:gd name="connsiteX6-203" fmla="*/ 3570607 w 4001590"/>
                  <a:gd name="connsiteY6-204" fmla="*/ 2119423 h 2618995"/>
                  <a:gd name="connsiteX7-205" fmla="*/ 2950502 w 4001590"/>
                  <a:gd name="connsiteY7-206" fmla="*/ 1625391 h 2618995"/>
                  <a:gd name="connsiteX8-207" fmla="*/ 2950502 w 4001590"/>
                  <a:gd name="connsiteY8-208" fmla="*/ 1625391 h 2618995"/>
                  <a:gd name="connsiteX9-209" fmla="*/ 1570193 w 4001590"/>
                  <a:gd name="connsiteY9-210" fmla="*/ 1220624 h 2618995"/>
                  <a:gd name="connsiteX10-211" fmla="*/ 1152987 w 4001590"/>
                  <a:gd name="connsiteY10-212" fmla="*/ 2597224 h 2618995"/>
                  <a:gd name="connsiteX11-213" fmla="*/ 535167 w 4001590"/>
                  <a:gd name="connsiteY11-214" fmla="*/ 2122589 h 2618995"/>
                  <a:gd name="connsiteX0-215" fmla="*/ 535167 w 4001590"/>
                  <a:gd name="connsiteY0-216" fmla="*/ 2122589 h 2618995"/>
                  <a:gd name="connsiteX1-217" fmla="*/ 112789 w 4001590"/>
                  <a:gd name="connsiteY1-218" fmla="*/ 2618995 h 2618995"/>
                  <a:gd name="connsiteX2-219" fmla="*/ 446035 w 4001590"/>
                  <a:gd name="connsiteY2-220" fmla="*/ 920897 h 2618995"/>
                  <a:gd name="connsiteX3-221" fmla="*/ 2446256 w 4001590"/>
                  <a:gd name="connsiteY3-222" fmla="*/ 150493 h 2618995"/>
                  <a:gd name="connsiteX4-223" fmla="*/ 4001590 w 4001590"/>
                  <a:gd name="connsiteY4-224" fmla="*/ 1625397 h 2618995"/>
                  <a:gd name="connsiteX5-225" fmla="*/ 4001589 w 4001590"/>
                  <a:gd name="connsiteY5-226" fmla="*/ 1625394 h 2618995"/>
                  <a:gd name="connsiteX6-227" fmla="*/ 3570607 w 4001590"/>
                  <a:gd name="connsiteY6-228" fmla="*/ 2119423 h 2618995"/>
                  <a:gd name="connsiteX7-229" fmla="*/ 2950502 w 4001590"/>
                  <a:gd name="connsiteY7-230" fmla="*/ 1625391 h 2618995"/>
                  <a:gd name="connsiteX8-231" fmla="*/ 2950502 w 4001590"/>
                  <a:gd name="connsiteY8-232" fmla="*/ 1625391 h 2618995"/>
                  <a:gd name="connsiteX9-233" fmla="*/ 1570193 w 4001590"/>
                  <a:gd name="connsiteY9-234" fmla="*/ 1220624 h 2618995"/>
                  <a:gd name="connsiteX10-235" fmla="*/ 1152987 w 4001590"/>
                  <a:gd name="connsiteY10-236" fmla="*/ 2597224 h 2618995"/>
                  <a:gd name="connsiteX11-237" fmla="*/ 535167 w 4001590"/>
                  <a:gd name="connsiteY11-238" fmla="*/ 2122589 h 2618995"/>
                  <a:gd name="connsiteX0-239" fmla="*/ 89132 w 3555555"/>
                  <a:gd name="connsiteY0-240" fmla="*/ 2122589 h 2597224"/>
                  <a:gd name="connsiteX1-241" fmla="*/ 0 w 3555555"/>
                  <a:gd name="connsiteY1-242" fmla="*/ 920897 h 2597224"/>
                  <a:gd name="connsiteX2-243" fmla="*/ 2000221 w 3555555"/>
                  <a:gd name="connsiteY2-244" fmla="*/ 150493 h 2597224"/>
                  <a:gd name="connsiteX3-245" fmla="*/ 3555555 w 3555555"/>
                  <a:gd name="connsiteY3-246" fmla="*/ 1625397 h 2597224"/>
                  <a:gd name="connsiteX4-247" fmla="*/ 3555554 w 3555555"/>
                  <a:gd name="connsiteY4-248" fmla="*/ 1625394 h 2597224"/>
                  <a:gd name="connsiteX5-249" fmla="*/ 3124572 w 3555555"/>
                  <a:gd name="connsiteY5-250" fmla="*/ 2119423 h 2597224"/>
                  <a:gd name="connsiteX6-251" fmla="*/ 2504467 w 3555555"/>
                  <a:gd name="connsiteY6-252" fmla="*/ 1625391 h 2597224"/>
                  <a:gd name="connsiteX7-253" fmla="*/ 2504467 w 3555555"/>
                  <a:gd name="connsiteY7-254" fmla="*/ 1625391 h 2597224"/>
                  <a:gd name="connsiteX8-255" fmla="*/ 1124158 w 3555555"/>
                  <a:gd name="connsiteY8-256" fmla="*/ 1220624 h 2597224"/>
                  <a:gd name="connsiteX9-257" fmla="*/ 706952 w 3555555"/>
                  <a:gd name="connsiteY9-258" fmla="*/ 2597224 h 2597224"/>
                  <a:gd name="connsiteX10-259" fmla="*/ 89132 w 3555555"/>
                  <a:gd name="connsiteY10-260" fmla="*/ 2122589 h 2597224"/>
                  <a:gd name="connsiteX0-261" fmla="*/ 706952 w 3555555"/>
                  <a:gd name="connsiteY0-262" fmla="*/ 2597224 h 2597224"/>
                  <a:gd name="connsiteX1-263" fmla="*/ 0 w 3555555"/>
                  <a:gd name="connsiteY1-264" fmla="*/ 920897 h 2597224"/>
                  <a:gd name="connsiteX2-265" fmla="*/ 2000221 w 3555555"/>
                  <a:gd name="connsiteY2-266" fmla="*/ 150493 h 2597224"/>
                  <a:gd name="connsiteX3-267" fmla="*/ 3555555 w 3555555"/>
                  <a:gd name="connsiteY3-268" fmla="*/ 1625397 h 2597224"/>
                  <a:gd name="connsiteX4-269" fmla="*/ 3555554 w 3555555"/>
                  <a:gd name="connsiteY4-270" fmla="*/ 1625394 h 2597224"/>
                  <a:gd name="connsiteX5-271" fmla="*/ 3124572 w 3555555"/>
                  <a:gd name="connsiteY5-272" fmla="*/ 2119423 h 2597224"/>
                  <a:gd name="connsiteX6-273" fmla="*/ 2504467 w 3555555"/>
                  <a:gd name="connsiteY6-274" fmla="*/ 1625391 h 2597224"/>
                  <a:gd name="connsiteX7-275" fmla="*/ 2504467 w 3555555"/>
                  <a:gd name="connsiteY7-276" fmla="*/ 1625391 h 2597224"/>
                  <a:gd name="connsiteX8-277" fmla="*/ 1124158 w 3555555"/>
                  <a:gd name="connsiteY8-278" fmla="*/ 1220624 h 2597224"/>
                  <a:gd name="connsiteX9-279" fmla="*/ 706952 w 3555555"/>
                  <a:gd name="connsiteY9-280" fmla="*/ 2597224 h 2597224"/>
                  <a:gd name="connsiteX0-281" fmla="*/ 1270168 w 3701565"/>
                  <a:gd name="connsiteY0-282" fmla="*/ 1220624 h 2119423"/>
                  <a:gd name="connsiteX1-283" fmla="*/ 146010 w 3701565"/>
                  <a:gd name="connsiteY1-284" fmla="*/ 920897 h 2119423"/>
                  <a:gd name="connsiteX2-285" fmla="*/ 2146231 w 3701565"/>
                  <a:gd name="connsiteY2-286" fmla="*/ 150493 h 2119423"/>
                  <a:gd name="connsiteX3-287" fmla="*/ 3701565 w 3701565"/>
                  <a:gd name="connsiteY3-288" fmla="*/ 1625397 h 2119423"/>
                  <a:gd name="connsiteX4-289" fmla="*/ 3701564 w 3701565"/>
                  <a:gd name="connsiteY4-290" fmla="*/ 1625394 h 2119423"/>
                  <a:gd name="connsiteX5-291" fmla="*/ 3270582 w 3701565"/>
                  <a:gd name="connsiteY5-292" fmla="*/ 2119423 h 2119423"/>
                  <a:gd name="connsiteX6-293" fmla="*/ 2650477 w 3701565"/>
                  <a:gd name="connsiteY6-294" fmla="*/ 1625391 h 2119423"/>
                  <a:gd name="connsiteX7-295" fmla="*/ 2650477 w 3701565"/>
                  <a:gd name="connsiteY7-296" fmla="*/ 1625391 h 2119423"/>
                  <a:gd name="connsiteX8-297" fmla="*/ 1270168 w 3701565"/>
                  <a:gd name="connsiteY8-298" fmla="*/ 1220624 h 2119423"/>
                  <a:gd name="connsiteX0-299" fmla="*/ 1014361 w 3752727"/>
                  <a:gd name="connsiteY0-300" fmla="*/ 1475427 h 2119423"/>
                  <a:gd name="connsiteX1-301" fmla="*/ 197172 w 3752727"/>
                  <a:gd name="connsiteY1-302" fmla="*/ 920897 h 2119423"/>
                  <a:gd name="connsiteX2-303" fmla="*/ 2197393 w 3752727"/>
                  <a:gd name="connsiteY2-304" fmla="*/ 150493 h 2119423"/>
                  <a:gd name="connsiteX3-305" fmla="*/ 3752727 w 3752727"/>
                  <a:gd name="connsiteY3-306" fmla="*/ 1625397 h 2119423"/>
                  <a:gd name="connsiteX4-307" fmla="*/ 3752726 w 3752727"/>
                  <a:gd name="connsiteY4-308" fmla="*/ 1625394 h 2119423"/>
                  <a:gd name="connsiteX5-309" fmla="*/ 3321744 w 3752727"/>
                  <a:gd name="connsiteY5-310" fmla="*/ 2119423 h 2119423"/>
                  <a:gd name="connsiteX6-311" fmla="*/ 2701639 w 3752727"/>
                  <a:gd name="connsiteY6-312" fmla="*/ 1625391 h 2119423"/>
                  <a:gd name="connsiteX7-313" fmla="*/ 2701639 w 3752727"/>
                  <a:gd name="connsiteY7-314" fmla="*/ 1625391 h 2119423"/>
                  <a:gd name="connsiteX8-315" fmla="*/ 1014361 w 3752727"/>
                  <a:gd name="connsiteY8-316" fmla="*/ 1475427 h 2119423"/>
                  <a:gd name="connsiteX0-317" fmla="*/ 1014361 w 3752727"/>
                  <a:gd name="connsiteY0-318" fmla="*/ 1475427 h 2119423"/>
                  <a:gd name="connsiteX1-319" fmla="*/ 197172 w 3752727"/>
                  <a:gd name="connsiteY1-320" fmla="*/ 920897 h 2119423"/>
                  <a:gd name="connsiteX2-321" fmla="*/ 2197393 w 3752727"/>
                  <a:gd name="connsiteY2-322" fmla="*/ 150493 h 2119423"/>
                  <a:gd name="connsiteX3-323" fmla="*/ 3752727 w 3752727"/>
                  <a:gd name="connsiteY3-324" fmla="*/ 1625397 h 2119423"/>
                  <a:gd name="connsiteX4-325" fmla="*/ 3752726 w 3752727"/>
                  <a:gd name="connsiteY4-326" fmla="*/ 1625394 h 2119423"/>
                  <a:gd name="connsiteX5-327" fmla="*/ 3321744 w 3752727"/>
                  <a:gd name="connsiteY5-328" fmla="*/ 2119423 h 2119423"/>
                  <a:gd name="connsiteX6-329" fmla="*/ 2701639 w 3752727"/>
                  <a:gd name="connsiteY6-330" fmla="*/ 1625391 h 2119423"/>
                  <a:gd name="connsiteX7-331" fmla="*/ 2701639 w 3752727"/>
                  <a:gd name="connsiteY7-332" fmla="*/ 1625391 h 2119423"/>
                  <a:gd name="connsiteX8-333" fmla="*/ 1014361 w 3752727"/>
                  <a:gd name="connsiteY8-334" fmla="*/ 1475427 h 2119423"/>
                  <a:gd name="connsiteX0-335" fmla="*/ 587314 w 3325680"/>
                  <a:gd name="connsiteY0-336" fmla="*/ 1521133 h 2165129"/>
                  <a:gd name="connsiteX1-337" fmla="*/ 197172 w 3325680"/>
                  <a:gd name="connsiteY1-338" fmla="*/ 493906 h 2165129"/>
                  <a:gd name="connsiteX2-339" fmla="*/ 1770346 w 3325680"/>
                  <a:gd name="connsiteY2-340" fmla="*/ 196199 h 2165129"/>
                  <a:gd name="connsiteX3-341" fmla="*/ 3325680 w 3325680"/>
                  <a:gd name="connsiteY3-342" fmla="*/ 1671103 h 2165129"/>
                  <a:gd name="connsiteX4-343" fmla="*/ 3325679 w 3325680"/>
                  <a:gd name="connsiteY4-344" fmla="*/ 1671100 h 2165129"/>
                  <a:gd name="connsiteX5-345" fmla="*/ 2894697 w 3325680"/>
                  <a:gd name="connsiteY5-346" fmla="*/ 2165129 h 2165129"/>
                  <a:gd name="connsiteX6-347" fmla="*/ 2274592 w 3325680"/>
                  <a:gd name="connsiteY6-348" fmla="*/ 1671097 h 2165129"/>
                  <a:gd name="connsiteX7-349" fmla="*/ 2274592 w 3325680"/>
                  <a:gd name="connsiteY7-350" fmla="*/ 1671097 h 2165129"/>
                  <a:gd name="connsiteX8-351" fmla="*/ 587314 w 3325680"/>
                  <a:gd name="connsiteY8-352" fmla="*/ 1521133 h 2165129"/>
                  <a:gd name="connsiteX0-353" fmla="*/ 587314 w 3325680"/>
                  <a:gd name="connsiteY0-354" fmla="*/ 1521133 h 2165129"/>
                  <a:gd name="connsiteX1-355" fmla="*/ 197172 w 3325680"/>
                  <a:gd name="connsiteY1-356" fmla="*/ 493906 h 2165129"/>
                  <a:gd name="connsiteX2-357" fmla="*/ 1770346 w 3325680"/>
                  <a:gd name="connsiteY2-358" fmla="*/ 196199 h 2165129"/>
                  <a:gd name="connsiteX3-359" fmla="*/ 3325680 w 3325680"/>
                  <a:gd name="connsiteY3-360" fmla="*/ 1671103 h 2165129"/>
                  <a:gd name="connsiteX4-361" fmla="*/ 3325679 w 3325680"/>
                  <a:gd name="connsiteY4-362" fmla="*/ 1671100 h 2165129"/>
                  <a:gd name="connsiteX5-363" fmla="*/ 2894697 w 3325680"/>
                  <a:gd name="connsiteY5-364" fmla="*/ 2165129 h 2165129"/>
                  <a:gd name="connsiteX6-365" fmla="*/ 2274592 w 3325680"/>
                  <a:gd name="connsiteY6-366" fmla="*/ 1671097 h 2165129"/>
                  <a:gd name="connsiteX7-367" fmla="*/ 2274592 w 3325680"/>
                  <a:gd name="connsiteY7-368" fmla="*/ 1671097 h 2165129"/>
                  <a:gd name="connsiteX8-369" fmla="*/ 587314 w 3325680"/>
                  <a:gd name="connsiteY8-370" fmla="*/ 1521133 h 2165129"/>
                  <a:gd name="connsiteX0-371" fmla="*/ 623403 w 3361769"/>
                  <a:gd name="connsiteY0-372" fmla="*/ 1505706 h 2149702"/>
                  <a:gd name="connsiteX1-373" fmla="*/ 197172 w 3361769"/>
                  <a:gd name="connsiteY1-374" fmla="*/ 571046 h 2149702"/>
                  <a:gd name="connsiteX2-375" fmla="*/ 1806435 w 3361769"/>
                  <a:gd name="connsiteY2-376" fmla="*/ 180772 h 2149702"/>
                  <a:gd name="connsiteX3-377" fmla="*/ 3361769 w 3361769"/>
                  <a:gd name="connsiteY3-378" fmla="*/ 1655676 h 2149702"/>
                  <a:gd name="connsiteX4-379" fmla="*/ 3361768 w 3361769"/>
                  <a:gd name="connsiteY4-380" fmla="*/ 1655673 h 2149702"/>
                  <a:gd name="connsiteX5-381" fmla="*/ 2930786 w 3361769"/>
                  <a:gd name="connsiteY5-382" fmla="*/ 2149702 h 2149702"/>
                  <a:gd name="connsiteX6-383" fmla="*/ 2310681 w 3361769"/>
                  <a:gd name="connsiteY6-384" fmla="*/ 1655670 h 2149702"/>
                  <a:gd name="connsiteX7-385" fmla="*/ 2310681 w 3361769"/>
                  <a:gd name="connsiteY7-386" fmla="*/ 1655670 h 2149702"/>
                  <a:gd name="connsiteX8-387" fmla="*/ 623403 w 3361769"/>
                  <a:gd name="connsiteY8-388" fmla="*/ 1505706 h 2149702"/>
                  <a:gd name="connsiteX0-389" fmla="*/ 623403 w 3361769"/>
                  <a:gd name="connsiteY0-390" fmla="*/ 1505706 h 2149702"/>
                  <a:gd name="connsiteX1-391" fmla="*/ 197172 w 3361769"/>
                  <a:gd name="connsiteY1-392" fmla="*/ 571046 h 2149702"/>
                  <a:gd name="connsiteX2-393" fmla="*/ 1806435 w 3361769"/>
                  <a:gd name="connsiteY2-394" fmla="*/ 180772 h 2149702"/>
                  <a:gd name="connsiteX3-395" fmla="*/ 3361769 w 3361769"/>
                  <a:gd name="connsiteY3-396" fmla="*/ 1655676 h 2149702"/>
                  <a:gd name="connsiteX4-397" fmla="*/ 3361768 w 3361769"/>
                  <a:gd name="connsiteY4-398" fmla="*/ 1655673 h 2149702"/>
                  <a:gd name="connsiteX5-399" fmla="*/ 2930786 w 3361769"/>
                  <a:gd name="connsiteY5-400" fmla="*/ 2149702 h 2149702"/>
                  <a:gd name="connsiteX6-401" fmla="*/ 2310681 w 3361769"/>
                  <a:gd name="connsiteY6-402" fmla="*/ 1655670 h 2149702"/>
                  <a:gd name="connsiteX7-403" fmla="*/ 2310681 w 3361769"/>
                  <a:gd name="connsiteY7-404" fmla="*/ 1655670 h 2149702"/>
                  <a:gd name="connsiteX8-405" fmla="*/ 623403 w 3361769"/>
                  <a:gd name="connsiteY8-406" fmla="*/ 1505706 h 2149702"/>
                  <a:gd name="connsiteX0-407" fmla="*/ 623403 w 3361769"/>
                  <a:gd name="connsiteY0-408" fmla="*/ 1505706 h 2149702"/>
                  <a:gd name="connsiteX1-409" fmla="*/ 197172 w 3361769"/>
                  <a:gd name="connsiteY1-410" fmla="*/ 571046 h 2149702"/>
                  <a:gd name="connsiteX2-411" fmla="*/ 1806435 w 3361769"/>
                  <a:gd name="connsiteY2-412" fmla="*/ 180772 h 2149702"/>
                  <a:gd name="connsiteX3-413" fmla="*/ 3361769 w 3361769"/>
                  <a:gd name="connsiteY3-414" fmla="*/ 1655676 h 2149702"/>
                  <a:gd name="connsiteX4-415" fmla="*/ 3361768 w 3361769"/>
                  <a:gd name="connsiteY4-416" fmla="*/ 1655673 h 2149702"/>
                  <a:gd name="connsiteX5-417" fmla="*/ 2930786 w 3361769"/>
                  <a:gd name="connsiteY5-418" fmla="*/ 2149702 h 2149702"/>
                  <a:gd name="connsiteX6-419" fmla="*/ 2310681 w 3361769"/>
                  <a:gd name="connsiteY6-420" fmla="*/ 1655670 h 2149702"/>
                  <a:gd name="connsiteX7-421" fmla="*/ 2310681 w 3361769"/>
                  <a:gd name="connsiteY7-422" fmla="*/ 1655670 h 2149702"/>
                  <a:gd name="connsiteX8-423" fmla="*/ 623403 w 3361769"/>
                  <a:gd name="connsiteY8-424" fmla="*/ 1505706 h 2149702"/>
                  <a:gd name="connsiteX0-425" fmla="*/ 623403 w 3361769"/>
                  <a:gd name="connsiteY0-426" fmla="*/ 1505706 h 2149702"/>
                  <a:gd name="connsiteX1-427" fmla="*/ 197172 w 3361769"/>
                  <a:gd name="connsiteY1-428" fmla="*/ 571046 h 2149702"/>
                  <a:gd name="connsiteX2-429" fmla="*/ 1806435 w 3361769"/>
                  <a:gd name="connsiteY2-430" fmla="*/ 180772 h 2149702"/>
                  <a:gd name="connsiteX3-431" fmla="*/ 3361769 w 3361769"/>
                  <a:gd name="connsiteY3-432" fmla="*/ 1655676 h 2149702"/>
                  <a:gd name="connsiteX4-433" fmla="*/ 3361768 w 3361769"/>
                  <a:gd name="connsiteY4-434" fmla="*/ 1655673 h 2149702"/>
                  <a:gd name="connsiteX5-435" fmla="*/ 2930786 w 3361769"/>
                  <a:gd name="connsiteY5-436" fmla="*/ 2149702 h 2149702"/>
                  <a:gd name="connsiteX6-437" fmla="*/ 2310681 w 3361769"/>
                  <a:gd name="connsiteY6-438" fmla="*/ 1655670 h 2149702"/>
                  <a:gd name="connsiteX7-439" fmla="*/ 2310681 w 3361769"/>
                  <a:gd name="connsiteY7-440" fmla="*/ 1655670 h 2149702"/>
                  <a:gd name="connsiteX8-441" fmla="*/ 623403 w 3361769"/>
                  <a:gd name="connsiteY8-442" fmla="*/ 1505706 h 2149702"/>
                  <a:gd name="connsiteX0-443" fmla="*/ 623403 w 3361769"/>
                  <a:gd name="connsiteY0-444" fmla="*/ 1505706 h 2149702"/>
                  <a:gd name="connsiteX1-445" fmla="*/ 197172 w 3361769"/>
                  <a:gd name="connsiteY1-446" fmla="*/ 571046 h 2149702"/>
                  <a:gd name="connsiteX2-447" fmla="*/ 1806435 w 3361769"/>
                  <a:gd name="connsiteY2-448" fmla="*/ 180772 h 2149702"/>
                  <a:gd name="connsiteX3-449" fmla="*/ 3361769 w 3361769"/>
                  <a:gd name="connsiteY3-450" fmla="*/ 1655676 h 2149702"/>
                  <a:gd name="connsiteX4-451" fmla="*/ 3361768 w 3361769"/>
                  <a:gd name="connsiteY4-452" fmla="*/ 1655673 h 2149702"/>
                  <a:gd name="connsiteX5-453" fmla="*/ 2930786 w 3361769"/>
                  <a:gd name="connsiteY5-454" fmla="*/ 2149702 h 2149702"/>
                  <a:gd name="connsiteX6-455" fmla="*/ 2310681 w 3361769"/>
                  <a:gd name="connsiteY6-456" fmla="*/ 1655670 h 2149702"/>
                  <a:gd name="connsiteX7-457" fmla="*/ 2310681 w 3361769"/>
                  <a:gd name="connsiteY7-458" fmla="*/ 1655670 h 2149702"/>
                  <a:gd name="connsiteX8-459" fmla="*/ 623403 w 3361769"/>
                  <a:gd name="connsiteY8-460" fmla="*/ 1505706 h 2149702"/>
                  <a:gd name="connsiteX0-461" fmla="*/ 623403 w 3361769"/>
                  <a:gd name="connsiteY0-462" fmla="*/ 1505706 h 2149702"/>
                  <a:gd name="connsiteX1-463" fmla="*/ 197172 w 3361769"/>
                  <a:gd name="connsiteY1-464" fmla="*/ 571046 h 2149702"/>
                  <a:gd name="connsiteX2-465" fmla="*/ 1806435 w 3361769"/>
                  <a:gd name="connsiteY2-466" fmla="*/ 180772 h 2149702"/>
                  <a:gd name="connsiteX3-467" fmla="*/ 3361769 w 3361769"/>
                  <a:gd name="connsiteY3-468" fmla="*/ 1655676 h 2149702"/>
                  <a:gd name="connsiteX4-469" fmla="*/ 3361768 w 3361769"/>
                  <a:gd name="connsiteY4-470" fmla="*/ 1655673 h 2149702"/>
                  <a:gd name="connsiteX5-471" fmla="*/ 2930786 w 3361769"/>
                  <a:gd name="connsiteY5-472" fmla="*/ 2149702 h 2149702"/>
                  <a:gd name="connsiteX6-473" fmla="*/ 2310681 w 3361769"/>
                  <a:gd name="connsiteY6-474" fmla="*/ 1655670 h 2149702"/>
                  <a:gd name="connsiteX7-475" fmla="*/ 2310681 w 3361769"/>
                  <a:gd name="connsiteY7-476" fmla="*/ 1655670 h 2149702"/>
                  <a:gd name="connsiteX8-477" fmla="*/ 623403 w 3361769"/>
                  <a:gd name="connsiteY8-478" fmla="*/ 1505706 h 2149702"/>
                  <a:gd name="connsiteX0-479" fmla="*/ 623403 w 3361769"/>
                  <a:gd name="connsiteY0-480" fmla="*/ 1459101 h 2103097"/>
                  <a:gd name="connsiteX1-481" fmla="*/ 197172 w 3361769"/>
                  <a:gd name="connsiteY1-482" fmla="*/ 524441 h 2103097"/>
                  <a:gd name="connsiteX2-483" fmla="*/ 1806435 w 3361769"/>
                  <a:gd name="connsiteY2-484" fmla="*/ 134167 h 2103097"/>
                  <a:gd name="connsiteX3-485" fmla="*/ 3361769 w 3361769"/>
                  <a:gd name="connsiteY3-486" fmla="*/ 1609071 h 2103097"/>
                  <a:gd name="connsiteX4-487" fmla="*/ 3361768 w 3361769"/>
                  <a:gd name="connsiteY4-488" fmla="*/ 1609068 h 2103097"/>
                  <a:gd name="connsiteX5-489" fmla="*/ 2930786 w 3361769"/>
                  <a:gd name="connsiteY5-490" fmla="*/ 2103097 h 2103097"/>
                  <a:gd name="connsiteX6-491" fmla="*/ 2310681 w 3361769"/>
                  <a:gd name="connsiteY6-492" fmla="*/ 1609065 h 2103097"/>
                  <a:gd name="connsiteX7-493" fmla="*/ 2310681 w 3361769"/>
                  <a:gd name="connsiteY7-494" fmla="*/ 1609065 h 2103097"/>
                  <a:gd name="connsiteX8-495" fmla="*/ 623403 w 3361769"/>
                  <a:gd name="connsiteY8-496" fmla="*/ 1459101 h 2103097"/>
                  <a:gd name="connsiteX0-497" fmla="*/ 623403 w 3361769"/>
                  <a:gd name="connsiteY0-498" fmla="*/ 1459101 h 2103097"/>
                  <a:gd name="connsiteX1-499" fmla="*/ 197172 w 3361769"/>
                  <a:gd name="connsiteY1-500" fmla="*/ 524441 h 2103097"/>
                  <a:gd name="connsiteX2-501" fmla="*/ 1806435 w 3361769"/>
                  <a:gd name="connsiteY2-502" fmla="*/ 134167 h 2103097"/>
                  <a:gd name="connsiteX3-503" fmla="*/ 3361769 w 3361769"/>
                  <a:gd name="connsiteY3-504" fmla="*/ 1609071 h 2103097"/>
                  <a:gd name="connsiteX4-505" fmla="*/ 3361768 w 3361769"/>
                  <a:gd name="connsiteY4-506" fmla="*/ 1609068 h 2103097"/>
                  <a:gd name="connsiteX5-507" fmla="*/ 2930786 w 3361769"/>
                  <a:gd name="connsiteY5-508" fmla="*/ 2103097 h 2103097"/>
                  <a:gd name="connsiteX6-509" fmla="*/ 2310681 w 3361769"/>
                  <a:gd name="connsiteY6-510" fmla="*/ 1609065 h 2103097"/>
                  <a:gd name="connsiteX7-511" fmla="*/ 2310681 w 3361769"/>
                  <a:gd name="connsiteY7-512" fmla="*/ 1609065 h 2103097"/>
                  <a:gd name="connsiteX8-513" fmla="*/ 623403 w 3361769"/>
                  <a:gd name="connsiteY8-514" fmla="*/ 1459101 h 2103097"/>
                  <a:gd name="connsiteX0-515" fmla="*/ 623403 w 3361769"/>
                  <a:gd name="connsiteY0-516" fmla="*/ 1434993 h 2078989"/>
                  <a:gd name="connsiteX1-517" fmla="*/ 197172 w 3361769"/>
                  <a:gd name="connsiteY1-518" fmla="*/ 500333 h 2078989"/>
                  <a:gd name="connsiteX2-519" fmla="*/ 1806435 w 3361769"/>
                  <a:gd name="connsiteY2-520" fmla="*/ 110059 h 2078989"/>
                  <a:gd name="connsiteX3-521" fmla="*/ 3361769 w 3361769"/>
                  <a:gd name="connsiteY3-522" fmla="*/ 1584963 h 2078989"/>
                  <a:gd name="connsiteX4-523" fmla="*/ 3361768 w 3361769"/>
                  <a:gd name="connsiteY4-524" fmla="*/ 1584960 h 2078989"/>
                  <a:gd name="connsiteX5-525" fmla="*/ 2930786 w 3361769"/>
                  <a:gd name="connsiteY5-526" fmla="*/ 2078989 h 2078989"/>
                  <a:gd name="connsiteX6-527" fmla="*/ 2310681 w 3361769"/>
                  <a:gd name="connsiteY6-528" fmla="*/ 1584957 h 2078989"/>
                  <a:gd name="connsiteX7-529" fmla="*/ 2310681 w 3361769"/>
                  <a:gd name="connsiteY7-530" fmla="*/ 1584957 h 2078989"/>
                  <a:gd name="connsiteX8-531" fmla="*/ 623403 w 3361769"/>
                  <a:gd name="connsiteY8-532" fmla="*/ 1434993 h 2078989"/>
                  <a:gd name="connsiteX0-533" fmla="*/ 623403 w 3361769"/>
                  <a:gd name="connsiteY0-534" fmla="*/ 1466483 h 2110479"/>
                  <a:gd name="connsiteX1-535" fmla="*/ 197172 w 3361769"/>
                  <a:gd name="connsiteY1-536" fmla="*/ 531823 h 2110479"/>
                  <a:gd name="connsiteX2-537" fmla="*/ 1806435 w 3361769"/>
                  <a:gd name="connsiteY2-538" fmla="*/ 141549 h 2110479"/>
                  <a:gd name="connsiteX3-539" fmla="*/ 3361769 w 3361769"/>
                  <a:gd name="connsiteY3-540" fmla="*/ 1616453 h 2110479"/>
                  <a:gd name="connsiteX4-541" fmla="*/ 3361768 w 3361769"/>
                  <a:gd name="connsiteY4-542" fmla="*/ 1616450 h 2110479"/>
                  <a:gd name="connsiteX5-543" fmla="*/ 2930786 w 3361769"/>
                  <a:gd name="connsiteY5-544" fmla="*/ 2110479 h 2110479"/>
                  <a:gd name="connsiteX6-545" fmla="*/ 2310681 w 3361769"/>
                  <a:gd name="connsiteY6-546" fmla="*/ 1616447 h 2110479"/>
                  <a:gd name="connsiteX7-547" fmla="*/ 2310681 w 3361769"/>
                  <a:gd name="connsiteY7-548" fmla="*/ 1616447 h 2110479"/>
                  <a:gd name="connsiteX8-549" fmla="*/ 623403 w 3361769"/>
                  <a:gd name="connsiteY8-550" fmla="*/ 1466483 h 2110479"/>
                  <a:gd name="connsiteX0-551" fmla="*/ 623403 w 3361769"/>
                  <a:gd name="connsiteY0-552" fmla="*/ 1473923 h 2117919"/>
                  <a:gd name="connsiteX1-553" fmla="*/ 197172 w 3361769"/>
                  <a:gd name="connsiteY1-554" fmla="*/ 539263 h 2117919"/>
                  <a:gd name="connsiteX2-555" fmla="*/ 1819529 w 3361769"/>
                  <a:gd name="connsiteY2-556" fmla="*/ 141549 h 2117919"/>
                  <a:gd name="connsiteX3-557" fmla="*/ 3361769 w 3361769"/>
                  <a:gd name="connsiteY3-558" fmla="*/ 1623893 h 2117919"/>
                  <a:gd name="connsiteX4-559" fmla="*/ 3361768 w 3361769"/>
                  <a:gd name="connsiteY4-560" fmla="*/ 1623890 h 2117919"/>
                  <a:gd name="connsiteX5-561" fmla="*/ 2930786 w 3361769"/>
                  <a:gd name="connsiteY5-562" fmla="*/ 2117919 h 2117919"/>
                  <a:gd name="connsiteX6-563" fmla="*/ 2310681 w 3361769"/>
                  <a:gd name="connsiteY6-564" fmla="*/ 1623887 h 2117919"/>
                  <a:gd name="connsiteX7-565" fmla="*/ 2310681 w 3361769"/>
                  <a:gd name="connsiteY7-566" fmla="*/ 1623887 h 2117919"/>
                  <a:gd name="connsiteX8-567" fmla="*/ 623403 w 3361769"/>
                  <a:gd name="connsiteY8-568" fmla="*/ 1473923 h 2117919"/>
                  <a:gd name="connsiteX0-569" fmla="*/ 623403 w 3361769"/>
                  <a:gd name="connsiteY0-570" fmla="*/ 1473923 h 2117919"/>
                  <a:gd name="connsiteX1-571" fmla="*/ 197172 w 3361769"/>
                  <a:gd name="connsiteY1-572" fmla="*/ 539263 h 2117919"/>
                  <a:gd name="connsiteX2-573" fmla="*/ 1819529 w 3361769"/>
                  <a:gd name="connsiteY2-574" fmla="*/ 141549 h 2117919"/>
                  <a:gd name="connsiteX3-575" fmla="*/ 3361769 w 3361769"/>
                  <a:gd name="connsiteY3-576" fmla="*/ 1623893 h 2117919"/>
                  <a:gd name="connsiteX4-577" fmla="*/ 3361768 w 3361769"/>
                  <a:gd name="connsiteY4-578" fmla="*/ 1623890 h 2117919"/>
                  <a:gd name="connsiteX5-579" fmla="*/ 2930786 w 3361769"/>
                  <a:gd name="connsiteY5-580" fmla="*/ 2117919 h 2117919"/>
                  <a:gd name="connsiteX6-581" fmla="*/ 2310681 w 3361769"/>
                  <a:gd name="connsiteY6-582" fmla="*/ 1623887 h 2117919"/>
                  <a:gd name="connsiteX7-583" fmla="*/ 2310681 w 3361769"/>
                  <a:gd name="connsiteY7-584" fmla="*/ 1623887 h 2117919"/>
                  <a:gd name="connsiteX8-585" fmla="*/ 623403 w 3361769"/>
                  <a:gd name="connsiteY8-586" fmla="*/ 1473923 h 2117919"/>
                  <a:gd name="connsiteX0-587" fmla="*/ 623403 w 3361769"/>
                  <a:gd name="connsiteY0-588" fmla="*/ 1471389 h 2115385"/>
                  <a:gd name="connsiteX1-589" fmla="*/ 197172 w 3361769"/>
                  <a:gd name="connsiteY1-590" fmla="*/ 536729 h 2115385"/>
                  <a:gd name="connsiteX2-591" fmla="*/ 1819529 w 3361769"/>
                  <a:gd name="connsiteY2-592" fmla="*/ 139015 h 2115385"/>
                  <a:gd name="connsiteX3-593" fmla="*/ 3361769 w 3361769"/>
                  <a:gd name="connsiteY3-594" fmla="*/ 1621359 h 2115385"/>
                  <a:gd name="connsiteX4-595" fmla="*/ 3361768 w 3361769"/>
                  <a:gd name="connsiteY4-596" fmla="*/ 1621356 h 2115385"/>
                  <a:gd name="connsiteX5-597" fmla="*/ 2930786 w 3361769"/>
                  <a:gd name="connsiteY5-598" fmla="*/ 2115385 h 2115385"/>
                  <a:gd name="connsiteX6-599" fmla="*/ 2310681 w 3361769"/>
                  <a:gd name="connsiteY6-600" fmla="*/ 1621353 h 2115385"/>
                  <a:gd name="connsiteX7-601" fmla="*/ 2310681 w 3361769"/>
                  <a:gd name="connsiteY7-602" fmla="*/ 1621353 h 2115385"/>
                  <a:gd name="connsiteX8-603" fmla="*/ 623403 w 3361769"/>
                  <a:gd name="connsiteY8-604" fmla="*/ 1471389 h 2115385"/>
                  <a:gd name="connsiteX0-605" fmla="*/ 623403 w 3361769"/>
                  <a:gd name="connsiteY0-606" fmla="*/ 1457313 h 2101309"/>
                  <a:gd name="connsiteX1-607" fmla="*/ 197172 w 3361769"/>
                  <a:gd name="connsiteY1-608" fmla="*/ 522653 h 2101309"/>
                  <a:gd name="connsiteX2-609" fmla="*/ 1819529 w 3361769"/>
                  <a:gd name="connsiteY2-610" fmla="*/ 124939 h 2101309"/>
                  <a:gd name="connsiteX3-611" fmla="*/ 3361769 w 3361769"/>
                  <a:gd name="connsiteY3-612" fmla="*/ 1607283 h 2101309"/>
                  <a:gd name="connsiteX4-613" fmla="*/ 3361768 w 3361769"/>
                  <a:gd name="connsiteY4-614" fmla="*/ 1607280 h 2101309"/>
                  <a:gd name="connsiteX5-615" fmla="*/ 2930786 w 3361769"/>
                  <a:gd name="connsiteY5-616" fmla="*/ 2101309 h 2101309"/>
                  <a:gd name="connsiteX6-617" fmla="*/ 2310681 w 3361769"/>
                  <a:gd name="connsiteY6-618" fmla="*/ 1607277 h 2101309"/>
                  <a:gd name="connsiteX7-619" fmla="*/ 2310681 w 3361769"/>
                  <a:gd name="connsiteY7-620" fmla="*/ 1607277 h 2101309"/>
                  <a:gd name="connsiteX8-621" fmla="*/ 623403 w 3361769"/>
                  <a:gd name="connsiteY8-622" fmla="*/ 1457313 h 2101309"/>
                  <a:gd name="connsiteX0-623" fmla="*/ 623403 w 3361769"/>
                  <a:gd name="connsiteY0-624" fmla="*/ 1447045 h 2091041"/>
                  <a:gd name="connsiteX1-625" fmla="*/ 197172 w 3361769"/>
                  <a:gd name="connsiteY1-626" fmla="*/ 512385 h 2091041"/>
                  <a:gd name="connsiteX2-627" fmla="*/ 1816702 w 3361769"/>
                  <a:gd name="connsiteY2-628" fmla="*/ 124939 h 2091041"/>
                  <a:gd name="connsiteX3-629" fmla="*/ 3361769 w 3361769"/>
                  <a:gd name="connsiteY3-630" fmla="*/ 1597015 h 2091041"/>
                  <a:gd name="connsiteX4-631" fmla="*/ 3361768 w 3361769"/>
                  <a:gd name="connsiteY4-632" fmla="*/ 1597012 h 2091041"/>
                  <a:gd name="connsiteX5-633" fmla="*/ 2930786 w 3361769"/>
                  <a:gd name="connsiteY5-634" fmla="*/ 2091041 h 2091041"/>
                  <a:gd name="connsiteX6-635" fmla="*/ 2310681 w 3361769"/>
                  <a:gd name="connsiteY6-636" fmla="*/ 1597009 h 2091041"/>
                  <a:gd name="connsiteX7-637" fmla="*/ 2310681 w 3361769"/>
                  <a:gd name="connsiteY7-638" fmla="*/ 1597009 h 2091041"/>
                  <a:gd name="connsiteX8-639" fmla="*/ 623403 w 3361769"/>
                  <a:gd name="connsiteY8-640" fmla="*/ 1447045 h 2091041"/>
                  <a:gd name="connsiteX0-641" fmla="*/ 623403 w 3361769"/>
                  <a:gd name="connsiteY0-642" fmla="*/ 1486327 h 2130323"/>
                  <a:gd name="connsiteX1-643" fmla="*/ 197172 w 3361769"/>
                  <a:gd name="connsiteY1-644" fmla="*/ 551667 h 2130323"/>
                  <a:gd name="connsiteX2-645" fmla="*/ 1816702 w 3361769"/>
                  <a:gd name="connsiteY2-646" fmla="*/ 164221 h 2130323"/>
                  <a:gd name="connsiteX3-647" fmla="*/ 3361769 w 3361769"/>
                  <a:gd name="connsiteY3-648" fmla="*/ 1636297 h 2130323"/>
                  <a:gd name="connsiteX4-649" fmla="*/ 3361768 w 3361769"/>
                  <a:gd name="connsiteY4-650" fmla="*/ 1636294 h 2130323"/>
                  <a:gd name="connsiteX5-651" fmla="*/ 2930786 w 3361769"/>
                  <a:gd name="connsiteY5-652" fmla="*/ 2130323 h 2130323"/>
                  <a:gd name="connsiteX6-653" fmla="*/ 2310681 w 3361769"/>
                  <a:gd name="connsiteY6-654" fmla="*/ 1636291 h 2130323"/>
                  <a:gd name="connsiteX7-655" fmla="*/ 2310681 w 3361769"/>
                  <a:gd name="connsiteY7-656" fmla="*/ 1636291 h 2130323"/>
                  <a:gd name="connsiteX8-657" fmla="*/ 623403 w 3361769"/>
                  <a:gd name="connsiteY8-658" fmla="*/ 1486327 h 2130323"/>
                  <a:gd name="connsiteX0-659" fmla="*/ 623403 w 3361769"/>
                  <a:gd name="connsiteY0-660" fmla="*/ 1486327 h 2130323"/>
                  <a:gd name="connsiteX1-661" fmla="*/ 197172 w 3361769"/>
                  <a:gd name="connsiteY1-662" fmla="*/ 551667 h 2130323"/>
                  <a:gd name="connsiteX2-663" fmla="*/ 1816702 w 3361769"/>
                  <a:gd name="connsiteY2-664" fmla="*/ 164221 h 2130323"/>
                  <a:gd name="connsiteX3-665" fmla="*/ 3361769 w 3361769"/>
                  <a:gd name="connsiteY3-666" fmla="*/ 1636297 h 2130323"/>
                  <a:gd name="connsiteX4-667" fmla="*/ 3361768 w 3361769"/>
                  <a:gd name="connsiteY4-668" fmla="*/ 1636294 h 2130323"/>
                  <a:gd name="connsiteX5-669" fmla="*/ 2930786 w 3361769"/>
                  <a:gd name="connsiteY5-670" fmla="*/ 2130323 h 2130323"/>
                  <a:gd name="connsiteX6-671" fmla="*/ 2310681 w 3361769"/>
                  <a:gd name="connsiteY6-672" fmla="*/ 1636291 h 2130323"/>
                  <a:gd name="connsiteX7-673" fmla="*/ 2310681 w 3361769"/>
                  <a:gd name="connsiteY7-674" fmla="*/ 1636291 h 2130323"/>
                  <a:gd name="connsiteX8-675" fmla="*/ 623403 w 3361769"/>
                  <a:gd name="connsiteY8-676" fmla="*/ 1486327 h 2130323"/>
                  <a:gd name="connsiteX0-677" fmla="*/ 623403 w 3361769"/>
                  <a:gd name="connsiteY0-678" fmla="*/ 1447045 h 2091041"/>
                  <a:gd name="connsiteX1-679" fmla="*/ 197172 w 3361769"/>
                  <a:gd name="connsiteY1-680" fmla="*/ 512385 h 2091041"/>
                  <a:gd name="connsiteX2-681" fmla="*/ 1816702 w 3361769"/>
                  <a:gd name="connsiteY2-682" fmla="*/ 124939 h 2091041"/>
                  <a:gd name="connsiteX3-683" fmla="*/ 3361769 w 3361769"/>
                  <a:gd name="connsiteY3-684" fmla="*/ 1597015 h 2091041"/>
                  <a:gd name="connsiteX4-685" fmla="*/ 3361768 w 3361769"/>
                  <a:gd name="connsiteY4-686" fmla="*/ 1597012 h 2091041"/>
                  <a:gd name="connsiteX5-687" fmla="*/ 2930786 w 3361769"/>
                  <a:gd name="connsiteY5-688" fmla="*/ 2091041 h 2091041"/>
                  <a:gd name="connsiteX6-689" fmla="*/ 2310681 w 3361769"/>
                  <a:gd name="connsiteY6-690" fmla="*/ 1597009 h 2091041"/>
                  <a:gd name="connsiteX7-691" fmla="*/ 2310681 w 3361769"/>
                  <a:gd name="connsiteY7-692" fmla="*/ 1597009 h 2091041"/>
                  <a:gd name="connsiteX8-693" fmla="*/ 623403 w 3361769"/>
                  <a:gd name="connsiteY8-694" fmla="*/ 1447045 h 2091041"/>
                  <a:gd name="connsiteX0-695" fmla="*/ 623403 w 3361769"/>
                  <a:gd name="connsiteY0-696" fmla="*/ 1465792 h 2109788"/>
                  <a:gd name="connsiteX1-697" fmla="*/ 197172 w 3361769"/>
                  <a:gd name="connsiteY1-698" fmla="*/ 531132 h 2109788"/>
                  <a:gd name="connsiteX2-699" fmla="*/ 1816702 w 3361769"/>
                  <a:gd name="connsiteY2-700" fmla="*/ 143686 h 2109788"/>
                  <a:gd name="connsiteX3-701" fmla="*/ 3361769 w 3361769"/>
                  <a:gd name="connsiteY3-702" fmla="*/ 1615762 h 2109788"/>
                  <a:gd name="connsiteX4-703" fmla="*/ 3361768 w 3361769"/>
                  <a:gd name="connsiteY4-704" fmla="*/ 1615759 h 2109788"/>
                  <a:gd name="connsiteX5-705" fmla="*/ 2930786 w 3361769"/>
                  <a:gd name="connsiteY5-706" fmla="*/ 2109788 h 2109788"/>
                  <a:gd name="connsiteX6-707" fmla="*/ 2310681 w 3361769"/>
                  <a:gd name="connsiteY6-708" fmla="*/ 1615756 h 2109788"/>
                  <a:gd name="connsiteX7-709" fmla="*/ 2310681 w 3361769"/>
                  <a:gd name="connsiteY7-710" fmla="*/ 1615756 h 2109788"/>
                  <a:gd name="connsiteX8-711" fmla="*/ 623403 w 3361769"/>
                  <a:gd name="connsiteY8-712" fmla="*/ 1465792 h 21097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361769" h="2109788">
                    <a:moveTo>
                      <a:pt x="623403" y="1465792"/>
                    </a:moveTo>
                    <a:cubicBezTo>
                      <a:pt x="205992" y="1348376"/>
                      <a:pt x="0" y="751954"/>
                      <a:pt x="197172" y="531132"/>
                    </a:cubicBezTo>
                    <a:cubicBezTo>
                      <a:pt x="513286" y="253809"/>
                      <a:pt x="1175227" y="0"/>
                      <a:pt x="1816702" y="143686"/>
                    </a:cubicBezTo>
                    <a:cubicBezTo>
                      <a:pt x="2552113" y="296005"/>
                      <a:pt x="3171197" y="865290"/>
                      <a:pt x="3361769" y="1615762"/>
                    </a:cubicBezTo>
                    <a:cubicBezTo>
                      <a:pt x="3361769" y="1615761"/>
                      <a:pt x="3361768" y="1615760"/>
                      <a:pt x="3361768" y="1615759"/>
                    </a:cubicBezTo>
                    <a:lnTo>
                      <a:pt x="2930786" y="2109788"/>
                    </a:lnTo>
                    <a:lnTo>
                      <a:pt x="2310681" y="1615756"/>
                    </a:lnTo>
                    <a:lnTo>
                      <a:pt x="2310681" y="1615756"/>
                    </a:lnTo>
                    <a:cubicBezTo>
                      <a:pt x="2039577" y="1124957"/>
                      <a:pt x="1201679" y="873752"/>
                      <a:pt x="623403" y="146579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985" tIns="89985" rIns="89985" bIns="89985" numCol="1" spcCol="1270" anchor="ctr" anchorCtr="0">
                <a:noAutofit/>
              </a:bodyPr>
              <a:lstStyle/>
              <a:p>
                <a:pPr algn="ctr" defTabSz="66611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500">
                  <a:solidFill>
                    <a:schemeClr val="bg1"/>
                  </a:solidFill>
                  <a:sym typeface="Segoe UI" panose="020B0502040204020203"/>
                </a:endParaRPr>
              </a:p>
            </p:txBody>
          </p:sp>
          <p:sp>
            <p:nvSpPr>
              <p:cNvPr id="16" name="Freeform 36"/>
              <p:cNvSpPr/>
              <p:nvPr/>
            </p:nvSpPr>
            <p:spPr>
              <a:xfrm rot="15527030">
                <a:off x="5670708" y="2145701"/>
                <a:ext cx="2136857" cy="1371451"/>
              </a:xfrm>
              <a:custGeom>
                <a:avLst/>
                <a:gdLst>
                  <a:gd name="connsiteX0" fmla="*/ 348547 w 4038600"/>
                  <a:gd name="connsiteY0" fmla="*/ 906891 h 4038600"/>
                  <a:gd name="connsiteX1" fmla="*/ 2357628 w 4038600"/>
                  <a:gd name="connsiteY1" fmla="*/ 40815 h 4038600"/>
                  <a:gd name="connsiteX2" fmla="*/ 3964758 w 4038600"/>
                  <a:gd name="connsiteY2" fmla="*/ 1525277 h 4038600"/>
                  <a:gd name="connsiteX3" fmla="*/ 3964757 w 4038600"/>
                  <a:gd name="connsiteY3" fmla="*/ 1525274 h 4038600"/>
                  <a:gd name="connsiteX4" fmla="*/ 3533775 w 4038600"/>
                  <a:gd name="connsiteY4" fmla="*/ 2019303 h 4038600"/>
                  <a:gd name="connsiteX5" fmla="*/ 2913670 w 4038600"/>
                  <a:gd name="connsiteY5" fmla="*/ 1525271 h 4038600"/>
                  <a:gd name="connsiteX6" fmla="*/ 2913670 w 4038600"/>
                  <a:gd name="connsiteY6" fmla="*/ 1525271 h 4038600"/>
                  <a:gd name="connsiteX7" fmla="*/ 2061559 w 4038600"/>
                  <a:gd name="connsiteY7" fmla="*/ 998426 h 4038600"/>
                  <a:gd name="connsiteX8" fmla="*/ 1168818 w 4038600"/>
                  <a:gd name="connsiteY8" fmla="*/ 1453038 h 4038600"/>
                  <a:gd name="connsiteX9" fmla="*/ 348547 w 4038600"/>
                  <a:gd name="connsiteY9" fmla="*/ 906891 h 4038600"/>
                  <a:gd name="connsiteX0-1" fmla="*/ 0 w 3616211"/>
                  <a:gd name="connsiteY0-2" fmla="*/ 999801 h 2112213"/>
                  <a:gd name="connsiteX1-3" fmla="*/ 2009081 w 3616211"/>
                  <a:gd name="connsiteY1-4" fmla="*/ 133725 h 2112213"/>
                  <a:gd name="connsiteX2-5" fmla="*/ 3616211 w 3616211"/>
                  <a:gd name="connsiteY2-6" fmla="*/ 1618187 h 2112213"/>
                  <a:gd name="connsiteX3-7" fmla="*/ 3616210 w 3616211"/>
                  <a:gd name="connsiteY3-8" fmla="*/ 1618184 h 2112213"/>
                  <a:gd name="connsiteX4-9" fmla="*/ 3185228 w 3616211"/>
                  <a:gd name="connsiteY4-10" fmla="*/ 2112213 h 2112213"/>
                  <a:gd name="connsiteX5-11" fmla="*/ 2565123 w 3616211"/>
                  <a:gd name="connsiteY5-12" fmla="*/ 1618181 h 2112213"/>
                  <a:gd name="connsiteX6-13" fmla="*/ 2565123 w 3616211"/>
                  <a:gd name="connsiteY6-14" fmla="*/ 1618181 h 2112213"/>
                  <a:gd name="connsiteX7-15" fmla="*/ 1713012 w 3616211"/>
                  <a:gd name="connsiteY7-16" fmla="*/ 1091336 h 2112213"/>
                  <a:gd name="connsiteX8-17" fmla="*/ 820271 w 3616211"/>
                  <a:gd name="connsiteY8-18" fmla="*/ 1545948 h 2112213"/>
                  <a:gd name="connsiteX9-19" fmla="*/ 842336 w 3616211"/>
                  <a:gd name="connsiteY9-20" fmla="*/ 883669 h 2112213"/>
                  <a:gd name="connsiteX10" fmla="*/ 0 w 3616211"/>
                  <a:gd name="connsiteY10" fmla="*/ 999801 h 2112213"/>
                  <a:gd name="connsiteX0-21" fmla="*/ 0 w 3153747"/>
                  <a:gd name="connsiteY0-22" fmla="*/ 660371 h 2263706"/>
                  <a:gd name="connsiteX1-23" fmla="*/ 1546617 w 3153747"/>
                  <a:gd name="connsiteY1-24" fmla="*/ 285218 h 2263706"/>
                  <a:gd name="connsiteX2-25" fmla="*/ 3153747 w 3153747"/>
                  <a:gd name="connsiteY2-26" fmla="*/ 1769680 h 2263706"/>
                  <a:gd name="connsiteX3-27" fmla="*/ 3153746 w 3153747"/>
                  <a:gd name="connsiteY3-28" fmla="*/ 1769677 h 2263706"/>
                  <a:gd name="connsiteX4-29" fmla="*/ 2722764 w 3153747"/>
                  <a:gd name="connsiteY4-30" fmla="*/ 2263706 h 2263706"/>
                  <a:gd name="connsiteX5-31" fmla="*/ 2102659 w 3153747"/>
                  <a:gd name="connsiteY5-32" fmla="*/ 1769674 h 2263706"/>
                  <a:gd name="connsiteX6-33" fmla="*/ 2102659 w 3153747"/>
                  <a:gd name="connsiteY6-34" fmla="*/ 1769674 h 2263706"/>
                  <a:gd name="connsiteX7-35" fmla="*/ 1250548 w 3153747"/>
                  <a:gd name="connsiteY7-36" fmla="*/ 1242829 h 2263706"/>
                  <a:gd name="connsiteX8-37" fmla="*/ 357807 w 3153747"/>
                  <a:gd name="connsiteY8-38" fmla="*/ 1697441 h 2263706"/>
                  <a:gd name="connsiteX9-39" fmla="*/ 379872 w 3153747"/>
                  <a:gd name="connsiteY9-40" fmla="*/ 1035162 h 2263706"/>
                  <a:gd name="connsiteX10-41" fmla="*/ 0 w 3153747"/>
                  <a:gd name="connsiteY10-42" fmla="*/ 660371 h 2263706"/>
                  <a:gd name="connsiteX0-43" fmla="*/ 0 w 3279076"/>
                  <a:gd name="connsiteY0-44" fmla="*/ 662326 h 2142915"/>
                  <a:gd name="connsiteX1-45" fmla="*/ 1671946 w 3279076"/>
                  <a:gd name="connsiteY1-46" fmla="*/ 164427 h 2142915"/>
                  <a:gd name="connsiteX2-47" fmla="*/ 3279076 w 3279076"/>
                  <a:gd name="connsiteY2-48" fmla="*/ 1648889 h 2142915"/>
                  <a:gd name="connsiteX3-49" fmla="*/ 3279075 w 3279076"/>
                  <a:gd name="connsiteY3-50" fmla="*/ 1648886 h 2142915"/>
                  <a:gd name="connsiteX4-51" fmla="*/ 2848093 w 3279076"/>
                  <a:gd name="connsiteY4-52" fmla="*/ 2142915 h 2142915"/>
                  <a:gd name="connsiteX5-53" fmla="*/ 2227988 w 3279076"/>
                  <a:gd name="connsiteY5-54" fmla="*/ 1648883 h 2142915"/>
                  <a:gd name="connsiteX6-55" fmla="*/ 2227988 w 3279076"/>
                  <a:gd name="connsiteY6-56" fmla="*/ 1648883 h 2142915"/>
                  <a:gd name="connsiteX7-57" fmla="*/ 1375877 w 3279076"/>
                  <a:gd name="connsiteY7-58" fmla="*/ 1122038 h 2142915"/>
                  <a:gd name="connsiteX8-59" fmla="*/ 483136 w 3279076"/>
                  <a:gd name="connsiteY8-60" fmla="*/ 1576650 h 2142915"/>
                  <a:gd name="connsiteX9-61" fmla="*/ 505201 w 3279076"/>
                  <a:gd name="connsiteY9-62" fmla="*/ 914371 h 2142915"/>
                  <a:gd name="connsiteX10-63" fmla="*/ 0 w 3279076"/>
                  <a:gd name="connsiteY10-64" fmla="*/ 662326 h 2142915"/>
                  <a:gd name="connsiteX0-65" fmla="*/ 0 w 3279076"/>
                  <a:gd name="connsiteY0-66" fmla="*/ 662326 h 2142915"/>
                  <a:gd name="connsiteX1-67" fmla="*/ 1671946 w 3279076"/>
                  <a:gd name="connsiteY1-68" fmla="*/ 164427 h 2142915"/>
                  <a:gd name="connsiteX2-69" fmla="*/ 3279076 w 3279076"/>
                  <a:gd name="connsiteY2-70" fmla="*/ 1648889 h 2142915"/>
                  <a:gd name="connsiteX3-71" fmla="*/ 3279075 w 3279076"/>
                  <a:gd name="connsiteY3-72" fmla="*/ 1648886 h 2142915"/>
                  <a:gd name="connsiteX4-73" fmla="*/ 2848093 w 3279076"/>
                  <a:gd name="connsiteY4-74" fmla="*/ 2142915 h 2142915"/>
                  <a:gd name="connsiteX5-75" fmla="*/ 2227988 w 3279076"/>
                  <a:gd name="connsiteY5-76" fmla="*/ 1648883 h 2142915"/>
                  <a:gd name="connsiteX6-77" fmla="*/ 2227988 w 3279076"/>
                  <a:gd name="connsiteY6-78" fmla="*/ 1648883 h 2142915"/>
                  <a:gd name="connsiteX7-79" fmla="*/ 1375877 w 3279076"/>
                  <a:gd name="connsiteY7-80" fmla="*/ 1122038 h 2142915"/>
                  <a:gd name="connsiteX8-81" fmla="*/ 483136 w 3279076"/>
                  <a:gd name="connsiteY8-82" fmla="*/ 1576650 h 2142915"/>
                  <a:gd name="connsiteX9-83" fmla="*/ 505201 w 3279076"/>
                  <a:gd name="connsiteY9-84" fmla="*/ 914371 h 2142915"/>
                  <a:gd name="connsiteX10-85" fmla="*/ 0 w 3279076"/>
                  <a:gd name="connsiteY10-86" fmla="*/ 662326 h 2142915"/>
                  <a:gd name="connsiteX0-87" fmla="*/ 0 w 3279076"/>
                  <a:gd name="connsiteY0-88" fmla="*/ 662326 h 2142915"/>
                  <a:gd name="connsiteX1-89" fmla="*/ 1671946 w 3279076"/>
                  <a:gd name="connsiteY1-90" fmla="*/ 164427 h 2142915"/>
                  <a:gd name="connsiteX2-91" fmla="*/ 3279076 w 3279076"/>
                  <a:gd name="connsiteY2-92" fmla="*/ 1648889 h 2142915"/>
                  <a:gd name="connsiteX3-93" fmla="*/ 3279075 w 3279076"/>
                  <a:gd name="connsiteY3-94" fmla="*/ 1648886 h 2142915"/>
                  <a:gd name="connsiteX4-95" fmla="*/ 2848093 w 3279076"/>
                  <a:gd name="connsiteY4-96" fmla="*/ 2142915 h 2142915"/>
                  <a:gd name="connsiteX5-97" fmla="*/ 2227988 w 3279076"/>
                  <a:gd name="connsiteY5-98" fmla="*/ 1648883 h 2142915"/>
                  <a:gd name="connsiteX6-99" fmla="*/ 2227988 w 3279076"/>
                  <a:gd name="connsiteY6-100" fmla="*/ 1648883 h 2142915"/>
                  <a:gd name="connsiteX7-101" fmla="*/ 1375877 w 3279076"/>
                  <a:gd name="connsiteY7-102" fmla="*/ 1122038 h 2142915"/>
                  <a:gd name="connsiteX8-103" fmla="*/ 483136 w 3279076"/>
                  <a:gd name="connsiteY8-104" fmla="*/ 1576650 h 2142915"/>
                  <a:gd name="connsiteX9-105" fmla="*/ 505201 w 3279076"/>
                  <a:gd name="connsiteY9-106" fmla="*/ 914371 h 2142915"/>
                  <a:gd name="connsiteX10-107" fmla="*/ 0 w 3279076"/>
                  <a:gd name="connsiteY10-108" fmla="*/ 662326 h 2142915"/>
                  <a:gd name="connsiteX0-109" fmla="*/ 0 w 3279076"/>
                  <a:gd name="connsiteY0-110" fmla="*/ 662326 h 2142915"/>
                  <a:gd name="connsiteX1-111" fmla="*/ 1671946 w 3279076"/>
                  <a:gd name="connsiteY1-112" fmla="*/ 164427 h 2142915"/>
                  <a:gd name="connsiteX2-113" fmla="*/ 3279076 w 3279076"/>
                  <a:gd name="connsiteY2-114" fmla="*/ 1648889 h 2142915"/>
                  <a:gd name="connsiteX3-115" fmla="*/ 3279075 w 3279076"/>
                  <a:gd name="connsiteY3-116" fmla="*/ 1648886 h 2142915"/>
                  <a:gd name="connsiteX4-117" fmla="*/ 2848093 w 3279076"/>
                  <a:gd name="connsiteY4-118" fmla="*/ 2142915 h 2142915"/>
                  <a:gd name="connsiteX5-119" fmla="*/ 2227988 w 3279076"/>
                  <a:gd name="connsiteY5-120" fmla="*/ 1648883 h 2142915"/>
                  <a:gd name="connsiteX6-121" fmla="*/ 2227988 w 3279076"/>
                  <a:gd name="connsiteY6-122" fmla="*/ 1648883 h 2142915"/>
                  <a:gd name="connsiteX7-123" fmla="*/ 1375877 w 3279076"/>
                  <a:gd name="connsiteY7-124" fmla="*/ 1122038 h 2142915"/>
                  <a:gd name="connsiteX8-125" fmla="*/ 483136 w 3279076"/>
                  <a:gd name="connsiteY8-126" fmla="*/ 1576650 h 2142915"/>
                  <a:gd name="connsiteX9-127" fmla="*/ 505201 w 3279076"/>
                  <a:gd name="connsiteY9-128" fmla="*/ 914371 h 2142915"/>
                  <a:gd name="connsiteX10-129" fmla="*/ 0 w 3279076"/>
                  <a:gd name="connsiteY10-130" fmla="*/ 662326 h 2142915"/>
                  <a:gd name="connsiteX0-131" fmla="*/ 0 w 3279076"/>
                  <a:gd name="connsiteY0-132" fmla="*/ 662326 h 2142915"/>
                  <a:gd name="connsiteX1-133" fmla="*/ 1671946 w 3279076"/>
                  <a:gd name="connsiteY1-134" fmla="*/ 164427 h 2142915"/>
                  <a:gd name="connsiteX2-135" fmla="*/ 3279076 w 3279076"/>
                  <a:gd name="connsiteY2-136" fmla="*/ 1648889 h 2142915"/>
                  <a:gd name="connsiteX3-137" fmla="*/ 3279075 w 3279076"/>
                  <a:gd name="connsiteY3-138" fmla="*/ 1648886 h 2142915"/>
                  <a:gd name="connsiteX4-139" fmla="*/ 2848093 w 3279076"/>
                  <a:gd name="connsiteY4-140" fmla="*/ 2142915 h 2142915"/>
                  <a:gd name="connsiteX5-141" fmla="*/ 2227988 w 3279076"/>
                  <a:gd name="connsiteY5-142" fmla="*/ 1648883 h 2142915"/>
                  <a:gd name="connsiteX6-143" fmla="*/ 2227988 w 3279076"/>
                  <a:gd name="connsiteY6-144" fmla="*/ 1648883 h 2142915"/>
                  <a:gd name="connsiteX7-145" fmla="*/ 1375877 w 3279076"/>
                  <a:gd name="connsiteY7-146" fmla="*/ 1122038 h 2142915"/>
                  <a:gd name="connsiteX8-147" fmla="*/ 483136 w 3279076"/>
                  <a:gd name="connsiteY8-148" fmla="*/ 1576650 h 2142915"/>
                  <a:gd name="connsiteX9-149" fmla="*/ 505201 w 3279076"/>
                  <a:gd name="connsiteY9-150" fmla="*/ 914371 h 2142915"/>
                  <a:gd name="connsiteX10-151" fmla="*/ 0 w 3279076"/>
                  <a:gd name="connsiteY10-152" fmla="*/ 662326 h 2142915"/>
                  <a:gd name="connsiteX0-153" fmla="*/ 0 w 3279076"/>
                  <a:gd name="connsiteY0-154" fmla="*/ 662326 h 2142915"/>
                  <a:gd name="connsiteX1-155" fmla="*/ 1671946 w 3279076"/>
                  <a:gd name="connsiteY1-156" fmla="*/ 164427 h 2142915"/>
                  <a:gd name="connsiteX2-157" fmla="*/ 3279076 w 3279076"/>
                  <a:gd name="connsiteY2-158" fmla="*/ 1648889 h 2142915"/>
                  <a:gd name="connsiteX3-159" fmla="*/ 3279075 w 3279076"/>
                  <a:gd name="connsiteY3-160" fmla="*/ 1648886 h 2142915"/>
                  <a:gd name="connsiteX4-161" fmla="*/ 2848093 w 3279076"/>
                  <a:gd name="connsiteY4-162" fmla="*/ 2142915 h 2142915"/>
                  <a:gd name="connsiteX5-163" fmla="*/ 2227988 w 3279076"/>
                  <a:gd name="connsiteY5-164" fmla="*/ 1648883 h 2142915"/>
                  <a:gd name="connsiteX6-165" fmla="*/ 2227988 w 3279076"/>
                  <a:gd name="connsiteY6-166" fmla="*/ 1648883 h 2142915"/>
                  <a:gd name="connsiteX7-167" fmla="*/ 1375877 w 3279076"/>
                  <a:gd name="connsiteY7-168" fmla="*/ 1122038 h 2142915"/>
                  <a:gd name="connsiteX8-169" fmla="*/ 483136 w 3279076"/>
                  <a:gd name="connsiteY8-170" fmla="*/ 1576650 h 2142915"/>
                  <a:gd name="connsiteX9-171" fmla="*/ 505201 w 3279076"/>
                  <a:gd name="connsiteY9-172" fmla="*/ 914371 h 2142915"/>
                  <a:gd name="connsiteX10-173" fmla="*/ 0 w 3279076"/>
                  <a:gd name="connsiteY10-174" fmla="*/ 662326 h 2142915"/>
                  <a:gd name="connsiteX0-175" fmla="*/ 0 w 3279076"/>
                  <a:gd name="connsiteY0-176" fmla="*/ 623947 h 2104536"/>
                  <a:gd name="connsiteX1-177" fmla="*/ 1671946 w 3279076"/>
                  <a:gd name="connsiteY1-178" fmla="*/ 126048 h 2104536"/>
                  <a:gd name="connsiteX2-179" fmla="*/ 3279076 w 3279076"/>
                  <a:gd name="connsiteY2-180" fmla="*/ 1610510 h 2104536"/>
                  <a:gd name="connsiteX3-181" fmla="*/ 3279075 w 3279076"/>
                  <a:gd name="connsiteY3-182" fmla="*/ 1610507 h 2104536"/>
                  <a:gd name="connsiteX4-183" fmla="*/ 2848093 w 3279076"/>
                  <a:gd name="connsiteY4-184" fmla="*/ 2104536 h 2104536"/>
                  <a:gd name="connsiteX5-185" fmla="*/ 2227988 w 3279076"/>
                  <a:gd name="connsiteY5-186" fmla="*/ 1610504 h 2104536"/>
                  <a:gd name="connsiteX6-187" fmla="*/ 2227988 w 3279076"/>
                  <a:gd name="connsiteY6-188" fmla="*/ 1610504 h 2104536"/>
                  <a:gd name="connsiteX7-189" fmla="*/ 1375877 w 3279076"/>
                  <a:gd name="connsiteY7-190" fmla="*/ 1083659 h 2104536"/>
                  <a:gd name="connsiteX8-191" fmla="*/ 483136 w 3279076"/>
                  <a:gd name="connsiteY8-192" fmla="*/ 1538271 h 2104536"/>
                  <a:gd name="connsiteX9-193" fmla="*/ 505201 w 3279076"/>
                  <a:gd name="connsiteY9-194" fmla="*/ 875992 h 2104536"/>
                  <a:gd name="connsiteX10-195" fmla="*/ 0 w 3279076"/>
                  <a:gd name="connsiteY10-196" fmla="*/ 623947 h 2104536"/>
                  <a:gd name="connsiteX0-197" fmla="*/ 0 w 3279076"/>
                  <a:gd name="connsiteY0-198" fmla="*/ 623947 h 2104536"/>
                  <a:gd name="connsiteX1-199" fmla="*/ 1671946 w 3279076"/>
                  <a:gd name="connsiteY1-200" fmla="*/ 126048 h 2104536"/>
                  <a:gd name="connsiteX2-201" fmla="*/ 3279076 w 3279076"/>
                  <a:gd name="connsiteY2-202" fmla="*/ 1610510 h 2104536"/>
                  <a:gd name="connsiteX3-203" fmla="*/ 3279075 w 3279076"/>
                  <a:gd name="connsiteY3-204" fmla="*/ 1610507 h 2104536"/>
                  <a:gd name="connsiteX4-205" fmla="*/ 2848093 w 3279076"/>
                  <a:gd name="connsiteY4-206" fmla="*/ 2104536 h 2104536"/>
                  <a:gd name="connsiteX5-207" fmla="*/ 2227988 w 3279076"/>
                  <a:gd name="connsiteY5-208" fmla="*/ 1610504 h 2104536"/>
                  <a:gd name="connsiteX6-209" fmla="*/ 2227988 w 3279076"/>
                  <a:gd name="connsiteY6-210" fmla="*/ 1610504 h 2104536"/>
                  <a:gd name="connsiteX7-211" fmla="*/ 1375877 w 3279076"/>
                  <a:gd name="connsiteY7-212" fmla="*/ 1083659 h 2104536"/>
                  <a:gd name="connsiteX8-213" fmla="*/ 483136 w 3279076"/>
                  <a:gd name="connsiteY8-214" fmla="*/ 1538271 h 2104536"/>
                  <a:gd name="connsiteX9-215" fmla="*/ 505201 w 3279076"/>
                  <a:gd name="connsiteY9-216" fmla="*/ 875992 h 2104536"/>
                  <a:gd name="connsiteX10-217" fmla="*/ 0 w 3279076"/>
                  <a:gd name="connsiteY10-218" fmla="*/ 623947 h 2104536"/>
                  <a:gd name="connsiteX0-219" fmla="*/ 0 w 3279076"/>
                  <a:gd name="connsiteY0-220" fmla="*/ 623947 h 2104536"/>
                  <a:gd name="connsiteX1-221" fmla="*/ 1671946 w 3279076"/>
                  <a:gd name="connsiteY1-222" fmla="*/ 126048 h 2104536"/>
                  <a:gd name="connsiteX2-223" fmla="*/ 3279076 w 3279076"/>
                  <a:gd name="connsiteY2-224" fmla="*/ 1610510 h 2104536"/>
                  <a:gd name="connsiteX3-225" fmla="*/ 3279075 w 3279076"/>
                  <a:gd name="connsiteY3-226" fmla="*/ 1610507 h 2104536"/>
                  <a:gd name="connsiteX4-227" fmla="*/ 2848093 w 3279076"/>
                  <a:gd name="connsiteY4-228" fmla="*/ 2104536 h 2104536"/>
                  <a:gd name="connsiteX5-229" fmla="*/ 2227988 w 3279076"/>
                  <a:gd name="connsiteY5-230" fmla="*/ 1610504 h 2104536"/>
                  <a:gd name="connsiteX6-231" fmla="*/ 2227988 w 3279076"/>
                  <a:gd name="connsiteY6-232" fmla="*/ 1610504 h 2104536"/>
                  <a:gd name="connsiteX7-233" fmla="*/ 1375877 w 3279076"/>
                  <a:gd name="connsiteY7-234" fmla="*/ 1083659 h 2104536"/>
                  <a:gd name="connsiteX8-235" fmla="*/ 483136 w 3279076"/>
                  <a:gd name="connsiteY8-236" fmla="*/ 1538271 h 2104536"/>
                  <a:gd name="connsiteX9-237" fmla="*/ 505201 w 3279076"/>
                  <a:gd name="connsiteY9-238" fmla="*/ 875992 h 2104536"/>
                  <a:gd name="connsiteX10-239" fmla="*/ 0 w 3279076"/>
                  <a:gd name="connsiteY10-240" fmla="*/ 623947 h 2104536"/>
                  <a:gd name="connsiteX0-241" fmla="*/ 0 w 3279076"/>
                  <a:gd name="connsiteY0-242" fmla="*/ 623947 h 2104536"/>
                  <a:gd name="connsiteX1-243" fmla="*/ 1671946 w 3279076"/>
                  <a:gd name="connsiteY1-244" fmla="*/ 126048 h 2104536"/>
                  <a:gd name="connsiteX2-245" fmla="*/ 3279076 w 3279076"/>
                  <a:gd name="connsiteY2-246" fmla="*/ 1610510 h 2104536"/>
                  <a:gd name="connsiteX3-247" fmla="*/ 3279075 w 3279076"/>
                  <a:gd name="connsiteY3-248" fmla="*/ 1610507 h 2104536"/>
                  <a:gd name="connsiteX4-249" fmla="*/ 2848093 w 3279076"/>
                  <a:gd name="connsiteY4-250" fmla="*/ 2104536 h 2104536"/>
                  <a:gd name="connsiteX5-251" fmla="*/ 2227988 w 3279076"/>
                  <a:gd name="connsiteY5-252" fmla="*/ 1610504 h 2104536"/>
                  <a:gd name="connsiteX6-253" fmla="*/ 2227988 w 3279076"/>
                  <a:gd name="connsiteY6-254" fmla="*/ 1610504 h 2104536"/>
                  <a:gd name="connsiteX7-255" fmla="*/ 1375877 w 3279076"/>
                  <a:gd name="connsiteY7-256" fmla="*/ 1083659 h 2104536"/>
                  <a:gd name="connsiteX8-257" fmla="*/ 483136 w 3279076"/>
                  <a:gd name="connsiteY8-258" fmla="*/ 1538271 h 2104536"/>
                  <a:gd name="connsiteX9-259" fmla="*/ 505201 w 3279076"/>
                  <a:gd name="connsiteY9-260" fmla="*/ 875992 h 2104536"/>
                  <a:gd name="connsiteX10-261" fmla="*/ 0 w 3279076"/>
                  <a:gd name="connsiteY10-262" fmla="*/ 623947 h 2104536"/>
                  <a:gd name="connsiteX0-263" fmla="*/ 0 w 3279076"/>
                  <a:gd name="connsiteY0-264" fmla="*/ 623947 h 2104536"/>
                  <a:gd name="connsiteX1-265" fmla="*/ 1671946 w 3279076"/>
                  <a:gd name="connsiteY1-266" fmla="*/ 126048 h 2104536"/>
                  <a:gd name="connsiteX2-267" fmla="*/ 3279076 w 3279076"/>
                  <a:gd name="connsiteY2-268" fmla="*/ 1610510 h 2104536"/>
                  <a:gd name="connsiteX3-269" fmla="*/ 3279075 w 3279076"/>
                  <a:gd name="connsiteY3-270" fmla="*/ 1610507 h 2104536"/>
                  <a:gd name="connsiteX4-271" fmla="*/ 2848093 w 3279076"/>
                  <a:gd name="connsiteY4-272" fmla="*/ 2104536 h 2104536"/>
                  <a:gd name="connsiteX5-273" fmla="*/ 2227988 w 3279076"/>
                  <a:gd name="connsiteY5-274" fmla="*/ 1610504 h 2104536"/>
                  <a:gd name="connsiteX6-275" fmla="*/ 2227988 w 3279076"/>
                  <a:gd name="connsiteY6-276" fmla="*/ 1610504 h 2104536"/>
                  <a:gd name="connsiteX7-277" fmla="*/ 1375877 w 3279076"/>
                  <a:gd name="connsiteY7-278" fmla="*/ 1083659 h 2104536"/>
                  <a:gd name="connsiteX8-279" fmla="*/ 483136 w 3279076"/>
                  <a:gd name="connsiteY8-280" fmla="*/ 1538271 h 2104536"/>
                  <a:gd name="connsiteX9-281" fmla="*/ 505201 w 3279076"/>
                  <a:gd name="connsiteY9-282" fmla="*/ 875992 h 2104536"/>
                  <a:gd name="connsiteX10-283" fmla="*/ 0 w 3279076"/>
                  <a:gd name="connsiteY10-284" fmla="*/ 623947 h 2104536"/>
                  <a:gd name="connsiteX0-285" fmla="*/ 0 w 3279076"/>
                  <a:gd name="connsiteY0-286" fmla="*/ 623947 h 2104536"/>
                  <a:gd name="connsiteX1-287" fmla="*/ 1671946 w 3279076"/>
                  <a:gd name="connsiteY1-288" fmla="*/ 126048 h 2104536"/>
                  <a:gd name="connsiteX2-289" fmla="*/ 3279076 w 3279076"/>
                  <a:gd name="connsiteY2-290" fmla="*/ 1610510 h 2104536"/>
                  <a:gd name="connsiteX3-291" fmla="*/ 3279075 w 3279076"/>
                  <a:gd name="connsiteY3-292" fmla="*/ 1610507 h 2104536"/>
                  <a:gd name="connsiteX4-293" fmla="*/ 2848093 w 3279076"/>
                  <a:gd name="connsiteY4-294" fmla="*/ 2104536 h 2104536"/>
                  <a:gd name="connsiteX5-295" fmla="*/ 2227988 w 3279076"/>
                  <a:gd name="connsiteY5-296" fmla="*/ 1610504 h 2104536"/>
                  <a:gd name="connsiteX6-297" fmla="*/ 2227988 w 3279076"/>
                  <a:gd name="connsiteY6-298" fmla="*/ 1610504 h 2104536"/>
                  <a:gd name="connsiteX7-299" fmla="*/ 1375877 w 3279076"/>
                  <a:gd name="connsiteY7-300" fmla="*/ 1083659 h 2104536"/>
                  <a:gd name="connsiteX8-301" fmla="*/ 483136 w 3279076"/>
                  <a:gd name="connsiteY8-302" fmla="*/ 1538271 h 2104536"/>
                  <a:gd name="connsiteX9-303" fmla="*/ 505201 w 3279076"/>
                  <a:gd name="connsiteY9-304" fmla="*/ 875992 h 2104536"/>
                  <a:gd name="connsiteX10-305" fmla="*/ 0 w 3279076"/>
                  <a:gd name="connsiteY10-306" fmla="*/ 623947 h 21045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41" y="connsiteY10-42"/>
                  </a:cxn>
                </a:cxnLst>
                <a:rect l="l" t="t" r="r" b="b"/>
                <a:pathLst>
                  <a:path w="3279076" h="2104536">
                    <a:moveTo>
                      <a:pt x="0" y="623947"/>
                    </a:moveTo>
                    <a:cubicBezTo>
                      <a:pt x="386672" y="216217"/>
                      <a:pt x="1074126" y="0"/>
                      <a:pt x="1671946" y="126048"/>
                    </a:cubicBezTo>
                    <a:cubicBezTo>
                      <a:pt x="2438867" y="280774"/>
                      <a:pt x="3083812" y="841561"/>
                      <a:pt x="3279076" y="1610510"/>
                    </a:cubicBezTo>
                    <a:cubicBezTo>
                      <a:pt x="3279076" y="1610509"/>
                      <a:pt x="3279075" y="1610508"/>
                      <a:pt x="3279075" y="1610507"/>
                    </a:cubicBezTo>
                    <a:lnTo>
                      <a:pt x="2848093" y="2104536"/>
                    </a:lnTo>
                    <a:lnTo>
                      <a:pt x="2227988" y="1610504"/>
                    </a:lnTo>
                    <a:lnTo>
                      <a:pt x="2227988" y="1610504"/>
                    </a:lnTo>
                    <a:cubicBezTo>
                      <a:pt x="2055444" y="1298135"/>
                      <a:pt x="1732428" y="1098420"/>
                      <a:pt x="1375877" y="1083659"/>
                    </a:cubicBezTo>
                    <a:cubicBezTo>
                      <a:pt x="1028023" y="1057676"/>
                      <a:pt x="722335" y="1230632"/>
                      <a:pt x="483136" y="1538271"/>
                    </a:cubicBezTo>
                    <a:lnTo>
                      <a:pt x="505201" y="875992"/>
                    </a:lnTo>
                    <a:lnTo>
                      <a:pt x="0" y="623947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985" tIns="89985" rIns="89985" bIns="89985" numCol="1" spcCol="1270" anchor="ctr" anchorCtr="0">
                <a:noAutofit/>
              </a:bodyPr>
              <a:lstStyle/>
              <a:p>
                <a:pPr algn="ctr" defTabSz="66611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500">
                  <a:solidFill>
                    <a:schemeClr val="tx1"/>
                  </a:solidFill>
                  <a:sym typeface="Segoe UI" panose="020B0502040204020203"/>
                </a:endParaRPr>
              </a:p>
            </p:txBody>
          </p:sp>
          <p:sp>
            <p:nvSpPr>
              <p:cNvPr id="17" name="Rectangle 37"/>
              <p:cNvSpPr/>
              <p:nvPr/>
            </p:nvSpPr>
            <p:spPr>
              <a:xfrm rot="2162626">
                <a:off x="7238955" y="2151169"/>
                <a:ext cx="1117854" cy="729812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 defTabSz="66611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egoe UI" panose="020B0502040204020203"/>
                  </a:rPr>
                  <a:t>前端</a:t>
                </a:r>
                <a:endPara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goe UI" panose="020B0502040204020203"/>
                </a:endParaRPr>
              </a:p>
            </p:txBody>
          </p:sp>
          <p:sp>
            <p:nvSpPr>
              <p:cNvPr id="18" name="Rectangle 38"/>
              <p:cNvSpPr/>
              <p:nvPr/>
            </p:nvSpPr>
            <p:spPr>
              <a:xfrm rot="9194893">
                <a:off x="7094349" y="2947799"/>
                <a:ext cx="1117854" cy="729812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 defTabSz="66611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egoe UI" panose="020B0502040204020203"/>
                  </a:rPr>
                  <a:t>后端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goe UI" panose="020B0502040204020203"/>
                </a:endParaRPr>
              </a:p>
            </p:txBody>
          </p:sp>
          <p:sp>
            <p:nvSpPr>
              <p:cNvPr id="19" name="Rectangle 39"/>
              <p:cNvSpPr/>
              <p:nvPr/>
            </p:nvSpPr>
            <p:spPr>
              <a:xfrm rot="5809634">
                <a:off x="5781259" y="2424114"/>
                <a:ext cx="1790699" cy="416338"/>
              </a:xfrm>
              <a:prstGeom prst="rect">
                <a:avLst/>
              </a:prstGeom>
            </p:spPr>
            <p:txBody>
              <a:bodyPr wrap="none">
                <a:prstTxWarp prst="textArchDown">
                  <a:avLst>
                    <a:gd name="adj" fmla="val 21453044"/>
                  </a:avLst>
                </a:prstTxWarp>
                <a:spAutoFit/>
              </a:bodyPr>
              <a:lstStyle/>
              <a:p>
                <a:pPr algn="ctr" defTabSz="66611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egoe UI" panose="020B0502040204020203"/>
                  </a:rPr>
                  <a:t>数据库</a:t>
                </a:r>
                <a:endPara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goe UI" panose="020B0502040204020203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5977509" y="2488899"/>
              <a:ext cx="403416" cy="4034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1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385632" y="4284016"/>
              <a:ext cx="403416" cy="4034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3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367138" y="3638718"/>
              <a:ext cx="403416" cy="4034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2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97894" y="1174320"/>
            <a:ext cx="3878757" cy="1081106"/>
            <a:chOff x="6457548" y="1298962"/>
            <a:chExt cx="3878757" cy="1081106"/>
          </a:xfrm>
        </p:grpSpPr>
        <p:grpSp>
          <p:nvGrpSpPr>
            <p:cNvPr id="21" name="组合 20"/>
            <p:cNvGrpSpPr/>
            <p:nvPr/>
          </p:nvGrpSpPr>
          <p:grpSpPr>
            <a:xfrm>
              <a:off x="6457548" y="1298962"/>
              <a:ext cx="3878757" cy="1081106"/>
              <a:chOff x="6679705" y="1461491"/>
              <a:chExt cx="3878757" cy="1081106"/>
            </a:xfrm>
            <a:solidFill>
              <a:srgbClr val="E74C2E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6679705" y="1461491"/>
                <a:ext cx="3878757" cy="736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10800000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62"/>
            <p:cNvSpPr txBox="1"/>
            <p:nvPr/>
          </p:nvSpPr>
          <p:spPr>
            <a:xfrm>
              <a:off x="6468043" y="1351786"/>
              <a:ext cx="386826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bg1"/>
                  </a:solidFill>
                </a:rPr>
                <a:t>使用</a:t>
              </a:r>
              <a:r>
                <a:rPr lang="en-US" altLang="zh-CN" dirty="0">
                  <a:solidFill>
                    <a:schemeClr val="bg1"/>
                  </a:solidFill>
                </a:rPr>
                <a:t> Vue.js </a:t>
              </a:r>
              <a:r>
                <a:rPr lang="zh-CN" altLang="en-US" dirty="0">
                  <a:solidFill>
                    <a:schemeClr val="bg1"/>
                  </a:solidFill>
                </a:rPr>
                <a:t>框架构建。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37906" y="4546590"/>
            <a:ext cx="3868262" cy="1081105"/>
            <a:chOff x="7397560" y="4671232"/>
            <a:chExt cx="3868262" cy="1081105"/>
          </a:xfrm>
        </p:grpSpPr>
        <p:grpSp>
          <p:nvGrpSpPr>
            <p:cNvPr id="26" name="组合 25"/>
            <p:cNvGrpSpPr/>
            <p:nvPr/>
          </p:nvGrpSpPr>
          <p:grpSpPr>
            <a:xfrm flipV="1">
              <a:off x="7433162" y="4671232"/>
              <a:ext cx="3832659" cy="1081105"/>
              <a:chOff x="6679705" y="1461492"/>
              <a:chExt cx="3832659" cy="1081105"/>
            </a:xfrm>
            <a:solidFill>
              <a:srgbClr val="E74C2E"/>
            </a:solidFill>
          </p:grpSpPr>
          <p:sp>
            <p:nvSpPr>
              <p:cNvPr id="28" name="矩形 27"/>
              <p:cNvSpPr/>
              <p:nvPr/>
            </p:nvSpPr>
            <p:spPr>
              <a:xfrm>
                <a:off x="6679705" y="1461492"/>
                <a:ext cx="3832659" cy="736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0800000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63"/>
            <p:cNvSpPr txBox="1"/>
            <p:nvPr/>
          </p:nvSpPr>
          <p:spPr>
            <a:xfrm>
              <a:off x="7397560" y="5060999"/>
              <a:ext cx="386826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bg1"/>
                  </a:solidFill>
                </a:rPr>
                <a:t>使用</a:t>
              </a:r>
              <a:r>
                <a:rPr lang="en-US" altLang="zh-CN" dirty="0">
                  <a:solidFill>
                    <a:schemeClr val="bg1"/>
                  </a:solidFill>
                </a:rPr>
                <a:t> Java 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 Spring Boot </a:t>
              </a:r>
              <a:r>
                <a:rPr lang="zh-CN" altLang="en-US" dirty="0">
                  <a:solidFill>
                    <a:schemeClr val="bg1"/>
                  </a:solidFill>
                </a:rPr>
                <a:t>框架</a:t>
              </a:r>
              <a:r>
                <a:rPr lang="zh-CN" altLang="en-US" dirty="0">
                  <a:solidFill>
                    <a:schemeClr val="bg1"/>
                  </a:solidFill>
                </a:rPr>
                <a:t>共同构建。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7252" y="3842439"/>
            <a:ext cx="4195819" cy="736345"/>
            <a:chOff x="956906" y="3967081"/>
            <a:chExt cx="4195819" cy="736345"/>
          </a:xfrm>
        </p:grpSpPr>
        <p:grpSp>
          <p:nvGrpSpPr>
            <p:cNvPr id="31" name="组合 30"/>
            <p:cNvGrpSpPr/>
            <p:nvPr/>
          </p:nvGrpSpPr>
          <p:grpSpPr>
            <a:xfrm flipH="1" flipV="1">
              <a:off x="956906" y="3967081"/>
              <a:ext cx="4195819" cy="736345"/>
              <a:chOff x="6409394" y="1542827"/>
              <a:chExt cx="4195819" cy="736345"/>
            </a:xfrm>
            <a:solidFill>
              <a:srgbClr val="E74C2E"/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6849757" y="1542827"/>
                <a:ext cx="3755456" cy="736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 flipV="1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64"/>
            <p:cNvSpPr txBox="1"/>
            <p:nvPr/>
          </p:nvSpPr>
          <p:spPr>
            <a:xfrm>
              <a:off x="959737" y="4023879"/>
              <a:ext cx="386826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bg1"/>
                  </a:solidFill>
                </a:rPr>
                <a:t>使用</a:t>
              </a:r>
              <a:r>
                <a:rPr lang="en-US" altLang="zh-CN" dirty="0">
                  <a:solidFill>
                    <a:schemeClr val="bg1"/>
                  </a:solidFill>
                </a:rPr>
                <a:t> SQL </a:t>
              </a:r>
              <a:r>
                <a:rPr lang="zh-CN" altLang="en-US" dirty="0">
                  <a:solidFill>
                    <a:schemeClr val="bg1"/>
                  </a:solidFill>
                </a:rPr>
                <a:t>数据库，并提供了</a:t>
              </a:r>
              <a:r>
                <a:rPr lang="en-US" altLang="zh-CN" dirty="0">
                  <a:solidFill>
                    <a:schemeClr val="bg1"/>
                  </a:solidFill>
                </a:rPr>
                <a:t> SQL </a:t>
              </a:r>
              <a:r>
                <a:rPr lang="zh-CN" altLang="en-US" dirty="0">
                  <a:solidFill>
                    <a:schemeClr val="bg1"/>
                  </a:solidFill>
                </a:rPr>
                <a:t>文件。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890601" y="1975020"/>
            <a:ext cx="3777744" cy="505460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12839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项目分为前端和后端两个主要部分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37" name="椭圆 36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40" name="椭圆 3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1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4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2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1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4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2" presetClass="entr" presetSubtype="2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713"/>
            <a:chOff x="0" y="543361"/>
            <a:chExt cx="3370216" cy="49371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73529" y="576699"/>
              <a:ext cx="283318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839470" y="1847850"/>
            <a:ext cx="2823210" cy="360045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8" tIns="45709" rIns="91418" bIns="45709" anchor="ctr"/>
          <a:p>
            <a:pPr marL="0" marR="0" lvl="2" indent="-36957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1030605" y="2029460"/>
            <a:ext cx="2475230" cy="310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noAutofit/>
          </a:bodyPr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这位成员主要负责项目的后端基础框架搭建、安全体系和核心权限模块的实现。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她的工作是整个项目能够稳定、安全运行的基石。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030605" y="1376045"/>
            <a:ext cx="2089785" cy="49784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8" tIns="45709" rIns="91418" bIns="45709" anchor="ctr"/>
          <a:p>
            <a:pPr marL="0" marR="0" lvl="0" indent="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负责人：张梓轩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26255" y="223520"/>
            <a:ext cx="3682365" cy="3115310"/>
            <a:chOff x="2482632" y="711602"/>
            <a:chExt cx="5096603" cy="2590139"/>
          </a:xfrm>
          <a:solidFill>
            <a:srgbClr val="002060"/>
          </a:solidFill>
        </p:grpSpPr>
        <p:sp>
          <p:nvSpPr>
            <p:cNvPr id="28" name="矩形 27"/>
            <p:cNvSpPr/>
            <p:nvPr/>
          </p:nvSpPr>
          <p:spPr>
            <a:xfrm>
              <a:off x="2482632" y="711602"/>
              <a:ext cx="5096603" cy="25901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2639951" y="847813"/>
              <a:ext cx="4781965" cy="1837277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p>
              <a:r>
                <a:rPr lang="zh-CN" altLang="en-US" b="1" u="sng" dirty="0">
                  <a:solidFill>
                    <a:schemeClr val="bg1"/>
                  </a:solidFill>
                </a:rPr>
                <a:t>项目初始化与架构设计：</a:t>
              </a:r>
              <a:endParaRPr lang="zh-CN" altLang="en-US" b="1" u="sng" dirty="0">
                <a:solidFill>
                  <a:schemeClr val="bg1"/>
                </a:solidFill>
              </a:endParaRPr>
            </a:p>
            <a:p>
              <a:endParaRPr lang="en-US" altLang="zh-CN" b="1" u="sng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搭建</a:t>
              </a:r>
              <a:r>
                <a:rPr lang="en-US" altLang="zh-CN" dirty="0">
                  <a:solidFill>
                    <a:schemeClr val="bg1"/>
                  </a:solidFill>
                </a:rPr>
                <a:t>Spring Boot</a:t>
              </a:r>
              <a:r>
                <a:rPr lang="zh-CN" altLang="en-US" dirty="0">
                  <a:solidFill>
                    <a:schemeClr val="bg1"/>
                  </a:solidFill>
                </a:rPr>
                <a:t>项目，配置</a:t>
              </a:r>
              <a:r>
                <a:rPr lang="en-US" altLang="zh-CN" dirty="0">
                  <a:solidFill>
                    <a:schemeClr val="bg1"/>
                  </a:solidFill>
                </a:rPr>
                <a:t>pom.xml</a:t>
              </a:r>
              <a:r>
                <a:rPr lang="zh-CN" altLang="en-US" dirty="0">
                  <a:solidFill>
                    <a:schemeClr val="bg1"/>
                  </a:solidFill>
                </a:rPr>
                <a:t>，引入所有必要的依赖。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设计</a:t>
              </a:r>
              <a:r>
                <a:rPr lang="en-US" altLang="zh-CN" dirty="0">
                  <a:solidFill>
                    <a:schemeClr val="bg1"/>
                  </a:solidFill>
                </a:rPr>
                <a:t>Controller-Service-Mapper</a:t>
              </a:r>
              <a:r>
                <a:rPr lang="zh-CN" altLang="en-US" dirty="0">
                  <a:solidFill>
                    <a:schemeClr val="bg1"/>
                  </a:solidFill>
                </a:rPr>
                <a:t>的三层架构模式。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定义全局统一的返回结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果</a:t>
              </a:r>
              <a:r>
                <a:rPr lang="en-US" altLang="zh-CN" dirty="0">
                  <a:solidFill>
                    <a:schemeClr val="bg1"/>
                  </a:solidFill>
                </a:rPr>
                <a:t>Result.java</a:t>
              </a:r>
              <a:r>
                <a:rPr lang="zh-CN" altLang="en-US" dirty="0">
                  <a:solidFill>
                    <a:schemeClr val="bg1"/>
                  </a:solidFill>
                </a:rPr>
                <a:t>和全局异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常处理机制。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26255" y="3515360"/>
            <a:ext cx="7536815" cy="2632710"/>
            <a:chOff x="2482632" y="711602"/>
            <a:chExt cx="10431381" cy="3186198"/>
          </a:xfrm>
          <a:solidFill>
            <a:srgbClr val="002060"/>
          </a:solidFill>
        </p:grpSpPr>
        <p:sp>
          <p:nvSpPr>
            <p:cNvPr id="9" name="矩形 8"/>
            <p:cNvSpPr/>
            <p:nvPr/>
          </p:nvSpPr>
          <p:spPr>
            <a:xfrm>
              <a:off x="2482632" y="711602"/>
              <a:ext cx="10431381" cy="3186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0" name="文本框 32"/>
            <p:cNvSpPr txBox="1"/>
            <p:nvPr/>
          </p:nvSpPr>
          <p:spPr>
            <a:xfrm>
              <a:off x="2639951" y="846780"/>
              <a:ext cx="3187684" cy="2797560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p>
              <a:r>
                <a:rPr lang="zh-CN" altLang="en-US" b="1" u="sng" dirty="0">
                  <a:solidFill>
                    <a:schemeClr val="bg1"/>
                  </a:solidFill>
                </a:rPr>
                <a:t>权限控制系统</a:t>
              </a:r>
              <a:r>
                <a:rPr lang="en-US" altLang="zh-CN" b="1" u="sng" dirty="0">
                  <a:solidFill>
                    <a:schemeClr val="bg1"/>
                  </a:solidFill>
                </a:rPr>
                <a:t> (RBAC):</a:t>
              </a:r>
              <a:endParaRPr lang="en-US" altLang="zh-CN" b="1" u="sng" dirty="0">
                <a:solidFill>
                  <a:schemeClr val="bg1"/>
                </a:solidFill>
              </a:endParaRPr>
            </a:p>
            <a:p>
              <a:endParaRPr lang="en-US" altLang="zh-CN" b="1" u="sng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设计并实现用户</a:t>
              </a:r>
              <a:r>
                <a:rPr lang="en-US" altLang="zh-CN" dirty="0">
                  <a:solidFill>
                    <a:schemeClr val="bg1"/>
                  </a:solidFill>
                </a:rPr>
                <a:t>-</a:t>
              </a:r>
              <a:r>
                <a:rPr lang="zh-CN" altLang="en-US" dirty="0">
                  <a:solidFill>
                    <a:schemeClr val="bg1"/>
                  </a:solidFill>
                </a:rPr>
                <a:t>角色</a:t>
              </a:r>
              <a:r>
                <a:rPr lang="en-US" altLang="zh-CN" dirty="0">
                  <a:solidFill>
                    <a:schemeClr val="bg1"/>
                  </a:solidFill>
                </a:rPr>
                <a:t>-</a:t>
              </a:r>
              <a:r>
                <a:rPr lang="zh-CN" altLang="en-US" dirty="0">
                  <a:solidFill>
                    <a:schemeClr val="bg1"/>
                  </a:solidFill>
                </a:rPr>
                <a:t>权限</a:t>
              </a:r>
              <a:r>
                <a:rPr lang="en-US" altLang="zh-CN" dirty="0">
                  <a:solidFill>
                    <a:schemeClr val="bg1"/>
                  </a:solidFill>
                </a:rPr>
                <a:t>(User-Role-Permission)</a:t>
              </a:r>
              <a:r>
                <a:rPr lang="zh-CN" altLang="en-US" dirty="0">
                  <a:solidFill>
                    <a:schemeClr val="bg1"/>
                  </a:solidFill>
                </a:rPr>
                <a:t>的数据库模型。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81340" y="227330"/>
            <a:ext cx="3682365" cy="3112135"/>
            <a:chOff x="2482632" y="711602"/>
            <a:chExt cx="5096603" cy="3186198"/>
          </a:xfrm>
          <a:solidFill>
            <a:srgbClr val="002060"/>
          </a:solidFill>
        </p:grpSpPr>
        <p:sp>
          <p:nvSpPr>
            <p:cNvPr id="12" name="矩形 11"/>
            <p:cNvSpPr/>
            <p:nvPr/>
          </p:nvSpPr>
          <p:spPr>
            <a:xfrm>
              <a:off x="2482632" y="711602"/>
              <a:ext cx="5096603" cy="3186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3" name="文本框 32"/>
            <p:cNvSpPr txBox="1"/>
            <p:nvPr/>
          </p:nvSpPr>
          <p:spPr>
            <a:xfrm>
              <a:off x="2639951" y="846758"/>
              <a:ext cx="4781965" cy="1837277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p>
              <a:r>
                <a:rPr lang="zh-CN" altLang="en-US" b="1" u="sng" dirty="0">
                  <a:solidFill>
                    <a:schemeClr val="bg1"/>
                  </a:solidFill>
                </a:rPr>
                <a:t>安全与认证体系</a:t>
              </a:r>
              <a:r>
                <a:rPr lang="en-US" altLang="zh-CN" b="1" u="sng" dirty="0">
                  <a:solidFill>
                    <a:schemeClr val="bg1"/>
                  </a:solidFill>
                </a:rPr>
                <a:t>:  </a:t>
              </a:r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负责</a:t>
              </a:r>
              <a:r>
                <a:rPr lang="en-US" altLang="zh-CN" dirty="0">
                  <a:solidFill>
                    <a:schemeClr val="bg1"/>
                  </a:solidFill>
                </a:rPr>
                <a:t>UserController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UserService</a:t>
              </a:r>
              <a:r>
                <a:rPr lang="zh-CN" altLang="en-US" dirty="0">
                  <a:solidFill>
                    <a:schemeClr val="bg1"/>
                  </a:solidFill>
                </a:rPr>
                <a:t>中的用户登录</a:t>
              </a:r>
              <a:r>
                <a:rPr lang="en-US" dirty="0">
                  <a:solidFill>
                    <a:schemeClr val="bg1"/>
                  </a:solidFill>
                </a:rPr>
                <a:t>&amp;</a:t>
              </a:r>
              <a:r>
                <a:rPr lang="zh-CN" altLang="en-US" dirty="0">
                  <a:solidFill>
                    <a:schemeClr val="bg1"/>
                  </a:solidFill>
                </a:rPr>
                <a:t>注册核心逻辑。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设计并实现基于</a:t>
              </a:r>
              <a:r>
                <a:rPr lang="en-US" altLang="zh-CN" dirty="0">
                  <a:solidFill>
                    <a:schemeClr val="bg1"/>
                  </a:solidFill>
                </a:rPr>
                <a:t>JWT</a:t>
              </a:r>
              <a:r>
                <a:rPr lang="zh-CN" altLang="en-US" dirty="0">
                  <a:solidFill>
                    <a:schemeClr val="bg1"/>
                  </a:solidFill>
                </a:rPr>
                <a:t>的认证机制，编写</a:t>
              </a:r>
              <a:r>
                <a:rPr lang="en-US" altLang="zh-CN" dirty="0">
                  <a:solidFill>
                    <a:schemeClr val="bg1"/>
                  </a:solidFill>
                </a:rPr>
                <a:t>AuthInterceptor</a:t>
              </a:r>
              <a:r>
                <a:rPr lang="zh-CN" altLang="en-US" dirty="0">
                  <a:solidFill>
                    <a:schemeClr val="bg1"/>
                  </a:solidFill>
                </a:rPr>
                <a:t>拦截器，对</a:t>
              </a:r>
              <a:r>
                <a:rPr lang="en-US" altLang="zh-CN" dirty="0">
                  <a:solidFill>
                    <a:schemeClr val="bg1"/>
                  </a:solidFill>
                </a:rPr>
                <a:t> API</a:t>
              </a:r>
              <a:r>
                <a:rPr lang="zh-CN" altLang="en-US" dirty="0">
                  <a:solidFill>
                    <a:schemeClr val="bg1"/>
                  </a:solidFill>
                </a:rPr>
                <a:t>请求进行</a:t>
              </a:r>
              <a:r>
                <a:rPr lang="en-US" altLang="zh-CN" dirty="0">
                  <a:solidFill>
                    <a:schemeClr val="bg1"/>
                  </a:solidFill>
                </a:rPr>
                <a:t>token</a:t>
              </a:r>
              <a:r>
                <a:rPr lang="zh-CN" altLang="en-US" dirty="0">
                  <a:solidFill>
                    <a:schemeClr val="bg1"/>
                  </a:solidFill>
                </a:rPr>
                <a:t>验证。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1180" y="2506345"/>
            <a:ext cx="472821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43361"/>
            <a:ext cx="3370217" cy="493479"/>
            <a:chOff x="0" y="543361"/>
            <a:chExt cx="3370217" cy="493479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3"/>
            <p:cNvSpPr txBox="1"/>
            <p:nvPr/>
          </p:nvSpPr>
          <p:spPr>
            <a:xfrm>
              <a:off x="508001" y="548759"/>
              <a:ext cx="286221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1"/>
            </p:custDataLst>
          </p:nvPr>
        </p:nvGrpSpPr>
        <p:grpSpPr>
          <a:xfrm>
            <a:off x="3338195" y="1281430"/>
            <a:ext cx="8512175" cy="1463040"/>
            <a:chOff x="1865367" y="1223553"/>
            <a:chExt cx="9004661" cy="1463040"/>
          </a:xfrm>
        </p:grpSpPr>
        <p:sp>
          <p:nvSpPr>
            <p:cNvPr id="42" name="矩形 41"/>
            <p:cNvSpPr/>
            <p:nvPr>
              <p:custDataLst>
                <p:tags r:id="rId2"/>
              </p:custDataLst>
            </p:nvPr>
          </p:nvSpPr>
          <p:spPr>
            <a:xfrm>
              <a:off x="1995994" y="1223553"/>
              <a:ext cx="8874034" cy="1463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65367" y="2007324"/>
              <a:ext cx="2403566" cy="527725"/>
              <a:chOff x="1497875" y="2001592"/>
              <a:chExt cx="2403566" cy="381059"/>
            </a:xfrm>
            <a:solidFill>
              <a:srgbClr val="E74C2E"/>
            </a:solidFill>
          </p:grpSpPr>
          <p:grpSp>
            <p:nvGrpSpPr>
              <p:cNvPr id="48" name="组合 47"/>
              <p:cNvGrpSpPr/>
              <p:nvPr/>
            </p:nvGrpSpPr>
            <p:grpSpPr>
              <a:xfrm>
                <a:off x="1497875" y="2067429"/>
                <a:ext cx="2403566" cy="315222"/>
                <a:chOff x="0" y="296091"/>
                <a:chExt cx="3187337" cy="418012"/>
              </a:xfrm>
              <a:grpFill/>
            </p:grpSpPr>
            <p:sp>
              <p:nvSpPr>
                <p:cNvPr id="50" name="矩形 49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0" y="296091"/>
                  <a:ext cx="2979937" cy="41801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直角三角形 5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979937" y="296091"/>
                  <a:ext cx="207400" cy="418012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" name="直角三角形 48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1497875" y="2001592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4" name="直接连接符 43"/>
            <p:cNvCxnSpPr/>
            <p:nvPr>
              <p:custDataLst>
                <p:tags r:id="rId6"/>
              </p:custDataLst>
            </p:nvPr>
          </p:nvCxnSpPr>
          <p:spPr>
            <a:xfrm>
              <a:off x="8688531" y="1223553"/>
              <a:ext cx="0" cy="1463039"/>
            </a:xfrm>
            <a:prstGeom prst="line">
              <a:avLst/>
            </a:prstGeom>
            <a:ln w="12700">
              <a:solidFill>
                <a:srgbClr val="FCF8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66"/>
            <p:cNvSpPr txBox="1"/>
            <p:nvPr>
              <p:custDataLst>
                <p:tags r:id="rId7"/>
              </p:custDataLst>
            </p:nvPr>
          </p:nvSpPr>
          <p:spPr>
            <a:xfrm>
              <a:off x="1898282" y="2151288"/>
              <a:ext cx="216568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前端项目搭建与配置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>
              <p:custDataLst>
                <p:tags r:id="rId8"/>
              </p:custDataLst>
            </p:nvPr>
          </p:nvSpPr>
          <p:spPr>
            <a:xfrm>
              <a:off x="9056147" y="1779582"/>
              <a:ext cx="1446265" cy="457200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74"/>
            <p:cNvSpPr txBox="1"/>
            <p:nvPr>
              <p:custDataLst>
                <p:tags r:id="rId9"/>
              </p:custDataLst>
            </p:nvPr>
          </p:nvSpPr>
          <p:spPr>
            <a:xfrm>
              <a:off x="4347442" y="1262923"/>
              <a:ext cx="4260169" cy="13747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128397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 CLI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初始化前端项目，管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package.json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中的依赖。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28397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vue.config.js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（如代理服务器）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babel.config.js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10"/>
            </p:custDataLst>
          </p:nvPr>
        </p:nvGrpSpPr>
        <p:grpSpPr>
          <a:xfrm>
            <a:off x="3338195" y="2839440"/>
            <a:ext cx="8512175" cy="1524915"/>
            <a:chOff x="1865367" y="2781473"/>
            <a:chExt cx="9004661" cy="1524915"/>
          </a:xfrm>
        </p:grpSpPr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1995994" y="2843348"/>
              <a:ext cx="8874034" cy="1463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865367" y="3627119"/>
              <a:ext cx="2403566" cy="527725"/>
              <a:chOff x="1497875" y="2001592"/>
              <a:chExt cx="2403566" cy="381059"/>
            </a:xfrm>
            <a:solidFill>
              <a:srgbClr val="E74C2E"/>
            </a:solidFill>
          </p:grpSpPr>
          <p:grpSp>
            <p:nvGrpSpPr>
              <p:cNvPr id="59" name="组合 58"/>
              <p:cNvGrpSpPr/>
              <p:nvPr/>
            </p:nvGrpSpPr>
            <p:grpSpPr>
              <a:xfrm>
                <a:off x="1497875" y="2067429"/>
                <a:ext cx="2403566" cy="315222"/>
                <a:chOff x="0" y="296091"/>
                <a:chExt cx="3187337" cy="418012"/>
              </a:xfrm>
              <a:grpFill/>
            </p:grpSpPr>
            <p:sp>
              <p:nvSpPr>
                <p:cNvPr id="61" name="矩形 60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0" y="296091"/>
                  <a:ext cx="2979937" cy="41801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直角三角形 6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979937" y="296091"/>
                  <a:ext cx="207400" cy="418012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60" name="直角三角形 59"/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1497875" y="2001592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>
              <p:custDataLst>
                <p:tags r:id="rId15"/>
              </p:custDataLst>
            </p:nvPr>
          </p:nvCxnSpPr>
          <p:spPr>
            <a:xfrm>
              <a:off x="8688531" y="2843348"/>
              <a:ext cx="0" cy="1463039"/>
            </a:xfrm>
            <a:prstGeom prst="line">
              <a:avLst/>
            </a:prstGeom>
            <a:ln w="12700">
              <a:solidFill>
                <a:srgbClr val="FCF8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67"/>
            <p:cNvSpPr txBox="1"/>
            <p:nvPr>
              <p:custDataLst>
                <p:tags r:id="rId16"/>
              </p:custDataLst>
            </p:nvPr>
          </p:nvSpPr>
          <p:spPr>
            <a:xfrm>
              <a:off x="1968143" y="3767273"/>
              <a:ext cx="214486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用户界面与组件开发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>
              <p:custDataLst>
                <p:tags r:id="rId17"/>
              </p:custDataLst>
            </p:nvPr>
          </p:nvSpPr>
          <p:spPr>
            <a:xfrm>
              <a:off x="9056147" y="3346267"/>
              <a:ext cx="1446265" cy="457200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75"/>
            <p:cNvSpPr txBox="1"/>
            <p:nvPr>
              <p:custDataLst>
                <p:tags r:id="rId18"/>
              </p:custDataLst>
            </p:nvPr>
          </p:nvSpPr>
          <p:spPr>
            <a:xfrm>
              <a:off x="4513491" y="2781473"/>
              <a:ext cx="3871283" cy="1430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8397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负责所有views/front目录下用户界面的开发，包括首页(home.vue)、商品详情(goods.vue)、订单(order.vue) 和个人中心 (person.vue）等。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19"/>
            </p:custDataLst>
          </p:nvPr>
        </p:nvGrpSpPr>
        <p:grpSpPr>
          <a:xfrm>
            <a:off x="3338195" y="4521200"/>
            <a:ext cx="8512175" cy="1463040"/>
            <a:chOff x="1865367" y="4463142"/>
            <a:chExt cx="9004661" cy="1463040"/>
          </a:xfrm>
        </p:grpSpPr>
        <p:sp>
          <p:nvSpPr>
            <p:cNvPr id="64" name="矩形 63"/>
            <p:cNvSpPr/>
            <p:nvPr>
              <p:custDataLst>
                <p:tags r:id="rId20"/>
              </p:custDataLst>
            </p:nvPr>
          </p:nvSpPr>
          <p:spPr>
            <a:xfrm>
              <a:off x="1995994" y="4463142"/>
              <a:ext cx="8874034" cy="1463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865367" y="5246913"/>
              <a:ext cx="2403566" cy="527725"/>
              <a:chOff x="1497875" y="2001592"/>
              <a:chExt cx="2403566" cy="381059"/>
            </a:xfrm>
            <a:solidFill>
              <a:srgbClr val="E74C2E"/>
            </a:solidFill>
          </p:grpSpPr>
          <p:grpSp>
            <p:nvGrpSpPr>
              <p:cNvPr id="70" name="组合 69"/>
              <p:cNvGrpSpPr/>
              <p:nvPr/>
            </p:nvGrpSpPr>
            <p:grpSpPr>
              <a:xfrm>
                <a:off x="1497875" y="2067429"/>
                <a:ext cx="2403566" cy="315222"/>
                <a:chOff x="0" y="296091"/>
                <a:chExt cx="3187337" cy="418012"/>
              </a:xfrm>
              <a:grpFill/>
            </p:grpSpPr>
            <p:sp>
              <p:nvSpPr>
                <p:cNvPr id="72" name="矩形 71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0" y="296091"/>
                  <a:ext cx="2979937" cy="41801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直角三角形 72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2979937" y="296091"/>
                  <a:ext cx="207400" cy="418012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直角三角形 70"/>
              <p:cNvSpPr/>
              <p:nvPr>
                <p:custDataLst>
                  <p:tags r:id="rId23"/>
                </p:custDataLst>
              </p:nvPr>
            </p:nvSpPr>
            <p:spPr>
              <a:xfrm flipH="1">
                <a:off x="1497875" y="2001592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6" name="直接连接符 65"/>
            <p:cNvCxnSpPr/>
            <p:nvPr>
              <p:custDataLst>
                <p:tags r:id="rId24"/>
              </p:custDataLst>
            </p:nvPr>
          </p:nvCxnSpPr>
          <p:spPr>
            <a:xfrm>
              <a:off x="8688531" y="4463142"/>
              <a:ext cx="0" cy="1463039"/>
            </a:xfrm>
            <a:prstGeom prst="line">
              <a:avLst/>
            </a:prstGeom>
            <a:ln w="12700">
              <a:solidFill>
                <a:srgbClr val="FCF8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8"/>
            <p:cNvSpPr txBox="1"/>
            <p:nvPr>
              <p:custDataLst>
                <p:tags r:id="rId25"/>
              </p:custDataLst>
            </p:nvPr>
          </p:nvSpPr>
          <p:spPr>
            <a:xfrm>
              <a:off x="1988602" y="5383175"/>
              <a:ext cx="1756539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对接与交互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圆角矩形 67"/>
            <p:cNvSpPr/>
            <p:nvPr>
              <p:custDataLst>
                <p:tags r:id="rId26"/>
              </p:custDataLst>
            </p:nvPr>
          </p:nvSpPr>
          <p:spPr>
            <a:xfrm>
              <a:off x="9056147" y="4966061"/>
              <a:ext cx="1446265" cy="457200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76"/>
            <p:cNvSpPr txBox="1"/>
            <p:nvPr>
              <p:custDataLst>
                <p:tags r:id="rId27"/>
              </p:custDataLst>
            </p:nvPr>
          </p:nvSpPr>
          <p:spPr>
            <a:xfrm>
              <a:off x="4464997" y="4534897"/>
              <a:ext cx="3871232" cy="13512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defTabSz="1283970" eaLnBrk="0" fontAlgn="base" hangingPunct="0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配置axios实例：包括请求拦截器（自动添加 JWT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和响应拦截器。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83970" eaLnBrk="0" fontAlgn="base" hangingPunct="0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将所有前端视图与后端提供的API进行联调，实现数据的动态加载和提交。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28397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75" name="椭圆 7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右箭头 75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78" name="椭圆 77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右箭头 78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292735" y="2029460"/>
            <a:ext cx="2823210" cy="360045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8" tIns="45709" rIns="91418" bIns="45709" anchor="ctr"/>
          <a:p>
            <a:pPr marL="0" marR="0" lvl="2" indent="-36957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483870" y="2211070"/>
            <a:ext cx="2475230" cy="310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noAutofit/>
          </a:bodyPr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这位成员是用户体验的打造者，专注于所有前端页面的开发。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负责交互逻辑的实现以及与后端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API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的数据对接。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83870" y="1557655"/>
            <a:ext cx="2272665" cy="49784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8" tIns="45709" rIns="91418" bIns="45709" anchor="ctr"/>
          <a:p>
            <a:pPr marL="0" marR="0" lvl="0" indent="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负责人：钟君思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佳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101465" y="227330"/>
            <a:ext cx="7164070" cy="897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675" decel="100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" accel="100000" fill="hold">
                                              <p:stCondLst>
                                                <p:cond delay="675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675" decel="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" accel="100000" fill="hold">
                                              <p:stCondLst>
                                                <p:cond delay="675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3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675" decel="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" accel="100000" fill="hold">
                                              <p:stCondLst>
                                                <p:cond delay="675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675" decel="100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" accel="100000" fill="hold">
                                              <p:stCondLst>
                                                <p:cond delay="675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675" decel="100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" accel="100000" fill="hold">
                                              <p:stCondLst>
                                                <p:cond delay="675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3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675" decel="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" accel="100000" fill="hold">
                                              <p:stCondLst>
                                                <p:cond delay="675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平行四边形 6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88" y="543456"/>
            <a:ext cx="2835000" cy="256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平行四边形 6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21" y="543456"/>
            <a:ext cx="2835000" cy="256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543361"/>
            <a:ext cx="3752487" cy="507683"/>
            <a:chOff x="0" y="543361"/>
            <a:chExt cx="3752487" cy="507683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3"/>
            <p:cNvSpPr txBox="1"/>
            <p:nvPr/>
          </p:nvSpPr>
          <p:spPr>
            <a:xfrm>
              <a:off x="483871" y="590669"/>
              <a:ext cx="326861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平行四边形 6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97" y="543456"/>
            <a:ext cx="2835000" cy="256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111" descr="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041775" y="2198370"/>
            <a:ext cx="2136775" cy="13068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126" tIns="38562" rIns="77126" bIns="38562">
            <a:spAutoFit/>
          </a:bodyPr>
          <a:lstStyle/>
          <a:p>
            <a:pPr defTabSz="770255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开发商品管理模块（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GoodsController, GoodsService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70255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包括商品的数量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管理、分类管理等。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39495" y="973937"/>
            <a:ext cx="1708611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126" tIns="38562" rIns="77126" bIns="38562">
            <a:spAutoFit/>
          </a:bodyPr>
          <a:lstStyle>
            <a:lvl1pPr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3575" indent="-2559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1080" indent="-2051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8750" indent="-2051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37055" indent="-2051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942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514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86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58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核心电商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59962" y="1053312"/>
            <a:ext cx="1706708" cy="35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126" tIns="38562" rIns="77126" bIns="38562">
            <a:spAutoFit/>
          </a:bodyPr>
          <a:lstStyle>
            <a:lvl1pPr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3575" indent="-2559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1080" indent="-2051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8750" indent="-2051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37055" indent="-2051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942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514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86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58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778582" y="1053312"/>
            <a:ext cx="1706710" cy="35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126" tIns="38562" rIns="77126" bIns="38562">
            <a:spAutoFit/>
          </a:bodyPr>
          <a:lstStyle>
            <a:lvl1pPr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3575" indent="-2559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1080" indent="-2051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8750" indent="-2051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37055" indent="-205105" defTabSz="815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942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514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86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65855" indent="-205105" algn="ctr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292735" y="2029460"/>
            <a:ext cx="2823210" cy="360045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8" tIns="45709" rIns="91418" bIns="45709" anchor="ctr"/>
          <a:p>
            <a:pPr marL="0" marR="0" lvl="2" indent="-36957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1"/>
          <p:cNvSpPr txBox="1">
            <a:spLocks noChangeArrowheads="1"/>
          </p:cNvSpPr>
          <p:nvPr/>
        </p:nvSpPr>
        <p:spPr bwMode="auto">
          <a:xfrm>
            <a:off x="483870" y="2211070"/>
            <a:ext cx="2475230" cy="310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noAutofit/>
          </a:bodyPr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这位成员负责实现项目中除核心认证权限外的所有具体业务功能。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同时开发后台管理系统，是项目功能的主要贡献者。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397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83870" y="1557655"/>
            <a:ext cx="2035175" cy="49784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8" tIns="45709" rIns="91418" bIns="45709" anchor="ctr"/>
          <a:p>
            <a:pPr marL="0" marR="0" lvl="0" indent="0" algn="ctr" defTabSz="128397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负责人：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刘彦汝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1" descr="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18275" y="2198370"/>
            <a:ext cx="2136775" cy="179959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126" tIns="38562" rIns="77126" bIns="38562">
            <a:spAutoFit/>
          </a:bodyPr>
          <a:p>
            <a:pPr defTabSz="770255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创建和维护公共组件，如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LogisticsMap.vue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（物流地图）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70255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创建动态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搜索组件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search.vue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用于快速检索商品。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70255"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11" descr="2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9170035" y="2198370"/>
            <a:ext cx="2136775" cy="2045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126" tIns="38562" rIns="77126" bIns="38562">
            <a:spAutoFit/>
          </a:bodyPr>
          <a:lstStyle/>
          <a:p>
            <a:pPr defTabSz="770255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开发订单处理模块（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OrderController, OrderService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），实现创建订单、查询订单、发货等复杂业务，并使用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@Transactional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保证数据一致性。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2215" y="4765675"/>
            <a:ext cx="7484110" cy="9702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9375" y="4244340"/>
            <a:ext cx="1941195" cy="415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8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9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399"/>
                                </p:stCondLst>
                                <p:childTnLst>
                                  <p:par>
                                    <p:cTn id="3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7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8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4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5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699"/>
                                </p:stCondLst>
                                <p:childTnLst>
                                  <p:par>
                                    <p:cTn id="49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7" grpId="0"/>
          <p:bldP spid="29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8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9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399"/>
                                </p:stCondLst>
                                <p:childTnLst>
                                  <p:par>
                                    <p:cTn id="3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7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8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4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5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699"/>
                                </p:stCondLst>
                                <p:childTnLst>
                                  <p:par>
                                    <p:cTn id="49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7" grpId="0"/>
          <p:bldP spid="29" grpId="0"/>
          <p:bldP spid="3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1126490"/>
            <a:ext cx="4515485" cy="2459990"/>
          </a:xfrm>
          <a:prstGeom prst="rect">
            <a:avLst/>
          </a:prstGeom>
        </p:spPr>
      </p:pic>
      <p:sp>
        <p:nvSpPr>
          <p:cNvPr id="4" name="单圆角矩形 3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单圆角矩形 4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7962" y="2971235"/>
            <a:ext cx="2191364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347130" y="5029201"/>
            <a:ext cx="1255597" cy="976414"/>
            <a:chOff x="10318555" y="4914901"/>
            <a:chExt cx="1255597" cy="976414"/>
          </a:xfrm>
        </p:grpSpPr>
        <p:sp>
          <p:nvSpPr>
            <p:cNvPr id="8" name="椭圆 7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6973" y="4969295"/>
              <a:ext cx="1047179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7962" y="3508394"/>
            <a:ext cx="2191364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83090" y="4247871"/>
            <a:ext cx="3203249" cy="2125488"/>
            <a:chOff x="480120" y="4242235"/>
            <a:chExt cx="2459290" cy="163184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20" y="4242235"/>
              <a:ext cx="1793776" cy="13453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48046" y="5449445"/>
              <a:ext cx="2191364" cy="424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5" grpId="1" bldLvl="0" animBg="1"/>
          <p:bldP spid="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5" grpId="1" bldLvl="0" animBg="1"/>
          <p:bldP spid="6" grpId="0"/>
          <p:bldP spid="1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7" cy="507683"/>
            <a:chOff x="0" y="543361"/>
            <a:chExt cx="3370217" cy="50768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292101" y="590669"/>
              <a:ext cx="307811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平行四边形 43"/>
          <p:cNvSpPr/>
          <p:nvPr>
            <p:custDataLst>
              <p:tags r:id="rId1"/>
            </p:custDataLst>
          </p:nvPr>
        </p:nvSpPr>
        <p:spPr>
          <a:xfrm rot="16200000">
            <a:off x="8701405" y="-1115695"/>
            <a:ext cx="462915" cy="5231765"/>
          </a:xfrm>
          <a:prstGeom prst="parallelogram">
            <a:avLst>
              <a:gd name="adj" fmla="val 0"/>
            </a:avLst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平行四边形 46"/>
          <p:cNvSpPr/>
          <p:nvPr>
            <p:custDataLst>
              <p:tags r:id="rId2"/>
            </p:custDataLst>
          </p:nvPr>
        </p:nvSpPr>
        <p:spPr>
          <a:xfrm rot="16200000">
            <a:off x="3257260" y="-404192"/>
            <a:ext cx="462918" cy="3848426"/>
          </a:xfrm>
          <a:prstGeom prst="parallelogram">
            <a:avLst>
              <a:gd name="adj" fmla="val 0"/>
            </a:avLst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>
            <p:custDataLst>
              <p:tags r:id="rId3"/>
            </p:custDataLst>
          </p:nvPr>
        </p:nvGrpSpPr>
        <p:grpSpPr>
          <a:xfrm>
            <a:off x="5297085" y="890669"/>
            <a:ext cx="1159587" cy="3524104"/>
            <a:chOff x="3657239" y="1690070"/>
            <a:chExt cx="1615168" cy="49086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9" name="Picture 3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 flipH="1">
              <a:off x="4439707" y="3877079"/>
              <a:ext cx="786606" cy="1658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 flipH="1">
              <a:off x="4485801" y="278452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组合 50"/>
            <p:cNvGrpSpPr/>
            <p:nvPr/>
          </p:nvGrpSpPr>
          <p:grpSpPr>
            <a:xfrm>
              <a:off x="3657674" y="1690070"/>
              <a:ext cx="1554181" cy="1637915"/>
              <a:chOff x="4943860" y="1914298"/>
              <a:chExt cx="1867755" cy="1968382"/>
            </a:xfrm>
            <a:effectLst/>
          </p:grpSpPr>
          <p:sp>
            <p:nvSpPr>
              <p:cNvPr id="56" name="椭圆 3"/>
              <p:cNvSpPr/>
              <p:nvPr>
                <p:custDataLst>
                  <p:tags r:id="rId8"/>
                </p:custDataLst>
              </p:nvPr>
            </p:nvSpPr>
            <p:spPr bwMode="auto">
              <a:xfrm rot="1267204">
                <a:off x="4943860" y="1914298"/>
                <a:ext cx="1867755" cy="1867753"/>
              </a:xfrm>
              <a:custGeom>
                <a:avLst/>
                <a:gdLst/>
                <a:ahLst/>
                <a:cxnLst/>
                <a:rect l="l" t="t" r="r" b="b"/>
                <a:pathLst>
                  <a:path w="1867754" h="1867754">
                    <a:moveTo>
                      <a:pt x="650774" y="268682"/>
                    </a:moveTo>
                    <a:cubicBezTo>
                      <a:pt x="391599" y="378303"/>
                      <a:pt x="209744" y="634935"/>
                      <a:pt x="209744" y="934042"/>
                    </a:cubicBezTo>
                    <a:cubicBezTo>
                      <a:pt x="209744" y="1332851"/>
                      <a:pt x="533042" y="1656149"/>
                      <a:pt x="931851" y="1656149"/>
                    </a:cubicBezTo>
                    <a:cubicBezTo>
                      <a:pt x="1330660" y="1656149"/>
                      <a:pt x="1653958" y="1332851"/>
                      <a:pt x="1653958" y="934042"/>
                    </a:cubicBezTo>
                    <a:cubicBezTo>
                      <a:pt x="1653958" y="535233"/>
                      <a:pt x="1330660" y="211935"/>
                      <a:pt x="931851" y="211935"/>
                    </a:cubicBezTo>
                    <a:cubicBezTo>
                      <a:pt x="832149" y="211935"/>
                      <a:pt x="737166" y="232141"/>
                      <a:pt x="650774" y="268682"/>
                    </a:cubicBezTo>
                    <a:close/>
                    <a:moveTo>
                      <a:pt x="570370" y="73389"/>
                    </a:moveTo>
                    <a:cubicBezTo>
                      <a:pt x="682098" y="26132"/>
                      <a:pt x="804935" y="0"/>
                      <a:pt x="933877" y="0"/>
                    </a:cubicBezTo>
                    <a:cubicBezTo>
                      <a:pt x="1449643" y="0"/>
                      <a:pt x="1867754" y="418111"/>
                      <a:pt x="1867754" y="933877"/>
                    </a:cubicBezTo>
                    <a:cubicBezTo>
                      <a:pt x="1867754" y="1449643"/>
                      <a:pt x="1449643" y="1867754"/>
                      <a:pt x="933877" y="1867754"/>
                    </a:cubicBezTo>
                    <a:cubicBezTo>
                      <a:pt x="418111" y="1867754"/>
                      <a:pt x="0" y="1449643"/>
                      <a:pt x="0" y="933877"/>
                    </a:cubicBezTo>
                    <a:cubicBezTo>
                      <a:pt x="0" y="547052"/>
                      <a:pt x="235187" y="215159"/>
                      <a:pt x="570370" y="7338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47000">
                    <a:srgbClr val="1F497D">
                      <a:lumMod val="60000"/>
                      <a:lumOff val="40000"/>
                    </a:srgbClr>
                  </a:gs>
                  <a:gs pos="82000">
                    <a:srgbClr val="0070C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solidFill>
                  <a:srgbClr val="007FD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椭圆 56"/>
              <p:cNvSpPr/>
              <p:nvPr>
                <p:custDataLst>
                  <p:tags r:id="rId9"/>
                </p:custDataLst>
              </p:nvPr>
            </p:nvSpPr>
            <p:spPr bwMode="auto">
              <a:xfrm rot="21389837">
                <a:off x="5335149" y="3492403"/>
                <a:ext cx="1133661" cy="390277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55000"/>
                    </a:sysClr>
                  </a:gs>
                  <a:gs pos="50000">
                    <a:sysClr val="window" lastClr="FFFFFF">
                      <a:shade val="67500"/>
                      <a:satMod val="115000"/>
                      <a:alpha val="12000"/>
                    </a:sysClr>
                  </a:gs>
                  <a:gs pos="100000">
                    <a:sysClr val="window" lastClr="FFFFFF">
                      <a:shade val="100000"/>
                      <a:satMod val="115000"/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椭圆 57"/>
              <p:cNvSpPr/>
              <p:nvPr>
                <p:custDataLst>
                  <p:tags r:id="rId10"/>
                </p:custDataLst>
              </p:nvPr>
            </p:nvSpPr>
            <p:spPr bwMode="auto">
              <a:xfrm rot="2179789">
                <a:off x="5291601" y="1981891"/>
                <a:ext cx="1226378" cy="1226378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0"/>
                    </a:sysClr>
                  </a:gs>
                  <a:gs pos="16000">
                    <a:sysClr val="window" lastClr="FFFFFF">
                      <a:alpha val="51000"/>
                    </a:sysClr>
                  </a:gs>
                  <a:gs pos="30000">
                    <a:sysClr val="window" lastClr="FFFFFF">
                      <a:alpha val="0"/>
                    </a:sys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52" name="Picture 2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3743929" y="278452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 flipH="1">
              <a:off x="4464025" y="494614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3722153" y="494614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3657239" y="3877079"/>
              <a:ext cx="786606" cy="1658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TextBox 60"/>
          <p:cNvSpPr txBox="1"/>
          <p:nvPr>
            <p:custDataLst>
              <p:tags r:id="rId15"/>
            </p:custDataLst>
          </p:nvPr>
        </p:nvSpPr>
        <p:spPr>
          <a:xfrm>
            <a:off x="1564640" y="1822450"/>
            <a:ext cx="3496310" cy="424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前后端分离：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项目采用了经典且主流的前后端分离模式。后端使用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框架提供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，前端使用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作为核心框架进行页面构建和交互，二者通过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格式进行数据通信。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分层设计：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后端遵循了清晰的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Controller-Service-Mapper(DAO) 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三层架构，职责分明，</a:t>
            </a:r>
            <a:r>
              <a:rPr lang="zh-CN" altLang="en-US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便于维护和扩展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。同时，使用了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DTO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来封装请求数据，避免了实体类的直接暴露。</a:t>
            </a:r>
            <a:endParaRPr lang="zh-CN" altLang="en-US" sz="20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模块化前端：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前端通过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Router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管理路由，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管理全局状态（如用户信息），组件化（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Components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）和视图（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）的划分清晰，结构合理。</a:t>
            </a:r>
            <a:endParaRPr lang="zh-CN" altLang="en-US" sz="1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61"/>
          <p:cNvSpPr txBox="1"/>
          <p:nvPr>
            <p:custDataLst>
              <p:tags r:id="rId16"/>
            </p:custDataLst>
          </p:nvPr>
        </p:nvSpPr>
        <p:spPr>
          <a:xfrm>
            <a:off x="6729730" y="1824990"/>
            <a:ext cx="4841240" cy="41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认证：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用户登录成功后，系统会</a:t>
            </a:r>
            <a:r>
              <a:rPr lang="zh-CN" altLang="en-US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</a:t>
            </a:r>
            <a:r>
              <a:rPr lang="en-US" altLang="zh-CN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并返回给前端。后续每次请求，前端都会携带这个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。后端的</a:t>
            </a:r>
            <a:r>
              <a:rPr lang="zh-CN" altLang="en-US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拦截器会验证</a:t>
            </a:r>
            <a:r>
              <a:rPr lang="en-US" altLang="zh-CN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的有效性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，实现无状态的、安全的身份认证。</a:t>
            </a:r>
            <a:endParaRPr lang="zh-CN" altLang="en-US" sz="1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 (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基于角色的访问控制</a:t>
            </a:r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项目实现了一套完整的权限管理体系。</a:t>
            </a:r>
            <a:endParaRPr lang="zh-CN" altLang="en-US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定义了用户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(User)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、角色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(Role)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和权限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(Permission) 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三个核心实体。一个用户可以拥有多个角色，一个角色可以拥有多个权限。</a:t>
            </a:r>
            <a:endParaRPr lang="zh-CN" altLang="en-US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</a:t>
            </a:r>
            <a:r>
              <a:rPr lang="zh-CN" altLang="en-US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最终权限是其所有角色权限的合集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UserService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PermissionService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zh-CN" altLang="en-US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明确的逻辑来获取和设置用户的权限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拦截器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在验证</a:t>
            </a:r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的同时，也会检查用户是否具备访问特定接口所需的权限。这套体系非常灵活，足以支撑复杂的后台管理需求。</a:t>
            </a:r>
            <a:endParaRPr lang="zh-CN" altLang="en-US" sz="1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56"/>
          <p:cNvSpPr txBox="1"/>
          <p:nvPr>
            <p:custDataLst>
              <p:tags r:id="rId17"/>
            </p:custDataLst>
          </p:nvPr>
        </p:nvSpPr>
        <p:spPr>
          <a:xfrm>
            <a:off x="6922135" y="1288415"/>
            <a:ext cx="37211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完善的安全与权限控制构设计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508001" y="548759"/>
            <a:ext cx="2862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6"/>
          <p:cNvSpPr txBox="1"/>
          <p:nvPr>
            <p:custDataLst>
              <p:tags r:id="rId18"/>
            </p:custDataLst>
          </p:nvPr>
        </p:nvSpPr>
        <p:spPr>
          <a:xfrm>
            <a:off x="1998980" y="1293495"/>
            <a:ext cx="2981325" cy="410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清晰的现代化全栈架构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/>
          <p:bldP spid="7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/>
          <p:bldP spid="76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10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11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12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13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14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15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16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17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18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19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20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1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2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3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4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5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6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7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8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29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30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1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2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3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4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5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6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7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8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39.xml><?xml version="1.0" encoding="utf-8"?>
<p:tagLst xmlns:p="http://schemas.openxmlformats.org/presentationml/2006/main">
  <p:tag name="KSO_WM_DIAGRAM_VIRTUALLY_FRAME" val="{&quot;height&quot;:500.5779527559054,&quot;left&quot;:185.7,&quot;top&quot;:100.89999999999998,&quot;width&quot;:747.4}"/>
</p:tagLst>
</file>

<file path=ppt/tags/tag4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40.xml><?xml version="1.0" encoding="utf-8"?>
<p:tagLst xmlns:p="http://schemas.openxmlformats.org/presentationml/2006/main">
  <p:tag name="KSO_WM_DIAGRAM_VIRTUALLY_FRAME" val="{&quot;height&quot;:310.75818897637794,&quot;left&quot;:284.31267716535433,&quot;top&quot;:67.69181102362205,&quot;width&quot;:631.604409448819}"/>
</p:tagLst>
</file>

<file path=ppt/tags/tag41.xml><?xml version="1.0" encoding="utf-8"?>
<p:tagLst xmlns:p="http://schemas.openxmlformats.org/presentationml/2006/main">
  <p:tag name="KSO_WM_DIAGRAM_VIRTUALLY_FRAME" val="{&quot;height&quot;:310.75818897637794,&quot;left&quot;:284.31267716535433,&quot;top&quot;:67.69181102362205,&quot;width&quot;:631.604409448819}"/>
</p:tagLst>
</file>

<file path=ppt/tags/tag42.xml><?xml version="1.0" encoding="utf-8"?>
<p:tagLst xmlns:p="http://schemas.openxmlformats.org/presentationml/2006/main">
  <p:tag name="KSO_WM_DIAGRAM_VIRTUALLY_FRAME" val="{&quot;height&quot;:310.75818897637794,&quot;left&quot;:284.31267716535433,&quot;top&quot;:67.69181102362205,&quot;width&quot;:631.604409448819}"/>
</p:tagLst>
</file>

<file path=ppt/tags/tag43.xml><?xml version="1.0" encoding="utf-8"?>
<p:tagLst xmlns:p="http://schemas.openxmlformats.org/presentationml/2006/main">
  <p:tag name="KSO_WM_DIAGRAM_VIRTUALLY_FRAME" val="{&quot;height&quot;:310.75818897637794,&quot;left&quot;:284.31267716535433,&quot;top&quot;:67.69181102362205,&quot;width&quot;:631.604409448819}"/>
</p:tagLst>
</file>

<file path=ppt/tags/tag44.xml><?xml version="1.0" encoding="utf-8"?>
<p:tagLst xmlns:p="http://schemas.openxmlformats.org/presentationml/2006/main">
  <p:tag name="KSO_WM_DIAGRAM_VIRTUALLY_FRAME" val="{&quot;height&quot;:310.75818897637794,&quot;left&quot;:284.31267716535433,&quot;top&quot;:67.69181102362205,&quot;width&quot;:631.604409448819}"/>
</p:tagLst>
</file>

<file path=ppt/tags/tag45.xml><?xml version="1.0" encoding="utf-8"?>
<p:tagLst xmlns:p="http://schemas.openxmlformats.org/presentationml/2006/main">
  <p:tag name="KSO_WM_DIAGRAM_VIRTUALLY_FRAME" val="{&quot;height&quot;:310.75818897637794,&quot;left&quot;:284.31267716535433,&quot;top&quot;:67.69181102362205,&quot;width&quot;:631.604409448819}"/>
</p:tagLst>
</file>

<file path=ppt/tags/tag46.xml><?xml version="1.0" encoding="utf-8"?>
<p:tagLst xmlns:p="http://schemas.openxmlformats.org/presentationml/2006/main">
  <p:tag name="KSO_WM_DIAGRAM_VIRTUALLY_FRAME" val="{&quot;height&quot;:310.75818897637794,&quot;left&quot;:284.31267716535433,&quot;top&quot;:67.69181102362205,&quot;width&quot;:631.604409448819}"/>
</p:tagLst>
</file>

<file path=ppt/tags/tag47.xml><?xml version="1.0" encoding="utf-8"?>
<p:tagLst xmlns:p="http://schemas.openxmlformats.org/presentationml/2006/main">
  <p:tag name="KSO_WM_DIAGRAM_VIRTUALLY_FRAME" val="{&quot;height&quot;:310.75818897637794,&quot;left&quot;:284.31267716535433,&quot;top&quot;:67.69181102362205,&quot;width&quot;:631.604409448819}"/>
</p:tagLst>
</file>

<file path=ppt/tags/tag48.xml><?xml version="1.0" encoding="utf-8"?>
<p:tagLst xmlns:p="http://schemas.openxmlformats.org/presentationml/2006/main">
  <p:tag name="KSO_WM_DIAGRAM_VIRTUALLY_FRAME" val="{&quot;height&quot;:310.75818897637794,&quot;left&quot;:284.31267716535433,&quot;top&quot;:67.69181102362205,&quot;width&quot;:631.604409448819}"/>
</p:tagLst>
</file>

<file path=ppt/tags/tag49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50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1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2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3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4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5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6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7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8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59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6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60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61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62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63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64.xml><?xml version="1.0" encoding="utf-8"?>
<p:tagLst xmlns:p="http://schemas.openxmlformats.org/presentationml/2006/main">
  <p:tag name="KSO_WM_DIAGRAM_VIRTUALLY_FRAME" val="{&quot;height&quot;:317.20960629921257,&quot;left&quot;:123.18940944881892,&quot;top&quot;:116.88141732283464,&quot;width&quot;:725.5250393700787}"/>
</p:tagLst>
</file>

<file path=ppt/tags/tag7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8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ags/tag9.xml><?xml version="1.0" encoding="utf-8"?>
<p:tagLst xmlns:p="http://schemas.openxmlformats.org/presentationml/2006/main">
  <p:tag name="KSO_WM_DIAGRAM_VIRTUALLY_FRAME" val="{&quot;height&quot;:362.8004724409449,&quot;left&quot;:191.30811023622047,&quot;top&quot;:105.54692913385827,&quot;width&quot;:557.7337795275591}"/>
</p:tagLst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WPS 演示</Application>
  <PresentationFormat>自定义</PresentationFormat>
  <Paragraphs>271</Paragraphs>
  <Slides>17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Lao UI</vt:lpstr>
      <vt:lpstr>Segoe UI</vt:lpstr>
      <vt:lpstr>Adobe 黑体 Std R</vt:lpstr>
      <vt:lpstr>黑体</vt:lpstr>
      <vt:lpstr>Calibri</vt:lpstr>
      <vt:lpstr>Arial Unicode MS</vt:lpstr>
      <vt:lpstr>Calibri Light</vt:lpstr>
      <vt:lpstr>Impact</vt:lpstr>
      <vt:lpstr>Arial</vt:lpstr>
      <vt:lpstr>方正姚体</vt:lpstr>
      <vt:lpstr>Segoe UI 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殉情进行时</cp:lastModifiedBy>
  <cp:revision>159</cp:revision>
  <dcterms:created xsi:type="dcterms:W3CDTF">2013-10-25T14:41:00Z</dcterms:created>
  <dcterms:modified xsi:type="dcterms:W3CDTF">2025-07-10T14:59:09Z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2052-12.1.0.21915</vt:lpwstr>
  </property>
  <property fmtid="{D5CDD505-2E9C-101B-9397-08002B2CF9AE}" pid="4" name="ICV">
    <vt:lpwstr>81C8B889B52A47D4AC9BEA9209C4108A_12</vt:lpwstr>
  </property>
</Properties>
</file>