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9"/>
  </p:notesMasterIdLst>
  <p:sldIdLst>
    <p:sldId id="256" r:id="rId3"/>
    <p:sldId id="257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3548"/>
  </p:normalViewPr>
  <p:slideViewPr>
    <p:cSldViewPr snapToGrid="0" snapToObjects="1">
      <p:cViewPr varScale="1">
        <p:scale>
          <a:sx n="103" d="100"/>
          <a:sy n="103" d="100"/>
        </p:scale>
        <p:origin x="4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148" name="组 147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281" name="燕尾形 2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燕尾形 2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燕尾形 2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燕尾形 2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燕尾形 2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燕尾形 2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燕尾形 2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燕尾形 2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燕尾形 2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燕尾形 2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270" name="燕尾形 2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燕尾形 2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燕尾形 2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燕尾形 2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燕尾形 2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燕尾形 2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燕尾形 2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燕尾形 2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燕尾形 2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燕尾形 2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燕尾形 2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组 149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259" name="燕尾形 2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燕尾形 2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燕尾形 2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燕尾形 2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燕尾形 2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燕尾形 2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燕尾形 2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燕尾形 2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燕尾形 2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燕尾形 2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燕尾形 2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组 150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248" name="燕尾形 2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燕尾形 2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燕尾形 2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燕尾形 2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燕尾形 2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燕尾形 2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燕尾形 2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燕尾形 2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燕尾形 2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燕尾形 2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燕尾形 2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组 151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237" name="燕尾形 2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燕尾形 2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燕尾形 2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燕尾形 2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燕尾形 2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燕尾形 2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燕尾形 2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燕尾形 2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燕尾形 2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燕尾形 2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燕尾形 2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组 152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226" name="燕尾形 2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燕尾形 2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燕尾形 2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燕尾形 2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燕尾形 2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燕尾形 2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燕尾形 2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燕尾形 2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燕尾形 2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燕尾形 2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燕尾形 2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组 153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215" name="燕尾形 2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燕尾形 2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燕尾形 2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燕尾形 2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燕尾形 2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燕尾形 2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燕尾形 2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燕尾形 2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燕尾形 2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燕尾形 2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燕尾形 2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组 154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204" name="燕尾形 20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燕尾形 20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燕尾形 20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燕尾形 20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燕尾形 20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燕尾形 20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燕尾形 21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燕尾形 21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燕尾形 21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燕尾形 21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组 155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193" name="燕尾形 19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燕尾形 19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燕尾形 19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燕尾形 19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燕尾形 19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燕尾形 19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燕尾形 19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燕尾形 19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燕尾形 20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燕尾形 20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燕尾形 20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组 156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182" name="燕尾形 18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燕尾形 18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燕尾形 18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燕尾形 18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燕尾形 18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燕尾形 18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燕尾形 18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燕尾形 18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燕尾形 18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燕尾形 19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燕尾形 19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组 157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171" name="燕尾形 17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燕尾形 17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燕尾形 17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燕尾形 17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燕尾形 17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燕尾形 17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燕尾形 17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燕尾形 17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燕尾形 17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燕尾形 17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燕尾形 18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组 158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60" name="燕尾形 15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燕尾形 16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燕尾形 16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燕尾形 16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燕尾形 16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燕尾形 16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燕尾形 16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燕尾形 16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燕尾形 16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燕尾形 16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燕尾形 16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3" name="文本占位符 472"/>
          <p:cNvSpPr>
            <a:spLocks noGrp="1"/>
          </p:cNvSpPr>
          <p:nvPr>
            <p:ph type="body" sz="quarter" idx="10" hasCustomPrompt="1"/>
          </p:nvPr>
        </p:nvSpPr>
        <p:spPr>
          <a:xfrm>
            <a:off x="1273790" y="1760656"/>
            <a:ext cx="9644420" cy="175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75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273789" y="3510876"/>
            <a:ext cx="9644420" cy="1323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5" name="组 4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8" name="燕尾形 13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燕尾形 14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燕尾形 14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7" name="燕尾形 12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燕尾形 13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6" name="燕尾形 11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燕尾形 12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5" name="燕尾形 10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燕尾形 11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4" name="燕尾形 9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燕尾形 10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3" name="燕尾形 8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燕尾形 9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2" name="燕尾形 7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燕尾形 8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61" name="燕尾形 6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燕尾形 6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50" name="燕尾形 4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燕尾形 5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9" name="燕尾形 3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燕尾形 4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8" name="燕尾形 2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7" name="燕尾形 1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9" name="矩形 148"/>
          <p:cNvSpPr/>
          <p:nvPr userDrawn="1"/>
        </p:nvSpPr>
        <p:spPr>
          <a:xfrm>
            <a:off x="546905" y="378756"/>
            <a:ext cx="11098192" cy="597131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框架 149"/>
          <p:cNvSpPr/>
          <p:nvPr userDrawn="1"/>
        </p:nvSpPr>
        <p:spPr>
          <a:xfrm>
            <a:off x="765464" y="579648"/>
            <a:ext cx="10661073" cy="5569527"/>
          </a:xfrm>
          <a:prstGeom prst="frame">
            <a:avLst>
              <a:gd name="adj1" fmla="val 4454"/>
            </a:avLst>
          </a:prstGeom>
          <a:blipFill>
            <a:blip r:embed="rId2"/>
            <a:stretch>
              <a:fillRect/>
            </a:stretch>
          </a:blipFill>
          <a:ln w="31750"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2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2446650"/>
            <a:ext cx="8881462" cy="30367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gradFill>
                  <a:gsLst>
                    <a:gs pos="0">
                      <a:schemeClr val="accent3">
                        <a:lumMod val="89000"/>
                      </a:schemeClr>
                    </a:gs>
                    <a:gs pos="23000">
                      <a:schemeClr val="accent3">
                        <a:lumMod val="89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3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1" y="-354062"/>
            <a:ext cx="12191999" cy="7842823"/>
            <a:chOff x="-76199" y="-354062"/>
            <a:chExt cx="12191999" cy="7842823"/>
          </a:xfrm>
        </p:grpSpPr>
        <p:grpSp>
          <p:nvGrpSpPr>
            <p:cNvPr id="3" name="组 2"/>
            <p:cNvGrpSpPr/>
            <p:nvPr/>
          </p:nvGrpSpPr>
          <p:grpSpPr>
            <a:xfrm>
              <a:off x="-76199" y="-354062"/>
              <a:ext cx="12191999" cy="708124"/>
              <a:chOff x="0" y="446808"/>
              <a:chExt cx="12344413" cy="716976"/>
            </a:xfrm>
          </p:grpSpPr>
          <p:sp>
            <p:nvSpPr>
              <p:cNvPr id="136" name="燕尾形 13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燕尾形 13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燕尾形 13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燕尾形 13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燕尾形 13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燕尾形 14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燕尾形 14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燕尾形 14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燕尾形 14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-76199" y="294547"/>
              <a:ext cx="12191999" cy="708124"/>
              <a:chOff x="0" y="446808"/>
              <a:chExt cx="12344413" cy="716976"/>
            </a:xfrm>
          </p:grpSpPr>
          <p:sp>
            <p:nvSpPr>
              <p:cNvPr id="125" name="燕尾形 12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燕尾形 12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燕尾形 12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燕尾形 12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燕尾形 13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燕尾形 13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燕尾形 13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燕尾形 13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燕尾形 13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-76199" y="943156"/>
              <a:ext cx="12191999" cy="708124"/>
              <a:chOff x="0" y="446808"/>
              <a:chExt cx="12344413" cy="716976"/>
            </a:xfrm>
          </p:grpSpPr>
          <p:sp>
            <p:nvSpPr>
              <p:cNvPr id="114" name="燕尾形 113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燕尾形 114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燕尾形 115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燕尾形 116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燕尾形 117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燕尾形 118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燕尾形 119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燕尾形 120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燕尾形 121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燕尾形 122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燕尾形 123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 5"/>
            <p:cNvGrpSpPr/>
            <p:nvPr/>
          </p:nvGrpSpPr>
          <p:grpSpPr>
            <a:xfrm>
              <a:off x="-76199" y="1591765"/>
              <a:ext cx="12191999" cy="708124"/>
              <a:chOff x="0" y="446808"/>
              <a:chExt cx="12344413" cy="716976"/>
            </a:xfrm>
          </p:grpSpPr>
          <p:sp>
            <p:nvSpPr>
              <p:cNvPr id="103" name="燕尾形 102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燕尾形 103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燕尾形 104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燕尾形 105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燕尾形 106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燕尾形 107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燕尾形 108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燕尾形 109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燕尾形 111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燕尾形 112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-76199" y="2240374"/>
              <a:ext cx="12191999" cy="708124"/>
              <a:chOff x="0" y="446808"/>
              <a:chExt cx="12344413" cy="716976"/>
            </a:xfrm>
          </p:grpSpPr>
          <p:sp>
            <p:nvSpPr>
              <p:cNvPr id="92" name="燕尾形 91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燕尾形 92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燕尾形 93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燕尾形 94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燕尾形 95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燕尾形 96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燕尾形 97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燕尾形 98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燕尾形 100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燕尾形 101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-76199" y="2888983"/>
              <a:ext cx="12191999" cy="708124"/>
              <a:chOff x="0" y="446808"/>
              <a:chExt cx="12344413" cy="716976"/>
            </a:xfrm>
          </p:grpSpPr>
          <p:sp>
            <p:nvSpPr>
              <p:cNvPr id="81" name="燕尾形 80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燕尾形 83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燕尾形 86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燕尾形 87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燕尾形 88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燕尾形 89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燕尾形 90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-76199" y="3537592"/>
              <a:ext cx="12191999" cy="708124"/>
              <a:chOff x="0" y="446808"/>
              <a:chExt cx="12344413" cy="716976"/>
            </a:xfrm>
          </p:grpSpPr>
          <p:sp>
            <p:nvSpPr>
              <p:cNvPr id="70" name="燕尾形 69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燕尾形 70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燕尾形 71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燕尾形 72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燕尾形 73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燕尾形 74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燕尾形 77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燕尾形 78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燕尾形 79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-76199" y="4186201"/>
              <a:ext cx="12191999" cy="708124"/>
              <a:chOff x="0" y="446808"/>
              <a:chExt cx="12344413" cy="716976"/>
            </a:xfrm>
          </p:grpSpPr>
          <p:sp>
            <p:nvSpPr>
              <p:cNvPr id="59" name="燕尾形 58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燕尾形 59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燕尾形 60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燕尾形 61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燕尾形 62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燕尾形 63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燕尾形 65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燕尾形 66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燕尾形 67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燕尾形 68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-76199" y="4834810"/>
              <a:ext cx="12191999" cy="708124"/>
              <a:chOff x="0" y="446808"/>
              <a:chExt cx="12344413" cy="716976"/>
            </a:xfrm>
          </p:grpSpPr>
          <p:sp>
            <p:nvSpPr>
              <p:cNvPr id="48" name="燕尾形 47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燕尾形 48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燕尾形 49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燕尾形 50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燕尾形 51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燕尾形 52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燕尾形 53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燕尾形 57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-76199" y="5483419"/>
              <a:ext cx="12191999" cy="708124"/>
              <a:chOff x="0" y="446808"/>
              <a:chExt cx="12344413" cy="716976"/>
            </a:xfrm>
          </p:grpSpPr>
          <p:sp>
            <p:nvSpPr>
              <p:cNvPr id="37" name="燕尾形 36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燕尾形 37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燕尾形 38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燕尾形 42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燕尾形 43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-76199" y="6132028"/>
              <a:ext cx="12191999" cy="708124"/>
              <a:chOff x="0" y="446808"/>
              <a:chExt cx="12344413" cy="716976"/>
            </a:xfrm>
          </p:grpSpPr>
          <p:sp>
            <p:nvSpPr>
              <p:cNvPr id="26" name="燕尾形 25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燕尾形 27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燕尾形 35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-76199" y="6780637"/>
              <a:ext cx="12191999" cy="708124"/>
              <a:chOff x="0" y="446808"/>
              <a:chExt cx="12344413" cy="716976"/>
            </a:xfrm>
          </p:grpSpPr>
          <p:sp>
            <p:nvSpPr>
              <p:cNvPr id="15" name="燕尾形 14"/>
              <p:cNvSpPr/>
              <p:nvPr/>
            </p:nvSpPr>
            <p:spPr>
              <a:xfrm rot="5400000">
                <a:off x="202621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 rot="5400000">
                <a:off x="132484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燕尾形 16"/>
              <p:cNvSpPr/>
              <p:nvPr/>
            </p:nvSpPr>
            <p:spPr>
              <a:xfrm rot="5400000">
                <a:off x="2447060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5400000">
                <a:off x="3569279" y="244188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 rot="5400000">
                <a:off x="4691499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 rot="5400000">
                <a:off x="581371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 rot="5400000">
                <a:off x="6935938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 rot="5400000">
                <a:off x="805815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5400000">
                <a:off x="918037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 rot="5400000">
                <a:off x="10302597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 rot="5400000">
                <a:off x="11424816" y="244187"/>
                <a:ext cx="716975" cy="1122218"/>
              </a:xfrm>
              <a:prstGeom prst="chevron">
                <a:avLst>
                  <a:gd name="adj" fmla="val 56588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7" name="组 146"/>
          <p:cNvGrpSpPr/>
          <p:nvPr userDrawn="1"/>
        </p:nvGrpSpPr>
        <p:grpSpPr>
          <a:xfrm>
            <a:off x="313379" y="175742"/>
            <a:ext cx="11548421" cy="284259"/>
            <a:chOff x="313379" y="175743"/>
            <a:chExt cx="10243955" cy="252150"/>
          </a:xfrm>
        </p:grpSpPr>
        <p:grpSp>
          <p:nvGrpSpPr>
            <p:cNvPr id="148" name="组 147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组 148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313379" y="6373342"/>
            <a:ext cx="11548421" cy="284259"/>
            <a:chOff x="313379" y="175743"/>
            <a:chExt cx="10243955" cy="252150"/>
          </a:xfrm>
        </p:grpSpPr>
        <p:grpSp>
          <p:nvGrpSpPr>
            <p:cNvPr id="187" name="组 186"/>
            <p:cNvGrpSpPr/>
            <p:nvPr/>
          </p:nvGrpSpPr>
          <p:grpSpPr>
            <a:xfrm>
              <a:off x="313379" y="175743"/>
              <a:ext cx="5122920" cy="252150"/>
              <a:chOff x="2984500" y="4122641"/>
              <a:chExt cx="5122920" cy="252150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8" name="组 187"/>
            <p:cNvGrpSpPr/>
            <p:nvPr/>
          </p:nvGrpSpPr>
          <p:grpSpPr>
            <a:xfrm>
              <a:off x="5434414" y="175743"/>
              <a:ext cx="5122920" cy="252150"/>
              <a:chOff x="2984500" y="4122641"/>
              <a:chExt cx="5122920" cy="252150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298450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27101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55753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4404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13056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441708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5563144" y="4122641"/>
                <a:ext cx="252150" cy="25215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5276628" y="4122641"/>
                <a:ext cx="252150" cy="25215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4990112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70359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5849660" y="4122641"/>
                <a:ext cx="252150" cy="2521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6136176" y="4122641"/>
                <a:ext cx="252150" cy="2521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6422692" y="4122641"/>
                <a:ext cx="252150" cy="2521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6709208" y="4122641"/>
                <a:ext cx="252150" cy="2521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6995724" y="4122641"/>
                <a:ext cx="252150" cy="2521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7282240" y="4122641"/>
                <a:ext cx="252150" cy="25215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7855270" y="4122641"/>
                <a:ext cx="252150" cy="25215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7568756" y="4122641"/>
                <a:ext cx="252150" cy="2521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5" name="组 224"/>
          <p:cNvGrpSpPr/>
          <p:nvPr userDrawn="1"/>
        </p:nvGrpSpPr>
        <p:grpSpPr>
          <a:xfrm rot="5400000">
            <a:off x="-2432128" y="3294527"/>
            <a:ext cx="5775273" cy="284259"/>
            <a:chOff x="2984500" y="4122641"/>
            <a:chExt cx="5122920" cy="252150"/>
          </a:xfrm>
        </p:grpSpPr>
        <p:sp>
          <p:nvSpPr>
            <p:cNvPr id="226" name="椭圆 225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组 243"/>
          <p:cNvGrpSpPr/>
          <p:nvPr userDrawn="1"/>
        </p:nvGrpSpPr>
        <p:grpSpPr>
          <a:xfrm rot="5400000">
            <a:off x="8844165" y="3274542"/>
            <a:ext cx="5775273" cy="284259"/>
            <a:chOff x="2984500" y="4122641"/>
            <a:chExt cx="5122920" cy="252150"/>
          </a:xfrm>
        </p:grpSpPr>
        <p:sp>
          <p:nvSpPr>
            <p:cNvPr id="245" name="椭圆 244"/>
            <p:cNvSpPr/>
            <p:nvPr/>
          </p:nvSpPr>
          <p:spPr>
            <a:xfrm>
              <a:off x="298450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327101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355753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384404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413056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441708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563144" y="4122641"/>
              <a:ext cx="252150" cy="2521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5276628" y="4122641"/>
              <a:ext cx="252150" cy="2521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4990112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470359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5849660" y="4122641"/>
              <a:ext cx="252150" cy="25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6136176" y="4122641"/>
              <a:ext cx="252150" cy="252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6422692" y="4122641"/>
              <a:ext cx="252150" cy="252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6709208" y="4122641"/>
              <a:ext cx="252150" cy="252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6995724" y="4122641"/>
              <a:ext cx="252150" cy="252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7282240" y="4122641"/>
              <a:ext cx="252150" cy="2521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7855270" y="4122641"/>
              <a:ext cx="252150" cy="25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7568756" y="4122641"/>
              <a:ext cx="252150" cy="2521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3" name="文本占位符 472"/>
          <p:cNvSpPr>
            <a:spLocks noGrp="1"/>
          </p:cNvSpPr>
          <p:nvPr>
            <p:ph type="body" sz="quarter" idx="11" hasCustomPrompt="1"/>
          </p:nvPr>
        </p:nvSpPr>
        <p:spPr>
          <a:xfrm>
            <a:off x="1655268" y="4271746"/>
            <a:ext cx="8881462" cy="15985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2400" b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3" r:id="rId3"/>
    <p:sldLayoutId id="214748368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HAPPY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Annual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Festival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ISP department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en-US" altLang="zh-CN" dirty="0" smtClean="0"/>
              <a:t>LOGO</a:t>
            </a:r>
            <a:endParaRPr kumimoji="1" lang="zh-CN" altLang="en-US" dirty="0"/>
          </a:p>
          <a:p>
            <a:r>
              <a:rPr kumimoji="1" lang="zh-CN" altLang="en-US" dirty="0" smtClean="0"/>
              <a:t>运营商事业部年会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0" y="-29416"/>
            <a:ext cx="4084580" cy="1026365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8107420" y="-29416"/>
            <a:ext cx="4084580" cy="1026365"/>
            <a:chOff x="1666360" y="-64655"/>
            <a:chExt cx="8229090" cy="2067790"/>
          </a:xfrm>
        </p:grpSpPr>
        <p:sp>
          <p:nvSpPr>
            <p:cNvPr id="23" name="椭圆 22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2" name="椭圆 41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2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4800" dirty="0" smtClean="0"/>
              <a:t>领导发言</a:t>
            </a:r>
            <a:endParaRPr kumimoji="1" lang="zh-CN" altLang="en-US" sz="4800" dirty="0"/>
          </a:p>
        </p:txBody>
      </p:sp>
      <p:grpSp>
        <p:nvGrpSpPr>
          <p:cNvPr id="3" name="组 2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4" name="椭圆 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 rot="21307183">
            <a:off x="2353761" y="4100085"/>
            <a:ext cx="3471787" cy="6966563"/>
            <a:chOff x="311844" y="3722844"/>
            <a:chExt cx="3471787" cy="6966563"/>
          </a:xfrm>
        </p:grpSpPr>
        <p:sp>
          <p:nvSpPr>
            <p:cNvPr id="23" name="任意形状 22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25" name="任意形状 2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形状 2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7" name="组 26"/>
          <p:cNvGrpSpPr/>
          <p:nvPr/>
        </p:nvGrpSpPr>
        <p:grpSpPr>
          <a:xfrm>
            <a:off x="1167232" y="2984567"/>
            <a:ext cx="3643663" cy="6857559"/>
            <a:chOff x="1908733" y="4010440"/>
            <a:chExt cx="3643663" cy="6857559"/>
          </a:xfrm>
        </p:grpSpPr>
        <p:sp>
          <p:nvSpPr>
            <p:cNvPr id="28" name="任意形状 27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" name="组 28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30" name="任意形状 2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任意形状 3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33" name="任意形状 32"/>
          <p:cNvSpPr/>
          <p:nvPr/>
        </p:nvSpPr>
        <p:spPr>
          <a:xfrm rot="1289270">
            <a:off x="1471650" y="1312972"/>
            <a:ext cx="1911928" cy="2179734"/>
          </a:xfrm>
          <a:custGeom>
            <a:avLst/>
            <a:gdLst>
              <a:gd name="connsiteX0" fmla="*/ 955964 w 1911928"/>
              <a:gd name="connsiteY0" fmla="*/ 0 h 2179734"/>
              <a:gd name="connsiteX1" fmla="*/ 1911928 w 1911928"/>
              <a:gd name="connsiteY1" fmla="*/ 955964 h 2179734"/>
              <a:gd name="connsiteX2" fmla="*/ 1053706 w 1911928"/>
              <a:gd name="connsiteY2" fmla="*/ 1906993 h 2179734"/>
              <a:gd name="connsiteX3" fmla="*/ 982368 w 1911928"/>
              <a:gd name="connsiteY3" fmla="*/ 1910595 h 2179734"/>
              <a:gd name="connsiteX4" fmla="*/ 1094509 w 1911928"/>
              <a:gd name="connsiteY4" fmla="*/ 2179734 h 2179734"/>
              <a:gd name="connsiteX5" fmla="*/ 817419 w 1911928"/>
              <a:gd name="connsiteY5" fmla="*/ 2179734 h 2179734"/>
              <a:gd name="connsiteX6" fmla="*/ 929560 w 1911928"/>
              <a:gd name="connsiteY6" fmla="*/ 1910595 h 2179734"/>
              <a:gd name="connsiteX7" fmla="*/ 858222 w 1911928"/>
              <a:gd name="connsiteY7" fmla="*/ 1906993 h 2179734"/>
              <a:gd name="connsiteX8" fmla="*/ 0 w 1911928"/>
              <a:gd name="connsiteY8" fmla="*/ 955964 h 2179734"/>
              <a:gd name="connsiteX9" fmla="*/ 955964 w 1911928"/>
              <a:gd name="connsiteY9" fmla="*/ 0 h 217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1928" h="2179734">
                <a:moveTo>
                  <a:pt x="955964" y="0"/>
                </a:moveTo>
                <a:cubicBezTo>
                  <a:pt x="1483928" y="0"/>
                  <a:pt x="1911928" y="428000"/>
                  <a:pt x="1911928" y="955964"/>
                </a:cubicBezTo>
                <a:cubicBezTo>
                  <a:pt x="1911928" y="1450930"/>
                  <a:pt x="1535756" y="1858038"/>
                  <a:pt x="1053706" y="1906993"/>
                </a:cubicBezTo>
                <a:lnTo>
                  <a:pt x="982368" y="1910595"/>
                </a:lnTo>
                <a:lnTo>
                  <a:pt x="1094509" y="2179734"/>
                </a:lnTo>
                <a:lnTo>
                  <a:pt x="817419" y="2179734"/>
                </a:lnTo>
                <a:lnTo>
                  <a:pt x="929560" y="1910595"/>
                </a:lnTo>
                <a:lnTo>
                  <a:pt x="858222" y="1906993"/>
                </a:lnTo>
                <a:cubicBezTo>
                  <a:pt x="376172" y="1858038"/>
                  <a:pt x="0" y="1450930"/>
                  <a:pt x="0" y="955964"/>
                </a:cubicBezTo>
                <a:cubicBezTo>
                  <a:pt x="0" y="428000"/>
                  <a:pt x="428000" y="0"/>
                  <a:pt x="955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8514167" y="1566697"/>
            <a:ext cx="3450401" cy="7034258"/>
            <a:chOff x="8367526" y="211669"/>
            <a:chExt cx="3450401" cy="7034258"/>
          </a:xfrm>
        </p:grpSpPr>
        <p:sp>
          <p:nvSpPr>
            <p:cNvPr id="73" name="任意形状 7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4" name="组 7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75" name="任意形状 7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任意形状 7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7" name="组 76"/>
          <p:cNvGrpSpPr/>
          <p:nvPr/>
        </p:nvGrpSpPr>
        <p:grpSpPr>
          <a:xfrm>
            <a:off x="9008717" y="3108080"/>
            <a:ext cx="2925410" cy="6957613"/>
            <a:chOff x="9741078" y="883823"/>
            <a:chExt cx="2925410" cy="6957613"/>
          </a:xfrm>
        </p:grpSpPr>
        <p:sp>
          <p:nvSpPr>
            <p:cNvPr id="78" name="任意形状 77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9" name="组 78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80" name="任意形状 7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任意形状 8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82" name="组 81"/>
          <p:cNvGrpSpPr/>
          <p:nvPr/>
        </p:nvGrpSpPr>
        <p:grpSpPr>
          <a:xfrm rot="3048502">
            <a:off x="6321978" y="4131985"/>
            <a:ext cx="3236976" cy="6092154"/>
            <a:chOff x="1908733" y="4010440"/>
            <a:chExt cx="3643663" cy="6857559"/>
          </a:xfrm>
        </p:grpSpPr>
        <p:sp>
          <p:nvSpPr>
            <p:cNvPr id="83" name="任意形状 82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4" name="组 83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85" name="任意形状 8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任意形状 8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1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Mission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完成使命！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657539" y="88937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9142779" y="169997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413800" y="2893189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91042" y="4076503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Much joy to you in the up coming year. May the warmest wishes, happy thoughts and friendly greetings come at New Year and stay with you all the year through. 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828667" y="684033"/>
            <a:ext cx="3165518" cy="3165518"/>
            <a:chOff x="546905" y="443345"/>
            <a:chExt cx="11098192" cy="5971310"/>
          </a:xfrm>
        </p:grpSpPr>
        <p:sp>
          <p:nvSpPr>
            <p:cNvPr id="4" name="矩形 3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框架 4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510896" y="684033"/>
            <a:ext cx="3165518" cy="3165518"/>
            <a:chOff x="546905" y="443345"/>
            <a:chExt cx="11098192" cy="5971310"/>
          </a:xfrm>
        </p:grpSpPr>
        <p:sp>
          <p:nvSpPr>
            <p:cNvPr id="7" name="矩形 6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8193125" y="684033"/>
            <a:ext cx="3165518" cy="3165518"/>
            <a:chOff x="546905" y="443345"/>
            <a:chExt cx="11098192" cy="5971310"/>
          </a:xfrm>
        </p:grpSpPr>
        <p:sp>
          <p:nvSpPr>
            <p:cNvPr id="10" name="矩形 9"/>
            <p:cNvSpPr/>
            <p:nvPr/>
          </p:nvSpPr>
          <p:spPr>
            <a:xfrm>
              <a:off x="546905" y="443345"/>
              <a:ext cx="11098192" cy="597131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7000">
                  <a:srgbClr val="F9FFF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/>
            <p:cNvSpPr/>
            <p:nvPr/>
          </p:nvSpPr>
          <p:spPr>
            <a:xfrm>
              <a:off x="963515" y="685102"/>
              <a:ext cx="10264971" cy="5487800"/>
            </a:xfrm>
            <a:prstGeom prst="frame">
              <a:avLst>
                <a:gd name="adj1" fmla="val 4454"/>
              </a:avLst>
            </a:prstGeom>
            <a:blipFill>
              <a:blip r:embed="rId2"/>
              <a:stretch>
                <a:fillRect/>
              </a:stretch>
            </a:blipFill>
            <a:ln w="31750"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4" y="1123612"/>
            <a:ext cx="2285303" cy="22853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3" y="1136295"/>
            <a:ext cx="2285303" cy="22853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793" y="1123612"/>
            <a:ext cx="2285303" cy="22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708563" y="1433945"/>
            <a:ext cx="6539345" cy="360910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框架 52"/>
          <p:cNvSpPr/>
          <p:nvPr/>
        </p:nvSpPr>
        <p:spPr>
          <a:xfrm>
            <a:off x="2708563" y="1433945"/>
            <a:ext cx="6539345" cy="3609109"/>
          </a:xfrm>
          <a:prstGeom prst="frame">
            <a:avLst>
              <a:gd name="adj1" fmla="val 4454"/>
            </a:avLst>
          </a:prstGeom>
          <a:gradFill>
            <a:gsLst>
              <a:gs pos="0">
                <a:schemeClr val="bg1"/>
              </a:gs>
              <a:gs pos="97000">
                <a:srgbClr val="F9FFF3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88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Luck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幸运时间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 rot="1314984">
            <a:off x="7459183" y="727532"/>
            <a:ext cx="4809948" cy="1208635"/>
            <a:chOff x="1666360" y="-64655"/>
            <a:chExt cx="8229090" cy="2067790"/>
          </a:xfrm>
        </p:grpSpPr>
        <p:sp>
          <p:nvSpPr>
            <p:cNvPr id="5" name="椭圆 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rot="20306864">
            <a:off x="-142609" y="865489"/>
            <a:ext cx="4809948" cy="1208635"/>
            <a:chOff x="1666360" y="-64655"/>
            <a:chExt cx="8229090" cy="2067790"/>
          </a:xfrm>
        </p:grpSpPr>
        <p:sp>
          <p:nvSpPr>
            <p:cNvPr id="24" name="椭圆 23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137489" y="301244"/>
            <a:ext cx="3450401" cy="7034258"/>
            <a:chOff x="8367526" y="211669"/>
            <a:chExt cx="3450401" cy="7034258"/>
          </a:xfrm>
        </p:grpSpPr>
        <p:sp>
          <p:nvSpPr>
            <p:cNvPr id="43" name="任意形状 42"/>
            <p:cNvSpPr/>
            <p:nvPr/>
          </p:nvSpPr>
          <p:spPr>
            <a:xfrm>
              <a:off x="9628909" y="232756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609600" y="532245"/>
                    <a:pt x="1219200" y="1064491"/>
                    <a:pt x="1316182" y="1690254"/>
                  </a:cubicBezTo>
                  <a:cubicBezTo>
                    <a:pt x="1413164" y="2316017"/>
                    <a:pt x="436418" y="3216563"/>
                    <a:pt x="581891" y="3754581"/>
                  </a:cubicBezTo>
                  <a:cubicBezTo>
                    <a:pt x="727364" y="4292599"/>
                    <a:pt x="2189018" y="4918363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 rot="20627524">
              <a:off x="8367526" y="211669"/>
              <a:ext cx="1911928" cy="2179734"/>
              <a:chOff x="9628809" y="344078"/>
              <a:chExt cx="1911928" cy="2179734"/>
            </a:xfrm>
          </p:grpSpPr>
          <p:sp>
            <p:nvSpPr>
              <p:cNvPr id="45" name="任意形状 44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7" name="组 46"/>
          <p:cNvGrpSpPr/>
          <p:nvPr/>
        </p:nvGrpSpPr>
        <p:grpSpPr>
          <a:xfrm>
            <a:off x="-2558036" y="1515411"/>
            <a:ext cx="5615624" cy="5067410"/>
            <a:chOff x="-2629150" y="1567533"/>
            <a:chExt cx="5615624" cy="5067410"/>
          </a:xfrm>
        </p:grpSpPr>
        <p:sp>
          <p:nvSpPr>
            <p:cNvPr id="48" name="任意形状 47"/>
            <p:cNvSpPr/>
            <p:nvPr/>
          </p:nvSpPr>
          <p:spPr>
            <a:xfrm rot="14941216">
              <a:off x="-1264477" y="3081252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 rot="937454">
              <a:off x="1074546" y="1567533"/>
              <a:ext cx="1911928" cy="2179734"/>
              <a:chOff x="9628809" y="344078"/>
              <a:chExt cx="1911928" cy="2179734"/>
            </a:xfrm>
          </p:grpSpPr>
          <p:sp>
            <p:nvSpPr>
              <p:cNvPr id="50" name="任意形状 49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任意形状 50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785184" y="1564247"/>
            <a:ext cx="2925410" cy="6957613"/>
            <a:chOff x="9741078" y="883823"/>
            <a:chExt cx="2925410" cy="6957613"/>
          </a:xfrm>
        </p:grpSpPr>
        <p:sp>
          <p:nvSpPr>
            <p:cNvPr id="55" name="任意形状 54"/>
            <p:cNvSpPr/>
            <p:nvPr/>
          </p:nvSpPr>
          <p:spPr>
            <a:xfrm>
              <a:off x="10477470" y="2923073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6" name="组 55"/>
            <p:cNvGrpSpPr/>
            <p:nvPr/>
          </p:nvGrpSpPr>
          <p:grpSpPr>
            <a:xfrm rot="720011">
              <a:off x="9741078" y="883823"/>
              <a:ext cx="1911928" cy="2179734"/>
              <a:chOff x="9628809" y="344078"/>
              <a:chExt cx="1911928" cy="2179734"/>
            </a:xfrm>
          </p:grpSpPr>
          <p:sp>
            <p:nvSpPr>
              <p:cNvPr id="57" name="任意形状 5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任意形状 5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 rot="21307183">
            <a:off x="290045" y="3374718"/>
            <a:ext cx="3471787" cy="6966563"/>
            <a:chOff x="311844" y="3722844"/>
            <a:chExt cx="3471787" cy="6966563"/>
          </a:xfrm>
        </p:grpSpPr>
        <p:sp>
          <p:nvSpPr>
            <p:cNvPr id="60" name="任意形状 59"/>
            <p:cNvSpPr/>
            <p:nvPr/>
          </p:nvSpPr>
          <p:spPr>
            <a:xfrm rot="21426734">
              <a:off x="1594613" y="5771044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 rot="21023350">
              <a:off x="311844" y="3722844"/>
              <a:ext cx="1911928" cy="2179734"/>
              <a:chOff x="9628809" y="344078"/>
              <a:chExt cx="1911928" cy="2179734"/>
            </a:xfrm>
          </p:grpSpPr>
          <p:sp>
            <p:nvSpPr>
              <p:cNvPr id="62" name="任意形状 6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任意形状 6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1462066" y="3935822"/>
            <a:ext cx="3643663" cy="6857559"/>
            <a:chOff x="1908733" y="4010440"/>
            <a:chExt cx="3643663" cy="6857559"/>
          </a:xfrm>
        </p:grpSpPr>
        <p:sp>
          <p:nvSpPr>
            <p:cNvPr id="65" name="任意形状 64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6" name="组 65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67" name="任意形状 66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任意形状 67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 rot="3048502">
            <a:off x="7971283" y="3367101"/>
            <a:ext cx="3236976" cy="6092154"/>
            <a:chOff x="1908733" y="4010440"/>
            <a:chExt cx="3643663" cy="6857559"/>
          </a:xfrm>
        </p:grpSpPr>
        <p:sp>
          <p:nvSpPr>
            <p:cNvPr id="70" name="任意形状 69"/>
            <p:cNvSpPr/>
            <p:nvPr/>
          </p:nvSpPr>
          <p:spPr>
            <a:xfrm rot="21426734">
              <a:off x="3363378" y="5949636"/>
              <a:ext cx="2189018" cy="4918363"/>
            </a:xfrm>
            <a:custGeom>
              <a:avLst/>
              <a:gdLst>
                <a:gd name="connsiteX0" fmla="*/ 0 w 2189018"/>
                <a:gd name="connsiteY0" fmla="*/ 0 h 4918363"/>
                <a:gd name="connsiteX1" fmla="*/ 1316182 w 2189018"/>
                <a:gd name="connsiteY1" fmla="*/ 1690254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581891 w 2189018"/>
                <a:gd name="connsiteY2" fmla="*/ 3754581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496291 w 2189018"/>
                <a:gd name="connsiteY1" fmla="*/ 872835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1136072 w 2189018"/>
                <a:gd name="connsiteY1" fmla="*/ 1551708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304801 w 2189018"/>
                <a:gd name="connsiteY2" fmla="*/ 2881744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  <a:gd name="connsiteX0" fmla="*/ 0 w 2189018"/>
                <a:gd name="connsiteY0" fmla="*/ 0 h 4918363"/>
                <a:gd name="connsiteX1" fmla="*/ 997526 w 2189018"/>
                <a:gd name="connsiteY1" fmla="*/ 1454726 h 4918363"/>
                <a:gd name="connsiteX2" fmla="*/ 609601 w 2189018"/>
                <a:gd name="connsiteY2" fmla="*/ 3075708 h 4918363"/>
                <a:gd name="connsiteX3" fmla="*/ 2189018 w 2189018"/>
                <a:gd name="connsiteY3" fmla="*/ 4918363 h 4918363"/>
                <a:gd name="connsiteX4" fmla="*/ 2189018 w 2189018"/>
                <a:gd name="connsiteY4" fmla="*/ 4918363 h 491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018" h="4918363">
                  <a:moveTo>
                    <a:pt x="0" y="0"/>
                  </a:moveTo>
                  <a:cubicBezTo>
                    <a:pt x="124691" y="1086426"/>
                    <a:pt x="895926" y="942108"/>
                    <a:pt x="997526" y="1454726"/>
                  </a:cubicBezTo>
                  <a:cubicBezTo>
                    <a:pt x="1099126" y="1967344"/>
                    <a:pt x="411019" y="2498435"/>
                    <a:pt x="609601" y="3075708"/>
                  </a:cubicBezTo>
                  <a:cubicBezTo>
                    <a:pt x="808183" y="3652981"/>
                    <a:pt x="1925782" y="4611254"/>
                    <a:pt x="2189018" y="4918363"/>
                  </a:cubicBezTo>
                  <a:lnTo>
                    <a:pt x="2189018" y="4918363"/>
                  </a:lnTo>
                </a:path>
              </a:pathLst>
            </a:cu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 rot="20237740">
              <a:off x="1908733" y="4010440"/>
              <a:ext cx="1911928" cy="2179734"/>
              <a:chOff x="9628809" y="344078"/>
              <a:chExt cx="1911928" cy="2179734"/>
            </a:xfrm>
          </p:grpSpPr>
          <p:sp>
            <p:nvSpPr>
              <p:cNvPr id="72" name="任意形状 71"/>
              <p:cNvSpPr/>
              <p:nvPr/>
            </p:nvSpPr>
            <p:spPr>
              <a:xfrm>
                <a:off x="9628809" y="344078"/>
                <a:ext cx="1911928" cy="2179734"/>
              </a:xfrm>
              <a:custGeom>
                <a:avLst/>
                <a:gdLst>
                  <a:gd name="connsiteX0" fmla="*/ 955964 w 1911928"/>
                  <a:gd name="connsiteY0" fmla="*/ 0 h 2179734"/>
                  <a:gd name="connsiteX1" fmla="*/ 1911928 w 1911928"/>
                  <a:gd name="connsiteY1" fmla="*/ 955964 h 2179734"/>
                  <a:gd name="connsiteX2" fmla="*/ 1053706 w 1911928"/>
                  <a:gd name="connsiteY2" fmla="*/ 1906993 h 2179734"/>
                  <a:gd name="connsiteX3" fmla="*/ 982368 w 1911928"/>
                  <a:gd name="connsiteY3" fmla="*/ 1910595 h 2179734"/>
                  <a:gd name="connsiteX4" fmla="*/ 1094509 w 1911928"/>
                  <a:gd name="connsiteY4" fmla="*/ 2179734 h 2179734"/>
                  <a:gd name="connsiteX5" fmla="*/ 817419 w 1911928"/>
                  <a:gd name="connsiteY5" fmla="*/ 2179734 h 2179734"/>
                  <a:gd name="connsiteX6" fmla="*/ 929560 w 1911928"/>
                  <a:gd name="connsiteY6" fmla="*/ 1910595 h 2179734"/>
                  <a:gd name="connsiteX7" fmla="*/ 858222 w 1911928"/>
                  <a:gd name="connsiteY7" fmla="*/ 1906993 h 2179734"/>
                  <a:gd name="connsiteX8" fmla="*/ 0 w 1911928"/>
                  <a:gd name="connsiteY8" fmla="*/ 955964 h 2179734"/>
                  <a:gd name="connsiteX9" fmla="*/ 955964 w 1911928"/>
                  <a:gd name="connsiteY9" fmla="*/ 0 h 217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1928" h="2179734">
                    <a:moveTo>
                      <a:pt x="955964" y="0"/>
                    </a:moveTo>
                    <a:cubicBezTo>
                      <a:pt x="1483928" y="0"/>
                      <a:pt x="1911928" y="428000"/>
                      <a:pt x="1911928" y="955964"/>
                    </a:cubicBezTo>
                    <a:cubicBezTo>
                      <a:pt x="1911928" y="1450930"/>
                      <a:pt x="1535756" y="1858038"/>
                      <a:pt x="1053706" y="1906993"/>
                    </a:cubicBezTo>
                    <a:lnTo>
                      <a:pt x="982368" y="1910595"/>
                    </a:lnTo>
                    <a:lnTo>
                      <a:pt x="1094509" y="2179734"/>
                    </a:lnTo>
                    <a:lnTo>
                      <a:pt x="817419" y="2179734"/>
                    </a:lnTo>
                    <a:lnTo>
                      <a:pt x="929560" y="1910595"/>
                    </a:lnTo>
                    <a:lnTo>
                      <a:pt x="858222" y="1906993"/>
                    </a:lnTo>
                    <a:cubicBezTo>
                      <a:pt x="376172" y="1858038"/>
                      <a:pt x="0" y="1450930"/>
                      <a:pt x="0" y="955964"/>
                    </a:cubicBezTo>
                    <a:cubicBezTo>
                      <a:pt x="0" y="428000"/>
                      <a:pt x="428000" y="0"/>
                      <a:pt x="95596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任意形状 72"/>
              <p:cNvSpPr/>
              <p:nvPr/>
            </p:nvSpPr>
            <p:spPr>
              <a:xfrm>
                <a:off x="9824384" y="603380"/>
                <a:ext cx="429086" cy="518839"/>
              </a:xfrm>
              <a:custGeom>
                <a:avLst/>
                <a:gdLst>
                  <a:gd name="connsiteX0" fmla="*/ 489840 w 489840"/>
                  <a:gd name="connsiteY0" fmla="*/ 0 h 592300"/>
                  <a:gd name="connsiteX1" fmla="*/ 0 w 489840"/>
                  <a:gd name="connsiteY1" fmla="*/ 592300 h 592300"/>
                  <a:gd name="connsiteX2" fmla="*/ 13898 w 489840"/>
                  <a:gd name="connsiteY2" fmla="*/ 538248 h 592300"/>
                  <a:gd name="connsiteX3" fmla="*/ 363577 w 489840"/>
                  <a:gd name="connsiteY3" fmla="*/ 68533 h 59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840" h="592300">
                    <a:moveTo>
                      <a:pt x="489840" y="0"/>
                    </a:moveTo>
                    <a:lnTo>
                      <a:pt x="0" y="592300"/>
                    </a:lnTo>
                    <a:lnTo>
                      <a:pt x="13898" y="538248"/>
                    </a:lnTo>
                    <a:cubicBezTo>
                      <a:pt x="74109" y="344663"/>
                      <a:pt x="199128" y="179632"/>
                      <a:pt x="363577" y="68533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1981455" y="-64655"/>
            <a:ext cx="8229090" cy="2067790"/>
            <a:chOff x="1666360" y="-64655"/>
            <a:chExt cx="8229090" cy="2067790"/>
          </a:xfrm>
        </p:grpSpPr>
        <p:sp>
          <p:nvSpPr>
            <p:cNvPr id="75" name="椭圆 74"/>
            <p:cNvSpPr/>
            <p:nvPr/>
          </p:nvSpPr>
          <p:spPr>
            <a:xfrm>
              <a:off x="1666360" y="-23088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955800" y="362531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382580" y="667327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09360" y="939800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66560" y="1119909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754480" y="1269999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81160" y="1495135"/>
              <a:ext cx="508000" cy="5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254738" y="1495135"/>
              <a:ext cx="508000" cy="5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49800" y="1466273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241800" y="1422398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289160" y="1466273"/>
              <a:ext cx="508000" cy="5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793696" y="1370444"/>
              <a:ext cx="5080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305160" y="1269999"/>
              <a:ext cx="508000" cy="5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81234" y="1119909"/>
              <a:ext cx="508000" cy="5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253391" y="939800"/>
              <a:ext cx="508000" cy="50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693622" y="644237"/>
              <a:ext cx="508000" cy="5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9387450" y="-64655"/>
              <a:ext cx="508000" cy="508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9098010" y="348674"/>
              <a:ext cx="508000" cy="5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2EA2CF"/>
      </a:accent2>
      <a:accent3>
        <a:srgbClr val="30CED4"/>
      </a:accent3>
      <a:accent4>
        <a:srgbClr val="41CAA0"/>
      </a:accent4>
      <a:accent5>
        <a:srgbClr val="9BCD72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55</Words>
  <Application>Microsoft Macintosh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Century Gothic</vt:lpstr>
      <vt:lpstr>Segoe UI Light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张伟</cp:lastModifiedBy>
  <cp:revision>40</cp:revision>
  <dcterms:created xsi:type="dcterms:W3CDTF">2015-08-18T02:51:41Z</dcterms:created>
  <dcterms:modified xsi:type="dcterms:W3CDTF">2018-01-14T07:30:04Z</dcterms:modified>
  <cp:category/>
</cp:coreProperties>
</file>