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93592"/>
  </p:normalViewPr>
  <p:slideViewPr>
    <p:cSldViewPr snapToGrid="0" snapToObjects="1">
      <p:cViewPr varScale="1">
        <p:scale>
          <a:sx n="71" d="100"/>
          <a:sy n="71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 146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148" name="组 147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281" name="燕尾形 2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燕尾形 2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燕尾形 2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燕尾形 2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燕尾形 2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燕尾形 2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燕尾形 2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燕尾形 2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燕尾形 2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燕尾形 2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燕尾形 2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270" name="燕尾形 2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燕尾形 2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燕尾形 2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燕尾形 2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燕尾形 2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燕尾形 2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燕尾形 2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燕尾形 2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燕尾形 2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燕尾形 2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燕尾形 2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259" name="燕尾形 2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燕尾形 2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燕尾形 2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燕尾形 2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燕尾形 2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燕尾形 2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燕尾形 2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燕尾形 2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燕尾形 2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燕尾形 2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燕尾形 2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248" name="燕尾形 2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燕尾形 2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燕尾形 2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燕尾形 2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燕尾形 2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燕尾形 2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燕尾形 2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燕尾形 2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燕尾形 2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燕尾形 2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燕尾形 2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组 151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237" name="燕尾形 2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燕尾形 2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燕尾形 2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燕尾形 2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燕尾形 2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燕尾形 2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燕尾形 2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燕尾形 2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燕尾形 2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燕尾形 2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燕尾形 2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组 152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226" name="燕尾形 2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燕尾形 2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燕尾形 2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燕尾形 2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燕尾形 2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燕尾形 2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燕尾形 2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燕尾形 2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燕尾形 2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燕尾形 2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燕尾形 2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组 153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215" name="燕尾形 2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燕尾形 2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燕尾形 2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燕尾形 2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燕尾形 2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燕尾形 2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燕尾形 2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燕尾形 2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燕尾形 2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燕尾形 2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燕尾形 2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组 154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204" name="燕尾形 20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燕尾形 20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燕尾形 20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燕尾形 20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燕尾形 20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燕尾形 20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燕尾形 21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燕尾形 21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燕尾形 21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燕尾形 21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组 155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193" name="燕尾形 19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燕尾形 19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燕尾形 19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燕尾形 19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燕尾形 19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燕尾形 19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燕尾形 19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燕尾形 19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燕尾形 20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燕尾形 20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燕尾形 20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组 156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182" name="燕尾形 18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燕尾形 18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燕尾形 18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燕尾形 18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燕尾形 18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燕尾形 18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燕尾形 18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燕尾形 18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燕尾形 18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燕尾形 19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燕尾形 19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组 157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171" name="燕尾形 17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燕尾形 17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燕尾形 17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燕尾形 17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燕尾形 17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燕尾形 17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燕尾形 17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燕尾形 17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燕尾形 17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燕尾形 17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燕尾形 18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组 158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60" name="燕尾形 15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燕尾形 16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燕尾形 16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燕尾形 16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燕尾形 16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燕尾形 16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燕尾形 16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燕尾形 16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燕尾形 16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燕尾形 16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燕尾形 16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73" name="文本占位符 472"/>
          <p:cNvSpPr>
            <a:spLocks noGrp="1"/>
          </p:cNvSpPr>
          <p:nvPr>
            <p:ph type="body" sz="quarter" idx="10" hasCustomPrompt="1"/>
          </p:nvPr>
        </p:nvSpPr>
        <p:spPr>
          <a:xfrm>
            <a:off x="1273790" y="1760656"/>
            <a:ext cx="9644420" cy="17502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75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273789" y="3510876"/>
            <a:ext cx="9644420" cy="1323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5" name="组 4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8" name="燕尾形 13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燕尾形 14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燕尾形 14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7" name="燕尾形 12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燕尾形 13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6" name="燕尾形 11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燕尾形 12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5" name="燕尾形 10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燕尾形 11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4" name="燕尾形 9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燕尾形 10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3" name="燕尾形 8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燕尾形 9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2" name="燕尾形 7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燕尾形 8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61" name="燕尾形 6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燕尾形 6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50" name="燕尾形 4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燕尾形 5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9" name="燕尾形 3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燕尾形 4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8" name="燕尾形 2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7" name="燕尾形 1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9" name="矩形 148"/>
          <p:cNvSpPr/>
          <p:nvPr userDrawn="1"/>
        </p:nvSpPr>
        <p:spPr>
          <a:xfrm>
            <a:off x="546905" y="378756"/>
            <a:ext cx="11098192" cy="597131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框架 149"/>
          <p:cNvSpPr/>
          <p:nvPr userDrawn="1"/>
        </p:nvSpPr>
        <p:spPr>
          <a:xfrm>
            <a:off x="765464" y="579648"/>
            <a:ext cx="10661073" cy="5569527"/>
          </a:xfrm>
          <a:prstGeom prst="frame">
            <a:avLst>
              <a:gd name="adj1" fmla="val 4454"/>
            </a:avLst>
          </a:prstGeom>
          <a:blipFill>
            <a:blip r:embed="rId2"/>
            <a:stretch>
              <a:fillRect/>
            </a:stretch>
          </a:blipFill>
          <a:ln w="31750"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2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2446650"/>
            <a:ext cx="8881462" cy="30367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gradFill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3" name="组 2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6" name="燕尾形 13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燕尾形 13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5" name="燕尾形 12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燕尾形 12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4" name="燕尾形 11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燕尾形 11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3" name="燕尾形 10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2" name="燕尾形 9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燕尾形 9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1" name="燕尾形 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0" name="燕尾形 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燕尾形 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59" name="燕尾形 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燕尾形 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48" name="燕尾形 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燕尾形 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7" name="燕尾形 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燕尾形 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6" name="燕尾形 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燕尾形 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5" name="燕尾形 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燕尾形 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燕尾形 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7" name="组 146"/>
          <p:cNvGrpSpPr/>
          <p:nvPr userDrawn="1"/>
        </p:nvGrpSpPr>
        <p:grpSpPr>
          <a:xfrm>
            <a:off x="313379" y="175742"/>
            <a:ext cx="11548421" cy="284259"/>
            <a:chOff x="313379" y="175743"/>
            <a:chExt cx="10243955" cy="252150"/>
          </a:xfrm>
        </p:grpSpPr>
        <p:grpSp>
          <p:nvGrpSpPr>
            <p:cNvPr id="148" name="组 147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313379" y="6373342"/>
            <a:ext cx="11548421" cy="284259"/>
            <a:chOff x="313379" y="175743"/>
            <a:chExt cx="10243955" cy="252150"/>
          </a:xfrm>
        </p:grpSpPr>
        <p:grpSp>
          <p:nvGrpSpPr>
            <p:cNvPr id="187" name="组 186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组 187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5" name="组 224"/>
          <p:cNvGrpSpPr/>
          <p:nvPr userDrawn="1"/>
        </p:nvGrpSpPr>
        <p:grpSpPr>
          <a:xfrm rot="5400000">
            <a:off x="-2432128" y="3294527"/>
            <a:ext cx="5775273" cy="284259"/>
            <a:chOff x="2984500" y="4122641"/>
            <a:chExt cx="5122920" cy="252150"/>
          </a:xfrm>
        </p:grpSpPr>
        <p:sp>
          <p:nvSpPr>
            <p:cNvPr id="226" name="椭圆 225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组 243"/>
          <p:cNvGrpSpPr/>
          <p:nvPr userDrawn="1"/>
        </p:nvGrpSpPr>
        <p:grpSpPr>
          <a:xfrm rot="5400000">
            <a:off x="8844165" y="3274542"/>
            <a:ext cx="5775273" cy="284259"/>
            <a:chOff x="2984500" y="4122641"/>
            <a:chExt cx="5122920" cy="252150"/>
          </a:xfrm>
        </p:grpSpPr>
        <p:sp>
          <p:nvSpPr>
            <p:cNvPr id="245" name="椭圆 244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3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4271746"/>
            <a:ext cx="8881462" cy="15985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3" r:id="rId3"/>
    <p:sldLayoutId id="214748368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HAPPY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Dear Friend,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Much joy to you in the up coming year. May the warmest wishes, happy thoughts and friendly greetings come at New Year and stay with you all the year through. </a:t>
            </a:r>
          </a:p>
          <a:p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0" y="-29416"/>
            <a:ext cx="4084580" cy="1026365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8107420" y="-29416"/>
            <a:ext cx="4084580" cy="1026365"/>
            <a:chOff x="1666360" y="-64655"/>
            <a:chExt cx="8229090" cy="2067790"/>
          </a:xfrm>
        </p:grpSpPr>
        <p:sp>
          <p:nvSpPr>
            <p:cNvPr id="23" name="椭圆 22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2" name="椭圆 41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Much joy to you in the up coming year. May the warmest wishes, happy thoughts and friendly greetings come at New Year and stay with you all the year through. 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828667" y="684033"/>
            <a:ext cx="3165518" cy="3165518"/>
            <a:chOff x="546905" y="443345"/>
            <a:chExt cx="11098192" cy="5971310"/>
          </a:xfrm>
        </p:grpSpPr>
        <p:sp>
          <p:nvSpPr>
            <p:cNvPr id="4" name="矩形 3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框架 4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510896" y="684033"/>
            <a:ext cx="3165518" cy="3165518"/>
            <a:chOff x="546905" y="443345"/>
            <a:chExt cx="11098192" cy="5971310"/>
          </a:xfrm>
        </p:grpSpPr>
        <p:sp>
          <p:nvSpPr>
            <p:cNvPr id="7" name="矩形 6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8193125" y="684033"/>
            <a:ext cx="3165518" cy="3165518"/>
            <a:chOff x="546905" y="443345"/>
            <a:chExt cx="11098192" cy="5971310"/>
          </a:xfrm>
        </p:grpSpPr>
        <p:sp>
          <p:nvSpPr>
            <p:cNvPr id="10" name="矩形 9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4" y="1123612"/>
            <a:ext cx="2285303" cy="22853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3" y="1136295"/>
            <a:ext cx="2285303" cy="22853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93" y="1123612"/>
            <a:ext cx="2285303" cy="22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75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张伟</cp:lastModifiedBy>
  <cp:revision>36</cp:revision>
  <dcterms:created xsi:type="dcterms:W3CDTF">2015-08-18T02:51:41Z</dcterms:created>
  <dcterms:modified xsi:type="dcterms:W3CDTF">2018-01-13T03:50:52Z</dcterms:modified>
  <cp:category/>
</cp:coreProperties>
</file>