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15"/>
  </p:notesMasterIdLst>
  <p:sldIdLst>
    <p:sldId id="256" r:id="rId3"/>
    <p:sldId id="257" r:id="rId4"/>
    <p:sldId id="260" r:id="rId5"/>
    <p:sldId id="258" r:id="rId6"/>
    <p:sldId id="266" r:id="rId7"/>
    <p:sldId id="270" r:id="rId8"/>
    <p:sldId id="268" r:id="rId9"/>
    <p:sldId id="264" r:id="rId10"/>
    <p:sldId id="267" r:id="rId11"/>
    <p:sldId id="271" r:id="rId12"/>
    <p:sldId id="259" r:id="rId13"/>
    <p:sldId id="262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ADEB"/>
    <a:srgbClr val="9BCD72"/>
    <a:srgbClr val="2175BC"/>
    <a:srgbClr val="87E2E4"/>
    <a:srgbClr val="36A3CD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4"/>
    <p:restoredTop sz="93036" autoAdjust="0"/>
  </p:normalViewPr>
  <p:slideViewPr>
    <p:cSldViewPr snapToGrid="0" snapToObjects="1">
      <p:cViewPr varScale="1">
        <p:scale>
          <a:sx n="78" d="100"/>
          <a:sy n="78" d="100"/>
        </p:scale>
        <p:origin x="176" y="352"/>
      </p:cViewPr>
      <p:guideLst>
        <p:guide orient="horz" pos="206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21" Type="http://schemas.microsoft.com/office/2015/10/relationships/revisionInfo" Target="revisionInfo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tags" Target="tags/tag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2018/1/16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www.officeplus.cn/" TargetMode="External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组 146"/>
          <p:cNvGrpSpPr/>
          <p:nvPr userDrawn="1"/>
        </p:nvGrpSpPr>
        <p:grpSpPr>
          <a:xfrm>
            <a:off x="1" y="-354062"/>
            <a:ext cx="12191999" cy="7842823"/>
            <a:chOff x="-76199" y="-354062"/>
            <a:chExt cx="12191999" cy="7842823"/>
          </a:xfrm>
        </p:grpSpPr>
        <p:grpSp>
          <p:nvGrpSpPr>
            <p:cNvPr id="148" name="组 147"/>
            <p:cNvGrpSpPr/>
            <p:nvPr/>
          </p:nvGrpSpPr>
          <p:grpSpPr>
            <a:xfrm>
              <a:off x="-76199" y="-354062"/>
              <a:ext cx="12191999" cy="708124"/>
              <a:chOff x="0" y="446808"/>
              <a:chExt cx="12344413" cy="716976"/>
            </a:xfrm>
          </p:grpSpPr>
          <p:sp>
            <p:nvSpPr>
              <p:cNvPr id="281" name="燕尾形 280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2" name="燕尾形 281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3" name="燕尾形 282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4" name="燕尾形 283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5" name="燕尾形 284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6" name="燕尾形 285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7" name="燕尾形 286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8" name="燕尾形 287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9" name="燕尾形 288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0" name="燕尾形 289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1" name="燕尾形 290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9" name="组 148"/>
            <p:cNvGrpSpPr/>
            <p:nvPr/>
          </p:nvGrpSpPr>
          <p:grpSpPr>
            <a:xfrm>
              <a:off x="-76199" y="294547"/>
              <a:ext cx="12191999" cy="708124"/>
              <a:chOff x="0" y="446808"/>
              <a:chExt cx="12344413" cy="716976"/>
            </a:xfrm>
          </p:grpSpPr>
          <p:sp>
            <p:nvSpPr>
              <p:cNvPr id="270" name="燕尾形 269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1" name="燕尾形 270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2" name="燕尾形 271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3" name="燕尾形 272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4" name="燕尾形 273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5" name="燕尾形 274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6" name="燕尾形 275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7" name="燕尾形 276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8" name="燕尾形 277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9" name="燕尾形 278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0" name="燕尾形 279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0" name="组 149"/>
            <p:cNvGrpSpPr/>
            <p:nvPr/>
          </p:nvGrpSpPr>
          <p:grpSpPr>
            <a:xfrm>
              <a:off x="-76199" y="943156"/>
              <a:ext cx="12191999" cy="708124"/>
              <a:chOff x="0" y="446808"/>
              <a:chExt cx="12344413" cy="716976"/>
            </a:xfrm>
          </p:grpSpPr>
          <p:sp>
            <p:nvSpPr>
              <p:cNvPr id="259" name="燕尾形 258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0" name="燕尾形 259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1" name="燕尾形 260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2" name="燕尾形 261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3" name="燕尾形 262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燕尾形 263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燕尾形 264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6" name="燕尾形 265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7" name="燕尾形 266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8" name="燕尾形 267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9" name="燕尾形 268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1" name="组 150"/>
            <p:cNvGrpSpPr/>
            <p:nvPr/>
          </p:nvGrpSpPr>
          <p:grpSpPr>
            <a:xfrm>
              <a:off x="-76199" y="1591765"/>
              <a:ext cx="12191999" cy="708124"/>
              <a:chOff x="0" y="446808"/>
              <a:chExt cx="12344413" cy="716976"/>
            </a:xfrm>
          </p:grpSpPr>
          <p:sp>
            <p:nvSpPr>
              <p:cNvPr id="248" name="燕尾形 247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9" name="燕尾形 248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0" name="燕尾形 249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燕尾形 250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2" name="燕尾形 251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3" name="燕尾形 252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4" name="燕尾形 253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5" name="燕尾形 254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燕尾形 255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7" name="燕尾形 256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燕尾形 257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2" name="组 151"/>
            <p:cNvGrpSpPr/>
            <p:nvPr/>
          </p:nvGrpSpPr>
          <p:grpSpPr>
            <a:xfrm>
              <a:off x="-76199" y="2240374"/>
              <a:ext cx="12191999" cy="708124"/>
              <a:chOff x="0" y="446808"/>
              <a:chExt cx="12344413" cy="716976"/>
            </a:xfrm>
          </p:grpSpPr>
          <p:sp>
            <p:nvSpPr>
              <p:cNvPr id="237" name="燕尾形 236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燕尾形 237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燕尾形 238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燕尾形 239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1" name="燕尾形 240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2" name="燕尾形 241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3" name="燕尾形 242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4" name="燕尾形 243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5" name="燕尾形 244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6" name="燕尾形 245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7" name="燕尾形 246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3" name="组 152"/>
            <p:cNvGrpSpPr/>
            <p:nvPr/>
          </p:nvGrpSpPr>
          <p:grpSpPr>
            <a:xfrm>
              <a:off x="-76199" y="2888983"/>
              <a:ext cx="12191999" cy="708124"/>
              <a:chOff x="0" y="446808"/>
              <a:chExt cx="12344413" cy="716976"/>
            </a:xfrm>
          </p:grpSpPr>
          <p:sp>
            <p:nvSpPr>
              <p:cNvPr id="226" name="燕尾形 225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燕尾形 226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8" name="燕尾形 227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9" name="燕尾形 228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0" name="燕尾形 229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1" name="燕尾形 230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2" name="燕尾形 231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3" name="燕尾形 232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4" name="燕尾形 233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5" name="燕尾形 234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6" name="燕尾形 235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4" name="组 153"/>
            <p:cNvGrpSpPr/>
            <p:nvPr/>
          </p:nvGrpSpPr>
          <p:grpSpPr>
            <a:xfrm>
              <a:off x="-76199" y="3537592"/>
              <a:ext cx="12191999" cy="708124"/>
              <a:chOff x="0" y="446808"/>
              <a:chExt cx="12344413" cy="716976"/>
            </a:xfrm>
          </p:grpSpPr>
          <p:sp>
            <p:nvSpPr>
              <p:cNvPr id="215" name="燕尾形 214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6" name="燕尾形 215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燕尾形 216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燕尾形 217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燕尾形 218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燕尾形 219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燕尾形 220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燕尾形 221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燕尾形 222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燕尾形 223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燕尾形 224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5" name="组 154"/>
            <p:cNvGrpSpPr/>
            <p:nvPr/>
          </p:nvGrpSpPr>
          <p:grpSpPr>
            <a:xfrm>
              <a:off x="-76199" y="4186201"/>
              <a:ext cx="12191999" cy="708124"/>
              <a:chOff x="0" y="446808"/>
              <a:chExt cx="12344413" cy="716976"/>
            </a:xfrm>
          </p:grpSpPr>
          <p:sp>
            <p:nvSpPr>
              <p:cNvPr id="204" name="燕尾形 203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燕尾形 204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燕尾形 205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燕尾形 206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燕尾形 207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燕尾形 208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0" name="燕尾形 209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燕尾形 210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燕尾形 211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燕尾形 212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燕尾形 213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6" name="组 155"/>
            <p:cNvGrpSpPr/>
            <p:nvPr/>
          </p:nvGrpSpPr>
          <p:grpSpPr>
            <a:xfrm>
              <a:off x="-76199" y="4834810"/>
              <a:ext cx="12191999" cy="708124"/>
              <a:chOff x="0" y="446808"/>
              <a:chExt cx="12344413" cy="716976"/>
            </a:xfrm>
          </p:grpSpPr>
          <p:sp>
            <p:nvSpPr>
              <p:cNvPr id="193" name="燕尾形 192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燕尾形 193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燕尾形 194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燕尾形 195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燕尾形 196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燕尾形 197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燕尾形 198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燕尾形 199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燕尾形 200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燕尾形 201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燕尾形 202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7" name="组 156"/>
            <p:cNvGrpSpPr/>
            <p:nvPr/>
          </p:nvGrpSpPr>
          <p:grpSpPr>
            <a:xfrm>
              <a:off x="-76199" y="5483419"/>
              <a:ext cx="12191999" cy="708124"/>
              <a:chOff x="0" y="446808"/>
              <a:chExt cx="12344413" cy="716976"/>
            </a:xfrm>
          </p:grpSpPr>
          <p:sp>
            <p:nvSpPr>
              <p:cNvPr id="182" name="燕尾形 181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燕尾形 182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燕尾形 183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燕尾形 184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燕尾形 185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燕尾形 186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燕尾形 187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燕尾形 188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燕尾形 189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燕尾形 190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燕尾形 191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8" name="组 157"/>
            <p:cNvGrpSpPr/>
            <p:nvPr/>
          </p:nvGrpSpPr>
          <p:grpSpPr>
            <a:xfrm>
              <a:off x="-76199" y="6132028"/>
              <a:ext cx="12191999" cy="708124"/>
              <a:chOff x="0" y="446808"/>
              <a:chExt cx="12344413" cy="716976"/>
            </a:xfrm>
          </p:grpSpPr>
          <p:sp>
            <p:nvSpPr>
              <p:cNvPr id="171" name="燕尾形 170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燕尾形 171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燕尾形 172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燕尾形 173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燕尾形 174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燕尾形 175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燕尾形 176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燕尾形 177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燕尾形 178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0" name="燕尾形 179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燕尾形 180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9" name="组 158"/>
            <p:cNvGrpSpPr/>
            <p:nvPr/>
          </p:nvGrpSpPr>
          <p:grpSpPr>
            <a:xfrm>
              <a:off x="-76199" y="6780637"/>
              <a:ext cx="12191999" cy="708124"/>
              <a:chOff x="0" y="446808"/>
              <a:chExt cx="12344413" cy="716976"/>
            </a:xfrm>
          </p:grpSpPr>
          <p:sp>
            <p:nvSpPr>
              <p:cNvPr id="160" name="燕尾形 159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燕尾形 160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燕尾形 161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燕尾形 162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燕尾形 163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燕尾形 164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燕尾形 165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燕尾形 166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燕尾形 167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燕尾形 168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燕尾形 169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73" name="文本占位符 472"/>
          <p:cNvSpPr>
            <a:spLocks noGrp="1"/>
          </p:cNvSpPr>
          <p:nvPr>
            <p:ph type="body" sz="quarter" idx="10" hasCustomPrompt="1"/>
          </p:nvPr>
        </p:nvSpPr>
        <p:spPr>
          <a:xfrm>
            <a:off x="1273790" y="1760656"/>
            <a:ext cx="9644420" cy="175021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800" b="1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475" name="文本占位符 472"/>
          <p:cNvSpPr>
            <a:spLocks noGrp="1"/>
          </p:cNvSpPr>
          <p:nvPr>
            <p:ph type="body" sz="quarter" idx="11" hasCustomPrompt="1"/>
          </p:nvPr>
        </p:nvSpPr>
        <p:spPr>
          <a:xfrm>
            <a:off x="1273789" y="3510876"/>
            <a:ext cx="9644420" cy="132393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800" b="1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15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bg>
      <p:bgPr>
        <a:gradFill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 userDrawn="1"/>
        </p:nvGrpSpPr>
        <p:grpSpPr>
          <a:xfrm>
            <a:off x="1" y="-354062"/>
            <a:ext cx="12191999" cy="7842823"/>
            <a:chOff x="-76199" y="-354062"/>
            <a:chExt cx="12191999" cy="7842823"/>
          </a:xfrm>
        </p:grpSpPr>
        <p:grpSp>
          <p:nvGrpSpPr>
            <p:cNvPr id="5" name="组 4"/>
            <p:cNvGrpSpPr/>
            <p:nvPr/>
          </p:nvGrpSpPr>
          <p:grpSpPr>
            <a:xfrm>
              <a:off x="-76199" y="-354062"/>
              <a:ext cx="12191999" cy="708124"/>
              <a:chOff x="0" y="446808"/>
              <a:chExt cx="12344413" cy="716976"/>
            </a:xfrm>
          </p:grpSpPr>
          <p:sp>
            <p:nvSpPr>
              <p:cNvPr id="138" name="燕尾形 137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燕尾形 138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燕尾形 139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燕尾形 140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燕尾形 141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燕尾形 142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燕尾形 143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燕尾形 144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燕尾形 145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燕尾形 146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燕尾形 147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组 5"/>
            <p:cNvGrpSpPr/>
            <p:nvPr/>
          </p:nvGrpSpPr>
          <p:grpSpPr>
            <a:xfrm>
              <a:off x="-76199" y="294547"/>
              <a:ext cx="12191999" cy="708124"/>
              <a:chOff x="0" y="446808"/>
              <a:chExt cx="12344413" cy="716976"/>
            </a:xfrm>
          </p:grpSpPr>
          <p:sp>
            <p:nvSpPr>
              <p:cNvPr id="127" name="燕尾形 126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燕尾形 127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燕尾形 128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燕尾形 129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燕尾形 130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燕尾形 131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燕尾形 132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燕尾形 133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燕尾形 134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燕尾形 135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燕尾形 136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组 6"/>
            <p:cNvGrpSpPr/>
            <p:nvPr/>
          </p:nvGrpSpPr>
          <p:grpSpPr>
            <a:xfrm>
              <a:off x="-76199" y="943156"/>
              <a:ext cx="12191999" cy="708124"/>
              <a:chOff x="0" y="446808"/>
              <a:chExt cx="12344413" cy="716976"/>
            </a:xfrm>
          </p:grpSpPr>
          <p:sp>
            <p:nvSpPr>
              <p:cNvPr id="116" name="燕尾形 115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燕尾形 116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燕尾形 117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燕尾形 118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燕尾形 119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燕尾形 120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燕尾形 121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燕尾形 122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燕尾形 123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燕尾形 124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燕尾形 125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组 7"/>
            <p:cNvGrpSpPr/>
            <p:nvPr/>
          </p:nvGrpSpPr>
          <p:grpSpPr>
            <a:xfrm>
              <a:off x="-76199" y="1591765"/>
              <a:ext cx="12191999" cy="708124"/>
              <a:chOff x="0" y="446808"/>
              <a:chExt cx="12344413" cy="716976"/>
            </a:xfrm>
          </p:grpSpPr>
          <p:sp>
            <p:nvSpPr>
              <p:cNvPr id="105" name="燕尾形 104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燕尾形 105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燕尾形 106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燕尾形 107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燕尾形 108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燕尾形 109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燕尾形 110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燕尾形 111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燕尾形 112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燕尾形 113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燕尾形 114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组 8"/>
            <p:cNvGrpSpPr/>
            <p:nvPr/>
          </p:nvGrpSpPr>
          <p:grpSpPr>
            <a:xfrm>
              <a:off x="-76199" y="2240374"/>
              <a:ext cx="12191999" cy="708124"/>
              <a:chOff x="0" y="446808"/>
              <a:chExt cx="12344413" cy="716976"/>
            </a:xfrm>
          </p:grpSpPr>
          <p:sp>
            <p:nvSpPr>
              <p:cNvPr id="94" name="燕尾形 93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燕尾形 94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燕尾形 95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燕尾形 96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燕尾形 97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燕尾形 98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燕尾形 99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燕尾形 100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燕尾形 101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燕尾形 102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燕尾形 103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组 9"/>
            <p:cNvGrpSpPr/>
            <p:nvPr/>
          </p:nvGrpSpPr>
          <p:grpSpPr>
            <a:xfrm>
              <a:off x="-76199" y="2888983"/>
              <a:ext cx="12191999" cy="708124"/>
              <a:chOff x="0" y="446808"/>
              <a:chExt cx="12344413" cy="716976"/>
            </a:xfrm>
          </p:grpSpPr>
          <p:sp>
            <p:nvSpPr>
              <p:cNvPr id="83" name="燕尾形 82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燕尾形 83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燕尾形 84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燕尾形 85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燕尾形 86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燕尾形 87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燕尾形 88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燕尾形 89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燕尾形 90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燕尾形 91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燕尾形 92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组 10"/>
            <p:cNvGrpSpPr/>
            <p:nvPr/>
          </p:nvGrpSpPr>
          <p:grpSpPr>
            <a:xfrm>
              <a:off x="-76199" y="3537592"/>
              <a:ext cx="12191999" cy="708124"/>
              <a:chOff x="0" y="446808"/>
              <a:chExt cx="12344413" cy="716976"/>
            </a:xfrm>
          </p:grpSpPr>
          <p:sp>
            <p:nvSpPr>
              <p:cNvPr id="72" name="燕尾形 71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燕尾形 72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燕尾形 73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燕尾形 74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燕尾形 75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燕尾形 76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燕尾形 77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燕尾形 78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燕尾形 79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燕尾形 80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燕尾形 81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组 11"/>
            <p:cNvGrpSpPr/>
            <p:nvPr/>
          </p:nvGrpSpPr>
          <p:grpSpPr>
            <a:xfrm>
              <a:off x="-76199" y="4186201"/>
              <a:ext cx="12191999" cy="708124"/>
              <a:chOff x="0" y="446808"/>
              <a:chExt cx="12344413" cy="716976"/>
            </a:xfrm>
          </p:grpSpPr>
          <p:sp>
            <p:nvSpPr>
              <p:cNvPr id="61" name="燕尾形 60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燕尾形 61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燕尾形 62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燕尾形 63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燕尾形 64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燕尾形 65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燕尾形 66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燕尾形 67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燕尾形 68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燕尾形 69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燕尾形 70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组 12"/>
            <p:cNvGrpSpPr/>
            <p:nvPr/>
          </p:nvGrpSpPr>
          <p:grpSpPr>
            <a:xfrm>
              <a:off x="-76199" y="4834810"/>
              <a:ext cx="12191999" cy="708124"/>
              <a:chOff x="0" y="446808"/>
              <a:chExt cx="12344413" cy="716976"/>
            </a:xfrm>
          </p:grpSpPr>
          <p:sp>
            <p:nvSpPr>
              <p:cNvPr id="50" name="燕尾形 49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燕尾形 50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燕尾形 51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燕尾形 52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燕尾形 53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燕尾形 54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燕尾形 55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燕尾形 56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燕尾形 57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燕尾形 58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燕尾形 59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组 13"/>
            <p:cNvGrpSpPr/>
            <p:nvPr/>
          </p:nvGrpSpPr>
          <p:grpSpPr>
            <a:xfrm>
              <a:off x="-76199" y="5483419"/>
              <a:ext cx="12191999" cy="708124"/>
              <a:chOff x="0" y="446808"/>
              <a:chExt cx="12344413" cy="716976"/>
            </a:xfrm>
          </p:grpSpPr>
          <p:sp>
            <p:nvSpPr>
              <p:cNvPr id="39" name="燕尾形 38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燕尾形 39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燕尾形 40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燕尾形 41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燕尾形 42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燕尾形 43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燕尾形 44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燕尾形 45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燕尾形 46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燕尾形 47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燕尾形 48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" name="组 14"/>
            <p:cNvGrpSpPr/>
            <p:nvPr/>
          </p:nvGrpSpPr>
          <p:grpSpPr>
            <a:xfrm>
              <a:off x="-76199" y="6132028"/>
              <a:ext cx="12191999" cy="708124"/>
              <a:chOff x="0" y="446808"/>
              <a:chExt cx="12344413" cy="716976"/>
            </a:xfrm>
          </p:grpSpPr>
          <p:sp>
            <p:nvSpPr>
              <p:cNvPr id="28" name="燕尾形 27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燕尾形 28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燕尾形 29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燕尾形 30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燕尾形 31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燕尾形 32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燕尾形 33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燕尾形 34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燕尾形 35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燕尾形 36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燕尾形 37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" name="组 15"/>
            <p:cNvGrpSpPr/>
            <p:nvPr/>
          </p:nvGrpSpPr>
          <p:grpSpPr>
            <a:xfrm>
              <a:off x="-76199" y="6780637"/>
              <a:ext cx="12191999" cy="708124"/>
              <a:chOff x="0" y="446808"/>
              <a:chExt cx="12344413" cy="716976"/>
            </a:xfrm>
          </p:grpSpPr>
          <p:sp>
            <p:nvSpPr>
              <p:cNvPr id="17" name="燕尾形 16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燕尾形 17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燕尾形 18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燕尾形 19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燕尾形 20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燕尾形 21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燕尾形 22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燕尾形 23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燕尾形 24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燕尾形 25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燕尾形 26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49" name="矩形 148"/>
          <p:cNvSpPr/>
          <p:nvPr userDrawn="1"/>
        </p:nvSpPr>
        <p:spPr>
          <a:xfrm>
            <a:off x="546905" y="378756"/>
            <a:ext cx="11098192" cy="5971310"/>
          </a:xfrm>
          <a:prstGeom prst="rect">
            <a:avLst/>
          </a:prstGeom>
          <a:gradFill>
            <a:gsLst>
              <a:gs pos="0">
                <a:schemeClr val="bg1"/>
              </a:gs>
              <a:gs pos="97000">
                <a:srgbClr val="F9FFF3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50" name="框架 149"/>
          <p:cNvSpPr/>
          <p:nvPr userDrawn="1"/>
        </p:nvSpPr>
        <p:spPr>
          <a:xfrm>
            <a:off x="765464" y="579648"/>
            <a:ext cx="10661073" cy="5569527"/>
          </a:xfrm>
          <a:prstGeom prst="frame">
            <a:avLst>
              <a:gd name="adj1" fmla="val 4454"/>
            </a:avLst>
          </a:prstGeom>
          <a:blipFill>
            <a:blip r:embed="rId2"/>
            <a:stretch>
              <a:fillRect/>
            </a:stretch>
          </a:blipFill>
          <a:ln w="31750"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72" name="文本占位符 472"/>
          <p:cNvSpPr>
            <a:spLocks noGrp="1"/>
          </p:cNvSpPr>
          <p:nvPr>
            <p:ph type="body" sz="quarter" idx="11" hasCustomPrompt="1"/>
          </p:nvPr>
        </p:nvSpPr>
        <p:spPr>
          <a:xfrm>
            <a:off x="1655268" y="2446650"/>
            <a:ext cx="8881462" cy="303676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2400" b="1">
                <a:gradFill>
                  <a:gsLst>
                    <a:gs pos="0">
                      <a:schemeClr val="accent3">
                        <a:lumMod val="89000"/>
                      </a:schemeClr>
                    </a:gs>
                    <a:gs pos="23000">
                      <a:schemeClr val="accent3">
                        <a:lumMod val="89000"/>
                      </a:schemeClr>
                    </a:gs>
                    <a:gs pos="69000">
                      <a:schemeClr val="accent3">
                        <a:lumMod val="75000"/>
                      </a:schemeClr>
                    </a:gs>
                    <a:gs pos="97000">
                      <a:schemeClr val="accent3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63500" sx="102000" sy="102000" algn="ctr" rotWithShape="0">
                    <a:prstClr val="black">
                      <a:alpha val="20000"/>
                    </a:prstClr>
                  </a:outerShdw>
                </a:effectLst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gradFill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 userDrawn="1"/>
        </p:nvGrpSpPr>
        <p:grpSpPr>
          <a:xfrm>
            <a:off x="1" y="-354062"/>
            <a:ext cx="12191999" cy="7842823"/>
            <a:chOff x="-76199" y="-354062"/>
            <a:chExt cx="12191999" cy="7842823"/>
          </a:xfrm>
        </p:grpSpPr>
        <p:grpSp>
          <p:nvGrpSpPr>
            <p:cNvPr id="3" name="组 2"/>
            <p:cNvGrpSpPr/>
            <p:nvPr/>
          </p:nvGrpSpPr>
          <p:grpSpPr>
            <a:xfrm>
              <a:off x="-76199" y="-354062"/>
              <a:ext cx="12191999" cy="708124"/>
              <a:chOff x="0" y="446808"/>
              <a:chExt cx="12344413" cy="716976"/>
            </a:xfrm>
          </p:grpSpPr>
          <p:sp>
            <p:nvSpPr>
              <p:cNvPr id="136" name="燕尾形 135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燕尾形 136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燕尾形 137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燕尾形 138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燕尾形 139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燕尾形 140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燕尾形 141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燕尾形 142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燕尾形 143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燕尾形 144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燕尾形 145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组 3"/>
            <p:cNvGrpSpPr/>
            <p:nvPr/>
          </p:nvGrpSpPr>
          <p:grpSpPr>
            <a:xfrm>
              <a:off x="-76199" y="294547"/>
              <a:ext cx="12191999" cy="708124"/>
              <a:chOff x="0" y="446808"/>
              <a:chExt cx="12344413" cy="716976"/>
            </a:xfrm>
          </p:grpSpPr>
          <p:sp>
            <p:nvSpPr>
              <p:cNvPr id="125" name="燕尾形 124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燕尾形 125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燕尾形 126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燕尾形 127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燕尾形 128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燕尾形 129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燕尾形 130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燕尾形 131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燕尾形 132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燕尾形 133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燕尾形 134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组 4"/>
            <p:cNvGrpSpPr/>
            <p:nvPr/>
          </p:nvGrpSpPr>
          <p:grpSpPr>
            <a:xfrm>
              <a:off x="-76199" y="943156"/>
              <a:ext cx="12191999" cy="708124"/>
              <a:chOff x="0" y="446808"/>
              <a:chExt cx="12344413" cy="716976"/>
            </a:xfrm>
          </p:grpSpPr>
          <p:sp>
            <p:nvSpPr>
              <p:cNvPr id="114" name="燕尾形 113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燕尾形 114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燕尾形 115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燕尾形 116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燕尾形 117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燕尾形 118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燕尾形 119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燕尾形 120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燕尾形 121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燕尾形 122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燕尾形 123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组 5"/>
            <p:cNvGrpSpPr/>
            <p:nvPr/>
          </p:nvGrpSpPr>
          <p:grpSpPr>
            <a:xfrm>
              <a:off x="-76199" y="1591765"/>
              <a:ext cx="12191999" cy="708124"/>
              <a:chOff x="0" y="446808"/>
              <a:chExt cx="12344413" cy="716976"/>
            </a:xfrm>
          </p:grpSpPr>
          <p:sp>
            <p:nvSpPr>
              <p:cNvPr id="103" name="燕尾形 102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燕尾形 103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燕尾形 104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燕尾形 105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燕尾形 106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燕尾形 107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燕尾形 108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燕尾形 109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燕尾形 110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燕尾形 111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燕尾形 112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组 6"/>
            <p:cNvGrpSpPr/>
            <p:nvPr/>
          </p:nvGrpSpPr>
          <p:grpSpPr>
            <a:xfrm>
              <a:off x="-76199" y="2240374"/>
              <a:ext cx="12191999" cy="708124"/>
              <a:chOff x="0" y="446808"/>
              <a:chExt cx="12344413" cy="716976"/>
            </a:xfrm>
          </p:grpSpPr>
          <p:sp>
            <p:nvSpPr>
              <p:cNvPr id="92" name="燕尾形 91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燕尾形 92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燕尾形 93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燕尾形 94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燕尾形 95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燕尾形 96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燕尾形 97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燕尾形 98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燕尾形 99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燕尾形 100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燕尾形 101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组 7"/>
            <p:cNvGrpSpPr/>
            <p:nvPr/>
          </p:nvGrpSpPr>
          <p:grpSpPr>
            <a:xfrm>
              <a:off x="-76199" y="2888983"/>
              <a:ext cx="12191999" cy="708124"/>
              <a:chOff x="0" y="446808"/>
              <a:chExt cx="12344413" cy="716976"/>
            </a:xfrm>
          </p:grpSpPr>
          <p:sp>
            <p:nvSpPr>
              <p:cNvPr id="81" name="燕尾形 80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燕尾形 81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燕尾形 82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燕尾形 83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燕尾形 84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燕尾形 85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燕尾形 86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燕尾形 87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燕尾形 88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燕尾形 89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燕尾形 90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组 8"/>
            <p:cNvGrpSpPr/>
            <p:nvPr/>
          </p:nvGrpSpPr>
          <p:grpSpPr>
            <a:xfrm>
              <a:off x="-76199" y="3537592"/>
              <a:ext cx="12191999" cy="708124"/>
              <a:chOff x="0" y="446808"/>
              <a:chExt cx="12344413" cy="716976"/>
            </a:xfrm>
          </p:grpSpPr>
          <p:sp>
            <p:nvSpPr>
              <p:cNvPr id="70" name="燕尾形 69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燕尾形 70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燕尾形 71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燕尾形 72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燕尾形 73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燕尾形 74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燕尾形 75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燕尾形 76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燕尾形 77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燕尾形 78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燕尾形 79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组 9"/>
            <p:cNvGrpSpPr/>
            <p:nvPr/>
          </p:nvGrpSpPr>
          <p:grpSpPr>
            <a:xfrm>
              <a:off x="-76199" y="4186201"/>
              <a:ext cx="12191999" cy="708124"/>
              <a:chOff x="0" y="446808"/>
              <a:chExt cx="12344413" cy="716976"/>
            </a:xfrm>
          </p:grpSpPr>
          <p:sp>
            <p:nvSpPr>
              <p:cNvPr id="59" name="燕尾形 58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燕尾形 59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燕尾形 60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燕尾形 61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燕尾形 62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燕尾形 63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燕尾形 64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燕尾形 65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燕尾形 66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燕尾形 67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燕尾形 68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组 10"/>
            <p:cNvGrpSpPr/>
            <p:nvPr/>
          </p:nvGrpSpPr>
          <p:grpSpPr>
            <a:xfrm>
              <a:off x="-76199" y="4834810"/>
              <a:ext cx="12191999" cy="708124"/>
              <a:chOff x="0" y="446808"/>
              <a:chExt cx="12344413" cy="716976"/>
            </a:xfrm>
          </p:grpSpPr>
          <p:sp>
            <p:nvSpPr>
              <p:cNvPr id="48" name="燕尾形 47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燕尾形 48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燕尾形 49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燕尾形 50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燕尾形 51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燕尾形 52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燕尾形 53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燕尾形 54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燕尾形 55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燕尾形 56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燕尾形 57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组 11"/>
            <p:cNvGrpSpPr/>
            <p:nvPr/>
          </p:nvGrpSpPr>
          <p:grpSpPr>
            <a:xfrm>
              <a:off x="-76199" y="5483419"/>
              <a:ext cx="12191999" cy="708124"/>
              <a:chOff x="0" y="446808"/>
              <a:chExt cx="12344413" cy="716976"/>
            </a:xfrm>
          </p:grpSpPr>
          <p:sp>
            <p:nvSpPr>
              <p:cNvPr id="37" name="燕尾形 36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燕尾形 37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燕尾形 38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燕尾形 39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燕尾形 40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燕尾形 41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燕尾形 42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燕尾形 43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燕尾形 44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燕尾形 45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燕尾形 46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组 12"/>
            <p:cNvGrpSpPr/>
            <p:nvPr/>
          </p:nvGrpSpPr>
          <p:grpSpPr>
            <a:xfrm>
              <a:off x="-76199" y="6132028"/>
              <a:ext cx="12191999" cy="708124"/>
              <a:chOff x="0" y="446808"/>
              <a:chExt cx="12344413" cy="716976"/>
            </a:xfrm>
          </p:grpSpPr>
          <p:sp>
            <p:nvSpPr>
              <p:cNvPr id="26" name="燕尾形 25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燕尾形 26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燕尾形 27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燕尾形 28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燕尾形 29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燕尾形 30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燕尾形 31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燕尾形 32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燕尾形 33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燕尾形 34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燕尾形 35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组 13"/>
            <p:cNvGrpSpPr/>
            <p:nvPr/>
          </p:nvGrpSpPr>
          <p:grpSpPr>
            <a:xfrm>
              <a:off x="-76199" y="6780637"/>
              <a:ext cx="12191999" cy="708124"/>
              <a:chOff x="0" y="446808"/>
              <a:chExt cx="12344413" cy="716976"/>
            </a:xfrm>
          </p:grpSpPr>
          <p:sp>
            <p:nvSpPr>
              <p:cNvPr id="15" name="燕尾形 14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燕尾形 15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燕尾形 16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燕尾形 17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燕尾形 18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燕尾形 19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燕尾形 20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燕尾形 21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燕尾形 22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燕尾形 23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燕尾形 24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47" name="组 146"/>
          <p:cNvGrpSpPr/>
          <p:nvPr userDrawn="1"/>
        </p:nvGrpSpPr>
        <p:grpSpPr>
          <a:xfrm>
            <a:off x="313379" y="175742"/>
            <a:ext cx="11548421" cy="284259"/>
            <a:chOff x="313379" y="175743"/>
            <a:chExt cx="10243955" cy="252150"/>
          </a:xfrm>
        </p:grpSpPr>
        <p:grpSp>
          <p:nvGrpSpPr>
            <p:cNvPr id="148" name="组 147"/>
            <p:cNvGrpSpPr/>
            <p:nvPr/>
          </p:nvGrpSpPr>
          <p:grpSpPr>
            <a:xfrm>
              <a:off x="313379" y="175743"/>
              <a:ext cx="5122920" cy="252150"/>
              <a:chOff x="2984500" y="4122641"/>
              <a:chExt cx="5122920" cy="252150"/>
            </a:xfrm>
          </p:grpSpPr>
          <p:sp>
            <p:nvSpPr>
              <p:cNvPr id="168" name="椭圆 167"/>
              <p:cNvSpPr/>
              <p:nvPr/>
            </p:nvSpPr>
            <p:spPr>
              <a:xfrm>
                <a:off x="2984500" y="4122641"/>
                <a:ext cx="252150" cy="2521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椭圆 168"/>
              <p:cNvSpPr/>
              <p:nvPr/>
            </p:nvSpPr>
            <p:spPr>
              <a:xfrm>
                <a:off x="3271016" y="4122641"/>
                <a:ext cx="252150" cy="2521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椭圆 169"/>
              <p:cNvSpPr/>
              <p:nvPr/>
            </p:nvSpPr>
            <p:spPr>
              <a:xfrm>
                <a:off x="3557532" y="4122641"/>
                <a:ext cx="252150" cy="2521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椭圆 170"/>
              <p:cNvSpPr/>
              <p:nvPr/>
            </p:nvSpPr>
            <p:spPr>
              <a:xfrm>
                <a:off x="3844048" y="4122641"/>
                <a:ext cx="252150" cy="25215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椭圆 171"/>
              <p:cNvSpPr/>
              <p:nvPr/>
            </p:nvSpPr>
            <p:spPr>
              <a:xfrm>
                <a:off x="4130564" y="4122641"/>
                <a:ext cx="252150" cy="25215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椭圆 172"/>
              <p:cNvSpPr/>
              <p:nvPr/>
            </p:nvSpPr>
            <p:spPr>
              <a:xfrm>
                <a:off x="4417080" y="4122641"/>
                <a:ext cx="252150" cy="25215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椭圆 173"/>
              <p:cNvSpPr/>
              <p:nvPr/>
            </p:nvSpPr>
            <p:spPr>
              <a:xfrm>
                <a:off x="5563144" y="4122641"/>
                <a:ext cx="252150" cy="25215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椭圆 174"/>
              <p:cNvSpPr/>
              <p:nvPr/>
            </p:nvSpPr>
            <p:spPr>
              <a:xfrm>
                <a:off x="5276628" y="4122641"/>
                <a:ext cx="252150" cy="25215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椭圆 175"/>
              <p:cNvSpPr/>
              <p:nvPr/>
            </p:nvSpPr>
            <p:spPr>
              <a:xfrm>
                <a:off x="4990112" y="4122641"/>
                <a:ext cx="252150" cy="25215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椭圆 176"/>
              <p:cNvSpPr/>
              <p:nvPr/>
            </p:nvSpPr>
            <p:spPr>
              <a:xfrm>
                <a:off x="4703596" y="4122641"/>
                <a:ext cx="252150" cy="25215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椭圆 177"/>
              <p:cNvSpPr/>
              <p:nvPr/>
            </p:nvSpPr>
            <p:spPr>
              <a:xfrm>
                <a:off x="5849660" y="4122641"/>
                <a:ext cx="252150" cy="2521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椭圆 178"/>
              <p:cNvSpPr/>
              <p:nvPr/>
            </p:nvSpPr>
            <p:spPr>
              <a:xfrm>
                <a:off x="6136176" y="4122641"/>
                <a:ext cx="252150" cy="2521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0" name="椭圆 179"/>
              <p:cNvSpPr/>
              <p:nvPr/>
            </p:nvSpPr>
            <p:spPr>
              <a:xfrm>
                <a:off x="6422692" y="4122641"/>
                <a:ext cx="252150" cy="2521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椭圆 180"/>
              <p:cNvSpPr/>
              <p:nvPr/>
            </p:nvSpPr>
            <p:spPr>
              <a:xfrm>
                <a:off x="6709208" y="4122641"/>
                <a:ext cx="252150" cy="25215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椭圆 181"/>
              <p:cNvSpPr/>
              <p:nvPr/>
            </p:nvSpPr>
            <p:spPr>
              <a:xfrm>
                <a:off x="6995724" y="4122641"/>
                <a:ext cx="252150" cy="25215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椭圆 182"/>
              <p:cNvSpPr/>
              <p:nvPr/>
            </p:nvSpPr>
            <p:spPr>
              <a:xfrm>
                <a:off x="7282240" y="4122641"/>
                <a:ext cx="252150" cy="25215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椭圆 183"/>
              <p:cNvSpPr/>
              <p:nvPr/>
            </p:nvSpPr>
            <p:spPr>
              <a:xfrm>
                <a:off x="7855270" y="4122641"/>
                <a:ext cx="252150" cy="25215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椭圆 184"/>
              <p:cNvSpPr/>
              <p:nvPr/>
            </p:nvSpPr>
            <p:spPr>
              <a:xfrm>
                <a:off x="7568756" y="4122641"/>
                <a:ext cx="252150" cy="25215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9" name="组 148"/>
            <p:cNvGrpSpPr/>
            <p:nvPr/>
          </p:nvGrpSpPr>
          <p:grpSpPr>
            <a:xfrm>
              <a:off x="5434414" y="175743"/>
              <a:ext cx="5122920" cy="252150"/>
              <a:chOff x="2984500" y="4122641"/>
              <a:chExt cx="5122920" cy="252150"/>
            </a:xfrm>
          </p:grpSpPr>
          <p:sp>
            <p:nvSpPr>
              <p:cNvPr id="150" name="椭圆 149"/>
              <p:cNvSpPr/>
              <p:nvPr/>
            </p:nvSpPr>
            <p:spPr>
              <a:xfrm>
                <a:off x="2984500" y="4122641"/>
                <a:ext cx="252150" cy="2521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椭圆 150"/>
              <p:cNvSpPr/>
              <p:nvPr/>
            </p:nvSpPr>
            <p:spPr>
              <a:xfrm>
                <a:off x="3271016" y="4122641"/>
                <a:ext cx="252150" cy="2521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椭圆 151"/>
              <p:cNvSpPr/>
              <p:nvPr/>
            </p:nvSpPr>
            <p:spPr>
              <a:xfrm>
                <a:off x="3557532" y="4122641"/>
                <a:ext cx="252150" cy="2521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椭圆 152"/>
              <p:cNvSpPr/>
              <p:nvPr/>
            </p:nvSpPr>
            <p:spPr>
              <a:xfrm>
                <a:off x="3844048" y="4122641"/>
                <a:ext cx="252150" cy="25215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椭圆 153"/>
              <p:cNvSpPr/>
              <p:nvPr/>
            </p:nvSpPr>
            <p:spPr>
              <a:xfrm>
                <a:off x="4130564" y="4122641"/>
                <a:ext cx="252150" cy="25215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椭圆 154"/>
              <p:cNvSpPr/>
              <p:nvPr/>
            </p:nvSpPr>
            <p:spPr>
              <a:xfrm>
                <a:off x="4417080" y="4122641"/>
                <a:ext cx="252150" cy="25215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椭圆 155"/>
              <p:cNvSpPr/>
              <p:nvPr/>
            </p:nvSpPr>
            <p:spPr>
              <a:xfrm>
                <a:off x="5563144" y="4122641"/>
                <a:ext cx="252150" cy="25215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椭圆 156"/>
              <p:cNvSpPr/>
              <p:nvPr/>
            </p:nvSpPr>
            <p:spPr>
              <a:xfrm>
                <a:off x="5276628" y="4122641"/>
                <a:ext cx="252150" cy="25215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椭圆 157"/>
              <p:cNvSpPr/>
              <p:nvPr/>
            </p:nvSpPr>
            <p:spPr>
              <a:xfrm>
                <a:off x="4990112" y="4122641"/>
                <a:ext cx="252150" cy="25215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椭圆 158"/>
              <p:cNvSpPr/>
              <p:nvPr/>
            </p:nvSpPr>
            <p:spPr>
              <a:xfrm>
                <a:off x="4703596" y="4122641"/>
                <a:ext cx="252150" cy="25215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椭圆 159"/>
              <p:cNvSpPr/>
              <p:nvPr/>
            </p:nvSpPr>
            <p:spPr>
              <a:xfrm>
                <a:off x="5849660" y="4122641"/>
                <a:ext cx="252150" cy="2521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椭圆 160"/>
              <p:cNvSpPr/>
              <p:nvPr/>
            </p:nvSpPr>
            <p:spPr>
              <a:xfrm>
                <a:off x="6136176" y="4122641"/>
                <a:ext cx="252150" cy="2521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椭圆 161"/>
              <p:cNvSpPr/>
              <p:nvPr/>
            </p:nvSpPr>
            <p:spPr>
              <a:xfrm>
                <a:off x="6422692" y="4122641"/>
                <a:ext cx="252150" cy="2521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椭圆 162"/>
              <p:cNvSpPr/>
              <p:nvPr/>
            </p:nvSpPr>
            <p:spPr>
              <a:xfrm>
                <a:off x="6709208" y="4122641"/>
                <a:ext cx="252150" cy="25215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椭圆 163"/>
              <p:cNvSpPr/>
              <p:nvPr/>
            </p:nvSpPr>
            <p:spPr>
              <a:xfrm>
                <a:off x="6995724" y="4122641"/>
                <a:ext cx="252150" cy="25215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椭圆 164"/>
              <p:cNvSpPr/>
              <p:nvPr/>
            </p:nvSpPr>
            <p:spPr>
              <a:xfrm>
                <a:off x="7282240" y="4122641"/>
                <a:ext cx="252150" cy="25215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椭圆 165"/>
              <p:cNvSpPr/>
              <p:nvPr/>
            </p:nvSpPr>
            <p:spPr>
              <a:xfrm>
                <a:off x="7855270" y="4122641"/>
                <a:ext cx="252150" cy="25215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椭圆 166"/>
              <p:cNvSpPr/>
              <p:nvPr/>
            </p:nvSpPr>
            <p:spPr>
              <a:xfrm>
                <a:off x="7568756" y="4122641"/>
                <a:ext cx="252150" cy="25215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86" name="组 185"/>
          <p:cNvGrpSpPr/>
          <p:nvPr userDrawn="1"/>
        </p:nvGrpSpPr>
        <p:grpSpPr>
          <a:xfrm>
            <a:off x="313379" y="6373342"/>
            <a:ext cx="11548421" cy="284259"/>
            <a:chOff x="313379" y="175743"/>
            <a:chExt cx="10243955" cy="252150"/>
          </a:xfrm>
        </p:grpSpPr>
        <p:grpSp>
          <p:nvGrpSpPr>
            <p:cNvPr id="187" name="组 186"/>
            <p:cNvGrpSpPr/>
            <p:nvPr/>
          </p:nvGrpSpPr>
          <p:grpSpPr>
            <a:xfrm>
              <a:off x="313379" y="175743"/>
              <a:ext cx="5122920" cy="252150"/>
              <a:chOff x="2984500" y="4122641"/>
              <a:chExt cx="5122920" cy="252150"/>
            </a:xfrm>
          </p:grpSpPr>
          <p:sp>
            <p:nvSpPr>
              <p:cNvPr id="207" name="椭圆 206"/>
              <p:cNvSpPr/>
              <p:nvPr/>
            </p:nvSpPr>
            <p:spPr>
              <a:xfrm>
                <a:off x="2984500" y="4122641"/>
                <a:ext cx="252150" cy="2521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椭圆 207"/>
              <p:cNvSpPr/>
              <p:nvPr/>
            </p:nvSpPr>
            <p:spPr>
              <a:xfrm>
                <a:off x="3271016" y="4122641"/>
                <a:ext cx="252150" cy="2521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椭圆 208"/>
              <p:cNvSpPr/>
              <p:nvPr/>
            </p:nvSpPr>
            <p:spPr>
              <a:xfrm>
                <a:off x="3557532" y="4122641"/>
                <a:ext cx="252150" cy="2521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0" name="椭圆 209"/>
              <p:cNvSpPr/>
              <p:nvPr/>
            </p:nvSpPr>
            <p:spPr>
              <a:xfrm>
                <a:off x="3844048" y="4122641"/>
                <a:ext cx="252150" cy="25215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椭圆 210"/>
              <p:cNvSpPr/>
              <p:nvPr/>
            </p:nvSpPr>
            <p:spPr>
              <a:xfrm>
                <a:off x="4130564" y="4122641"/>
                <a:ext cx="252150" cy="25215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椭圆 211"/>
              <p:cNvSpPr/>
              <p:nvPr/>
            </p:nvSpPr>
            <p:spPr>
              <a:xfrm>
                <a:off x="4417080" y="4122641"/>
                <a:ext cx="252150" cy="25215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椭圆 212"/>
              <p:cNvSpPr/>
              <p:nvPr/>
            </p:nvSpPr>
            <p:spPr>
              <a:xfrm>
                <a:off x="5563144" y="4122641"/>
                <a:ext cx="252150" cy="25215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椭圆 213"/>
              <p:cNvSpPr/>
              <p:nvPr/>
            </p:nvSpPr>
            <p:spPr>
              <a:xfrm>
                <a:off x="5276628" y="4122641"/>
                <a:ext cx="252150" cy="25215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椭圆 214"/>
              <p:cNvSpPr/>
              <p:nvPr/>
            </p:nvSpPr>
            <p:spPr>
              <a:xfrm>
                <a:off x="4990112" y="4122641"/>
                <a:ext cx="252150" cy="25215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6" name="椭圆 215"/>
              <p:cNvSpPr/>
              <p:nvPr/>
            </p:nvSpPr>
            <p:spPr>
              <a:xfrm>
                <a:off x="4703596" y="4122641"/>
                <a:ext cx="252150" cy="25215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椭圆 216"/>
              <p:cNvSpPr/>
              <p:nvPr/>
            </p:nvSpPr>
            <p:spPr>
              <a:xfrm>
                <a:off x="5849660" y="4122641"/>
                <a:ext cx="252150" cy="2521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椭圆 217"/>
              <p:cNvSpPr/>
              <p:nvPr/>
            </p:nvSpPr>
            <p:spPr>
              <a:xfrm>
                <a:off x="6136176" y="4122641"/>
                <a:ext cx="252150" cy="2521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椭圆 218"/>
              <p:cNvSpPr/>
              <p:nvPr/>
            </p:nvSpPr>
            <p:spPr>
              <a:xfrm>
                <a:off x="6422692" y="4122641"/>
                <a:ext cx="252150" cy="2521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椭圆 219"/>
              <p:cNvSpPr/>
              <p:nvPr/>
            </p:nvSpPr>
            <p:spPr>
              <a:xfrm>
                <a:off x="6709208" y="4122641"/>
                <a:ext cx="252150" cy="25215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椭圆 220"/>
              <p:cNvSpPr/>
              <p:nvPr/>
            </p:nvSpPr>
            <p:spPr>
              <a:xfrm>
                <a:off x="6995724" y="4122641"/>
                <a:ext cx="252150" cy="25215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椭圆 221"/>
              <p:cNvSpPr/>
              <p:nvPr/>
            </p:nvSpPr>
            <p:spPr>
              <a:xfrm>
                <a:off x="7282240" y="4122641"/>
                <a:ext cx="252150" cy="25215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椭圆 222"/>
              <p:cNvSpPr/>
              <p:nvPr/>
            </p:nvSpPr>
            <p:spPr>
              <a:xfrm>
                <a:off x="7855270" y="4122641"/>
                <a:ext cx="252150" cy="25215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椭圆 223"/>
              <p:cNvSpPr/>
              <p:nvPr/>
            </p:nvSpPr>
            <p:spPr>
              <a:xfrm>
                <a:off x="7568756" y="4122641"/>
                <a:ext cx="252150" cy="25215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8" name="组 187"/>
            <p:cNvGrpSpPr/>
            <p:nvPr/>
          </p:nvGrpSpPr>
          <p:grpSpPr>
            <a:xfrm>
              <a:off x="5434414" y="175743"/>
              <a:ext cx="5122920" cy="252150"/>
              <a:chOff x="2984500" y="4122641"/>
              <a:chExt cx="5122920" cy="252150"/>
            </a:xfrm>
          </p:grpSpPr>
          <p:sp>
            <p:nvSpPr>
              <p:cNvPr id="189" name="椭圆 188"/>
              <p:cNvSpPr/>
              <p:nvPr/>
            </p:nvSpPr>
            <p:spPr>
              <a:xfrm>
                <a:off x="2984500" y="4122641"/>
                <a:ext cx="252150" cy="2521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椭圆 189"/>
              <p:cNvSpPr/>
              <p:nvPr/>
            </p:nvSpPr>
            <p:spPr>
              <a:xfrm>
                <a:off x="3271016" y="4122641"/>
                <a:ext cx="252150" cy="2521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椭圆 190"/>
              <p:cNvSpPr/>
              <p:nvPr/>
            </p:nvSpPr>
            <p:spPr>
              <a:xfrm>
                <a:off x="3557532" y="4122641"/>
                <a:ext cx="252150" cy="2521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椭圆 191"/>
              <p:cNvSpPr/>
              <p:nvPr/>
            </p:nvSpPr>
            <p:spPr>
              <a:xfrm>
                <a:off x="3844048" y="4122641"/>
                <a:ext cx="252150" cy="25215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椭圆 192"/>
              <p:cNvSpPr/>
              <p:nvPr/>
            </p:nvSpPr>
            <p:spPr>
              <a:xfrm>
                <a:off x="4130564" y="4122641"/>
                <a:ext cx="252150" cy="25215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椭圆 193"/>
              <p:cNvSpPr/>
              <p:nvPr/>
            </p:nvSpPr>
            <p:spPr>
              <a:xfrm>
                <a:off x="4417080" y="4122641"/>
                <a:ext cx="252150" cy="25215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椭圆 194"/>
              <p:cNvSpPr/>
              <p:nvPr/>
            </p:nvSpPr>
            <p:spPr>
              <a:xfrm>
                <a:off x="5563144" y="4122641"/>
                <a:ext cx="252150" cy="25215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椭圆 195"/>
              <p:cNvSpPr/>
              <p:nvPr/>
            </p:nvSpPr>
            <p:spPr>
              <a:xfrm>
                <a:off x="5276628" y="4122641"/>
                <a:ext cx="252150" cy="25215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椭圆 196"/>
              <p:cNvSpPr/>
              <p:nvPr/>
            </p:nvSpPr>
            <p:spPr>
              <a:xfrm>
                <a:off x="4990112" y="4122641"/>
                <a:ext cx="252150" cy="25215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椭圆 197"/>
              <p:cNvSpPr/>
              <p:nvPr/>
            </p:nvSpPr>
            <p:spPr>
              <a:xfrm>
                <a:off x="4703596" y="4122641"/>
                <a:ext cx="252150" cy="25215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椭圆 198"/>
              <p:cNvSpPr/>
              <p:nvPr/>
            </p:nvSpPr>
            <p:spPr>
              <a:xfrm>
                <a:off x="5849660" y="4122641"/>
                <a:ext cx="252150" cy="2521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椭圆 199"/>
              <p:cNvSpPr/>
              <p:nvPr/>
            </p:nvSpPr>
            <p:spPr>
              <a:xfrm>
                <a:off x="6136176" y="4122641"/>
                <a:ext cx="252150" cy="2521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椭圆 200"/>
              <p:cNvSpPr/>
              <p:nvPr/>
            </p:nvSpPr>
            <p:spPr>
              <a:xfrm>
                <a:off x="6422692" y="4122641"/>
                <a:ext cx="252150" cy="2521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椭圆 201"/>
              <p:cNvSpPr/>
              <p:nvPr/>
            </p:nvSpPr>
            <p:spPr>
              <a:xfrm>
                <a:off x="6709208" y="4122641"/>
                <a:ext cx="252150" cy="25215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椭圆 202"/>
              <p:cNvSpPr/>
              <p:nvPr/>
            </p:nvSpPr>
            <p:spPr>
              <a:xfrm>
                <a:off x="6995724" y="4122641"/>
                <a:ext cx="252150" cy="25215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椭圆 203"/>
              <p:cNvSpPr/>
              <p:nvPr/>
            </p:nvSpPr>
            <p:spPr>
              <a:xfrm>
                <a:off x="7282240" y="4122641"/>
                <a:ext cx="252150" cy="25215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椭圆 204"/>
              <p:cNvSpPr/>
              <p:nvPr/>
            </p:nvSpPr>
            <p:spPr>
              <a:xfrm>
                <a:off x="7855270" y="4122641"/>
                <a:ext cx="252150" cy="25215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椭圆 205"/>
              <p:cNvSpPr/>
              <p:nvPr/>
            </p:nvSpPr>
            <p:spPr>
              <a:xfrm>
                <a:off x="7568756" y="4122641"/>
                <a:ext cx="252150" cy="25215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25" name="组 224"/>
          <p:cNvGrpSpPr/>
          <p:nvPr userDrawn="1"/>
        </p:nvGrpSpPr>
        <p:grpSpPr>
          <a:xfrm rot="5400000">
            <a:off x="-2432128" y="3294527"/>
            <a:ext cx="5775273" cy="284259"/>
            <a:chOff x="2984500" y="4122641"/>
            <a:chExt cx="5122920" cy="252150"/>
          </a:xfrm>
        </p:grpSpPr>
        <p:sp>
          <p:nvSpPr>
            <p:cNvPr id="226" name="椭圆 225"/>
            <p:cNvSpPr/>
            <p:nvPr/>
          </p:nvSpPr>
          <p:spPr>
            <a:xfrm>
              <a:off x="2984500" y="4122641"/>
              <a:ext cx="252150" cy="2521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7" name="椭圆 226"/>
            <p:cNvSpPr/>
            <p:nvPr/>
          </p:nvSpPr>
          <p:spPr>
            <a:xfrm>
              <a:off x="3271016" y="4122641"/>
              <a:ext cx="252150" cy="2521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8" name="椭圆 227"/>
            <p:cNvSpPr/>
            <p:nvPr/>
          </p:nvSpPr>
          <p:spPr>
            <a:xfrm>
              <a:off x="3557532" y="4122641"/>
              <a:ext cx="252150" cy="2521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9" name="椭圆 228"/>
            <p:cNvSpPr/>
            <p:nvPr/>
          </p:nvSpPr>
          <p:spPr>
            <a:xfrm>
              <a:off x="3844048" y="4122641"/>
              <a:ext cx="252150" cy="2521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0" name="椭圆 229"/>
            <p:cNvSpPr/>
            <p:nvPr/>
          </p:nvSpPr>
          <p:spPr>
            <a:xfrm>
              <a:off x="4130564" y="4122641"/>
              <a:ext cx="252150" cy="25215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1" name="椭圆 230"/>
            <p:cNvSpPr/>
            <p:nvPr/>
          </p:nvSpPr>
          <p:spPr>
            <a:xfrm>
              <a:off x="4417080" y="4122641"/>
              <a:ext cx="252150" cy="25215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2" name="椭圆 231"/>
            <p:cNvSpPr/>
            <p:nvPr/>
          </p:nvSpPr>
          <p:spPr>
            <a:xfrm>
              <a:off x="5563144" y="4122641"/>
              <a:ext cx="252150" cy="25215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3" name="椭圆 232"/>
            <p:cNvSpPr/>
            <p:nvPr/>
          </p:nvSpPr>
          <p:spPr>
            <a:xfrm>
              <a:off x="5276628" y="4122641"/>
              <a:ext cx="252150" cy="25215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4" name="椭圆 233"/>
            <p:cNvSpPr/>
            <p:nvPr/>
          </p:nvSpPr>
          <p:spPr>
            <a:xfrm>
              <a:off x="4990112" y="4122641"/>
              <a:ext cx="252150" cy="25215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5" name="椭圆 234"/>
            <p:cNvSpPr/>
            <p:nvPr/>
          </p:nvSpPr>
          <p:spPr>
            <a:xfrm>
              <a:off x="4703596" y="4122641"/>
              <a:ext cx="252150" cy="25215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6" name="椭圆 235"/>
            <p:cNvSpPr/>
            <p:nvPr/>
          </p:nvSpPr>
          <p:spPr>
            <a:xfrm>
              <a:off x="5849660" y="4122641"/>
              <a:ext cx="252150" cy="2521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7" name="椭圆 236"/>
            <p:cNvSpPr/>
            <p:nvPr/>
          </p:nvSpPr>
          <p:spPr>
            <a:xfrm>
              <a:off x="6136176" y="4122641"/>
              <a:ext cx="252150" cy="2521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8" name="椭圆 237"/>
            <p:cNvSpPr/>
            <p:nvPr/>
          </p:nvSpPr>
          <p:spPr>
            <a:xfrm>
              <a:off x="6422692" y="4122641"/>
              <a:ext cx="252150" cy="2521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9" name="椭圆 238"/>
            <p:cNvSpPr/>
            <p:nvPr/>
          </p:nvSpPr>
          <p:spPr>
            <a:xfrm>
              <a:off x="6709208" y="4122641"/>
              <a:ext cx="252150" cy="2521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0" name="椭圆 239"/>
            <p:cNvSpPr/>
            <p:nvPr/>
          </p:nvSpPr>
          <p:spPr>
            <a:xfrm>
              <a:off x="6995724" y="4122641"/>
              <a:ext cx="252150" cy="25215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1" name="椭圆 240"/>
            <p:cNvSpPr/>
            <p:nvPr/>
          </p:nvSpPr>
          <p:spPr>
            <a:xfrm>
              <a:off x="7282240" y="4122641"/>
              <a:ext cx="252150" cy="25215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2" name="椭圆 241"/>
            <p:cNvSpPr/>
            <p:nvPr/>
          </p:nvSpPr>
          <p:spPr>
            <a:xfrm>
              <a:off x="7855270" y="4122641"/>
              <a:ext cx="252150" cy="25215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3" name="椭圆 242"/>
            <p:cNvSpPr/>
            <p:nvPr/>
          </p:nvSpPr>
          <p:spPr>
            <a:xfrm>
              <a:off x="7568756" y="4122641"/>
              <a:ext cx="252150" cy="25215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44" name="组 243"/>
          <p:cNvGrpSpPr/>
          <p:nvPr userDrawn="1"/>
        </p:nvGrpSpPr>
        <p:grpSpPr>
          <a:xfrm rot="5400000">
            <a:off x="8844165" y="3274542"/>
            <a:ext cx="5775273" cy="284259"/>
            <a:chOff x="2984500" y="4122641"/>
            <a:chExt cx="5122920" cy="252150"/>
          </a:xfrm>
        </p:grpSpPr>
        <p:sp>
          <p:nvSpPr>
            <p:cNvPr id="245" name="椭圆 244"/>
            <p:cNvSpPr/>
            <p:nvPr/>
          </p:nvSpPr>
          <p:spPr>
            <a:xfrm>
              <a:off x="2984500" y="4122641"/>
              <a:ext cx="252150" cy="2521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6" name="椭圆 245"/>
            <p:cNvSpPr/>
            <p:nvPr/>
          </p:nvSpPr>
          <p:spPr>
            <a:xfrm>
              <a:off x="3271016" y="4122641"/>
              <a:ext cx="252150" cy="2521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7" name="椭圆 246"/>
            <p:cNvSpPr/>
            <p:nvPr/>
          </p:nvSpPr>
          <p:spPr>
            <a:xfrm>
              <a:off x="3557532" y="4122641"/>
              <a:ext cx="252150" cy="2521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8" name="椭圆 247"/>
            <p:cNvSpPr/>
            <p:nvPr/>
          </p:nvSpPr>
          <p:spPr>
            <a:xfrm>
              <a:off x="3844048" y="4122641"/>
              <a:ext cx="252150" cy="2521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9" name="椭圆 248"/>
            <p:cNvSpPr/>
            <p:nvPr/>
          </p:nvSpPr>
          <p:spPr>
            <a:xfrm>
              <a:off x="4130564" y="4122641"/>
              <a:ext cx="252150" cy="25215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0" name="椭圆 249"/>
            <p:cNvSpPr/>
            <p:nvPr/>
          </p:nvSpPr>
          <p:spPr>
            <a:xfrm>
              <a:off x="4417080" y="4122641"/>
              <a:ext cx="252150" cy="25215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1" name="椭圆 250"/>
            <p:cNvSpPr/>
            <p:nvPr/>
          </p:nvSpPr>
          <p:spPr>
            <a:xfrm>
              <a:off x="5563144" y="4122641"/>
              <a:ext cx="252150" cy="25215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2" name="椭圆 251"/>
            <p:cNvSpPr/>
            <p:nvPr/>
          </p:nvSpPr>
          <p:spPr>
            <a:xfrm>
              <a:off x="5276628" y="4122641"/>
              <a:ext cx="252150" cy="25215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3" name="椭圆 252"/>
            <p:cNvSpPr/>
            <p:nvPr/>
          </p:nvSpPr>
          <p:spPr>
            <a:xfrm>
              <a:off x="4990112" y="4122641"/>
              <a:ext cx="252150" cy="25215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4" name="椭圆 253"/>
            <p:cNvSpPr/>
            <p:nvPr/>
          </p:nvSpPr>
          <p:spPr>
            <a:xfrm>
              <a:off x="4703596" y="4122641"/>
              <a:ext cx="252150" cy="25215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5" name="椭圆 254"/>
            <p:cNvSpPr/>
            <p:nvPr/>
          </p:nvSpPr>
          <p:spPr>
            <a:xfrm>
              <a:off x="5849660" y="4122641"/>
              <a:ext cx="252150" cy="2521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6" name="椭圆 255"/>
            <p:cNvSpPr/>
            <p:nvPr/>
          </p:nvSpPr>
          <p:spPr>
            <a:xfrm>
              <a:off x="6136176" y="4122641"/>
              <a:ext cx="252150" cy="2521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7" name="椭圆 256"/>
            <p:cNvSpPr/>
            <p:nvPr/>
          </p:nvSpPr>
          <p:spPr>
            <a:xfrm>
              <a:off x="6422692" y="4122641"/>
              <a:ext cx="252150" cy="2521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8" name="椭圆 257"/>
            <p:cNvSpPr/>
            <p:nvPr/>
          </p:nvSpPr>
          <p:spPr>
            <a:xfrm>
              <a:off x="6709208" y="4122641"/>
              <a:ext cx="252150" cy="2521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9" name="椭圆 258"/>
            <p:cNvSpPr/>
            <p:nvPr/>
          </p:nvSpPr>
          <p:spPr>
            <a:xfrm>
              <a:off x="6995724" y="4122641"/>
              <a:ext cx="252150" cy="25215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0" name="椭圆 259"/>
            <p:cNvSpPr/>
            <p:nvPr/>
          </p:nvSpPr>
          <p:spPr>
            <a:xfrm>
              <a:off x="7282240" y="4122641"/>
              <a:ext cx="252150" cy="25215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1" name="椭圆 260"/>
            <p:cNvSpPr/>
            <p:nvPr/>
          </p:nvSpPr>
          <p:spPr>
            <a:xfrm>
              <a:off x="7855270" y="4122641"/>
              <a:ext cx="252150" cy="25215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2" name="椭圆 261"/>
            <p:cNvSpPr/>
            <p:nvPr/>
          </p:nvSpPr>
          <p:spPr>
            <a:xfrm>
              <a:off x="7568756" y="4122641"/>
              <a:ext cx="252150" cy="25215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63" name="文本占位符 472"/>
          <p:cNvSpPr>
            <a:spLocks noGrp="1"/>
          </p:cNvSpPr>
          <p:nvPr>
            <p:ph type="body" sz="quarter" idx="11" hasCustomPrompt="1"/>
          </p:nvPr>
        </p:nvSpPr>
        <p:spPr>
          <a:xfrm>
            <a:off x="1655268" y="4271746"/>
            <a:ext cx="8881462" cy="159857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2400" b="1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35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69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2317F97-9B14-4F89-AD13-8213D5AE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8622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7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62" r:id="rId2"/>
    <p:sldLayoutId id="2147483683" r:id="rId3"/>
    <p:sldLayoutId id="2147483686" r:id="rId4"/>
    <p:sldLayoutId id="2147483687" r:id="rId5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2708563" y="1433945"/>
            <a:ext cx="6539345" cy="3609109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3" name="框架 52"/>
          <p:cNvSpPr/>
          <p:nvPr/>
        </p:nvSpPr>
        <p:spPr>
          <a:xfrm>
            <a:off x="2708563" y="1433945"/>
            <a:ext cx="6539345" cy="3609109"/>
          </a:xfrm>
          <a:prstGeom prst="frame">
            <a:avLst>
              <a:gd name="adj1" fmla="val 4454"/>
            </a:avLst>
          </a:prstGeom>
          <a:gradFill>
            <a:gsLst>
              <a:gs pos="0">
                <a:schemeClr val="bg1"/>
              </a:gs>
              <a:gs pos="97000">
                <a:srgbClr val="F9FFF3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HAPPY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zh-CN" dirty="0"/>
              <a:t>YEAR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 rot="1314984">
            <a:off x="7459183" y="727532"/>
            <a:ext cx="4809948" cy="1208635"/>
            <a:chOff x="1666360" y="-64655"/>
            <a:chExt cx="8229090" cy="2067790"/>
          </a:xfrm>
        </p:grpSpPr>
        <p:sp>
          <p:nvSpPr>
            <p:cNvPr id="5" name="椭圆 4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组 22"/>
          <p:cNvGrpSpPr/>
          <p:nvPr/>
        </p:nvGrpSpPr>
        <p:grpSpPr>
          <a:xfrm rot="20306864">
            <a:off x="-142609" y="865489"/>
            <a:ext cx="4809948" cy="1208635"/>
            <a:chOff x="1666360" y="-64655"/>
            <a:chExt cx="8229090" cy="2067790"/>
          </a:xfrm>
        </p:grpSpPr>
        <p:sp>
          <p:nvSpPr>
            <p:cNvPr id="24" name="椭圆 23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组 41"/>
          <p:cNvGrpSpPr/>
          <p:nvPr/>
        </p:nvGrpSpPr>
        <p:grpSpPr>
          <a:xfrm>
            <a:off x="8137489" y="301244"/>
            <a:ext cx="3450401" cy="7034258"/>
            <a:chOff x="8367526" y="211669"/>
            <a:chExt cx="3450401" cy="7034258"/>
          </a:xfrm>
        </p:grpSpPr>
        <p:sp>
          <p:nvSpPr>
            <p:cNvPr id="43" name="任意形状 42"/>
            <p:cNvSpPr/>
            <p:nvPr/>
          </p:nvSpPr>
          <p:spPr>
            <a:xfrm>
              <a:off x="9628909" y="2327564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609600" y="532245"/>
                    <a:pt x="1219200" y="1064491"/>
                    <a:pt x="1316182" y="1690254"/>
                  </a:cubicBezTo>
                  <a:cubicBezTo>
                    <a:pt x="1413164" y="2316017"/>
                    <a:pt x="436418" y="3216563"/>
                    <a:pt x="581891" y="3754581"/>
                  </a:cubicBezTo>
                  <a:cubicBezTo>
                    <a:pt x="727364" y="4292599"/>
                    <a:pt x="2189018" y="4918363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4" name="组 43"/>
            <p:cNvGrpSpPr/>
            <p:nvPr/>
          </p:nvGrpSpPr>
          <p:grpSpPr>
            <a:xfrm rot="20627524">
              <a:off x="8367526" y="211669"/>
              <a:ext cx="1911928" cy="2179734"/>
              <a:chOff x="9628809" y="344078"/>
              <a:chExt cx="1911928" cy="2179734"/>
            </a:xfrm>
          </p:grpSpPr>
          <p:sp>
            <p:nvSpPr>
              <p:cNvPr id="45" name="任意形状 44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任意形状 45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47" name="组 46"/>
          <p:cNvGrpSpPr/>
          <p:nvPr/>
        </p:nvGrpSpPr>
        <p:grpSpPr>
          <a:xfrm>
            <a:off x="-2558036" y="1515411"/>
            <a:ext cx="5615624" cy="5067410"/>
            <a:chOff x="-2629150" y="1567533"/>
            <a:chExt cx="5615624" cy="5067410"/>
          </a:xfrm>
        </p:grpSpPr>
        <p:sp>
          <p:nvSpPr>
            <p:cNvPr id="48" name="任意形状 47"/>
            <p:cNvSpPr/>
            <p:nvPr/>
          </p:nvSpPr>
          <p:spPr>
            <a:xfrm rot="14941216">
              <a:off x="-1264477" y="3081252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9" name="组 48"/>
            <p:cNvGrpSpPr/>
            <p:nvPr/>
          </p:nvGrpSpPr>
          <p:grpSpPr>
            <a:xfrm rot="937454">
              <a:off x="1074546" y="1567533"/>
              <a:ext cx="1911928" cy="2179734"/>
              <a:chOff x="9628809" y="344078"/>
              <a:chExt cx="1911928" cy="2179734"/>
            </a:xfrm>
          </p:grpSpPr>
          <p:sp>
            <p:nvSpPr>
              <p:cNvPr id="50" name="任意形状 49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任意形状 50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54" name="组 53"/>
          <p:cNvGrpSpPr/>
          <p:nvPr/>
        </p:nvGrpSpPr>
        <p:grpSpPr>
          <a:xfrm>
            <a:off x="8785184" y="1564247"/>
            <a:ext cx="2925410" cy="6957613"/>
            <a:chOff x="9741078" y="883823"/>
            <a:chExt cx="2925410" cy="6957613"/>
          </a:xfrm>
        </p:grpSpPr>
        <p:sp>
          <p:nvSpPr>
            <p:cNvPr id="55" name="任意形状 54"/>
            <p:cNvSpPr/>
            <p:nvPr/>
          </p:nvSpPr>
          <p:spPr>
            <a:xfrm>
              <a:off x="10477470" y="2923073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56" name="组 55"/>
            <p:cNvGrpSpPr/>
            <p:nvPr/>
          </p:nvGrpSpPr>
          <p:grpSpPr>
            <a:xfrm rot="720011">
              <a:off x="9741078" y="883823"/>
              <a:ext cx="1911928" cy="2179734"/>
              <a:chOff x="9628809" y="344078"/>
              <a:chExt cx="1911928" cy="2179734"/>
            </a:xfrm>
          </p:grpSpPr>
          <p:sp>
            <p:nvSpPr>
              <p:cNvPr id="57" name="任意形状 56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任意形状 57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59" name="组 58"/>
          <p:cNvGrpSpPr/>
          <p:nvPr/>
        </p:nvGrpSpPr>
        <p:grpSpPr>
          <a:xfrm rot="21307183">
            <a:off x="290045" y="3374718"/>
            <a:ext cx="3471787" cy="6966563"/>
            <a:chOff x="311844" y="3722844"/>
            <a:chExt cx="3471787" cy="6966563"/>
          </a:xfrm>
        </p:grpSpPr>
        <p:sp>
          <p:nvSpPr>
            <p:cNvPr id="60" name="任意形状 59"/>
            <p:cNvSpPr/>
            <p:nvPr/>
          </p:nvSpPr>
          <p:spPr>
            <a:xfrm rot="21426734">
              <a:off x="1594613" y="5771044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1" name="组 60"/>
            <p:cNvGrpSpPr/>
            <p:nvPr/>
          </p:nvGrpSpPr>
          <p:grpSpPr>
            <a:xfrm rot="21023350">
              <a:off x="311844" y="3722844"/>
              <a:ext cx="1911928" cy="2179734"/>
              <a:chOff x="9628809" y="344078"/>
              <a:chExt cx="1911928" cy="2179734"/>
            </a:xfrm>
          </p:grpSpPr>
          <p:sp>
            <p:nvSpPr>
              <p:cNvPr id="62" name="任意形状 61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任意形状 62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64" name="组 63"/>
          <p:cNvGrpSpPr/>
          <p:nvPr/>
        </p:nvGrpSpPr>
        <p:grpSpPr>
          <a:xfrm>
            <a:off x="1462066" y="3935822"/>
            <a:ext cx="3643663" cy="6857559"/>
            <a:chOff x="1908733" y="4010440"/>
            <a:chExt cx="3643663" cy="6857559"/>
          </a:xfrm>
        </p:grpSpPr>
        <p:sp>
          <p:nvSpPr>
            <p:cNvPr id="65" name="任意形状 64"/>
            <p:cNvSpPr/>
            <p:nvPr/>
          </p:nvSpPr>
          <p:spPr>
            <a:xfrm rot="21426734">
              <a:off x="3363378" y="5949636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6" name="组 65"/>
            <p:cNvGrpSpPr/>
            <p:nvPr/>
          </p:nvGrpSpPr>
          <p:grpSpPr>
            <a:xfrm rot="20237740">
              <a:off x="1908733" y="4010440"/>
              <a:ext cx="1911928" cy="2179734"/>
              <a:chOff x="9628809" y="344078"/>
              <a:chExt cx="1911928" cy="2179734"/>
            </a:xfrm>
          </p:grpSpPr>
          <p:sp>
            <p:nvSpPr>
              <p:cNvPr id="67" name="任意形状 66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任意形状 67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69" name="组 68"/>
          <p:cNvGrpSpPr/>
          <p:nvPr/>
        </p:nvGrpSpPr>
        <p:grpSpPr>
          <a:xfrm rot="3048502">
            <a:off x="7971283" y="3367101"/>
            <a:ext cx="3236976" cy="6092154"/>
            <a:chOff x="1908733" y="4010440"/>
            <a:chExt cx="3643663" cy="6857559"/>
          </a:xfrm>
        </p:grpSpPr>
        <p:sp>
          <p:nvSpPr>
            <p:cNvPr id="70" name="任意形状 69"/>
            <p:cNvSpPr/>
            <p:nvPr/>
          </p:nvSpPr>
          <p:spPr>
            <a:xfrm rot="21426734">
              <a:off x="3363378" y="5949636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71" name="组 70"/>
            <p:cNvGrpSpPr/>
            <p:nvPr/>
          </p:nvGrpSpPr>
          <p:grpSpPr>
            <a:xfrm rot="20237740">
              <a:off x="1908733" y="4010440"/>
              <a:ext cx="1911928" cy="2179734"/>
              <a:chOff x="9628809" y="344078"/>
              <a:chExt cx="1911928" cy="2179734"/>
            </a:xfrm>
          </p:grpSpPr>
          <p:sp>
            <p:nvSpPr>
              <p:cNvPr id="72" name="任意形状 71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任意形状 72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74" name="组 73"/>
          <p:cNvGrpSpPr/>
          <p:nvPr/>
        </p:nvGrpSpPr>
        <p:grpSpPr>
          <a:xfrm>
            <a:off x="1981455" y="-64655"/>
            <a:ext cx="8229090" cy="2067790"/>
            <a:chOff x="1666360" y="-64655"/>
            <a:chExt cx="8229090" cy="2067790"/>
          </a:xfrm>
        </p:grpSpPr>
        <p:sp>
          <p:nvSpPr>
            <p:cNvPr id="75" name="椭圆 74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225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2708563" y="1433945"/>
            <a:ext cx="6539345" cy="3609109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3" name="框架 52"/>
          <p:cNvSpPr/>
          <p:nvPr/>
        </p:nvSpPr>
        <p:spPr>
          <a:xfrm>
            <a:off x="2708563" y="1433945"/>
            <a:ext cx="6539345" cy="3609109"/>
          </a:xfrm>
          <a:prstGeom prst="frame">
            <a:avLst>
              <a:gd name="adj1" fmla="val 4454"/>
            </a:avLst>
          </a:prstGeom>
          <a:gradFill>
            <a:gsLst>
              <a:gs pos="0">
                <a:schemeClr val="bg1"/>
              </a:gs>
              <a:gs pos="97000">
                <a:srgbClr val="F9FFF3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096042" y="3825659"/>
            <a:ext cx="9644420" cy="1323934"/>
          </a:xfrm>
        </p:spPr>
        <p:txBody>
          <a:bodyPr/>
          <a:lstStyle/>
          <a:p>
            <a:r>
              <a:rPr kumimoji="1" lang="zh-CN" altLang="en-US" sz="6000" smtClean="0"/>
              <a:t>遥远的她</a:t>
            </a:r>
            <a:endParaRPr kumimoji="1" lang="en-US" altLang="zh-CN" sz="6000" dirty="0" smtClean="0"/>
          </a:p>
        </p:txBody>
      </p:sp>
      <p:grpSp>
        <p:nvGrpSpPr>
          <p:cNvPr id="4" name="组 3"/>
          <p:cNvGrpSpPr/>
          <p:nvPr/>
        </p:nvGrpSpPr>
        <p:grpSpPr>
          <a:xfrm rot="1314984">
            <a:off x="7459183" y="727532"/>
            <a:ext cx="4809948" cy="1208635"/>
            <a:chOff x="1666360" y="-64655"/>
            <a:chExt cx="8229090" cy="2067790"/>
          </a:xfrm>
        </p:grpSpPr>
        <p:sp>
          <p:nvSpPr>
            <p:cNvPr id="5" name="椭圆 4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组 22"/>
          <p:cNvGrpSpPr/>
          <p:nvPr/>
        </p:nvGrpSpPr>
        <p:grpSpPr>
          <a:xfrm rot="20306864">
            <a:off x="-142609" y="865489"/>
            <a:ext cx="4809948" cy="1208635"/>
            <a:chOff x="1666360" y="-64655"/>
            <a:chExt cx="8229090" cy="2067790"/>
          </a:xfrm>
        </p:grpSpPr>
        <p:sp>
          <p:nvSpPr>
            <p:cNvPr id="24" name="椭圆 23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组 41"/>
          <p:cNvGrpSpPr/>
          <p:nvPr/>
        </p:nvGrpSpPr>
        <p:grpSpPr>
          <a:xfrm>
            <a:off x="8137489" y="301244"/>
            <a:ext cx="3450401" cy="7034258"/>
            <a:chOff x="8367526" y="211669"/>
            <a:chExt cx="3450401" cy="7034258"/>
          </a:xfrm>
        </p:grpSpPr>
        <p:sp>
          <p:nvSpPr>
            <p:cNvPr id="43" name="任意形状 42"/>
            <p:cNvSpPr/>
            <p:nvPr/>
          </p:nvSpPr>
          <p:spPr>
            <a:xfrm>
              <a:off x="9628909" y="2327564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609600" y="532245"/>
                    <a:pt x="1219200" y="1064491"/>
                    <a:pt x="1316182" y="1690254"/>
                  </a:cubicBezTo>
                  <a:cubicBezTo>
                    <a:pt x="1413164" y="2316017"/>
                    <a:pt x="436418" y="3216563"/>
                    <a:pt x="581891" y="3754581"/>
                  </a:cubicBezTo>
                  <a:cubicBezTo>
                    <a:pt x="727364" y="4292599"/>
                    <a:pt x="2189018" y="4918363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4" name="组 43"/>
            <p:cNvGrpSpPr/>
            <p:nvPr/>
          </p:nvGrpSpPr>
          <p:grpSpPr>
            <a:xfrm rot="20627524">
              <a:off x="8367526" y="211669"/>
              <a:ext cx="1911928" cy="2179734"/>
              <a:chOff x="9628809" y="344078"/>
              <a:chExt cx="1911928" cy="2179734"/>
            </a:xfrm>
          </p:grpSpPr>
          <p:sp>
            <p:nvSpPr>
              <p:cNvPr id="45" name="任意形状 44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任意形状 45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47" name="组 46"/>
          <p:cNvGrpSpPr/>
          <p:nvPr/>
        </p:nvGrpSpPr>
        <p:grpSpPr>
          <a:xfrm>
            <a:off x="-2558036" y="1515411"/>
            <a:ext cx="5615624" cy="5067410"/>
            <a:chOff x="-2629150" y="1567533"/>
            <a:chExt cx="5615624" cy="5067410"/>
          </a:xfrm>
        </p:grpSpPr>
        <p:sp>
          <p:nvSpPr>
            <p:cNvPr id="48" name="任意形状 47"/>
            <p:cNvSpPr/>
            <p:nvPr/>
          </p:nvSpPr>
          <p:spPr>
            <a:xfrm rot="14941216">
              <a:off x="-1264477" y="3081252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9" name="组 48"/>
            <p:cNvGrpSpPr/>
            <p:nvPr/>
          </p:nvGrpSpPr>
          <p:grpSpPr>
            <a:xfrm rot="937454">
              <a:off x="1074546" y="1567533"/>
              <a:ext cx="1911928" cy="2179734"/>
              <a:chOff x="9628809" y="344078"/>
              <a:chExt cx="1911928" cy="2179734"/>
            </a:xfrm>
          </p:grpSpPr>
          <p:sp>
            <p:nvSpPr>
              <p:cNvPr id="50" name="任意形状 49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任意形状 50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54" name="组 53"/>
          <p:cNvGrpSpPr/>
          <p:nvPr/>
        </p:nvGrpSpPr>
        <p:grpSpPr>
          <a:xfrm>
            <a:off x="8785184" y="1564247"/>
            <a:ext cx="2925410" cy="6957613"/>
            <a:chOff x="9741078" y="883823"/>
            <a:chExt cx="2925410" cy="6957613"/>
          </a:xfrm>
        </p:grpSpPr>
        <p:sp>
          <p:nvSpPr>
            <p:cNvPr id="55" name="任意形状 54"/>
            <p:cNvSpPr/>
            <p:nvPr/>
          </p:nvSpPr>
          <p:spPr>
            <a:xfrm>
              <a:off x="10477470" y="2923073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56" name="组 55"/>
            <p:cNvGrpSpPr/>
            <p:nvPr/>
          </p:nvGrpSpPr>
          <p:grpSpPr>
            <a:xfrm rot="720011">
              <a:off x="9741078" y="883823"/>
              <a:ext cx="1911928" cy="2179734"/>
              <a:chOff x="9628809" y="344078"/>
              <a:chExt cx="1911928" cy="2179734"/>
            </a:xfrm>
          </p:grpSpPr>
          <p:sp>
            <p:nvSpPr>
              <p:cNvPr id="57" name="任意形状 56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任意形状 57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59" name="组 58"/>
          <p:cNvGrpSpPr/>
          <p:nvPr/>
        </p:nvGrpSpPr>
        <p:grpSpPr>
          <a:xfrm rot="21307183">
            <a:off x="290045" y="3374718"/>
            <a:ext cx="3471787" cy="6966563"/>
            <a:chOff x="311844" y="3722844"/>
            <a:chExt cx="3471787" cy="6966563"/>
          </a:xfrm>
        </p:grpSpPr>
        <p:sp>
          <p:nvSpPr>
            <p:cNvPr id="60" name="任意形状 59"/>
            <p:cNvSpPr/>
            <p:nvPr/>
          </p:nvSpPr>
          <p:spPr>
            <a:xfrm rot="21426734">
              <a:off x="1594613" y="5771044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1" name="组 60"/>
            <p:cNvGrpSpPr/>
            <p:nvPr/>
          </p:nvGrpSpPr>
          <p:grpSpPr>
            <a:xfrm rot="21023350">
              <a:off x="311844" y="3722844"/>
              <a:ext cx="1911928" cy="2179734"/>
              <a:chOff x="9628809" y="344078"/>
              <a:chExt cx="1911928" cy="2179734"/>
            </a:xfrm>
          </p:grpSpPr>
          <p:sp>
            <p:nvSpPr>
              <p:cNvPr id="62" name="任意形状 61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任意形状 62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64" name="组 63"/>
          <p:cNvGrpSpPr/>
          <p:nvPr/>
        </p:nvGrpSpPr>
        <p:grpSpPr>
          <a:xfrm>
            <a:off x="1462066" y="3935822"/>
            <a:ext cx="3643663" cy="6857559"/>
            <a:chOff x="1908733" y="4010440"/>
            <a:chExt cx="3643663" cy="6857559"/>
          </a:xfrm>
        </p:grpSpPr>
        <p:sp>
          <p:nvSpPr>
            <p:cNvPr id="65" name="任意形状 64"/>
            <p:cNvSpPr/>
            <p:nvPr/>
          </p:nvSpPr>
          <p:spPr>
            <a:xfrm rot="21426734">
              <a:off x="3363378" y="5949636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6" name="组 65"/>
            <p:cNvGrpSpPr/>
            <p:nvPr/>
          </p:nvGrpSpPr>
          <p:grpSpPr>
            <a:xfrm rot="20237740">
              <a:off x="1908733" y="4010440"/>
              <a:ext cx="1911928" cy="2179734"/>
              <a:chOff x="9628809" y="344078"/>
              <a:chExt cx="1911928" cy="2179734"/>
            </a:xfrm>
          </p:grpSpPr>
          <p:sp>
            <p:nvSpPr>
              <p:cNvPr id="67" name="任意形状 66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任意形状 67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69" name="组 68"/>
          <p:cNvGrpSpPr/>
          <p:nvPr/>
        </p:nvGrpSpPr>
        <p:grpSpPr>
          <a:xfrm rot="3048502">
            <a:off x="7971283" y="3367101"/>
            <a:ext cx="3236976" cy="6092154"/>
            <a:chOff x="1908733" y="4010440"/>
            <a:chExt cx="3643663" cy="6857559"/>
          </a:xfrm>
        </p:grpSpPr>
        <p:sp>
          <p:nvSpPr>
            <p:cNvPr id="70" name="任意形状 69"/>
            <p:cNvSpPr/>
            <p:nvPr/>
          </p:nvSpPr>
          <p:spPr>
            <a:xfrm rot="21426734">
              <a:off x="3363378" y="5949636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71" name="组 70"/>
            <p:cNvGrpSpPr/>
            <p:nvPr/>
          </p:nvGrpSpPr>
          <p:grpSpPr>
            <a:xfrm rot="20237740">
              <a:off x="1908733" y="4010440"/>
              <a:ext cx="1911928" cy="2179734"/>
              <a:chOff x="9628809" y="344078"/>
              <a:chExt cx="1911928" cy="2179734"/>
            </a:xfrm>
          </p:grpSpPr>
          <p:sp>
            <p:nvSpPr>
              <p:cNvPr id="72" name="任意形状 71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任意形状 72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74" name="组 73"/>
          <p:cNvGrpSpPr/>
          <p:nvPr/>
        </p:nvGrpSpPr>
        <p:grpSpPr>
          <a:xfrm>
            <a:off x="1981455" y="-64655"/>
            <a:ext cx="8229090" cy="2067790"/>
            <a:chOff x="1666360" y="-64655"/>
            <a:chExt cx="8229090" cy="2067790"/>
          </a:xfrm>
        </p:grpSpPr>
        <p:sp>
          <p:nvSpPr>
            <p:cNvPr id="75" name="椭圆 74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60740" y="2210239"/>
            <a:ext cx="9644420" cy="1750219"/>
          </a:xfrm>
        </p:spPr>
        <p:txBody>
          <a:bodyPr/>
          <a:lstStyle/>
          <a:p>
            <a:r>
              <a:rPr kumimoji="1" lang="en-US" altLang="zh-CN" sz="8000" dirty="0" smtClean="0"/>
              <a:t>SHOW</a:t>
            </a:r>
            <a:r>
              <a:rPr kumimoji="1" lang="zh-CN" altLang="en-US" sz="8000" dirty="0" smtClean="0"/>
              <a:t> </a:t>
            </a:r>
            <a:r>
              <a:rPr kumimoji="1" lang="en-US" altLang="zh-CN" sz="8000" dirty="0" smtClean="0"/>
              <a:t>TIME</a:t>
            </a:r>
            <a:endParaRPr kumimoji="1"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00393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2708563" y="1433945"/>
            <a:ext cx="6539345" cy="3609109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3" name="框架 52"/>
          <p:cNvSpPr/>
          <p:nvPr/>
        </p:nvSpPr>
        <p:spPr>
          <a:xfrm>
            <a:off x="2708563" y="1433945"/>
            <a:ext cx="6539345" cy="3609109"/>
          </a:xfrm>
          <a:prstGeom prst="frame">
            <a:avLst>
              <a:gd name="adj1" fmla="val 4454"/>
            </a:avLst>
          </a:prstGeom>
          <a:gradFill>
            <a:gsLst>
              <a:gs pos="0">
                <a:schemeClr val="bg1"/>
              </a:gs>
              <a:gs pos="97000">
                <a:srgbClr val="F9FFF3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Mission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完成使命！</a:t>
            </a:r>
          </a:p>
        </p:txBody>
      </p:sp>
      <p:grpSp>
        <p:nvGrpSpPr>
          <p:cNvPr id="4" name="组 3"/>
          <p:cNvGrpSpPr/>
          <p:nvPr/>
        </p:nvGrpSpPr>
        <p:grpSpPr>
          <a:xfrm rot="1314984">
            <a:off x="7459183" y="727532"/>
            <a:ext cx="4809948" cy="1208635"/>
            <a:chOff x="1666360" y="-64655"/>
            <a:chExt cx="8229090" cy="2067790"/>
          </a:xfrm>
        </p:grpSpPr>
        <p:sp>
          <p:nvSpPr>
            <p:cNvPr id="5" name="椭圆 4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组 22"/>
          <p:cNvGrpSpPr/>
          <p:nvPr/>
        </p:nvGrpSpPr>
        <p:grpSpPr>
          <a:xfrm rot="20306864">
            <a:off x="-142609" y="865489"/>
            <a:ext cx="4809948" cy="1208635"/>
            <a:chOff x="1666360" y="-64655"/>
            <a:chExt cx="8229090" cy="2067790"/>
          </a:xfrm>
        </p:grpSpPr>
        <p:sp>
          <p:nvSpPr>
            <p:cNvPr id="24" name="椭圆 23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组 41"/>
          <p:cNvGrpSpPr/>
          <p:nvPr/>
        </p:nvGrpSpPr>
        <p:grpSpPr>
          <a:xfrm>
            <a:off x="8137489" y="301244"/>
            <a:ext cx="3450401" cy="7034258"/>
            <a:chOff x="8367526" y="211669"/>
            <a:chExt cx="3450401" cy="7034258"/>
          </a:xfrm>
        </p:grpSpPr>
        <p:sp>
          <p:nvSpPr>
            <p:cNvPr id="43" name="任意形状 42"/>
            <p:cNvSpPr/>
            <p:nvPr/>
          </p:nvSpPr>
          <p:spPr>
            <a:xfrm>
              <a:off x="9628909" y="2327564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609600" y="532245"/>
                    <a:pt x="1219200" y="1064491"/>
                    <a:pt x="1316182" y="1690254"/>
                  </a:cubicBezTo>
                  <a:cubicBezTo>
                    <a:pt x="1413164" y="2316017"/>
                    <a:pt x="436418" y="3216563"/>
                    <a:pt x="581891" y="3754581"/>
                  </a:cubicBezTo>
                  <a:cubicBezTo>
                    <a:pt x="727364" y="4292599"/>
                    <a:pt x="2189018" y="4918363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4" name="组 43"/>
            <p:cNvGrpSpPr/>
            <p:nvPr/>
          </p:nvGrpSpPr>
          <p:grpSpPr>
            <a:xfrm rot="20627524">
              <a:off x="8367526" y="211669"/>
              <a:ext cx="1911928" cy="2179734"/>
              <a:chOff x="9628809" y="344078"/>
              <a:chExt cx="1911928" cy="2179734"/>
            </a:xfrm>
          </p:grpSpPr>
          <p:sp>
            <p:nvSpPr>
              <p:cNvPr id="45" name="任意形状 44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任意形状 45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47" name="组 46"/>
          <p:cNvGrpSpPr/>
          <p:nvPr/>
        </p:nvGrpSpPr>
        <p:grpSpPr>
          <a:xfrm>
            <a:off x="-2657539" y="889371"/>
            <a:ext cx="5615624" cy="5067410"/>
            <a:chOff x="-2629150" y="1567533"/>
            <a:chExt cx="5615624" cy="5067410"/>
          </a:xfrm>
        </p:grpSpPr>
        <p:sp>
          <p:nvSpPr>
            <p:cNvPr id="48" name="任意形状 47"/>
            <p:cNvSpPr/>
            <p:nvPr/>
          </p:nvSpPr>
          <p:spPr>
            <a:xfrm rot="14941216">
              <a:off x="-1264477" y="3081252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9" name="组 48"/>
            <p:cNvGrpSpPr/>
            <p:nvPr/>
          </p:nvGrpSpPr>
          <p:grpSpPr>
            <a:xfrm rot="937454">
              <a:off x="1074546" y="1567533"/>
              <a:ext cx="1911928" cy="2179734"/>
              <a:chOff x="9628809" y="344078"/>
              <a:chExt cx="1911928" cy="2179734"/>
            </a:xfrm>
          </p:grpSpPr>
          <p:sp>
            <p:nvSpPr>
              <p:cNvPr id="50" name="任意形状 49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任意形状 50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54" name="组 53"/>
          <p:cNvGrpSpPr/>
          <p:nvPr/>
        </p:nvGrpSpPr>
        <p:grpSpPr>
          <a:xfrm>
            <a:off x="9142779" y="1699977"/>
            <a:ext cx="2925410" cy="6957613"/>
            <a:chOff x="9741078" y="883823"/>
            <a:chExt cx="2925410" cy="6957613"/>
          </a:xfrm>
        </p:grpSpPr>
        <p:sp>
          <p:nvSpPr>
            <p:cNvPr id="55" name="任意形状 54"/>
            <p:cNvSpPr/>
            <p:nvPr/>
          </p:nvSpPr>
          <p:spPr>
            <a:xfrm>
              <a:off x="10477470" y="2923073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56" name="组 55"/>
            <p:cNvGrpSpPr/>
            <p:nvPr/>
          </p:nvGrpSpPr>
          <p:grpSpPr>
            <a:xfrm rot="720011">
              <a:off x="9741078" y="883823"/>
              <a:ext cx="1911928" cy="2179734"/>
              <a:chOff x="9628809" y="344078"/>
              <a:chExt cx="1911928" cy="2179734"/>
            </a:xfrm>
          </p:grpSpPr>
          <p:sp>
            <p:nvSpPr>
              <p:cNvPr id="57" name="任意形状 56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任意形状 57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59" name="组 58"/>
          <p:cNvGrpSpPr/>
          <p:nvPr/>
        </p:nvGrpSpPr>
        <p:grpSpPr>
          <a:xfrm rot="21307183">
            <a:off x="413800" y="2893189"/>
            <a:ext cx="3471787" cy="6966563"/>
            <a:chOff x="311844" y="3722844"/>
            <a:chExt cx="3471787" cy="6966563"/>
          </a:xfrm>
        </p:grpSpPr>
        <p:sp>
          <p:nvSpPr>
            <p:cNvPr id="60" name="任意形状 59"/>
            <p:cNvSpPr/>
            <p:nvPr/>
          </p:nvSpPr>
          <p:spPr>
            <a:xfrm rot="21426734">
              <a:off x="1594613" y="5771044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1" name="组 60"/>
            <p:cNvGrpSpPr/>
            <p:nvPr/>
          </p:nvGrpSpPr>
          <p:grpSpPr>
            <a:xfrm rot="21023350">
              <a:off x="311844" y="3722844"/>
              <a:ext cx="1911928" cy="2179734"/>
              <a:chOff x="9628809" y="344078"/>
              <a:chExt cx="1911928" cy="2179734"/>
            </a:xfrm>
          </p:grpSpPr>
          <p:sp>
            <p:nvSpPr>
              <p:cNvPr id="62" name="任意形状 61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任意形状 62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64" name="组 63"/>
          <p:cNvGrpSpPr/>
          <p:nvPr/>
        </p:nvGrpSpPr>
        <p:grpSpPr>
          <a:xfrm>
            <a:off x="1491042" y="4076503"/>
            <a:ext cx="3643663" cy="6857559"/>
            <a:chOff x="1908733" y="4010440"/>
            <a:chExt cx="3643663" cy="6857559"/>
          </a:xfrm>
        </p:grpSpPr>
        <p:sp>
          <p:nvSpPr>
            <p:cNvPr id="65" name="任意形状 64"/>
            <p:cNvSpPr/>
            <p:nvPr/>
          </p:nvSpPr>
          <p:spPr>
            <a:xfrm rot="21426734">
              <a:off x="3363378" y="5949636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6" name="组 65"/>
            <p:cNvGrpSpPr/>
            <p:nvPr/>
          </p:nvGrpSpPr>
          <p:grpSpPr>
            <a:xfrm rot="20237740">
              <a:off x="1908733" y="4010440"/>
              <a:ext cx="1911928" cy="2179734"/>
              <a:chOff x="9628809" y="344078"/>
              <a:chExt cx="1911928" cy="2179734"/>
            </a:xfrm>
          </p:grpSpPr>
          <p:sp>
            <p:nvSpPr>
              <p:cNvPr id="67" name="任意形状 66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任意形状 67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69" name="组 68"/>
          <p:cNvGrpSpPr/>
          <p:nvPr/>
        </p:nvGrpSpPr>
        <p:grpSpPr>
          <a:xfrm rot="3048502">
            <a:off x="7971283" y="3367101"/>
            <a:ext cx="3236976" cy="6092154"/>
            <a:chOff x="1908733" y="4010440"/>
            <a:chExt cx="3643663" cy="6857559"/>
          </a:xfrm>
        </p:grpSpPr>
        <p:sp>
          <p:nvSpPr>
            <p:cNvPr id="70" name="任意形状 69"/>
            <p:cNvSpPr/>
            <p:nvPr/>
          </p:nvSpPr>
          <p:spPr>
            <a:xfrm rot="21426734">
              <a:off x="3363378" y="5949636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71" name="组 70"/>
            <p:cNvGrpSpPr/>
            <p:nvPr/>
          </p:nvGrpSpPr>
          <p:grpSpPr>
            <a:xfrm rot="20237740">
              <a:off x="1908733" y="4010440"/>
              <a:ext cx="1911928" cy="2179734"/>
              <a:chOff x="9628809" y="344078"/>
              <a:chExt cx="1911928" cy="2179734"/>
            </a:xfrm>
          </p:grpSpPr>
          <p:sp>
            <p:nvSpPr>
              <p:cNvPr id="72" name="任意形状 71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任意形状 72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74" name="组 73"/>
          <p:cNvGrpSpPr/>
          <p:nvPr/>
        </p:nvGrpSpPr>
        <p:grpSpPr>
          <a:xfrm>
            <a:off x="1981455" y="-64655"/>
            <a:ext cx="8229090" cy="2067790"/>
            <a:chOff x="1666360" y="-64655"/>
            <a:chExt cx="8229090" cy="2067790"/>
          </a:xfrm>
        </p:grpSpPr>
        <p:sp>
          <p:nvSpPr>
            <p:cNvPr id="75" name="椭圆 74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3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2708563" y="1433945"/>
            <a:ext cx="6539345" cy="3609109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3" name="框架 52"/>
          <p:cNvSpPr/>
          <p:nvPr/>
        </p:nvSpPr>
        <p:spPr>
          <a:xfrm>
            <a:off x="2708563" y="1433945"/>
            <a:ext cx="6539345" cy="3609109"/>
          </a:xfrm>
          <a:prstGeom prst="frame">
            <a:avLst>
              <a:gd name="adj1" fmla="val 4454"/>
            </a:avLst>
          </a:prstGeom>
          <a:gradFill>
            <a:gsLst>
              <a:gs pos="0">
                <a:schemeClr val="bg1"/>
              </a:gs>
              <a:gs pos="97000">
                <a:srgbClr val="F9FFF3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Luck</a:t>
            </a:r>
            <a:r>
              <a:rPr kumimoji="1" lang="zh-CN" altLang="en-US" dirty="0"/>
              <a:t>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幸运降临</a:t>
            </a:r>
            <a:r>
              <a:rPr kumimoji="1" lang="en-US" altLang="zh-CN" dirty="0"/>
              <a:t>~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 rot="1314984">
            <a:off x="7459183" y="727532"/>
            <a:ext cx="4809948" cy="1208635"/>
            <a:chOff x="1666360" y="-64655"/>
            <a:chExt cx="8229090" cy="2067790"/>
          </a:xfrm>
        </p:grpSpPr>
        <p:sp>
          <p:nvSpPr>
            <p:cNvPr id="5" name="椭圆 4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组 22"/>
          <p:cNvGrpSpPr/>
          <p:nvPr/>
        </p:nvGrpSpPr>
        <p:grpSpPr>
          <a:xfrm rot="20306864">
            <a:off x="-142609" y="865489"/>
            <a:ext cx="4809948" cy="1208635"/>
            <a:chOff x="1666360" y="-64655"/>
            <a:chExt cx="8229090" cy="2067790"/>
          </a:xfrm>
        </p:grpSpPr>
        <p:sp>
          <p:nvSpPr>
            <p:cNvPr id="24" name="椭圆 23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组 41"/>
          <p:cNvGrpSpPr/>
          <p:nvPr/>
        </p:nvGrpSpPr>
        <p:grpSpPr>
          <a:xfrm>
            <a:off x="8137489" y="301244"/>
            <a:ext cx="3450401" cy="7034258"/>
            <a:chOff x="8367526" y="211669"/>
            <a:chExt cx="3450401" cy="7034258"/>
          </a:xfrm>
        </p:grpSpPr>
        <p:sp>
          <p:nvSpPr>
            <p:cNvPr id="43" name="任意形状 42"/>
            <p:cNvSpPr/>
            <p:nvPr/>
          </p:nvSpPr>
          <p:spPr>
            <a:xfrm>
              <a:off x="9628909" y="2327564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609600" y="532245"/>
                    <a:pt x="1219200" y="1064491"/>
                    <a:pt x="1316182" y="1690254"/>
                  </a:cubicBezTo>
                  <a:cubicBezTo>
                    <a:pt x="1413164" y="2316017"/>
                    <a:pt x="436418" y="3216563"/>
                    <a:pt x="581891" y="3754581"/>
                  </a:cubicBezTo>
                  <a:cubicBezTo>
                    <a:pt x="727364" y="4292599"/>
                    <a:pt x="2189018" y="4918363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4" name="组 43"/>
            <p:cNvGrpSpPr/>
            <p:nvPr/>
          </p:nvGrpSpPr>
          <p:grpSpPr>
            <a:xfrm rot="20627524">
              <a:off x="8367526" y="211669"/>
              <a:ext cx="1911928" cy="2179734"/>
              <a:chOff x="9628809" y="344078"/>
              <a:chExt cx="1911928" cy="2179734"/>
            </a:xfrm>
          </p:grpSpPr>
          <p:sp>
            <p:nvSpPr>
              <p:cNvPr id="45" name="任意形状 44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任意形状 45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47" name="组 46"/>
          <p:cNvGrpSpPr/>
          <p:nvPr/>
        </p:nvGrpSpPr>
        <p:grpSpPr>
          <a:xfrm>
            <a:off x="-2558036" y="1515411"/>
            <a:ext cx="5615624" cy="5067410"/>
            <a:chOff x="-2629150" y="1567533"/>
            <a:chExt cx="5615624" cy="5067410"/>
          </a:xfrm>
        </p:grpSpPr>
        <p:sp>
          <p:nvSpPr>
            <p:cNvPr id="48" name="任意形状 47"/>
            <p:cNvSpPr/>
            <p:nvPr/>
          </p:nvSpPr>
          <p:spPr>
            <a:xfrm rot="14941216">
              <a:off x="-1264477" y="3081252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9" name="组 48"/>
            <p:cNvGrpSpPr/>
            <p:nvPr/>
          </p:nvGrpSpPr>
          <p:grpSpPr>
            <a:xfrm rot="937454">
              <a:off x="1074546" y="1567533"/>
              <a:ext cx="1911928" cy="2179734"/>
              <a:chOff x="9628809" y="344078"/>
              <a:chExt cx="1911928" cy="2179734"/>
            </a:xfrm>
          </p:grpSpPr>
          <p:sp>
            <p:nvSpPr>
              <p:cNvPr id="50" name="任意形状 49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任意形状 50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54" name="组 53"/>
          <p:cNvGrpSpPr/>
          <p:nvPr/>
        </p:nvGrpSpPr>
        <p:grpSpPr>
          <a:xfrm>
            <a:off x="8785184" y="1564247"/>
            <a:ext cx="2925410" cy="6957613"/>
            <a:chOff x="9741078" y="883823"/>
            <a:chExt cx="2925410" cy="6957613"/>
          </a:xfrm>
        </p:grpSpPr>
        <p:sp>
          <p:nvSpPr>
            <p:cNvPr id="55" name="任意形状 54"/>
            <p:cNvSpPr/>
            <p:nvPr/>
          </p:nvSpPr>
          <p:spPr>
            <a:xfrm>
              <a:off x="10477470" y="2923073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56" name="组 55"/>
            <p:cNvGrpSpPr/>
            <p:nvPr/>
          </p:nvGrpSpPr>
          <p:grpSpPr>
            <a:xfrm rot="720011">
              <a:off x="9741078" y="883823"/>
              <a:ext cx="1911928" cy="2179734"/>
              <a:chOff x="9628809" y="344078"/>
              <a:chExt cx="1911928" cy="2179734"/>
            </a:xfrm>
          </p:grpSpPr>
          <p:sp>
            <p:nvSpPr>
              <p:cNvPr id="57" name="任意形状 56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任意形状 57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59" name="组 58"/>
          <p:cNvGrpSpPr/>
          <p:nvPr/>
        </p:nvGrpSpPr>
        <p:grpSpPr>
          <a:xfrm rot="21307183">
            <a:off x="290045" y="3374718"/>
            <a:ext cx="3471787" cy="6966563"/>
            <a:chOff x="311844" y="3722844"/>
            <a:chExt cx="3471787" cy="6966563"/>
          </a:xfrm>
        </p:grpSpPr>
        <p:sp>
          <p:nvSpPr>
            <p:cNvPr id="60" name="任意形状 59"/>
            <p:cNvSpPr/>
            <p:nvPr/>
          </p:nvSpPr>
          <p:spPr>
            <a:xfrm rot="21426734">
              <a:off x="1594613" y="5771044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1" name="组 60"/>
            <p:cNvGrpSpPr/>
            <p:nvPr/>
          </p:nvGrpSpPr>
          <p:grpSpPr>
            <a:xfrm rot="21023350">
              <a:off x="311844" y="3722844"/>
              <a:ext cx="1911928" cy="2179734"/>
              <a:chOff x="9628809" y="344078"/>
              <a:chExt cx="1911928" cy="2179734"/>
            </a:xfrm>
          </p:grpSpPr>
          <p:sp>
            <p:nvSpPr>
              <p:cNvPr id="62" name="任意形状 61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任意形状 62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64" name="组 63"/>
          <p:cNvGrpSpPr/>
          <p:nvPr/>
        </p:nvGrpSpPr>
        <p:grpSpPr>
          <a:xfrm>
            <a:off x="1462066" y="3935822"/>
            <a:ext cx="3643663" cy="6857559"/>
            <a:chOff x="1908733" y="4010440"/>
            <a:chExt cx="3643663" cy="6857559"/>
          </a:xfrm>
        </p:grpSpPr>
        <p:sp>
          <p:nvSpPr>
            <p:cNvPr id="65" name="任意形状 64"/>
            <p:cNvSpPr/>
            <p:nvPr/>
          </p:nvSpPr>
          <p:spPr>
            <a:xfrm rot="21426734">
              <a:off x="3363378" y="5949636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6" name="组 65"/>
            <p:cNvGrpSpPr/>
            <p:nvPr/>
          </p:nvGrpSpPr>
          <p:grpSpPr>
            <a:xfrm rot="20237740">
              <a:off x="1908733" y="4010440"/>
              <a:ext cx="1911928" cy="2179734"/>
              <a:chOff x="9628809" y="344078"/>
              <a:chExt cx="1911928" cy="2179734"/>
            </a:xfrm>
          </p:grpSpPr>
          <p:sp>
            <p:nvSpPr>
              <p:cNvPr id="67" name="任意形状 66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任意形状 67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69" name="组 68"/>
          <p:cNvGrpSpPr/>
          <p:nvPr/>
        </p:nvGrpSpPr>
        <p:grpSpPr>
          <a:xfrm rot="3048502">
            <a:off x="7971283" y="3367101"/>
            <a:ext cx="3236976" cy="6092154"/>
            <a:chOff x="1908733" y="4010440"/>
            <a:chExt cx="3643663" cy="6857559"/>
          </a:xfrm>
        </p:grpSpPr>
        <p:sp>
          <p:nvSpPr>
            <p:cNvPr id="70" name="任意形状 69"/>
            <p:cNvSpPr/>
            <p:nvPr/>
          </p:nvSpPr>
          <p:spPr>
            <a:xfrm rot="21426734">
              <a:off x="3363378" y="5949636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71" name="组 70"/>
            <p:cNvGrpSpPr/>
            <p:nvPr/>
          </p:nvGrpSpPr>
          <p:grpSpPr>
            <a:xfrm rot="20237740">
              <a:off x="1908733" y="4010440"/>
              <a:ext cx="1911928" cy="2179734"/>
              <a:chOff x="9628809" y="344078"/>
              <a:chExt cx="1911928" cy="2179734"/>
            </a:xfrm>
          </p:grpSpPr>
          <p:sp>
            <p:nvSpPr>
              <p:cNvPr id="72" name="任意形状 71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任意形状 72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74" name="组 73"/>
          <p:cNvGrpSpPr/>
          <p:nvPr/>
        </p:nvGrpSpPr>
        <p:grpSpPr>
          <a:xfrm>
            <a:off x="1981455" y="-64655"/>
            <a:ext cx="8229090" cy="2067790"/>
            <a:chOff x="1666360" y="-64655"/>
            <a:chExt cx="8229090" cy="2067790"/>
          </a:xfrm>
        </p:grpSpPr>
        <p:sp>
          <p:nvSpPr>
            <p:cNvPr id="75" name="椭圆 74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58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Annual</a:t>
            </a:r>
            <a:r>
              <a:rPr kumimoji="1" lang="zh-CN" altLang="en-US" dirty="0"/>
              <a:t> </a:t>
            </a:r>
            <a:r>
              <a:rPr kumimoji="1" lang="en-US" altLang="zh-CN" dirty="0"/>
              <a:t>Festival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ISP department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endParaRPr kumimoji="1" lang="zh-CN" altLang="en-US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运营</a:t>
            </a:r>
            <a:r>
              <a:rPr kumimoji="1" lang="zh-CN" altLang="en-US" dirty="0"/>
              <a:t>商事业部年会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0" y="-29416"/>
            <a:ext cx="4084580" cy="1026365"/>
            <a:chOff x="1666360" y="-64655"/>
            <a:chExt cx="8229090" cy="2067790"/>
          </a:xfrm>
        </p:grpSpPr>
        <p:sp>
          <p:nvSpPr>
            <p:cNvPr id="4" name="椭圆 3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组 21"/>
          <p:cNvGrpSpPr/>
          <p:nvPr/>
        </p:nvGrpSpPr>
        <p:grpSpPr>
          <a:xfrm>
            <a:off x="8107420" y="-29416"/>
            <a:ext cx="4084580" cy="1026365"/>
            <a:chOff x="1666360" y="-64655"/>
            <a:chExt cx="8229090" cy="2067790"/>
          </a:xfrm>
        </p:grpSpPr>
        <p:sp>
          <p:nvSpPr>
            <p:cNvPr id="23" name="椭圆 22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组 40"/>
          <p:cNvGrpSpPr/>
          <p:nvPr/>
        </p:nvGrpSpPr>
        <p:grpSpPr>
          <a:xfrm>
            <a:off x="1981455" y="-64655"/>
            <a:ext cx="8229090" cy="2067790"/>
            <a:chOff x="1666360" y="-64655"/>
            <a:chExt cx="8229090" cy="2067790"/>
          </a:xfrm>
        </p:grpSpPr>
        <p:sp>
          <p:nvSpPr>
            <p:cNvPr id="42" name="椭圆 41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60" name="图片 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649" y="3342471"/>
            <a:ext cx="4068680" cy="83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2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sz="4800" dirty="0"/>
              <a:t>领导发言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1981455" y="-64655"/>
            <a:ext cx="8229090" cy="2067790"/>
            <a:chOff x="1666360" y="-64655"/>
            <a:chExt cx="8229090" cy="2067790"/>
          </a:xfrm>
        </p:grpSpPr>
        <p:sp>
          <p:nvSpPr>
            <p:cNvPr id="4" name="椭圆 3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组 21"/>
          <p:cNvGrpSpPr/>
          <p:nvPr/>
        </p:nvGrpSpPr>
        <p:grpSpPr>
          <a:xfrm rot="21307183">
            <a:off x="2353761" y="4100085"/>
            <a:ext cx="3471787" cy="6966563"/>
            <a:chOff x="311844" y="3722844"/>
            <a:chExt cx="3471787" cy="6966563"/>
          </a:xfrm>
        </p:grpSpPr>
        <p:sp>
          <p:nvSpPr>
            <p:cNvPr id="23" name="任意形状 22"/>
            <p:cNvSpPr/>
            <p:nvPr/>
          </p:nvSpPr>
          <p:spPr>
            <a:xfrm rot="21426734">
              <a:off x="1594613" y="5771044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4" name="组 23"/>
            <p:cNvGrpSpPr/>
            <p:nvPr/>
          </p:nvGrpSpPr>
          <p:grpSpPr>
            <a:xfrm rot="21023350">
              <a:off x="311844" y="3722844"/>
              <a:ext cx="1911928" cy="2179734"/>
              <a:chOff x="9628809" y="344078"/>
              <a:chExt cx="1911928" cy="2179734"/>
            </a:xfrm>
          </p:grpSpPr>
          <p:sp>
            <p:nvSpPr>
              <p:cNvPr id="25" name="任意形状 24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任意形状 25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27" name="组 26"/>
          <p:cNvGrpSpPr/>
          <p:nvPr/>
        </p:nvGrpSpPr>
        <p:grpSpPr>
          <a:xfrm>
            <a:off x="1167232" y="2984567"/>
            <a:ext cx="3643663" cy="6857559"/>
            <a:chOff x="1908733" y="4010440"/>
            <a:chExt cx="3643663" cy="6857559"/>
          </a:xfrm>
        </p:grpSpPr>
        <p:sp>
          <p:nvSpPr>
            <p:cNvPr id="28" name="任意形状 27"/>
            <p:cNvSpPr/>
            <p:nvPr/>
          </p:nvSpPr>
          <p:spPr>
            <a:xfrm rot="21426734">
              <a:off x="3363378" y="5949636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9" name="组 28"/>
            <p:cNvGrpSpPr/>
            <p:nvPr/>
          </p:nvGrpSpPr>
          <p:grpSpPr>
            <a:xfrm rot="20237740">
              <a:off x="1908733" y="4010440"/>
              <a:ext cx="1911928" cy="2179734"/>
              <a:chOff x="9628809" y="344078"/>
              <a:chExt cx="1911928" cy="2179734"/>
            </a:xfrm>
          </p:grpSpPr>
          <p:sp>
            <p:nvSpPr>
              <p:cNvPr id="30" name="任意形状 29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任意形状 30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sp>
        <p:nvSpPr>
          <p:cNvPr id="33" name="任意形状 32"/>
          <p:cNvSpPr/>
          <p:nvPr/>
        </p:nvSpPr>
        <p:spPr>
          <a:xfrm rot="1289270">
            <a:off x="1471650" y="1312972"/>
            <a:ext cx="1911928" cy="2179734"/>
          </a:xfrm>
          <a:custGeom>
            <a:avLst/>
            <a:gdLst>
              <a:gd name="connsiteX0" fmla="*/ 955964 w 1911928"/>
              <a:gd name="connsiteY0" fmla="*/ 0 h 2179734"/>
              <a:gd name="connsiteX1" fmla="*/ 1911928 w 1911928"/>
              <a:gd name="connsiteY1" fmla="*/ 955964 h 2179734"/>
              <a:gd name="connsiteX2" fmla="*/ 1053706 w 1911928"/>
              <a:gd name="connsiteY2" fmla="*/ 1906993 h 2179734"/>
              <a:gd name="connsiteX3" fmla="*/ 982368 w 1911928"/>
              <a:gd name="connsiteY3" fmla="*/ 1910595 h 2179734"/>
              <a:gd name="connsiteX4" fmla="*/ 1094509 w 1911928"/>
              <a:gd name="connsiteY4" fmla="*/ 2179734 h 2179734"/>
              <a:gd name="connsiteX5" fmla="*/ 817419 w 1911928"/>
              <a:gd name="connsiteY5" fmla="*/ 2179734 h 2179734"/>
              <a:gd name="connsiteX6" fmla="*/ 929560 w 1911928"/>
              <a:gd name="connsiteY6" fmla="*/ 1910595 h 2179734"/>
              <a:gd name="connsiteX7" fmla="*/ 858222 w 1911928"/>
              <a:gd name="connsiteY7" fmla="*/ 1906993 h 2179734"/>
              <a:gd name="connsiteX8" fmla="*/ 0 w 1911928"/>
              <a:gd name="connsiteY8" fmla="*/ 955964 h 2179734"/>
              <a:gd name="connsiteX9" fmla="*/ 955964 w 1911928"/>
              <a:gd name="connsiteY9" fmla="*/ 0 h 2179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1928" h="2179734">
                <a:moveTo>
                  <a:pt x="955964" y="0"/>
                </a:moveTo>
                <a:cubicBezTo>
                  <a:pt x="1483928" y="0"/>
                  <a:pt x="1911928" y="428000"/>
                  <a:pt x="1911928" y="955964"/>
                </a:cubicBezTo>
                <a:cubicBezTo>
                  <a:pt x="1911928" y="1450930"/>
                  <a:pt x="1535756" y="1858038"/>
                  <a:pt x="1053706" y="1906993"/>
                </a:cubicBezTo>
                <a:lnTo>
                  <a:pt x="982368" y="1910595"/>
                </a:lnTo>
                <a:lnTo>
                  <a:pt x="1094509" y="2179734"/>
                </a:lnTo>
                <a:lnTo>
                  <a:pt x="817419" y="2179734"/>
                </a:lnTo>
                <a:lnTo>
                  <a:pt x="929560" y="1910595"/>
                </a:lnTo>
                <a:lnTo>
                  <a:pt x="858222" y="1906993"/>
                </a:lnTo>
                <a:cubicBezTo>
                  <a:pt x="376172" y="1858038"/>
                  <a:pt x="0" y="1450930"/>
                  <a:pt x="0" y="955964"/>
                </a:cubicBezTo>
                <a:cubicBezTo>
                  <a:pt x="0" y="428000"/>
                  <a:pt x="428000" y="0"/>
                  <a:pt x="9559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72" name="组 71"/>
          <p:cNvGrpSpPr/>
          <p:nvPr/>
        </p:nvGrpSpPr>
        <p:grpSpPr>
          <a:xfrm>
            <a:off x="8514167" y="1566697"/>
            <a:ext cx="3450401" cy="7034258"/>
            <a:chOff x="8367526" y="211669"/>
            <a:chExt cx="3450401" cy="7034258"/>
          </a:xfrm>
        </p:grpSpPr>
        <p:sp>
          <p:nvSpPr>
            <p:cNvPr id="73" name="任意形状 72"/>
            <p:cNvSpPr/>
            <p:nvPr/>
          </p:nvSpPr>
          <p:spPr>
            <a:xfrm>
              <a:off x="9628909" y="2327564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609600" y="532245"/>
                    <a:pt x="1219200" y="1064491"/>
                    <a:pt x="1316182" y="1690254"/>
                  </a:cubicBezTo>
                  <a:cubicBezTo>
                    <a:pt x="1413164" y="2316017"/>
                    <a:pt x="436418" y="3216563"/>
                    <a:pt x="581891" y="3754581"/>
                  </a:cubicBezTo>
                  <a:cubicBezTo>
                    <a:pt x="727364" y="4292599"/>
                    <a:pt x="2189018" y="4918363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74" name="组 73"/>
            <p:cNvGrpSpPr/>
            <p:nvPr/>
          </p:nvGrpSpPr>
          <p:grpSpPr>
            <a:xfrm rot="20627524">
              <a:off x="8367526" y="211669"/>
              <a:ext cx="1911928" cy="2179734"/>
              <a:chOff x="9628809" y="344078"/>
              <a:chExt cx="1911928" cy="2179734"/>
            </a:xfrm>
          </p:grpSpPr>
          <p:sp>
            <p:nvSpPr>
              <p:cNvPr id="75" name="任意形状 74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任意形状 75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77" name="组 76"/>
          <p:cNvGrpSpPr/>
          <p:nvPr/>
        </p:nvGrpSpPr>
        <p:grpSpPr>
          <a:xfrm>
            <a:off x="9008717" y="3108080"/>
            <a:ext cx="2925410" cy="6957613"/>
            <a:chOff x="9741078" y="883823"/>
            <a:chExt cx="2925410" cy="6957613"/>
          </a:xfrm>
        </p:grpSpPr>
        <p:sp>
          <p:nvSpPr>
            <p:cNvPr id="78" name="任意形状 77"/>
            <p:cNvSpPr/>
            <p:nvPr/>
          </p:nvSpPr>
          <p:spPr>
            <a:xfrm>
              <a:off x="10477470" y="2923073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79" name="组 78"/>
            <p:cNvGrpSpPr/>
            <p:nvPr/>
          </p:nvGrpSpPr>
          <p:grpSpPr>
            <a:xfrm rot="720011">
              <a:off x="9741078" y="883823"/>
              <a:ext cx="1911928" cy="2179734"/>
              <a:chOff x="9628809" y="344078"/>
              <a:chExt cx="1911928" cy="2179734"/>
            </a:xfrm>
          </p:grpSpPr>
          <p:sp>
            <p:nvSpPr>
              <p:cNvPr id="80" name="任意形状 79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任意形状 80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82" name="组 81"/>
          <p:cNvGrpSpPr/>
          <p:nvPr/>
        </p:nvGrpSpPr>
        <p:grpSpPr>
          <a:xfrm rot="3048502">
            <a:off x="6321978" y="4131985"/>
            <a:ext cx="3236976" cy="6092154"/>
            <a:chOff x="1908733" y="4010440"/>
            <a:chExt cx="3643663" cy="6857559"/>
          </a:xfrm>
        </p:grpSpPr>
        <p:sp>
          <p:nvSpPr>
            <p:cNvPr id="83" name="任意形状 82"/>
            <p:cNvSpPr/>
            <p:nvPr/>
          </p:nvSpPr>
          <p:spPr>
            <a:xfrm rot="21426734">
              <a:off x="3363378" y="5949636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84" name="组 83"/>
            <p:cNvGrpSpPr/>
            <p:nvPr/>
          </p:nvGrpSpPr>
          <p:grpSpPr>
            <a:xfrm rot="20237740">
              <a:off x="1908733" y="4010440"/>
              <a:ext cx="1911928" cy="2179734"/>
              <a:chOff x="9628809" y="344078"/>
              <a:chExt cx="1911928" cy="2179734"/>
            </a:xfrm>
          </p:grpSpPr>
          <p:sp>
            <p:nvSpPr>
              <p:cNvPr id="85" name="任意形状 84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任意形状 85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61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818012" y="763646"/>
            <a:ext cx="3209701" cy="2652820"/>
            <a:chOff x="546905" y="443345"/>
            <a:chExt cx="11098192" cy="5971310"/>
          </a:xfrm>
        </p:grpSpPr>
        <p:sp>
          <p:nvSpPr>
            <p:cNvPr id="4" name="矩形 3"/>
            <p:cNvSpPr/>
            <p:nvPr/>
          </p:nvSpPr>
          <p:spPr>
            <a:xfrm>
              <a:off x="546905" y="443345"/>
              <a:ext cx="11098192" cy="5971310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97000">
                  <a:srgbClr val="F9FFF3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" name="框架 4"/>
            <p:cNvSpPr/>
            <p:nvPr/>
          </p:nvSpPr>
          <p:spPr>
            <a:xfrm>
              <a:off x="963515" y="685103"/>
              <a:ext cx="10264972" cy="5487800"/>
            </a:xfrm>
            <a:prstGeom prst="frame">
              <a:avLst>
                <a:gd name="adj1" fmla="val 4454"/>
              </a:avLst>
            </a:prstGeom>
            <a:blipFill>
              <a:blip r:embed="rId3"/>
              <a:stretch>
                <a:fillRect/>
              </a:stretch>
            </a:blipFill>
            <a:ln w="31750"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pic>
        <p:nvPicPr>
          <p:cNvPr id="2" name="picture1"/>
          <p:cNvPicPr>
            <a:picLocks noChangeAspect="1"/>
          </p:cNvPicPr>
          <p:nvPr/>
        </p:nvPicPr>
        <p:blipFill>
          <a:blip r:embed="rId4">
            <a:clrChange>
              <a:clrFrom>
                <a:srgbClr val="73BDC5"/>
              </a:clrFrom>
              <a:clrTo>
                <a:srgbClr val="73BDC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76774" y="1381214"/>
            <a:ext cx="1766643" cy="1672308"/>
          </a:xfrm>
          <a:prstGeom prst="rect">
            <a:avLst/>
          </a:prstGeom>
        </p:spPr>
      </p:pic>
      <p:grpSp>
        <p:nvGrpSpPr>
          <p:cNvPr id="27" name="组 2"/>
          <p:cNvGrpSpPr/>
          <p:nvPr/>
        </p:nvGrpSpPr>
        <p:grpSpPr>
          <a:xfrm>
            <a:off x="7915276" y="3699453"/>
            <a:ext cx="3349221" cy="2482272"/>
            <a:chOff x="546905" y="443345"/>
            <a:chExt cx="11098192" cy="5971310"/>
          </a:xfrm>
        </p:grpSpPr>
        <p:sp>
          <p:nvSpPr>
            <p:cNvPr id="28" name="矩形 27"/>
            <p:cNvSpPr/>
            <p:nvPr/>
          </p:nvSpPr>
          <p:spPr>
            <a:xfrm>
              <a:off x="546905" y="443345"/>
              <a:ext cx="11098192" cy="5971310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97000">
                  <a:srgbClr val="F9FFF3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框架 4"/>
            <p:cNvSpPr/>
            <p:nvPr/>
          </p:nvSpPr>
          <p:spPr>
            <a:xfrm>
              <a:off x="963515" y="685103"/>
              <a:ext cx="10264972" cy="5487800"/>
            </a:xfrm>
            <a:prstGeom prst="frame">
              <a:avLst>
                <a:gd name="adj1" fmla="val 4454"/>
              </a:avLst>
            </a:prstGeom>
            <a:blipFill>
              <a:blip r:embed="rId3"/>
              <a:stretch>
                <a:fillRect/>
              </a:stretch>
            </a:blipFill>
            <a:ln w="31750"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ame2"/>
          <p:cNvGrpSpPr/>
          <p:nvPr/>
        </p:nvGrpSpPr>
        <p:grpSpPr>
          <a:xfrm>
            <a:off x="7915276" y="821960"/>
            <a:ext cx="3349222" cy="2594506"/>
            <a:chOff x="546905" y="443345"/>
            <a:chExt cx="11098192" cy="5971310"/>
          </a:xfrm>
        </p:grpSpPr>
        <p:sp>
          <p:nvSpPr>
            <p:cNvPr id="32" name="矩形 31"/>
            <p:cNvSpPr/>
            <p:nvPr/>
          </p:nvSpPr>
          <p:spPr>
            <a:xfrm>
              <a:off x="546905" y="443345"/>
              <a:ext cx="11098192" cy="5971310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97000">
                  <a:srgbClr val="F9FFF3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框架 4"/>
            <p:cNvSpPr/>
            <p:nvPr/>
          </p:nvSpPr>
          <p:spPr>
            <a:xfrm>
              <a:off x="963515" y="685103"/>
              <a:ext cx="10264972" cy="5487800"/>
            </a:xfrm>
            <a:prstGeom prst="frame">
              <a:avLst>
                <a:gd name="adj1" fmla="val 4454"/>
              </a:avLst>
            </a:prstGeom>
            <a:blipFill>
              <a:blip r:embed="rId3"/>
              <a:stretch>
                <a:fillRect/>
              </a:stretch>
            </a:blipFill>
            <a:ln w="31750"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ame3"/>
          <p:cNvGrpSpPr/>
          <p:nvPr/>
        </p:nvGrpSpPr>
        <p:grpSpPr>
          <a:xfrm>
            <a:off x="818012" y="3605074"/>
            <a:ext cx="3190504" cy="2576651"/>
            <a:chOff x="546905" y="443345"/>
            <a:chExt cx="11098192" cy="5971310"/>
          </a:xfrm>
        </p:grpSpPr>
        <p:sp>
          <p:nvSpPr>
            <p:cNvPr id="36" name="矩形 35"/>
            <p:cNvSpPr/>
            <p:nvPr/>
          </p:nvSpPr>
          <p:spPr>
            <a:xfrm>
              <a:off x="546905" y="443345"/>
              <a:ext cx="11098192" cy="5971310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97000">
                  <a:srgbClr val="F9FFF3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框架 4"/>
            <p:cNvSpPr/>
            <p:nvPr/>
          </p:nvSpPr>
          <p:spPr>
            <a:xfrm>
              <a:off x="963515" y="685103"/>
              <a:ext cx="10264972" cy="5487800"/>
            </a:xfrm>
            <a:prstGeom prst="frame">
              <a:avLst>
                <a:gd name="adj1" fmla="val 4454"/>
              </a:avLst>
            </a:prstGeom>
            <a:blipFill>
              <a:blip r:embed="rId3"/>
              <a:stretch>
                <a:fillRect/>
              </a:stretch>
            </a:blipFill>
            <a:ln w="31750"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2" name="文本框 91"/>
          <p:cNvSpPr txBox="1"/>
          <p:nvPr/>
        </p:nvSpPr>
        <p:spPr>
          <a:xfrm>
            <a:off x="4277518" y="982787"/>
            <a:ext cx="2072176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b="1" kern="0" dirty="0">
                <a:solidFill>
                  <a:srgbClr val="9BCD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n-ea"/>
                <a:sym typeface="+mn-lt"/>
              </a:rPr>
              <a:t>卡牌</a:t>
            </a:r>
            <a:r>
              <a:rPr lang="zh-CN" altLang="en-US" sz="2400" b="1" kern="0" dirty="0" smtClean="0">
                <a:solidFill>
                  <a:srgbClr val="9BCD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n-ea"/>
                <a:sym typeface="+mn-lt"/>
              </a:rPr>
              <a:t>大师</a:t>
            </a:r>
            <a:endParaRPr lang="en-US" altLang="zh-CN" sz="2400" b="1" kern="0" dirty="0" smtClean="0">
              <a:solidFill>
                <a:srgbClr val="9BCD7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+mn-ea"/>
              <a:sym typeface="+mn-lt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6333256" y="2035821"/>
            <a:ext cx="2072176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b="1" kern="0" dirty="0">
                <a:solidFill>
                  <a:srgbClr val="9BCD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寻龙夺</a:t>
            </a:r>
            <a:r>
              <a:rPr lang="zh-CN" altLang="en-US" sz="2400" b="1" kern="0" dirty="0" smtClean="0">
                <a:solidFill>
                  <a:srgbClr val="9BCD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宝</a:t>
            </a:r>
            <a:endParaRPr lang="en-US" altLang="zh-CN" sz="2400" b="1" kern="0" dirty="0" smtClean="0">
              <a:solidFill>
                <a:srgbClr val="9BCD7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4334331" y="3575576"/>
            <a:ext cx="3441981" cy="112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b="1" kern="0" dirty="0">
                <a:solidFill>
                  <a:srgbClr val="9BCD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绝密任务</a:t>
            </a:r>
            <a:endParaRPr lang="en-US" altLang="zh-CN" sz="2400" b="1" kern="0" dirty="0" smtClean="0">
              <a:solidFill>
                <a:srgbClr val="9BCD7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率先完成</a:t>
            </a:r>
            <a:r>
              <a:rPr lang="zh-CN" altLang="en-US" sz="2400" b="1" i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所有任务 </a:t>
            </a:r>
            <a:r>
              <a:rPr lang="zh-CN" altLang="en-US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并记录</a:t>
            </a:r>
            <a:endParaRPr lang="zh-CN" altLang="en-US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4420166" y="4677627"/>
            <a:ext cx="3221894" cy="112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b="1" kern="0" dirty="0">
                <a:solidFill>
                  <a:srgbClr val="9BCD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谍影重重</a:t>
            </a:r>
            <a:endParaRPr lang="en-US" altLang="zh-CN" sz="2400" b="1" kern="0" dirty="0" smtClean="0">
              <a:solidFill>
                <a:srgbClr val="9BCD7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率先将</a:t>
            </a:r>
            <a:r>
              <a:rPr lang="zh-CN" altLang="en-US" sz="2400" b="1" i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间谍 </a:t>
            </a:r>
            <a:r>
              <a:rPr lang="zh-CN" altLang="en-US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抓获</a:t>
            </a:r>
            <a:endParaRPr lang="zh-CN" altLang="en-US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4355609" y="1432684"/>
            <a:ext cx="2708283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率先收集</a:t>
            </a:r>
            <a:r>
              <a:rPr lang="zh-CN" altLang="en-US" sz="2800" b="1" i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三</a:t>
            </a:r>
            <a:r>
              <a:rPr lang="zh-CN" altLang="en-US" sz="2800" b="1" i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张 </a:t>
            </a:r>
            <a:r>
              <a:rPr lang="zh-CN" altLang="en-US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卡片</a:t>
            </a:r>
            <a:endParaRPr lang="en-US" altLang="zh-CN" b="1" kern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4362607" y="2537426"/>
            <a:ext cx="3705072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率先获得</a:t>
            </a:r>
            <a:r>
              <a:rPr lang="zh-CN" altLang="en-US" sz="2800" b="1" i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四</a:t>
            </a:r>
            <a:r>
              <a:rPr lang="zh-CN" altLang="en-US" sz="2800" b="1" i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块 </a:t>
            </a:r>
            <a:r>
              <a:rPr lang="zh-CN" altLang="en-US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藏</a:t>
            </a:r>
            <a:r>
              <a:rPr lang="zh-CN" altLang="en-U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宝图碎片</a:t>
            </a:r>
          </a:p>
        </p:txBody>
      </p:sp>
      <p:grpSp>
        <p:nvGrpSpPr>
          <p:cNvPr id="112" name="picture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/>
          <p:nvPr/>
        </p:nvGrpSpPr>
        <p:grpSpPr>
          <a:xfrm>
            <a:off x="8375755" y="1122908"/>
            <a:ext cx="2454941" cy="2094913"/>
            <a:chOff x="3299618" y="1423987"/>
            <a:chExt cx="5592765" cy="4602160"/>
          </a:xfrm>
        </p:grpSpPr>
        <p:sp>
          <p:nvSpPr>
            <p:cNvPr id="113" name="îŝļîďé"/>
            <p:cNvSpPr/>
            <p:nvPr/>
          </p:nvSpPr>
          <p:spPr bwMode="auto">
            <a:xfrm>
              <a:off x="3779042" y="1423987"/>
              <a:ext cx="4137026" cy="4138610"/>
            </a:xfrm>
            <a:custGeom>
              <a:avLst/>
              <a:gdLst>
                <a:gd name="T0" fmla="*/ 3156 w 3204"/>
                <a:gd name="T1" fmla="*/ 1210 h 3204"/>
                <a:gd name="T2" fmla="*/ 3126 w 3204"/>
                <a:gd name="T3" fmla="*/ 1107 h 3204"/>
                <a:gd name="T4" fmla="*/ 2513 w 3204"/>
                <a:gd name="T5" fmla="*/ 284 h 3204"/>
                <a:gd name="T6" fmla="*/ 1602 w 3204"/>
                <a:gd name="T7" fmla="*/ 0 h 3204"/>
                <a:gd name="T8" fmla="*/ 707 w 3204"/>
                <a:gd name="T9" fmla="*/ 273 h 3204"/>
                <a:gd name="T10" fmla="*/ 58 w 3204"/>
                <a:gd name="T11" fmla="*/ 1173 h 3204"/>
                <a:gd name="T12" fmla="*/ 0 w 3204"/>
                <a:gd name="T13" fmla="*/ 1602 h 3204"/>
                <a:gd name="T14" fmla="*/ 1602 w 3204"/>
                <a:gd name="T15" fmla="*/ 3204 h 3204"/>
                <a:gd name="T16" fmla="*/ 2843 w 3204"/>
                <a:gd name="T17" fmla="*/ 2614 h 3204"/>
                <a:gd name="T18" fmla="*/ 3204 w 3204"/>
                <a:gd name="T19" fmla="*/ 1602 h 3204"/>
                <a:gd name="T20" fmla="*/ 3156 w 3204"/>
                <a:gd name="T21" fmla="*/ 1210 h 3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04" h="3204">
                  <a:moveTo>
                    <a:pt x="3156" y="1210"/>
                  </a:moveTo>
                  <a:cubicBezTo>
                    <a:pt x="3147" y="1175"/>
                    <a:pt x="3137" y="1141"/>
                    <a:pt x="3126" y="1107"/>
                  </a:cubicBezTo>
                  <a:cubicBezTo>
                    <a:pt x="3016" y="770"/>
                    <a:pt x="2798" y="482"/>
                    <a:pt x="2513" y="284"/>
                  </a:cubicBezTo>
                  <a:cubicBezTo>
                    <a:pt x="2254" y="105"/>
                    <a:pt x="1940" y="0"/>
                    <a:pt x="1602" y="0"/>
                  </a:cubicBezTo>
                  <a:cubicBezTo>
                    <a:pt x="1270" y="0"/>
                    <a:pt x="962" y="101"/>
                    <a:pt x="707" y="273"/>
                  </a:cubicBezTo>
                  <a:cubicBezTo>
                    <a:pt x="395" y="484"/>
                    <a:pt x="161" y="801"/>
                    <a:pt x="58" y="1173"/>
                  </a:cubicBezTo>
                  <a:cubicBezTo>
                    <a:pt x="20" y="1309"/>
                    <a:pt x="0" y="1453"/>
                    <a:pt x="0" y="1602"/>
                  </a:cubicBezTo>
                  <a:cubicBezTo>
                    <a:pt x="0" y="2487"/>
                    <a:pt x="717" y="3204"/>
                    <a:pt x="1602" y="3204"/>
                  </a:cubicBezTo>
                  <a:cubicBezTo>
                    <a:pt x="2103" y="3204"/>
                    <a:pt x="2549" y="2974"/>
                    <a:pt x="2843" y="2614"/>
                  </a:cubicBezTo>
                  <a:cubicBezTo>
                    <a:pt x="3069" y="2339"/>
                    <a:pt x="3204" y="1986"/>
                    <a:pt x="3204" y="1602"/>
                  </a:cubicBezTo>
                  <a:cubicBezTo>
                    <a:pt x="3204" y="1467"/>
                    <a:pt x="3187" y="1336"/>
                    <a:pt x="3156" y="1210"/>
                  </a:cubicBezTo>
                  <a:close/>
                </a:path>
              </a:pathLst>
            </a:custGeom>
            <a:solidFill>
              <a:srgbClr val="1349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íṣḷïḍé"/>
            <p:cNvSpPr/>
            <p:nvPr/>
          </p:nvSpPr>
          <p:spPr bwMode="auto">
            <a:xfrm>
              <a:off x="3853657" y="1562099"/>
              <a:ext cx="2873377" cy="3830634"/>
            </a:xfrm>
            <a:custGeom>
              <a:avLst/>
              <a:gdLst>
                <a:gd name="T0" fmla="*/ 301 w 2225"/>
                <a:gd name="T1" fmla="*/ 1272 h 2966"/>
                <a:gd name="T2" fmla="*/ 475 w 2225"/>
                <a:gd name="T3" fmla="*/ 1363 h 2966"/>
                <a:gd name="T4" fmla="*/ 803 w 2225"/>
                <a:gd name="T5" fmla="*/ 1502 h 2966"/>
                <a:gd name="T6" fmla="*/ 970 w 2225"/>
                <a:gd name="T7" fmla="*/ 1614 h 2966"/>
                <a:gd name="T8" fmla="*/ 831 w 2225"/>
                <a:gd name="T9" fmla="*/ 1955 h 2966"/>
                <a:gd name="T10" fmla="*/ 1089 w 2225"/>
                <a:gd name="T11" fmla="*/ 2297 h 2966"/>
                <a:gd name="T12" fmla="*/ 1256 w 2225"/>
                <a:gd name="T13" fmla="*/ 2561 h 2966"/>
                <a:gd name="T14" fmla="*/ 1347 w 2225"/>
                <a:gd name="T15" fmla="*/ 2889 h 2966"/>
                <a:gd name="T16" fmla="*/ 1500 w 2225"/>
                <a:gd name="T17" fmla="*/ 2847 h 2966"/>
                <a:gd name="T18" fmla="*/ 1500 w 2225"/>
                <a:gd name="T19" fmla="*/ 2575 h 2966"/>
                <a:gd name="T20" fmla="*/ 1667 w 2225"/>
                <a:gd name="T21" fmla="*/ 2380 h 2966"/>
                <a:gd name="T22" fmla="*/ 1953 w 2225"/>
                <a:gd name="T23" fmla="*/ 2033 h 2966"/>
                <a:gd name="T24" fmla="*/ 1953 w 2225"/>
                <a:gd name="T25" fmla="*/ 1711 h 2966"/>
                <a:gd name="T26" fmla="*/ 1453 w 2225"/>
                <a:gd name="T27" fmla="*/ 1614 h 2966"/>
                <a:gd name="T28" fmla="*/ 1096 w 2225"/>
                <a:gd name="T29" fmla="*/ 1432 h 2966"/>
                <a:gd name="T30" fmla="*/ 817 w 2225"/>
                <a:gd name="T31" fmla="*/ 1321 h 2966"/>
                <a:gd name="T32" fmla="*/ 615 w 2225"/>
                <a:gd name="T33" fmla="*/ 1182 h 2966"/>
                <a:gd name="T34" fmla="*/ 468 w 2225"/>
                <a:gd name="T35" fmla="*/ 1147 h 2966"/>
                <a:gd name="T36" fmla="*/ 573 w 2225"/>
                <a:gd name="T37" fmla="*/ 972 h 2966"/>
                <a:gd name="T38" fmla="*/ 1033 w 2225"/>
                <a:gd name="T39" fmla="*/ 1182 h 2966"/>
                <a:gd name="T40" fmla="*/ 1165 w 2225"/>
                <a:gd name="T41" fmla="*/ 1098 h 2966"/>
                <a:gd name="T42" fmla="*/ 1360 w 2225"/>
                <a:gd name="T43" fmla="*/ 972 h 2966"/>
                <a:gd name="T44" fmla="*/ 1946 w 2225"/>
                <a:gd name="T45" fmla="*/ 812 h 2966"/>
                <a:gd name="T46" fmla="*/ 1855 w 2225"/>
                <a:gd name="T47" fmla="*/ 485 h 2966"/>
                <a:gd name="T48" fmla="*/ 1618 w 2225"/>
                <a:gd name="T49" fmla="*/ 415 h 2966"/>
                <a:gd name="T50" fmla="*/ 1660 w 2225"/>
                <a:gd name="T51" fmla="*/ 241 h 2966"/>
                <a:gd name="T52" fmla="*/ 1855 w 2225"/>
                <a:gd name="T53" fmla="*/ 331 h 2966"/>
                <a:gd name="T54" fmla="*/ 1988 w 2225"/>
                <a:gd name="T55" fmla="*/ 241 h 2966"/>
                <a:gd name="T56" fmla="*/ 1709 w 2225"/>
                <a:gd name="T57" fmla="*/ 108 h 2966"/>
                <a:gd name="T58" fmla="*/ 1214 w 2225"/>
                <a:gd name="T59" fmla="*/ 108 h 2966"/>
                <a:gd name="T60" fmla="*/ 866 w 2225"/>
                <a:gd name="T61" fmla="*/ 296 h 2966"/>
                <a:gd name="T62" fmla="*/ 649 w 2225"/>
                <a:gd name="T63" fmla="*/ 166 h 2966"/>
                <a:gd name="T64" fmla="*/ 0 w 2225"/>
                <a:gd name="T65" fmla="*/ 1066 h 2966"/>
                <a:gd name="T66" fmla="*/ 134 w 2225"/>
                <a:gd name="T67" fmla="*/ 1126 h 2966"/>
                <a:gd name="T68" fmla="*/ 301 w 2225"/>
                <a:gd name="T69" fmla="*/ 1272 h 2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25" h="2966">
                  <a:moveTo>
                    <a:pt x="301" y="1272"/>
                  </a:moveTo>
                  <a:cubicBezTo>
                    <a:pt x="364" y="1432"/>
                    <a:pt x="364" y="1328"/>
                    <a:pt x="475" y="1363"/>
                  </a:cubicBezTo>
                  <a:cubicBezTo>
                    <a:pt x="587" y="1398"/>
                    <a:pt x="709" y="1408"/>
                    <a:pt x="803" y="1502"/>
                  </a:cubicBezTo>
                  <a:cubicBezTo>
                    <a:pt x="897" y="1596"/>
                    <a:pt x="970" y="1509"/>
                    <a:pt x="970" y="1614"/>
                  </a:cubicBezTo>
                  <a:cubicBezTo>
                    <a:pt x="970" y="1718"/>
                    <a:pt x="831" y="1788"/>
                    <a:pt x="831" y="1955"/>
                  </a:cubicBezTo>
                  <a:cubicBezTo>
                    <a:pt x="831" y="2122"/>
                    <a:pt x="852" y="2206"/>
                    <a:pt x="1089" y="2297"/>
                  </a:cubicBezTo>
                  <a:cubicBezTo>
                    <a:pt x="1326" y="2387"/>
                    <a:pt x="1256" y="2324"/>
                    <a:pt x="1256" y="2561"/>
                  </a:cubicBezTo>
                  <a:cubicBezTo>
                    <a:pt x="1256" y="2798"/>
                    <a:pt x="1301" y="2844"/>
                    <a:pt x="1347" y="2889"/>
                  </a:cubicBezTo>
                  <a:cubicBezTo>
                    <a:pt x="1392" y="2934"/>
                    <a:pt x="1500" y="2966"/>
                    <a:pt x="1500" y="2847"/>
                  </a:cubicBezTo>
                  <a:cubicBezTo>
                    <a:pt x="1500" y="2729"/>
                    <a:pt x="1416" y="2659"/>
                    <a:pt x="1500" y="2575"/>
                  </a:cubicBezTo>
                  <a:cubicBezTo>
                    <a:pt x="1583" y="2492"/>
                    <a:pt x="1538" y="2509"/>
                    <a:pt x="1667" y="2380"/>
                  </a:cubicBezTo>
                  <a:cubicBezTo>
                    <a:pt x="1796" y="2251"/>
                    <a:pt x="1890" y="2187"/>
                    <a:pt x="1953" y="2033"/>
                  </a:cubicBezTo>
                  <a:cubicBezTo>
                    <a:pt x="2016" y="1878"/>
                    <a:pt x="2225" y="1809"/>
                    <a:pt x="1953" y="1711"/>
                  </a:cubicBezTo>
                  <a:cubicBezTo>
                    <a:pt x="1681" y="1614"/>
                    <a:pt x="1566" y="1726"/>
                    <a:pt x="1453" y="1614"/>
                  </a:cubicBezTo>
                  <a:cubicBezTo>
                    <a:pt x="1341" y="1501"/>
                    <a:pt x="1144" y="1432"/>
                    <a:pt x="1096" y="1432"/>
                  </a:cubicBezTo>
                  <a:cubicBezTo>
                    <a:pt x="1047" y="1432"/>
                    <a:pt x="894" y="1398"/>
                    <a:pt x="817" y="1321"/>
                  </a:cubicBezTo>
                  <a:cubicBezTo>
                    <a:pt x="740" y="1244"/>
                    <a:pt x="684" y="1112"/>
                    <a:pt x="615" y="1182"/>
                  </a:cubicBezTo>
                  <a:cubicBezTo>
                    <a:pt x="545" y="1251"/>
                    <a:pt x="468" y="1209"/>
                    <a:pt x="468" y="1147"/>
                  </a:cubicBezTo>
                  <a:cubicBezTo>
                    <a:pt x="468" y="1084"/>
                    <a:pt x="545" y="972"/>
                    <a:pt x="573" y="972"/>
                  </a:cubicBezTo>
                  <a:cubicBezTo>
                    <a:pt x="601" y="972"/>
                    <a:pt x="817" y="1182"/>
                    <a:pt x="1033" y="1182"/>
                  </a:cubicBezTo>
                  <a:cubicBezTo>
                    <a:pt x="1249" y="1182"/>
                    <a:pt x="1165" y="1175"/>
                    <a:pt x="1165" y="1098"/>
                  </a:cubicBezTo>
                  <a:cubicBezTo>
                    <a:pt x="1165" y="1021"/>
                    <a:pt x="1144" y="1014"/>
                    <a:pt x="1360" y="972"/>
                  </a:cubicBezTo>
                  <a:cubicBezTo>
                    <a:pt x="1577" y="931"/>
                    <a:pt x="1946" y="986"/>
                    <a:pt x="1946" y="812"/>
                  </a:cubicBezTo>
                  <a:cubicBezTo>
                    <a:pt x="1946" y="638"/>
                    <a:pt x="2043" y="596"/>
                    <a:pt x="1855" y="485"/>
                  </a:cubicBezTo>
                  <a:cubicBezTo>
                    <a:pt x="1667" y="373"/>
                    <a:pt x="1793" y="492"/>
                    <a:pt x="1618" y="415"/>
                  </a:cubicBezTo>
                  <a:cubicBezTo>
                    <a:pt x="1444" y="338"/>
                    <a:pt x="1535" y="241"/>
                    <a:pt x="1660" y="241"/>
                  </a:cubicBezTo>
                  <a:cubicBezTo>
                    <a:pt x="1786" y="241"/>
                    <a:pt x="1709" y="262"/>
                    <a:pt x="1855" y="331"/>
                  </a:cubicBezTo>
                  <a:cubicBezTo>
                    <a:pt x="2002" y="401"/>
                    <a:pt x="2064" y="317"/>
                    <a:pt x="1988" y="241"/>
                  </a:cubicBezTo>
                  <a:cubicBezTo>
                    <a:pt x="1911" y="164"/>
                    <a:pt x="1904" y="108"/>
                    <a:pt x="1709" y="108"/>
                  </a:cubicBezTo>
                  <a:cubicBezTo>
                    <a:pt x="1514" y="108"/>
                    <a:pt x="1322" y="0"/>
                    <a:pt x="1214" y="108"/>
                  </a:cubicBezTo>
                  <a:cubicBezTo>
                    <a:pt x="1106" y="216"/>
                    <a:pt x="1026" y="359"/>
                    <a:pt x="866" y="296"/>
                  </a:cubicBezTo>
                  <a:cubicBezTo>
                    <a:pt x="785" y="265"/>
                    <a:pt x="720" y="205"/>
                    <a:pt x="649" y="166"/>
                  </a:cubicBezTo>
                  <a:cubicBezTo>
                    <a:pt x="337" y="377"/>
                    <a:pt x="103" y="694"/>
                    <a:pt x="0" y="1066"/>
                  </a:cubicBezTo>
                  <a:cubicBezTo>
                    <a:pt x="44" y="1087"/>
                    <a:pt x="91" y="1108"/>
                    <a:pt x="134" y="1126"/>
                  </a:cubicBezTo>
                  <a:cubicBezTo>
                    <a:pt x="273" y="1182"/>
                    <a:pt x="238" y="1112"/>
                    <a:pt x="301" y="1272"/>
                  </a:cubicBezTo>
                  <a:close/>
                </a:path>
              </a:pathLst>
            </a:custGeom>
            <a:solidFill>
              <a:srgbClr val="A8C4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îṧlíḓé"/>
            <p:cNvSpPr/>
            <p:nvPr/>
          </p:nvSpPr>
          <p:spPr bwMode="auto">
            <a:xfrm>
              <a:off x="6500019" y="2832100"/>
              <a:ext cx="1416052" cy="1968499"/>
            </a:xfrm>
            <a:custGeom>
              <a:avLst/>
              <a:gdLst>
                <a:gd name="T0" fmla="*/ 1048 w 1096"/>
                <a:gd name="T1" fmla="*/ 120 h 1524"/>
                <a:gd name="T2" fmla="*/ 809 w 1096"/>
                <a:gd name="T3" fmla="*/ 111 h 1524"/>
                <a:gd name="T4" fmla="*/ 621 w 1096"/>
                <a:gd name="T5" fmla="*/ 21 h 1524"/>
                <a:gd name="T6" fmla="*/ 328 w 1096"/>
                <a:gd name="T7" fmla="*/ 130 h 1524"/>
                <a:gd name="T8" fmla="*/ 272 w 1096"/>
                <a:gd name="T9" fmla="*/ 578 h 1524"/>
                <a:gd name="T10" fmla="*/ 669 w 1096"/>
                <a:gd name="T11" fmla="*/ 773 h 1524"/>
                <a:gd name="T12" fmla="*/ 872 w 1096"/>
                <a:gd name="T13" fmla="*/ 791 h 1524"/>
                <a:gd name="T14" fmla="*/ 732 w 1096"/>
                <a:gd name="T15" fmla="*/ 1081 h 1524"/>
                <a:gd name="T16" fmla="*/ 739 w 1096"/>
                <a:gd name="T17" fmla="*/ 1408 h 1524"/>
                <a:gd name="T18" fmla="*/ 735 w 1096"/>
                <a:gd name="T19" fmla="*/ 1524 h 1524"/>
                <a:gd name="T20" fmla="*/ 1096 w 1096"/>
                <a:gd name="T21" fmla="*/ 512 h 1524"/>
                <a:gd name="T22" fmla="*/ 1048 w 1096"/>
                <a:gd name="T23" fmla="*/ 120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6" h="1524">
                  <a:moveTo>
                    <a:pt x="1048" y="120"/>
                  </a:moveTo>
                  <a:cubicBezTo>
                    <a:pt x="988" y="130"/>
                    <a:pt x="884" y="139"/>
                    <a:pt x="809" y="111"/>
                  </a:cubicBezTo>
                  <a:cubicBezTo>
                    <a:pt x="697" y="69"/>
                    <a:pt x="718" y="21"/>
                    <a:pt x="621" y="21"/>
                  </a:cubicBezTo>
                  <a:cubicBezTo>
                    <a:pt x="523" y="21"/>
                    <a:pt x="458" y="0"/>
                    <a:pt x="328" y="130"/>
                  </a:cubicBezTo>
                  <a:cubicBezTo>
                    <a:pt x="198" y="260"/>
                    <a:pt x="0" y="439"/>
                    <a:pt x="272" y="578"/>
                  </a:cubicBezTo>
                  <a:cubicBezTo>
                    <a:pt x="544" y="718"/>
                    <a:pt x="509" y="836"/>
                    <a:pt x="669" y="773"/>
                  </a:cubicBezTo>
                  <a:cubicBezTo>
                    <a:pt x="830" y="711"/>
                    <a:pt x="915" y="747"/>
                    <a:pt x="872" y="791"/>
                  </a:cubicBezTo>
                  <a:cubicBezTo>
                    <a:pt x="828" y="834"/>
                    <a:pt x="732" y="943"/>
                    <a:pt x="732" y="1081"/>
                  </a:cubicBezTo>
                  <a:cubicBezTo>
                    <a:pt x="732" y="1219"/>
                    <a:pt x="725" y="1313"/>
                    <a:pt x="739" y="1408"/>
                  </a:cubicBezTo>
                  <a:cubicBezTo>
                    <a:pt x="744" y="1442"/>
                    <a:pt x="738" y="1485"/>
                    <a:pt x="735" y="1524"/>
                  </a:cubicBezTo>
                  <a:cubicBezTo>
                    <a:pt x="961" y="1249"/>
                    <a:pt x="1096" y="896"/>
                    <a:pt x="1096" y="512"/>
                  </a:cubicBezTo>
                  <a:cubicBezTo>
                    <a:pt x="1096" y="377"/>
                    <a:pt x="1079" y="246"/>
                    <a:pt x="1048" y="120"/>
                  </a:cubicBezTo>
                  <a:close/>
                </a:path>
              </a:pathLst>
            </a:custGeom>
            <a:solidFill>
              <a:srgbClr val="A8C4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iṣľîḓé"/>
            <p:cNvSpPr/>
            <p:nvPr/>
          </p:nvSpPr>
          <p:spPr bwMode="auto">
            <a:xfrm>
              <a:off x="6769895" y="1790699"/>
              <a:ext cx="1044576" cy="1141412"/>
            </a:xfrm>
            <a:custGeom>
              <a:avLst/>
              <a:gdLst>
                <a:gd name="T0" fmla="*/ 175 w 809"/>
                <a:gd name="T1" fmla="*/ 137 h 884"/>
                <a:gd name="T2" fmla="*/ 370 w 809"/>
                <a:gd name="T3" fmla="*/ 255 h 884"/>
                <a:gd name="T4" fmla="*/ 265 w 809"/>
                <a:gd name="T5" fmla="*/ 353 h 884"/>
                <a:gd name="T6" fmla="*/ 286 w 809"/>
                <a:gd name="T7" fmla="*/ 471 h 884"/>
                <a:gd name="T8" fmla="*/ 84 w 809"/>
                <a:gd name="T9" fmla="*/ 506 h 884"/>
                <a:gd name="T10" fmla="*/ 7 w 809"/>
                <a:gd name="T11" fmla="*/ 666 h 884"/>
                <a:gd name="T12" fmla="*/ 161 w 809"/>
                <a:gd name="T13" fmla="*/ 731 h 884"/>
                <a:gd name="T14" fmla="*/ 342 w 809"/>
                <a:gd name="T15" fmla="*/ 652 h 884"/>
                <a:gd name="T16" fmla="*/ 447 w 809"/>
                <a:gd name="T17" fmla="*/ 785 h 884"/>
                <a:gd name="T18" fmla="*/ 558 w 809"/>
                <a:gd name="T19" fmla="*/ 731 h 884"/>
                <a:gd name="T20" fmla="*/ 453 w 809"/>
                <a:gd name="T21" fmla="*/ 611 h 884"/>
                <a:gd name="T22" fmla="*/ 586 w 809"/>
                <a:gd name="T23" fmla="*/ 659 h 884"/>
                <a:gd name="T24" fmla="*/ 697 w 809"/>
                <a:gd name="T25" fmla="*/ 825 h 884"/>
                <a:gd name="T26" fmla="*/ 809 w 809"/>
                <a:gd name="T27" fmla="*/ 823 h 884"/>
                <a:gd name="T28" fmla="*/ 196 w 809"/>
                <a:gd name="T29" fmla="*/ 0 h 884"/>
                <a:gd name="T30" fmla="*/ 175 w 809"/>
                <a:gd name="T31" fmla="*/ 137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9" h="884">
                  <a:moveTo>
                    <a:pt x="175" y="137"/>
                  </a:moveTo>
                  <a:cubicBezTo>
                    <a:pt x="118" y="248"/>
                    <a:pt x="370" y="193"/>
                    <a:pt x="370" y="255"/>
                  </a:cubicBezTo>
                  <a:cubicBezTo>
                    <a:pt x="370" y="318"/>
                    <a:pt x="307" y="311"/>
                    <a:pt x="265" y="353"/>
                  </a:cubicBezTo>
                  <a:cubicBezTo>
                    <a:pt x="224" y="395"/>
                    <a:pt x="286" y="436"/>
                    <a:pt x="286" y="471"/>
                  </a:cubicBezTo>
                  <a:cubicBezTo>
                    <a:pt x="286" y="506"/>
                    <a:pt x="168" y="506"/>
                    <a:pt x="84" y="506"/>
                  </a:cubicBezTo>
                  <a:cubicBezTo>
                    <a:pt x="0" y="506"/>
                    <a:pt x="7" y="604"/>
                    <a:pt x="7" y="666"/>
                  </a:cubicBezTo>
                  <a:cubicBezTo>
                    <a:pt x="7" y="729"/>
                    <a:pt x="113" y="779"/>
                    <a:pt x="161" y="731"/>
                  </a:cubicBezTo>
                  <a:cubicBezTo>
                    <a:pt x="209" y="683"/>
                    <a:pt x="258" y="652"/>
                    <a:pt x="342" y="652"/>
                  </a:cubicBezTo>
                  <a:cubicBezTo>
                    <a:pt x="426" y="652"/>
                    <a:pt x="398" y="736"/>
                    <a:pt x="447" y="785"/>
                  </a:cubicBezTo>
                  <a:cubicBezTo>
                    <a:pt x="496" y="834"/>
                    <a:pt x="558" y="764"/>
                    <a:pt x="558" y="731"/>
                  </a:cubicBezTo>
                  <a:cubicBezTo>
                    <a:pt x="558" y="697"/>
                    <a:pt x="415" y="649"/>
                    <a:pt x="453" y="611"/>
                  </a:cubicBezTo>
                  <a:cubicBezTo>
                    <a:pt x="492" y="572"/>
                    <a:pt x="551" y="659"/>
                    <a:pt x="586" y="659"/>
                  </a:cubicBezTo>
                  <a:cubicBezTo>
                    <a:pt x="621" y="659"/>
                    <a:pt x="590" y="718"/>
                    <a:pt x="697" y="825"/>
                  </a:cubicBezTo>
                  <a:cubicBezTo>
                    <a:pt x="756" y="884"/>
                    <a:pt x="790" y="858"/>
                    <a:pt x="809" y="823"/>
                  </a:cubicBezTo>
                  <a:cubicBezTo>
                    <a:pt x="699" y="486"/>
                    <a:pt x="481" y="198"/>
                    <a:pt x="196" y="0"/>
                  </a:cubicBezTo>
                  <a:cubicBezTo>
                    <a:pt x="180" y="21"/>
                    <a:pt x="212" y="64"/>
                    <a:pt x="175" y="137"/>
                  </a:cubicBezTo>
                  <a:close/>
                </a:path>
              </a:pathLst>
            </a:custGeom>
            <a:solidFill>
              <a:srgbClr val="A8C4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išḻïḋê"/>
            <p:cNvSpPr/>
            <p:nvPr/>
          </p:nvSpPr>
          <p:spPr bwMode="auto">
            <a:xfrm>
              <a:off x="5303045" y="4970460"/>
              <a:ext cx="982664" cy="593725"/>
            </a:xfrm>
            <a:custGeom>
              <a:avLst/>
              <a:gdLst>
                <a:gd name="T0" fmla="*/ 636 w 762"/>
                <a:gd name="T1" fmla="*/ 43 h 459"/>
                <a:gd name="T2" fmla="*/ 577 w 762"/>
                <a:gd name="T3" fmla="*/ 0 h 459"/>
                <a:gd name="T4" fmla="*/ 160 w 762"/>
                <a:gd name="T5" fmla="*/ 0 h 459"/>
                <a:gd name="T6" fmla="*/ 101 w 762"/>
                <a:gd name="T7" fmla="*/ 43 h 459"/>
                <a:gd name="T8" fmla="*/ 0 w 762"/>
                <a:gd name="T9" fmla="*/ 416 h 459"/>
                <a:gd name="T10" fmla="*/ 59 w 762"/>
                <a:gd name="T11" fmla="*/ 459 h 459"/>
                <a:gd name="T12" fmla="*/ 703 w 762"/>
                <a:gd name="T13" fmla="*/ 459 h 459"/>
                <a:gd name="T14" fmla="*/ 762 w 762"/>
                <a:gd name="T15" fmla="*/ 416 h 459"/>
                <a:gd name="T16" fmla="*/ 636 w 762"/>
                <a:gd name="T17" fmla="*/ 43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2" h="459">
                  <a:moveTo>
                    <a:pt x="636" y="43"/>
                  </a:moveTo>
                  <a:cubicBezTo>
                    <a:pt x="636" y="19"/>
                    <a:pt x="609" y="0"/>
                    <a:pt x="577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27" y="0"/>
                    <a:pt x="101" y="19"/>
                    <a:pt x="101" y="43"/>
                  </a:cubicBezTo>
                  <a:cubicBezTo>
                    <a:pt x="0" y="416"/>
                    <a:pt x="0" y="416"/>
                    <a:pt x="0" y="416"/>
                  </a:cubicBezTo>
                  <a:cubicBezTo>
                    <a:pt x="0" y="439"/>
                    <a:pt x="26" y="459"/>
                    <a:pt x="59" y="459"/>
                  </a:cubicBezTo>
                  <a:cubicBezTo>
                    <a:pt x="703" y="459"/>
                    <a:pt x="703" y="459"/>
                    <a:pt x="703" y="459"/>
                  </a:cubicBezTo>
                  <a:cubicBezTo>
                    <a:pt x="735" y="459"/>
                    <a:pt x="762" y="439"/>
                    <a:pt x="762" y="416"/>
                  </a:cubicBezTo>
                  <a:lnTo>
                    <a:pt x="636" y="43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ïŝlíḓè"/>
            <p:cNvSpPr/>
            <p:nvPr/>
          </p:nvSpPr>
          <p:spPr bwMode="auto">
            <a:xfrm>
              <a:off x="3886993" y="2371724"/>
              <a:ext cx="3879852" cy="2673349"/>
            </a:xfrm>
            <a:custGeom>
              <a:avLst/>
              <a:gdLst>
                <a:gd name="T0" fmla="*/ 3004 w 3004"/>
                <a:gd name="T1" fmla="*/ 2012 h 2071"/>
                <a:gd name="T2" fmla="*/ 2945 w 3004"/>
                <a:gd name="T3" fmla="*/ 2071 h 2071"/>
                <a:gd name="T4" fmla="*/ 59 w 3004"/>
                <a:gd name="T5" fmla="*/ 2071 h 2071"/>
                <a:gd name="T6" fmla="*/ 0 w 3004"/>
                <a:gd name="T7" fmla="*/ 2012 h 2071"/>
                <a:gd name="T8" fmla="*/ 0 w 3004"/>
                <a:gd name="T9" fmla="*/ 59 h 2071"/>
                <a:gd name="T10" fmla="*/ 59 w 3004"/>
                <a:gd name="T11" fmla="*/ 0 h 2071"/>
                <a:gd name="T12" fmla="*/ 2945 w 3004"/>
                <a:gd name="T13" fmla="*/ 0 h 2071"/>
                <a:gd name="T14" fmla="*/ 3004 w 3004"/>
                <a:gd name="T15" fmla="*/ 59 h 2071"/>
                <a:gd name="T16" fmla="*/ 3004 w 3004"/>
                <a:gd name="T17" fmla="*/ 2012 h 2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4" h="2071">
                  <a:moveTo>
                    <a:pt x="3004" y="2012"/>
                  </a:moveTo>
                  <a:cubicBezTo>
                    <a:pt x="3004" y="2045"/>
                    <a:pt x="2978" y="2071"/>
                    <a:pt x="2945" y="2071"/>
                  </a:cubicBezTo>
                  <a:cubicBezTo>
                    <a:pt x="59" y="2071"/>
                    <a:pt x="59" y="2071"/>
                    <a:pt x="59" y="2071"/>
                  </a:cubicBezTo>
                  <a:cubicBezTo>
                    <a:pt x="27" y="2071"/>
                    <a:pt x="0" y="2045"/>
                    <a:pt x="0" y="2012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26"/>
                    <a:pt x="27" y="0"/>
                    <a:pt x="59" y="0"/>
                  </a:cubicBezTo>
                  <a:cubicBezTo>
                    <a:pt x="2945" y="0"/>
                    <a:pt x="2945" y="0"/>
                    <a:pt x="2945" y="0"/>
                  </a:cubicBezTo>
                  <a:cubicBezTo>
                    <a:pt x="2978" y="0"/>
                    <a:pt x="3004" y="26"/>
                    <a:pt x="3004" y="59"/>
                  </a:cubicBezTo>
                  <a:lnTo>
                    <a:pt x="3004" y="201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íŝ1îḍé"/>
            <p:cNvSpPr/>
            <p:nvPr/>
          </p:nvSpPr>
          <p:spPr bwMode="auto">
            <a:xfrm>
              <a:off x="3886993" y="2517773"/>
              <a:ext cx="3879852" cy="2152649"/>
            </a:xfrm>
            <a:prstGeom prst="rect">
              <a:avLst/>
            </a:pr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îṩļíḓé"/>
            <p:cNvSpPr/>
            <p:nvPr/>
          </p:nvSpPr>
          <p:spPr bwMode="auto">
            <a:xfrm>
              <a:off x="4936330" y="5365748"/>
              <a:ext cx="1724025" cy="230188"/>
            </a:xfrm>
            <a:custGeom>
              <a:avLst/>
              <a:gdLst>
                <a:gd name="T0" fmla="*/ 1335 w 1335"/>
                <a:gd name="T1" fmla="*/ 118 h 178"/>
                <a:gd name="T2" fmla="*/ 1276 w 1335"/>
                <a:gd name="T3" fmla="*/ 178 h 178"/>
                <a:gd name="T4" fmla="*/ 59 w 1335"/>
                <a:gd name="T5" fmla="*/ 178 h 178"/>
                <a:gd name="T6" fmla="*/ 0 w 1335"/>
                <a:gd name="T7" fmla="*/ 118 h 178"/>
                <a:gd name="T8" fmla="*/ 0 w 1335"/>
                <a:gd name="T9" fmla="*/ 59 h 178"/>
                <a:gd name="T10" fmla="*/ 59 w 1335"/>
                <a:gd name="T11" fmla="*/ 0 h 178"/>
                <a:gd name="T12" fmla="*/ 1276 w 1335"/>
                <a:gd name="T13" fmla="*/ 0 h 178"/>
                <a:gd name="T14" fmla="*/ 1335 w 1335"/>
                <a:gd name="T15" fmla="*/ 59 h 178"/>
                <a:gd name="T16" fmla="*/ 1335 w 1335"/>
                <a:gd name="T17" fmla="*/ 11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178">
                  <a:moveTo>
                    <a:pt x="1335" y="118"/>
                  </a:moveTo>
                  <a:cubicBezTo>
                    <a:pt x="1335" y="151"/>
                    <a:pt x="1308" y="178"/>
                    <a:pt x="1276" y="178"/>
                  </a:cubicBezTo>
                  <a:cubicBezTo>
                    <a:pt x="59" y="178"/>
                    <a:pt x="59" y="178"/>
                    <a:pt x="59" y="178"/>
                  </a:cubicBezTo>
                  <a:cubicBezTo>
                    <a:pt x="26" y="178"/>
                    <a:pt x="0" y="151"/>
                    <a:pt x="0" y="118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26"/>
                    <a:pt x="26" y="0"/>
                    <a:pt x="59" y="0"/>
                  </a:cubicBezTo>
                  <a:cubicBezTo>
                    <a:pt x="1276" y="0"/>
                    <a:pt x="1276" y="0"/>
                    <a:pt x="1276" y="0"/>
                  </a:cubicBezTo>
                  <a:cubicBezTo>
                    <a:pt x="1308" y="0"/>
                    <a:pt x="1335" y="26"/>
                    <a:pt x="1335" y="59"/>
                  </a:cubicBezTo>
                  <a:lnTo>
                    <a:pt x="1335" y="118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iṧḻïḍê"/>
            <p:cNvSpPr/>
            <p:nvPr/>
          </p:nvSpPr>
          <p:spPr bwMode="auto">
            <a:xfrm>
              <a:off x="3886993" y="2670173"/>
              <a:ext cx="3879852" cy="1809750"/>
            </a:xfrm>
            <a:custGeom>
              <a:avLst/>
              <a:gdLst>
                <a:gd name="T0" fmla="*/ 2412 w 2444"/>
                <a:gd name="T1" fmla="*/ 0 h 1140"/>
                <a:gd name="T2" fmla="*/ 0 w 2444"/>
                <a:gd name="T3" fmla="*/ 0 h 1140"/>
                <a:gd name="T4" fmla="*/ 0 w 2444"/>
                <a:gd name="T5" fmla="*/ 1140 h 1140"/>
                <a:gd name="T6" fmla="*/ 1671 w 2444"/>
                <a:gd name="T7" fmla="*/ 1140 h 1140"/>
                <a:gd name="T8" fmla="*/ 1914 w 2444"/>
                <a:gd name="T9" fmla="*/ 1140 h 1140"/>
                <a:gd name="T10" fmla="*/ 2444 w 2444"/>
                <a:gd name="T11" fmla="*/ 1140 h 1140"/>
                <a:gd name="T12" fmla="*/ 2444 w 2444"/>
                <a:gd name="T13" fmla="*/ 498 h 1140"/>
                <a:gd name="T14" fmla="*/ 2444 w 2444"/>
                <a:gd name="T15" fmla="*/ 203 h 1140"/>
                <a:gd name="T16" fmla="*/ 2444 w 2444"/>
                <a:gd name="T17" fmla="*/ 115 h 1140"/>
                <a:gd name="T18" fmla="*/ 2444 w 2444"/>
                <a:gd name="T19" fmla="*/ 0 h 1140"/>
                <a:gd name="T20" fmla="*/ 2412 w 2444"/>
                <a:gd name="T21" fmla="*/ 0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44" h="1140">
                  <a:moveTo>
                    <a:pt x="2412" y="0"/>
                  </a:moveTo>
                  <a:lnTo>
                    <a:pt x="0" y="0"/>
                  </a:lnTo>
                  <a:lnTo>
                    <a:pt x="0" y="1140"/>
                  </a:lnTo>
                  <a:lnTo>
                    <a:pt x="1671" y="1140"/>
                  </a:lnTo>
                  <a:lnTo>
                    <a:pt x="1914" y="1140"/>
                  </a:lnTo>
                  <a:lnTo>
                    <a:pt x="2444" y="1140"/>
                  </a:lnTo>
                  <a:lnTo>
                    <a:pt x="2444" y="498"/>
                  </a:lnTo>
                  <a:lnTo>
                    <a:pt x="2444" y="203"/>
                  </a:lnTo>
                  <a:lnTo>
                    <a:pt x="2444" y="115"/>
                  </a:lnTo>
                  <a:lnTo>
                    <a:pt x="2444" y="0"/>
                  </a:lnTo>
                  <a:lnTo>
                    <a:pt x="2412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ïṧḻiḑe"/>
            <p:cNvSpPr/>
            <p:nvPr/>
          </p:nvSpPr>
          <p:spPr bwMode="auto">
            <a:xfrm>
              <a:off x="3886993" y="2670173"/>
              <a:ext cx="3879852" cy="158749"/>
            </a:xfrm>
            <a:prstGeom prst="rect">
              <a:avLst/>
            </a:prstGeom>
            <a:solidFill>
              <a:srgbClr val="DA4B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îṣlïďé"/>
            <p:cNvSpPr/>
            <p:nvPr/>
          </p:nvSpPr>
          <p:spPr bwMode="auto">
            <a:xfrm>
              <a:off x="7593807" y="2717798"/>
              <a:ext cx="68263" cy="66676"/>
            </a:xfrm>
            <a:prstGeom prst="ellipse">
              <a:avLst/>
            </a:pr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íś1iďê"/>
            <p:cNvSpPr/>
            <p:nvPr/>
          </p:nvSpPr>
          <p:spPr bwMode="auto">
            <a:xfrm>
              <a:off x="7463633" y="2717798"/>
              <a:ext cx="66675" cy="66676"/>
            </a:xfrm>
            <a:prstGeom prst="ellipse">
              <a:avLst/>
            </a:pr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îṥlïdè"/>
            <p:cNvSpPr/>
            <p:nvPr/>
          </p:nvSpPr>
          <p:spPr bwMode="auto">
            <a:xfrm>
              <a:off x="7333459" y="2717798"/>
              <a:ext cx="66675" cy="66676"/>
            </a:xfrm>
            <a:prstGeom prst="ellipse">
              <a:avLst/>
            </a:pr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iṣ1íḑè"/>
            <p:cNvSpPr/>
            <p:nvPr/>
          </p:nvSpPr>
          <p:spPr bwMode="auto">
            <a:xfrm>
              <a:off x="4088606" y="2717798"/>
              <a:ext cx="512763" cy="66676"/>
            </a:xfrm>
            <a:custGeom>
              <a:avLst/>
              <a:gdLst>
                <a:gd name="T0" fmla="*/ 397 w 397"/>
                <a:gd name="T1" fmla="*/ 26 h 52"/>
                <a:gd name="T2" fmla="*/ 371 w 397"/>
                <a:gd name="T3" fmla="*/ 52 h 52"/>
                <a:gd name="T4" fmla="*/ 26 w 397"/>
                <a:gd name="T5" fmla="*/ 52 h 52"/>
                <a:gd name="T6" fmla="*/ 0 w 397"/>
                <a:gd name="T7" fmla="*/ 26 h 52"/>
                <a:gd name="T8" fmla="*/ 0 w 397"/>
                <a:gd name="T9" fmla="*/ 26 h 52"/>
                <a:gd name="T10" fmla="*/ 26 w 397"/>
                <a:gd name="T11" fmla="*/ 0 h 52"/>
                <a:gd name="T12" fmla="*/ 371 w 397"/>
                <a:gd name="T13" fmla="*/ 0 h 52"/>
                <a:gd name="T14" fmla="*/ 397 w 397"/>
                <a:gd name="T15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7" h="52">
                  <a:moveTo>
                    <a:pt x="397" y="26"/>
                  </a:moveTo>
                  <a:cubicBezTo>
                    <a:pt x="397" y="41"/>
                    <a:pt x="386" y="52"/>
                    <a:pt x="371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12" y="52"/>
                    <a:pt x="0" y="41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86" y="0"/>
                    <a:pt x="397" y="12"/>
                    <a:pt x="397" y="2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ïSlíḑê"/>
            <p:cNvSpPr/>
            <p:nvPr/>
          </p:nvSpPr>
          <p:spPr bwMode="auto">
            <a:xfrm>
              <a:off x="5147469" y="2992434"/>
              <a:ext cx="1301751" cy="1301750"/>
            </a:xfrm>
            <a:custGeom>
              <a:avLst/>
              <a:gdLst>
                <a:gd name="T0" fmla="*/ 1007 w 1008"/>
                <a:gd name="T1" fmla="*/ 467 h 1008"/>
                <a:gd name="T2" fmla="*/ 1002 w 1008"/>
                <a:gd name="T3" fmla="*/ 426 h 1008"/>
                <a:gd name="T4" fmla="*/ 977 w 1008"/>
                <a:gd name="T5" fmla="*/ 330 h 1008"/>
                <a:gd name="T6" fmla="*/ 701 w 1008"/>
                <a:gd name="T7" fmla="*/ 40 h 1008"/>
                <a:gd name="T8" fmla="*/ 603 w 1008"/>
                <a:gd name="T9" fmla="*/ 10 h 1008"/>
                <a:gd name="T10" fmla="*/ 504 w 1008"/>
                <a:gd name="T11" fmla="*/ 0 h 1008"/>
                <a:gd name="T12" fmla="*/ 397 w 1008"/>
                <a:gd name="T13" fmla="*/ 11 h 1008"/>
                <a:gd name="T14" fmla="*/ 297 w 1008"/>
                <a:gd name="T15" fmla="*/ 44 h 1008"/>
                <a:gd name="T16" fmla="*/ 42 w 1008"/>
                <a:gd name="T17" fmla="*/ 304 h 1008"/>
                <a:gd name="T18" fmla="*/ 10 w 1008"/>
                <a:gd name="T19" fmla="*/ 405 h 1008"/>
                <a:gd name="T20" fmla="*/ 2 w 1008"/>
                <a:gd name="T21" fmla="*/ 467 h 1008"/>
                <a:gd name="T22" fmla="*/ 0 w 1008"/>
                <a:gd name="T23" fmla="*/ 504 h 1008"/>
                <a:gd name="T24" fmla="*/ 3 w 1008"/>
                <a:gd name="T25" fmla="*/ 553 h 1008"/>
                <a:gd name="T26" fmla="*/ 19 w 1008"/>
                <a:gd name="T27" fmla="*/ 640 h 1008"/>
                <a:gd name="T28" fmla="*/ 61 w 1008"/>
                <a:gd name="T29" fmla="*/ 745 h 1008"/>
                <a:gd name="T30" fmla="*/ 341 w 1008"/>
                <a:gd name="T31" fmla="*/ 981 h 1008"/>
                <a:gd name="T32" fmla="*/ 437 w 1008"/>
                <a:gd name="T33" fmla="*/ 1003 h 1008"/>
                <a:gd name="T34" fmla="*/ 504 w 1008"/>
                <a:gd name="T35" fmla="*/ 1008 h 1008"/>
                <a:gd name="T36" fmla="*/ 563 w 1008"/>
                <a:gd name="T37" fmla="*/ 1004 h 1008"/>
                <a:gd name="T38" fmla="*/ 657 w 1008"/>
                <a:gd name="T39" fmla="*/ 984 h 1008"/>
                <a:gd name="T40" fmla="*/ 961 w 1008"/>
                <a:gd name="T41" fmla="*/ 717 h 1008"/>
                <a:gd name="T42" fmla="*/ 995 w 1008"/>
                <a:gd name="T43" fmla="*/ 617 h 1008"/>
                <a:gd name="T44" fmla="*/ 1006 w 1008"/>
                <a:gd name="T45" fmla="*/ 553 h 1008"/>
                <a:gd name="T46" fmla="*/ 1008 w 1008"/>
                <a:gd name="T47" fmla="*/ 504 h 1008"/>
                <a:gd name="T48" fmla="*/ 1007 w 1008"/>
                <a:gd name="T49" fmla="*/ 467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08" h="1008">
                  <a:moveTo>
                    <a:pt x="1007" y="467"/>
                  </a:moveTo>
                  <a:cubicBezTo>
                    <a:pt x="1006" y="453"/>
                    <a:pt x="1004" y="440"/>
                    <a:pt x="1002" y="426"/>
                  </a:cubicBezTo>
                  <a:cubicBezTo>
                    <a:pt x="997" y="393"/>
                    <a:pt x="989" y="361"/>
                    <a:pt x="977" y="330"/>
                  </a:cubicBezTo>
                  <a:cubicBezTo>
                    <a:pt x="929" y="199"/>
                    <a:pt x="829" y="94"/>
                    <a:pt x="701" y="40"/>
                  </a:cubicBezTo>
                  <a:cubicBezTo>
                    <a:pt x="670" y="27"/>
                    <a:pt x="637" y="16"/>
                    <a:pt x="603" y="10"/>
                  </a:cubicBezTo>
                  <a:cubicBezTo>
                    <a:pt x="571" y="3"/>
                    <a:pt x="538" y="0"/>
                    <a:pt x="504" y="0"/>
                  </a:cubicBezTo>
                  <a:cubicBezTo>
                    <a:pt x="467" y="0"/>
                    <a:pt x="431" y="4"/>
                    <a:pt x="397" y="11"/>
                  </a:cubicBezTo>
                  <a:cubicBezTo>
                    <a:pt x="362" y="19"/>
                    <a:pt x="329" y="30"/>
                    <a:pt x="297" y="44"/>
                  </a:cubicBezTo>
                  <a:cubicBezTo>
                    <a:pt x="183" y="96"/>
                    <a:pt x="91" y="189"/>
                    <a:pt x="42" y="304"/>
                  </a:cubicBezTo>
                  <a:cubicBezTo>
                    <a:pt x="28" y="336"/>
                    <a:pt x="17" y="370"/>
                    <a:pt x="10" y="405"/>
                  </a:cubicBezTo>
                  <a:cubicBezTo>
                    <a:pt x="6" y="425"/>
                    <a:pt x="3" y="446"/>
                    <a:pt x="2" y="467"/>
                  </a:cubicBezTo>
                  <a:cubicBezTo>
                    <a:pt x="1" y="479"/>
                    <a:pt x="0" y="492"/>
                    <a:pt x="0" y="504"/>
                  </a:cubicBezTo>
                  <a:cubicBezTo>
                    <a:pt x="0" y="520"/>
                    <a:pt x="1" y="537"/>
                    <a:pt x="3" y="553"/>
                  </a:cubicBezTo>
                  <a:cubicBezTo>
                    <a:pt x="5" y="582"/>
                    <a:pt x="11" y="612"/>
                    <a:pt x="19" y="640"/>
                  </a:cubicBezTo>
                  <a:cubicBezTo>
                    <a:pt x="29" y="676"/>
                    <a:pt x="43" y="712"/>
                    <a:pt x="61" y="745"/>
                  </a:cubicBezTo>
                  <a:cubicBezTo>
                    <a:pt x="121" y="855"/>
                    <a:pt x="221" y="940"/>
                    <a:pt x="341" y="981"/>
                  </a:cubicBezTo>
                  <a:cubicBezTo>
                    <a:pt x="372" y="991"/>
                    <a:pt x="404" y="999"/>
                    <a:pt x="437" y="1003"/>
                  </a:cubicBezTo>
                  <a:cubicBezTo>
                    <a:pt x="459" y="1006"/>
                    <a:pt x="482" y="1008"/>
                    <a:pt x="504" y="1008"/>
                  </a:cubicBezTo>
                  <a:cubicBezTo>
                    <a:pt x="524" y="1008"/>
                    <a:pt x="543" y="1007"/>
                    <a:pt x="563" y="1004"/>
                  </a:cubicBezTo>
                  <a:cubicBezTo>
                    <a:pt x="595" y="1001"/>
                    <a:pt x="627" y="994"/>
                    <a:pt x="657" y="984"/>
                  </a:cubicBezTo>
                  <a:cubicBezTo>
                    <a:pt x="792" y="941"/>
                    <a:pt x="902" y="843"/>
                    <a:pt x="961" y="717"/>
                  </a:cubicBezTo>
                  <a:cubicBezTo>
                    <a:pt x="976" y="685"/>
                    <a:pt x="987" y="652"/>
                    <a:pt x="995" y="617"/>
                  </a:cubicBezTo>
                  <a:cubicBezTo>
                    <a:pt x="1000" y="596"/>
                    <a:pt x="1004" y="574"/>
                    <a:pt x="1006" y="553"/>
                  </a:cubicBezTo>
                  <a:cubicBezTo>
                    <a:pt x="1007" y="537"/>
                    <a:pt x="1008" y="520"/>
                    <a:pt x="1008" y="504"/>
                  </a:cubicBezTo>
                  <a:cubicBezTo>
                    <a:pt x="1008" y="492"/>
                    <a:pt x="1008" y="479"/>
                    <a:pt x="1007" y="467"/>
                  </a:cubicBezTo>
                  <a:close/>
                </a:path>
              </a:pathLst>
            </a:custGeom>
            <a:solidFill>
              <a:srgbClr val="0091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íś1ïdé"/>
            <p:cNvSpPr/>
            <p:nvPr/>
          </p:nvSpPr>
          <p:spPr bwMode="auto">
            <a:xfrm>
              <a:off x="5147469" y="3005134"/>
              <a:ext cx="1301751" cy="1284287"/>
            </a:xfrm>
            <a:custGeom>
              <a:avLst/>
              <a:gdLst>
                <a:gd name="T0" fmla="*/ 757 w 1008"/>
                <a:gd name="T1" fmla="*/ 704 h 994"/>
                <a:gd name="T2" fmla="*/ 784 w 1008"/>
                <a:gd name="T3" fmla="*/ 543 h 994"/>
                <a:gd name="T4" fmla="*/ 1006 w 1008"/>
                <a:gd name="T5" fmla="*/ 543 h 994"/>
                <a:gd name="T6" fmla="*/ 1008 w 1008"/>
                <a:gd name="T7" fmla="*/ 494 h 994"/>
                <a:gd name="T8" fmla="*/ 1007 w 1008"/>
                <a:gd name="T9" fmla="*/ 457 h 994"/>
                <a:gd name="T10" fmla="*/ 788 w 1008"/>
                <a:gd name="T11" fmla="*/ 457 h 994"/>
                <a:gd name="T12" fmla="*/ 781 w 1008"/>
                <a:gd name="T13" fmla="*/ 322 h 994"/>
                <a:gd name="T14" fmla="*/ 1002 w 1008"/>
                <a:gd name="T15" fmla="*/ 416 h 994"/>
                <a:gd name="T16" fmla="*/ 977 w 1008"/>
                <a:gd name="T17" fmla="*/ 320 h 994"/>
                <a:gd name="T18" fmla="*/ 769 w 1008"/>
                <a:gd name="T19" fmla="*/ 242 h 994"/>
                <a:gd name="T20" fmla="*/ 701 w 1008"/>
                <a:gd name="T21" fmla="*/ 30 h 994"/>
                <a:gd name="T22" fmla="*/ 603 w 1008"/>
                <a:gd name="T23" fmla="*/ 0 h 994"/>
                <a:gd name="T24" fmla="*/ 688 w 1008"/>
                <a:gd name="T25" fmla="*/ 222 h 994"/>
                <a:gd name="T26" fmla="*/ 315 w 1008"/>
                <a:gd name="T27" fmla="*/ 212 h 994"/>
                <a:gd name="T28" fmla="*/ 397 w 1008"/>
                <a:gd name="T29" fmla="*/ 1 h 994"/>
                <a:gd name="T30" fmla="*/ 297 w 1008"/>
                <a:gd name="T31" fmla="*/ 34 h 994"/>
                <a:gd name="T32" fmla="*/ 235 w 1008"/>
                <a:gd name="T33" fmla="*/ 227 h 994"/>
                <a:gd name="T34" fmla="*/ 42 w 1008"/>
                <a:gd name="T35" fmla="*/ 294 h 994"/>
                <a:gd name="T36" fmla="*/ 10 w 1008"/>
                <a:gd name="T37" fmla="*/ 395 h 994"/>
                <a:gd name="T38" fmla="*/ 221 w 1008"/>
                <a:gd name="T39" fmla="*/ 308 h 994"/>
                <a:gd name="T40" fmla="*/ 212 w 1008"/>
                <a:gd name="T41" fmla="*/ 457 h 994"/>
                <a:gd name="T42" fmla="*/ 2 w 1008"/>
                <a:gd name="T43" fmla="*/ 457 h 994"/>
                <a:gd name="T44" fmla="*/ 0 w 1008"/>
                <a:gd name="T45" fmla="*/ 494 h 994"/>
                <a:gd name="T46" fmla="*/ 3 w 1008"/>
                <a:gd name="T47" fmla="*/ 543 h 994"/>
                <a:gd name="T48" fmla="*/ 217 w 1008"/>
                <a:gd name="T49" fmla="*/ 543 h 994"/>
                <a:gd name="T50" fmla="*/ 247 w 1008"/>
                <a:gd name="T51" fmla="*/ 718 h 994"/>
                <a:gd name="T52" fmla="*/ 19 w 1008"/>
                <a:gd name="T53" fmla="*/ 630 h 994"/>
                <a:gd name="T54" fmla="*/ 61 w 1008"/>
                <a:gd name="T55" fmla="*/ 735 h 994"/>
                <a:gd name="T56" fmla="*/ 271 w 1008"/>
                <a:gd name="T57" fmla="*/ 800 h 994"/>
                <a:gd name="T58" fmla="*/ 341 w 1008"/>
                <a:gd name="T59" fmla="*/ 971 h 994"/>
                <a:gd name="T60" fmla="*/ 437 w 1008"/>
                <a:gd name="T61" fmla="*/ 993 h 994"/>
                <a:gd name="T62" fmla="*/ 354 w 1008"/>
                <a:gd name="T63" fmla="*/ 813 h 994"/>
                <a:gd name="T64" fmla="*/ 650 w 1008"/>
                <a:gd name="T65" fmla="*/ 804 h 994"/>
                <a:gd name="T66" fmla="*/ 563 w 1008"/>
                <a:gd name="T67" fmla="*/ 994 h 994"/>
                <a:gd name="T68" fmla="*/ 657 w 1008"/>
                <a:gd name="T69" fmla="*/ 974 h 994"/>
                <a:gd name="T70" fmla="*/ 734 w 1008"/>
                <a:gd name="T71" fmla="*/ 787 h 994"/>
                <a:gd name="T72" fmla="*/ 961 w 1008"/>
                <a:gd name="T73" fmla="*/ 707 h 994"/>
                <a:gd name="T74" fmla="*/ 995 w 1008"/>
                <a:gd name="T75" fmla="*/ 607 h 994"/>
                <a:gd name="T76" fmla="*/ 757 w 1008"/>
                <a:gd name="T77" fmla="*/ 704 h 994"/>
                <a:gd name="T78" fmla="*/ 675 w 1008"/>
                <a:gd name="T79" fmla="*/ 724 h 994"/>
                <a:gd name="T80" fmla="*/ 328 w 1008"/>
                <a:gd name="T81" fmla="*/ 734 h 994"/>
                <a:gd name="T82" fmla="*/ 291 w 1008"/>
                <a:gd name="T83" fmla="*/ 543 h 994"/>
                <a:gd name="T84" fmla="*/ 710 w 1008"/>
                <a:gd name="T85" fmla="*/ 543 h 994"/>
                <a:gd name="T86" fmla="*/ 675 w 1008"/>
                <a:gd name="T87" fmla="*/ 724 h 994"/>
                <a:gd name="T88" fmla="*/ 714 w 1008"/>
                <a:gd name="T89" fmla="*/ 457 h 994"/>
                <a:gd name="T90" fmla="*/ 286 w 1008"/>
                <a:gd name="T91" fmla="*/ 457 h 994"/>
                <a:gd name="T92" fmla="*/ 299 w 1008"/>
                <a:gd name="T93" fmla="*/ 290 h 994"/>
                <a:gd name="T94" fmla="*/ 703 w 1008"/>
                <a:gd name="T95" fmla="*/ 301 h 994"/>
                <a:gd name="T96" fmla="*/ 714 w 1008"/>
                <a:gd name="T97" fmla="*/ 457 h 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08" h="994">
                  <a:moveTo>
                    <a:pt x="757" y="704"/>
                  </a:moveTo>
                  <a:cubicBezTo>
                    <a:pt x="770" y="648"/>
                    <a:pt x="779" y="594"/>
                    <a:pt x="784" y="543"/>
                  </a:cubicBezTo>
                  <a:cubicBezTo>
                    <a:pt x="1006" y="543"/>
                    <a:pt x="1006" y="543"/>
                    <a:pt x="1006" y="543"/>
                  </a:cubicBezTo>
                  <a:cubicBezTo>
                    <a:pt x="1007" y="527"/>
                    <a:pt x="1008" y="510"/>
                    <a:pt x="1008" y="494"/>
                  </a:cubicBezTo>
                  <a:cubicBezTo>
                    <a:pt x="1008" y="482"/>
                    <a:pt x="1008" y="469"/>
                    <a:pt x="1007" y="457"/>
                  </a:cubicBezTo>
                  <a:cubicBezTo>
                    <a:pt x="788" y="457"/>
                    <a:pt x="788" y="457"/>
                    <a:pt x="788" y="457"/>
                  </a:cubicBezTo>
                  <a:cubicBezTo>
                    <a:pt x="789" y="409"/>
                    <a:pt x="786" y="364"/>
                    <a:pt x="781" y="322"/>
                  </a:cubicBezTo>
                  <a:cubicBezTo>
                    <a:pt x="855" y="345"/>
                    <a:pt x="929" y="377"/>
                    <a:pt x="1002" y="416"/>
                  </a:cubicBezTo>
                  <a:cubicBezTo>
                    <a:pt x="997" y="383"/>
                    <a:pt x="989" y="351"/>
                    <a:pt x="977" y="320"/>
                  </a:cubicBezTo>
                  <a:cubicBezTo>
                    <a:pt x="905" y="286"/>
                    <a:pt x="835" y="260"/>
                    <a:pt x="769" y="242"/>
                  </a:cubicBezTo>
                  <a:cubicBezTo>
                    <a:pt x="751" y="155"/>
                    <a:pt x="726" y="84"/>
                    <a:pt x="701" y="30"/>
                  </a:cubicBezTo>
                  <a:cubicBezTo>
                    <a:pt x="670" y="17"/>
                    <a:pt x="637" y="6"/>
                    <a:pt x="603" y="0"/>
                  </a:cubicBezTo>
                  <a:cubicBezTo>
                    <a:pt x="627" y="43"/>
                    <a:pt x="664" y="120"/>
                    <a:pt x="688" y="222"/>
                  </a:cubicBezTo>
                  <a:cubicBezTo>
                    <a:pt x="543" y="193"/>
                    <a:pt x="416" y="196"/>
                    <a:pt x="315" y="212"/>
                  </a:cubicBezTo>
                  <a:cubicBezTo>
                    <a:pt x="339" y="116"/>
                    <a:pt x="373" y="44"/>
                    <a:pt x="397" y="1"/>
                  </a:cubicBezTo>
                  <a:cubicBezTo>
                    <a:pt x="362" y="9"/>
                    <a:pt x="329" y="20"/>
                    <a:pt x="297" y="34"/>
                  </a:cubicBezTo>
                  <a:cubicBezTo>
                    <a:pt x="275" y="85"/>
                    <a:pt x="252" y="150"/>
                    <a:pt x="235" y="227"/>
                  </a:cubicBezTo>
                  <a:cubicBezTo>
                    <a:pt x="156" y="246"/>
                    <a:pt x="90" y="271"/>
                    <a:pt x="42" y="294"/>
                  </a:cubicBezTo>
                  <a:cubicBezTo>
                    <a:pt x="28" y="326"/>
                    <a:pt x="17" y="360"/>
                    <a:pt x="10" y="395"/>
                  </a:cubicBezTo>
                  <a:cubicBezTo>
                    <a:pt x="46" y="373"/>
                    <a:pt x="119" y="335"/>
                    <a:pt x="221" y="308"/>
                  </a:cubicBezTo>
                  <a:cubicBezTo>
                    <a:pt x="215" y="353"/>
                    <a:pt x="212" y="403"/>
                    <a:pt x="212" y="457"/>
                  </a:cubicBezTo>
                  <a:cubicBezTo>
                    <a:pt x="2" y="457"/>
                    <a:pt x="2" y="457"/>
                    <a:pt x="2" y="457"/>
                  </a:cubicBezTo>
                  <a:cubicBezTo>
                    <a:pt x="1" y="469"/>
                    <a:pt x="0" y="482"/>
                    <a:pt x="0" y="494"/>
                  </a:cubicBezTo>
                  <a:cubicBezTo>
                    <a:pt x="0" y="510"/>
                    <a:pt x="1" y="527"/>
                    <a:pt x="3" y="543"/>
                  </a:cubicBezTo>
                  <a:cubicBezTo>
                    <a:pt x="217" y="543"/>
                    <a:pt x="217" y="543"/>
                    <a:pt x="217" y="543"/>
                  </a:cubicBezTo>
                  <a:cubicBezTo>
                    <a:pt x="222" y="598"/>
                    <a:pt x="232" y="657"/>
                    <a:pt x="247" y="718"/>
                  </a:cubicBezTo>
                  <a:cubicBezTo>
                    <a:pt x="140" y="693"/>
                    <a:pt x="61" y="654"/>
                    <a:pt x="19" y="630"/>
                  </a:cubicBezTo>
                  <a:cubicBezTo>
                    <a:pt x="29" y="666"/>
                    <a:pt x="43" y="702"/>
                    <a:pt x="61" y="735"/>
                  </a:cubicBezTo>
                  <a:cubicBezTo>
                    <a:pt x="115" y="758"/>
                    <a:pt x="186" y="783"/>
                    <a:pt x="271" y="800"/>
                  </a:cubicBezTo>
                  <a:cubicBezTo>
                    <a:pt x="289" y="855"/>
                    <a:pt x="312" y="912"/>
                    <a:pt x="341" y="971"/>
                  </a:cubicBezTo>
                  <a:cubicBezTo>
                    <a:pt x="372" y="981"/>
                    <a:pt x="404" y="989"/>
                    <a:pt x="437" y="993"/>
                  </a:cubicBezTo>
                  <a:cubicBezTo>
                    <a:pt x="404" y="933"/>
                    <a:pt x="376" y="873"/>
                    <a:pt x="354" y="813"/>
                  </a:cubicBezTo>
                  <a:cubicBezTo>
                    <a:pt x="439" y="822"/>
                    <a:pt x="538" y="823"/>
                    <a:pt x="650" y="804"/>
                  </a:cubicBezTo>
                  <a:cubicBezTo>
                    <a:pt x="627" y="868"/>
                    <a:pt x="598" y="931"/>
                    <a:pt x="563" y="994"/>
                  </a:cubicBezTo>
                  <a:cubicBezTo>
                    <a:pt x="595" y="991"/>
                    <a:pt x="627" y="984"/>
                    <a:pt x="657" y="974"/>
                  </a:cubicBezTo>
                  <a:cubicBezTo>
                    <a:pt x="690" y="910"/>
                    <a:pt x="715" y="847"/>
                    <a:pt x="734" y="787"/>
                  </a:cubicBezTo>
                  <a:cubicBezTo>
                    <a:pt x="806" y="769"/>
                    <a:pt x="882" y="743"/>
                    <a:pt x="961" y="707"/>
                  </a:cubicBezTo>
                  <a:cubicBezTo>
                    <a:pt x="976" y="675"/>
                    <a:pt x="987" y="642"/>
                    <a:pt x="995" y="607"/>
                  </a:cubicBezTo>
                  <a:cubicBezTo>
                    <a:pt x="916" y="649"/>
                    <a:pt x="836" y="681"/>
                    <a:pt x="757" y="704"/>
                  </a:cubicBezTo>
                  <a:close/>
                  <a:moveTo>
                    <a:pt x="675" y="724"/>
                  </a:moveTo>
                  <a:cubicBezTo>
                    <a:pt x="559" y="748"/>
                    <a:pt x="443" y="752"/>
                    <a:pt x="328" y="734"/>
                  </a:cubicBezTo>
                  <a:cubicBezTo>
                    <a:pt x="309" y="670"/>
                    <a:pt x="297" y="606"/>
                    <a:pt x="291" y="543"/>
                  </a:cubicBezTo>
                  <a:cubicBezTo>
                    <a:pt x="710" y="543"/>
                    <a:pt x="710" y="543"/>
                    <a:pt x="710" y="543"/>
                  </a:cubicBezTo>
                  <a:cubicBezTo>
                    <a:pt x="704" y="603"/>
                    <a:pt x="692" y="664"/>
                    <a:pt x="675" y="724"/>
                  </a:cubicBezTo>
                  <a:close/>
                  <a:moveTo>
                    <a:pt x="714" y="457"/>
                  </a:moveTo>
                  <a:cubicBezTo>
                    <a:pt x="286" y="457"/>
                    <a:pt x="286" y="457"/>
                    <a:pt x="286" y="457"/>
                  </a:cubicBezTo>
                  <a:cubicBezTo>
                    <a:pt x="286" y="401"/>
                    <a:pt x="290" y="346"/>
                    <a:pt x="299" y="290"/>
                  </a:cubicBezTo>
                  <a:cubicBezTo>
                    <a:pt x="433" y="266"/>
                    <a:pt x="568" y="270"/>
                    <a:pt x="703" y="301"/>
                  </a:cubicBezTo>
                  <a:cubicBezTo>
                    <a:pt x="711" y="353"/>
                    <a:pt x="715" y="405"/>
                    <a:pt x="714" y="457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íṣļïďè"/>
            <p:cNvSpPr/>
            <p:nvPr/>
          </p:nvSpPr>
          <p:spPr bwMode="auto">
            <a:xfrm>
              <a:off x="4228306" y="3019422"/>
              <a:ext cx="3487739" cy="1320800"/>
            </a:xfrm>
            <a:custGeom>
              <a:avLst/>
              <a:gdLst>
                <a:gd name="T0" fmla="*/ 2387 w 2701"/>
                <a:gd name="T1" fmla="*/ 2 h 1023"/>
                <a:gd name="T2" fmla="*/ 2469 w 2701"/>
                <a:gd name="T3" fmla="*/ 115 h 1023"/>
                <a:gd name="T4" fmla="*/ 1819 w 2701"/>
                <a:gd name="T5" fmla="*/ 581 h 1023"/>
                <a:gd name="T6" fmla="*/ 1648 w 2701"/>
                <a:gd name="T7" fmla="*/ 163 h 1023"/>
                <a:gd name="T8" fmla="*/ 1135 w 2701"/>
                <a:gd name="T9" fmla="*/ 841 h 1023"/>
                <a:gd name="T10" fmla="*/ 750 w 2701"/>
                <a:gd name="T11" fmla="*/ 235 h 1023"/>
                <a:gd name="T12" fmla="*/ 148 w 2701"/>
                <a:gd name="T13" fmla="*/ 824 h 1023"/>
                <a:gd name="T14" fmla="*/ 112 w 2701"/>
                <a:gd name="T15" fmla="*/ 815 h 1023"/>
                <a:gd name="T16" fmla="*/ 4 w 2701"/>
                <a:gd name="T17" fmla="*/ 911 h 1023"/>
                <a:gd name="T18" fmla="*/ 100 w 2701"/>
                <a:gd name="T19" fmla="*/ 1019 h 1023"/>
                <a:gd name="T20" fmla="*/ 208 w 2701"/>
                <a:gd name="T21" fmla="*/ 923 h 1023"/>
                <a:gd name="T22" fmla="*/ 196 w 2701"/>
                <a:gd name="T23" fmla="*/ 870 h 1023"/>
                <a:gd name="T24" fmla="*/ 733 w 2701"/>
                <a:gd name="T25" fmla="*/ 353 h 1023"/>
                <a:gd name="T26" fmla="*/ 1151 w 2701"/>
                <a:gd name="T27" fmla="*/ 981 h 1023"/>
                <a:gd name="T28" fmla="*/ 1628 w 2701"/>
                <a:gd name="T29" fmla="*/ 301 h 1023"/>
                <a:gd name="T30" fmla="*/ 1801 w 2701"/>
                <a:gd name="T31" fmla="*/ 701 h 1023"/>
                <a:gd name="T32" fmla="*/ 2510 w 2701"/>
                <a:gd name="T33" fmla="*/ 172 h 1023"/>
                <a:gd name="T34" fmla="*/ 2581 w 2701"/>
                <a:gd name="T35" fmla="*/ 270 h 1023"/>
                <a:gd name="T36" fmla="*/ 2701 w 2701"/>
                <a:gd name="T37" fmla="*/ 0 h 1023"/>
                <a:gd name="T38" fmla="*/ 2387 w 2701"/>
                <a:gd name="T39" fmla="*/ 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01" h="1023">
                  <a:moveTo>
                    <a:pt x="2387" y="2"/>
                  </a:moveTo>
                  <a:cubicBezTo>
                    <a:pt x="2469" y="115"/>
                    <a:pt x="2469" y="115"/>
                    <a:pt x="2469" y="115"/>
                  </a:cubicBezTo>
                  <a:cubicBezTo>
                    <a:pt x="1819" y="581"/>
                    <a:pt x="1819" y="581"/>
                    <a:pt x="1819" y="581"/>
                  </a:cubicBezTo>
                  <a:cubicBezTo>
                    <a:pt x="1648" y="163"/>
                    <a:pt x="1648" y="163"/>
                    <a:pt x="1648" y="163"/>
                  </a:cubicBezTo>
                  <a:cubicBezTo>
                    <a:pt x="1135" y="841"/>
                    <a:pt x="1135" y="841"/>
                    <a:pt x="1135" y="841"/>
                  </a:cubicBezTo>
                  <a:cubicBezTo>
                    <a:pt x="750" y="235"/>
                    <a:pt x="750" y="235"/>
                    <a:pt x="750" y="235"/>
                  </a:cubicBezTo>
                  <a:cubicBezTo>
                    <a:pt x="148" y="824"/>
                    <a:pt x="148" y="824"/>
                    <a:pt x="148" y="824"/>
                  </a:cubicBezTo>
                  <a:cubicBezTo>
                    <a:pt x="137" y="819"/>
                    <a:pt x="125" y="816"/>
                    <a:pt x="112" y="815"/>
                  </a:cubicBezTo>
                  <a:cubicBezTo>
                    <a:pt x="56" y="812"/>
                    <a:pt x="7" y="855"/>
                    <a:pt x="4" y="911"/>
                  </a:cubicBezTo>
                  <a:cubicBezTo>
                    <a:pt x="0" y="967"/>
                    <a:pt x="43" y="1016"/>
                    <a:pt x="100" y="1019"/>
                  </a:cubicBezTo>
                  <a:cubicBezTo>
                    <a:pt x="156" y="1023"/>
                    <a:pt x="204" y="980"/>
                    <a:pt x="208" y="923"/>
                  </a:cubicBezTo>
                  <a:cubicBezTo>
                    <a:pt x="209" y="904"/>
                    <a:pt x="205" y="886"/>
                    <a:pt x="196" y="870"/>
                  </a:cubicBezTo>
                  <a:cubicBezTo>
                    <a:pt x="733" y="353"/>
                    <a:pt x="733" y="353"/>
                    <a:pt x="733" y="353"/>
                  </a:cubicBezTo>
                  <a:cubicBezTo>
                    <a:pt x="1151" y="981"/>
                    <a:pt x="1151" y="981"/>
                    <a:pt x="1151" y="981"/>
                  </a:cubicBezTo>
                  <a:cubicBezTo>
                    <a:pt x="1628" y="301"/>
                    <a:pt x="1628" y="301"/>
                    <a:pt x="1628" y="301"/>
                  </a:cubicBezTo>
                  <a:cubicBezTo>
                    <a:pt x="1801" y="701"/>
                    <a:pt x="1801" y="701"/>
                    <a:pt x="1801" y="701"/>
                  </a:cubicBezTo>
                  <a:cubicBezTo>
                    <a:pt x="2510" y="172"/>
                    <a:pt x="2510" y="172"/>
                    <a:pt x="2510" y="172"/>
                  </a:cubicBezTo>
                  <a:cubicBezTo>
                    <a:pt x="2581" y="270"/>
                    <a:pt x="2581" y="270"/>
                    <a:pt x="2581" y="270"/>
                  </a:cubicBezTo>
                  <a:cubicBezTo>
                    <a:pt x="2701" y="0"/>
                    <a:pt x="2701" y="0"/>
                    <a:pt x="2701" y="0"/>
                  </a:cubicBezTo>
                  <a:lnTo>
                    <a:pt x="2387" y="2"/>
                  </a:lnTo>
                  <a:close/>
                </a:path>
              </a:pathLst>
            </a:custGeom>
            <a:solidFill>
              <a:srgbClr val="DB28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îsḻïḋê"/>
            <p:cNvSpPr/>
            <p:nvPr/>
          </p:nvSpPr>
          <p:spPr bwMode="auto">
            <a:xfrm>
              <a:off x="7123908" y="3316284"/>
              <a:ext cx="1768475" cy="2709863"/>
            </a:xfrm>
            <a:custGeom>
              <a:avLst/>
              <a:gdLst>
                <a:gd name="T0" fmla="*/ 1009 w 1369"/>
                <a:gd name="T1" fmla="*/ 880 h 2098"/>
                <a:gd name="T2" fmla="*/ 873 w 1369"/>
                <a:gd name="T3" fmla="*/ 807 h 2098"/>
                <a:gd name="T4" fmla="*/ 873 w 1369"/>
                <a:gd name="T5" fmla="*/ 66 h 2098"/>
                <a:gd name="T6" fmla="*/ 880 w 1369"/>
                <a:gd name="T7" fmla="*/ 65 h 2098"/>
                <a:gd name="T8" fmla="*/ 912 w 1369"/>
                <a:gd name="T9" fmla="*/ 33 h 2098"/>
                <a:gd name="T10" fmla="*/ 880 w 1369"/>
                <a:gd name="T11" fmla="*/ 0 h 2098"/>
                <a:gd name="T12" fmla="*/ 489 w 1369"/>
                <a:gd name="T13" fmla="*/ 0 h 2098"/>
                <a:gd name="T14" fmla="*/ 457 w 1369"/>
                <a:gd name="T15" fmla="*/ 33 h 2098"/>
                <a:gd name="T16" fmla="*/ 489 w 1369"/>
                <a:gd name="T17" fmla="*/ 65 h 2098"/>
                <a:gd name="T18" fmla="*/ 497 w 1369"/>
                <a:gd name="T19" fmla="*/ 66 h 2098"/>
                <a:gd name="T20" fmla="*/ 497 w 1369"/>
                <a:gd name="T21" fmla="*/ 807 h 2098"/>
                <a:gd name="T22" fmla="*/ 0 w 1369"/>
                <a:gd name="T23" fmla="*/ 1575 h 2098"/>
                <a:gd name="T24" fmla="*/ 131 w 1369"/>
                <a:gd name="T25" fmla="*/ 1920 h 2098"/>
                <a:gd name="T26" fmla="*/ 685 w 1369"/>
                <a:gd name="T27" fmla="*/ 2098 h 2098"/>
                <a:gd name="T28" fmla="*/ 1369 w 1369"/>
                <a:gd name="T29" fmla="*/ 1575 h 2098"/>
                <a:gd name="T30" fmla="*/ 1009 w 1369"/>
                <a:gd name="T31" fmla="*/ 880 h 2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9" h="2098">
                  <a:moveTo>
                    <a:pt x="1009" y="880"/>
                  </a:moveTo>
                  <a:cubicBezTo>
                    <a:pt x="966" y="850"/>
                    <a:pt x="920" y="825"/>
                    <a:pt x="873" y="807"/>
                  </a:cubicBezTo>
                  <a:cubicBezTo>
                    <a:pt x="873" y="66"/>
                    <a:pt x="873" y="66"/>
                    <a:pt x="873" y="66"/>
                  </a:cubicBezTo>
                  <a:cubicBezTo>
                    <a:pt x="873" y="66"/>
                    <a:pt x="880" y="65"/>
                    <a:pt x="880" y="65"/>
                  </a:cubicBezTo>
                  <a:cubicBezTo>
                    <a:pt x="898" y="65"/>
                    <a:pt x="912" y="51"/>
                    <a:pt x="912" y="33"/>
                  </a:cubicBezTo>
                  <a:cubicBezTo>
                    <a:pt x="912" y="15"/>
                    <a:pt x="898" y="0"/>
                    <a:pt x="88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71" y="0"/>
                    <a:pt x="457" y="15"/>
                    <a:pt x="457" y="33"/>
                  </a:cubicBezTo>
                  <a:cubicBezTo>
                    <a:pt x="457" y="51"/>
                    <a:pt x="471" y="65"/>
                    <a:pt x="489" y="65"/>
                  </a:cubicBezTo>
                  <a:cubicBezTo>
                    <a:pt x="489" y="65"/>
                    <a:pt x="497" y="66"/>
                    <a:pt x="497" y="66"/>
                  </a:cubicBezTo>
                  <a:cubicBezTo>
                    <a:pt x="497" y="807"/>
                    <a:pt x="497" y="807"/>
                    <a:pt x="497" y="807"/>
                  </a:cubicBezTo>
                  <a:cubicBezTo>
                    <a:pt x="210" y="917"/>
                    <a:pt x="0" y="1262"/>
                    <a:pt x="0" y="1575"/>
                  </a:cubicBezTo>
                  <a:cubicBezTo>
                    <a:pt x="0" y="1725"/>
                    <a:pt x="49" y="1838"/>
                    <a:pt x="131" y="1920"/>
                  </a:cubicBezTo>
                  <a:cubicBezTo>
                    <a:pt x="255" y="2045"/>
                    <a:pt x="457" y="2098"/>
                    <a:pt x="685" y="2098"/>
                  </a:cubicBezTo>
                  <a:cubicBezTo>
                    <a:pt x="1062" y="2098"/>
                    <a:pt x="1369" y="1953"/>
                    <a:pt x="1369" y="1575"/>
                  </a:cubicBezTo>
                  <a:cubicBezTo>
                    <a:pt x="1369" y="1314"/>
                    <a:pt x="1223" y="1031"/>
                    <a:pt x="1009" y="88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íşḷîdê"/>
            <p:cNvSpPr/>
            <p:nvPr/>
          </p:nvSpPr>
          <p:spPr bwMode="auto">
            <a:xfrm>
              <a:off x="7123908" y="3316284"/>
              <a:ext cx="1303339" cy="2479675"/>
            </a:xfrm>
            <a:custGeom>
              <a:avLst/>
              <a:gdLst>
                <a:gd name="T0" fmla="*/ 873 w 1009"/>
                <a:gd name="T1" fmla="*/ 807 h 1920"/>
                <a:gd name="T2" fmla="*/ 873 w 1009"/>
                <a:gd name="T3" fmla="*/ 66 h 1920"/>
                <a:gd name="T4" fmla="*/ 880 w 1009"/>
                <a:gd name="T5" fmla="*/ 65 h 1920"/>
                <a:gd name="T6" fmla="*/ 912 w 1009"/>
                <a:gd name="T7" fmla="*/ 33 h 1920"/>
                <a:gd name="T8" fmla="*/ 880 w 1009"/>
                <a:gd name="T9" fmla="*/ 0 h 1920"/>
                <a:gd name="T10" fmla="*/ 489 w 1009"/>
                <a:gd name="T11" fmla="*/ 0 h 1920"/>
                <a:gd name="T12" fmla="*/ 457 w 1009"/>
                <a:gd name="T13" fmla="*/ 33 h 1920"/>
                <a:gd name="T14" fmla="*/ 489 w 1009"/>
                <a:gd name="T15" fmla="*/ 65 h 1920"/>
                <a:gd name="T16" fmla="*/ 497 w 1009"/>
                <a:gd name="T17" fmla="*/ 66 h 1920"/>
                <a:gd name="T18" fmla="*/ 497 w 1009"/>
                <a:gd name="T19" fmla="*/ 807 h 1920"/>
                <a:gd name="T20" fmla="*/ 0 w 1009"/>
                <a:gd name="T21" fmla="*/ 1575 h 1920"/>
                <a:gd name="T22" fmla="*/ 131 w 1009"/>
                <a:gd name="T23" fmla="*/ 1920 h 1920"/>
                <a:gd name="T24" fmla="*/ 1009 w 1009"/>
                <a:gd name="T25" fmla="*/ 880 h 1920"/>
                <a:gd name="T26" fmla="*/ 873 w 1009"/>
                <a:gd name="T27" fmla="*/ 807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09" h="1920">
                  <a:moveTo>
                    <a:pt x="873" y="807"/>
                  </a:moveTo>
                  <a:cubicBezTo>
                    <a:pt x="873" y="66"/>
                    <a:pt x="873" y="66"/>
                    <a:pt x="873" y="66"/>
                  </a:cubicBezTo>
                  <a:cubicBezTo>
                    <a:pt x="873" y="66"/>
                    <a:pt x="880" y="65"/>
                    <a:pt x="880" y="65"/>
                  </a:cubicBezTo>
                  <a:cubicBezTo>
                    <a:pt x="898" y="65"/>
                    <a:pt x="912" y="51"/>
                    <a:pt x="912" y="33"/>
                  </a:cubicBezTo>
                  <a:cubicBezTo>
                    <a:pt x="912" y="15"/>
                    <a:pt x="898" y="0"/>
                    <a:pt x="88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71" y="0"/>
                    <a:pt x="457" y="15"/>
                    <a:pt x="457" y="33"/>
                  </a:cubicBezTo>
                  <a:cubicBezTo>
                    <a:pt x="457" y="51"/>
                    <a:pt x="471" y="65"/>
                    <a:pt x="489" y="65"/>
                  </a:cubicBezTo>
                  <a:cubicBezTo>
                    <a:pt x="489" y="65"/>
                    <a:pt x="497" y="66"/>
                    <a:pt x="497" y="66"/>
                  </a:cubicBezTo>
                  <a:cubicBezTo>
                    <a:pt x="497" y="807"/>
                    <a:pt x="497" y="807"/>
                    <a:pt x="497" y="807"/>
                  </a:cubicBezTo>
                  <a:cubicBezTo>
                    <a:pt x="210" y="917"/>
                    <a:pt x="0" y="1262"/>
                    <a:pt x="0" y="1575"/>
                  </a:cubicBezTo>
                  <a:cubicBezTo>
                    <a:pt x="0" y="1725"/>
                    <a:pt x="49" y="1838"/>
                    <a:pt x="131" y="1920"/>
                  </a:cubicBezTo>
                  <a:cubicBezTo>
                    <a:pt x="1009" y="880"/>
                    <a:pt x="1009" y="880"/>
                    <a:pt x="1009" y="880"/>
                  </a:cubicBezTo>
                  <a:cubicBezTo>
                    <a:pt x="966" y="850"/>
                    <a:pt x="920" y="825"/>
                    <a:pt x="873" y="807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ïś1ïdê"/>
            <p:cNvSpPr/>
            <p:nvPr/>
          </p:nvSpPr>
          <p:spPr bwMode="auto">
            <a:xfrm>
              <a:off x="7411244" y="5003797"/>
              <a:ext cx="1195388" cy="825499"/>
            </a:xfrm>
            <a:custGeom>
              <a:avLst/>
              <a:gdLst>
                <a:gd name="T0" fmla="*/ 926 w 926"/>
                <a:gd name="T1" fmla="*/ 275 h 639"/>
                <a:gd name="T2" fmla="*/ 463 w 926"/>
                <a:gd name="T3" fmla="*/ 639 h 639"/>
                <a:gd name="T4" fmla="*/ 0 w 926"/>
                <a:gd name="T5" fmla="*/ 275 h 639"/>
                <a:gd name="T6" fmla="*/ 463 w 926"/>
                <a:gd name="T7" fmla="*/ 98 h 639"/>
                <a:gd name="T8" fmla="*/ 877 w 926"/>
                <a:gd name="T9" fmla="*/ 81 h 639"/>
                <a:gd name="T10" fmla="*/ 926 w 926"/>
                <a:gd name="T11" fmla="*/ 275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6" h="639">
                  <a:moveTo>
                    <a:pt x="926" y="275"/>
                  </a:moveTo>
                  <a:cubicBezTo>
                    <a:pt x="926" y="531"/>
                    <a:pt x="718" y="639"/>
                    <a:pt x="463" y="639"/>
                  </a:cubicBezTo>
                  <a:cubicBezTo>
                    <a:pt x="207" y="639"/>
                    <a:pt x="0" y="531"/>
                    <a:pt x="0" y="275"/>
                  </a:cubicBezTo>
                  <a:cubicBezTo>
                    <a:pt x="0" y="19"/>
                    <a:pt x="207" y="91"/>
                    <a:pt x="463" y="98"/>
                  </a:cubicBezTo>
                  <a:cubicBezTo>
                    <a:pt x="756" y="106"/>
                    <a:pt x="803" y="0"/>
                    <a:pt x="877" y="81"/>
                  </a:cubicBezTo>
                  <a:cubicBezTo>
                    <a:pt x="904" y="111"/>
                    <a:pt x="926" y="206"/>
                    <a:pt x="926" y="275"/>
                  </a:cubicBezTo>
                  <a:close/>
                </a:path>
              </a:pathLst>
            </a:custGeom>
            <a:solidFill>
              <a:srgbClr val="DA4B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íşḷiḑé"/>
            <p:cNvSpPr/>
            <p:nvPr/>
          </p:nvSpPr>
          <p:spPr bwMode="auto">
            <a:xfrm>
              <a:off x="7662071" y="4860922"/>
              <a:ext cx="257175" cy="207963"/>
            </a:xfrm>
            <a:prstGeom prst="ellipse">
              <a:avLst/>
            </a:prstGeom>
            <a:solidFill>
              <a:srgbClr val="DA4B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ïṣļîḑé"/>
            <p:cNvSpPr/>
            <p:nvPr/>
          </p:nvSpPr>
          <p:spPr bwMode="auto">
            <a:xfrm>
              <a:off x="8141495" y="5556248"/>
              <a:ext cx="228600" cy="187326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ïsḷîḓé"/>
            <p:cNvSpPr/>
            <p:nvPr/>
          </p:nvSpPr>
          <p:spPr bwMode="auto">
            <a:xfrm>
              <a:off x="8333583" y="5438773"/>
              <a:ext cx="138114" cy="111124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îSḷíďé"/>
            <p:cNvSpPr/>
            <p:nvPr/>
          </p:nvSpPr>
          <p:spPr bwMode="auto">
            <a:xfrm>
              <a:off x="3299618" y="4389432"/>
              <a:ext cx="1435102" cy="1449387"/>
            </a:xfrm>
            <a:custGeom>
              <a:avLst/>
              <a:gdLst>
                <a:gd name="T0" fmla="*/ 799 w 1111"/>
                <a:gd name="T1" fmla="*/ 1066 h 1122"/>
                <a:gd name="T2" fmla="*/ 849 w 1111"/>
                <a:gd name="T3" fmla="*/ 1038 h 1122"/>
                <a:gd name="T4" fmla="*/ 897 w 1111"/>
                <a:gd name="T5" fmla="*/ 1005 h 1122"/>
                <a:gd name="T6" fmla="*/ 875 w 1111"/>
                <a:gd name="T7" fmla="*/ 878 h 1122"/>
                <a:gd name="T8" fmla="*/ 920 w 1111"/>
                <a:gd name="T9" fmla="*/ 826 h 1122"/>
                <a:gd name="T10" fmla="*/ 1049 w 1111"/>
                <a:gd name="T11" fmla="*/ 827 h 1122"/>
                <a:gd name="T12" fmla="*/ 1093 w 1111"/>
                <a:gd name="T13" fmla="*/ 720 h 1122"/>
                <a:gd name="T14" fmla="*/ 1001 w 1111"/>
                <a:gd name="T15" fmla="*/ 630 h 1122"/>
                <a:gd name="T16" fmla="*/ 1006 w 1111"/>
                <a:gd name="T17" fmla="*/ 561 h 1122"/>
                <a:gd name="T18" fmla="*/ 1111 w 1111"/>
                <a:gd name="T19" fmla="*/ 486 h 1122"/>
                <a:gd name="T20" fmla="*/ 1084 w 1111"/>
                <a:gd name="T21" fmla="*/ 374 h 1122"/>
                <a:gd name="T22" fmla="*/ 956 w 1111"/>
                <a:gd name="T23" fmla="*/ 355 h 1122"/>
                <a:gd name="T24" fmla="*/ 939 w 1111"/>
                <a:gd name="T25" fmla="*/ 325 h 1122"/>
                <a:gd name="T26" fmla="*/ 920 w 1111"/>
                <a:gd name="T27" fmla="*/ 296 h 1122"/>
                <a:gd name="T28" fmla="*/ 961 w 1111"/>
                <a:gd name="T29" fmla="*/ 174 h 1122"/>
                <a:gd name="T30" fmla="*/ 873 w 1111"/>
                <a:gd name="T31" fmla="*/ 99 h 1122"/>
                <a:gd name="T32" fmla="*/ 759 w 1111"/>
                <a:gd name="T33" fmla="*/ 159 h 1122"/>
                <a:gd name="T34" fmla="*/ 695 w 1111"/>
                <a:gd name="T35" fmla="*/ 133 h 1122"/>
                <a:gd name="T36" fmla="*/ 656 w 1111"/>
                <a:gd name="T37" fmla="*/ 10 h 1122"/>
                <a:gd name="T38" fmla="*/ 541 w 1111"/>
                <a:gd name="T39" fmla="*/ 1 h 1122"/>
                <a:gd name="T40" fmla="*/ 484 w 1111"/>
                <a:gd name="T41" fmla="*/ 117 h 1122"/>
                <a:gd name="T42" fmla="*/ 416 w 1111"/>
                <a:gd name="T43" fmla="*/ 133 h 1122"/>
                <a:gd name="T44" fmla="*/ 313 w 1111"/>
                <a:gd name="T45" fmla="*/ 56 h 1122"/>
                <a:gd name="T46" fmla="*/ 262 w 1111"/>
                <a:gd name="T47" fmla="*/ 84 h 1122"/>
                <a:gd name="T48" fmla="*/ 214 w 1111"/>
                <a:gd name="T49" fmla="*/ 117 h 1122"/>
                <a:gd name="T50" fmla="*/ 236 w 1111"/>
                <a:gd name="T51" fmla="*/ 244 h 1122"/>
                <a:gd name="T52" fmla="*/ 191 w 1111"/>
                <a:gd name="T53" fmla="*/ 297 h 1122"/>
                <a:gd name="T54" fmla="*/ 62 w 1111"/>
                <a:gd name="T55" fmla="*/ 296 h 1122"/>
                <a:gd name="T56" fmla="*/ 18 w 1111"/>
                <a:gd name="T57" fmla="*/ 403 h 1122"/>
                <a:gd name="T58" fmla="*/ 111 w 1111"/>
                <a:gd name="T59" fmla="*/ 493 h 1122"/>
                <a:gd name="T60" fmla="*/ 105 w 1111"/>
                <a:gd name="T61" fmla="*/ 562 h 1122"/>
                <a:gd name="T62" fmla="*/ 0 w 1111"/>
                <a:gd name="T63" fmla="*/ 636 h 1122"/>
                <a:gd name="T64" fmla="*/ 28 w 1111"/>
                <a:gd name="T65" fmla="*/ 749 h 1122"/>
                <a:gd name="T66" fmla="*/ 155 w 1111"/>
                <a:gd name="T67" fmla="*/ 767 h 1122"/>
                <a:gd name="T68" fmla="*/ 172 w 1111"/>
                <a:gd name="T69" fmla="*/ 797 h 1122"/>
                <a:gd name="T70" fmla="*/ 192 w 1111"/>
                <a:gd name="T71" fmla="*/ 826 h 1122"/>
                <a:gd name="T72" fmla="*/ 151 w 1111"/>
                <a:gd name="T73" fmla="*/ 948 h 1122"/>
                <a:gd name="T74" fmla="*/ 239 w 1111"/>
                <a:gd name="T75" fmla="*/ 1023 h 1122"/>
                <a:gd name="T76" fmla="*/ 353 w 1111"/>
                <a:gd name="T77" fmla="*/ 963 h 1122"/>
                <a:gd name="T78" fmla="*/ 417 w 1111"/>
                <a:gd name="T79" fmla="*/ 989 h 1122"/>
                <a:gd name="T80" fmla="*/ 455 w 1111"/>
                <a:gd name="T81" fmla="*/ 1112 h 1122"/>
                <a:gd name="T82" fmla="*/ 571 w 1111"/>
                <a:gd name="T83" fmla="*/ 1121 h 1122"/>
                <a:gd name="T84" fmla="*/ 628 w 1111"/>
                <a:gd name="T85" fmla="*/ 1006 h 1122"/>
                <a:gd name="T86" fmla="*/ 695 w 1111"/>
                <a:gd name="T87" fmla="*/ 989 h 1122"/>
                <a:gd name="T88" fmla="*/ 799 w 1111"/>
                <a:gd name="T89" fmla="*/ 1066 h 1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11" h="1122">
                  <a:moveTo>
                    <a:pt x="799" y="1066"/>
                  </a:moveTo>
                  <a:cubicBezTo>
                    <a:pt x="816" y="1058"/>
                    <a:pt x="833" y="1049"/>
                    <a:pt x="849" y="1038"/>
                  </a:cubicBezTo>
                  <a:cubicBezTo>
                    <a:pt x="866" y="1028"/>
                    <a:pt x="882" y="1017"/>
                    <a:pt x="897" y="1005"/>
                  </a:cubicBezTo>
                  <a:cubicBezTo>
                    <a:pt x="875" y="878"/>
                    <a:pt x="875" y="878"/>
                    <a:pt x="875" y="878"/>
                  </a:cubicBezTo>
                  <a:cubicBezTo>
                    <a:pt x="892" y="862"/>
                    <a:pt x="907" y="844"/>
                    <a:pt x="920" y="826"/>
                  </a:cubicBezTo>
                  <a:cubicBezTo>
                    <a:pt x="1049" y="827"/>
                    <a:pt x="1049" y="827"/>
                    <a:pt x="1049" y="827"/>
                  </a:cubicBezTo>
                  <a:cubicBezTo>
                    <a:pt x="1067" y="793"/>
                    <a:pt x="1082" y="757"/>
                    <a:pt x="1093" y="720"/>
                  </a:cubicBezTo>
                  <a:cubicBezTo>
                    <a:pt x="1001" y="630"/>
                    <a:pt x="1001" y="630"/>
                    <a:pt x="1001" y="630"/>
                  </a:cubicBezTo>
                  <a:cubicBezTo>
                    <a:pt x="1004" y="607"/>
                    <a:pt x="1006" y="584"/>
                    <a:pt x="1006" y="561"/>
                  </a:cubicBezTo>
                  <a:cubicBezTo>
                    <a:pt x="1111" y="486"/>
                    <a:pt x="1111" y="486"/>
                    <a:pt x="1111" y="486"/>
                  </a:cubicBezTo>
                  <a:cubicBezTo>
                    <a:pt x="1106" y="448"/>
                    <a:pt x="1097" y="411"/>
                    <a:pt x="1084" y="374"/>
                  </a:cubicBezTo>
                  <a:cubicBezTo>
                    <a:pt x="956" y="355"/>
                    <a:pt x="956" y="355"/>
                    <a:pt x="956" y="355"/>
                  </a:cubicBezTo>
                  <a:cubicBezTo>
                    <a:pt x="951" y="345"/>
                    <a:pt x="945" y="335"/>
                    <a:pt x="939" y="325"/>
                  </a:cubicBezTo>
                  <a:cubicBezTo>
                    <a:pt x="933" y="315"/>
                    <a:pt x="926" y="306"/>
                    <a:pt x="920" y="296"/>
                  </a:cubicBezTo>
                  <a:cubicBezTo>
                    <a:pt x="961" y="174"/>
                    <a:pt x="961" y="174"/>
                    <a:pt x="961" y="174"/>
                  </a:cubicBezTo>
                  <a:cubicBezTo>
                    <a:pt x="934" y="146"/>
                    <a:pt x="904" y="121"/>
                    <a:pt x="873" y="99"/>
                  </a:cubicBezTo>
                  <a:cubicBezTo>
                    <a:pt x="759" y="159"/>
                    <a:pt x="759" y="159"/>
                    <a:pt x="759" y="159"/>
                  </a:cubicBezTo>
                  <a:cubicBezTo>
                    <a:pt x="738" y="149"/>
                    <a:pt x="717" y="140"/>
                    <a:pt x="695" y="133"/>
                  </a:cubicBezTo>
                  <a:cubicBezTo>
                    <a:pt x="656" y="10"/>
                    <a:pt x="656" y="10"/>
                    <a:pt x="656" y="10"/>
                  </a:cubicBezTo>
                  <a:cubicBezTo>
                    <a:pt x="618" y="3"/>
                    <a:pt x="579" y="0"/>
                    <a:pt x="541" y="1"/>
                  </a:cubicBezTo>
                  <a:cubicBezTo>
                    <a:pt x="484" y="117"/>
                    <a:pt x="484" y="117"/>
                    <a:pt x="484" y="117"/>
                  </a:cubicBezTo>
                  <a:cubicBezTo>
                    <a:pt x="461" y="120"/>
                    <a:pt x="439" y="126"/>
                    <a:pt x="416" y="133"/>
                  </a:cubicBezTo>
                  <a:cubicBezTo>
                    <a:pt x="313" y="56"/>
                    <a:pt x="313" y="56"/>
                    <a:pt x="313" y="56"/>
                  </a:cubicBezTo>
                  <a:cubicBezTo>
                    <a:pt x="295" y="65"/>
                    <a:pt x="279" y="74"/>
                    <a:pt x="262" y="84"/>
                  </a:cubicBezTo>
                  <a:cubicBezTo>
                    <a:pt x="245" y="94"/>
                    <a:pt x="229" y="105"/>
                    <a:pt x="214" y="117"/>
                  </a:cubicBezTo>
                  <a:cubicBezTo>
                    <a:pt x="236" y="244"/>
                    <a:pt x="236" y="244"/>
                    <a:pt x="236" y="244"/>
                  </a:cubicBezTo>
                  <a:cubicBezTo>
                    <a:pt x="220" y="261"/>
                    <a:pt x="205" y="278"/>
                    <a:pt x="191" y="297"/>
                  </a:cubicBezTo>
                  <a:cubicBezTo>
                    <a:pt x="62" y="296"/>
                    <a:pt x="62" y="296"/>
                    <a:pt x="62" y="296"/>
                  </a:cubicBezTo>
                  <a:cubicBezTo>
                    <a:pt x="44" y="330"/>
                    <a:pt x="29" y="366"/>
                    <a:pt x="18" y="403"/>
                  </a:cubicBezTo>
                  <a:cubicBezTo>
                    <a:pt x="111" y="493"/>
                    <a:pt x="111" y="493"/>
                    <a:pt x="111" y="493"/>
                  </a:cubicBezTo>
                  <a:cubicBezTo>
                    <a:pt x="107" y="515"/>
                    <a:pt x="105" y="538"/>
                    <a:pt x="105" y="562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5" y="674"/>
                    <a:pt x="15" y="712"/>
                    <a:pt x="28" y="749"/>
                  </a:cubicBezTo>
                  <a:cubicBezTo>
                    <a:pt x="155" y="767"/>
                    <a:pt x="155" y="767"/>
                    <a:pt x="155" y="767"/>
                  </a:cubicBezTo>
                  <a:cubicBezTo>
                    <a:pt x="161" y="777"/>
                    <a:pt x="166" y="787"/>
                    <a:pt x="172" y="797"/>
                  </a:cubicBezTo>
                  <a:cubicBezTo>
                    <a:pt x="178" y="807"/>
                    <a:pt x="185" y="817"/>
                    <a:pt x="192" y="826"/>
                  </a:cubicBezTo>
                  <a:cubicBezTo>
                    <a:pt x="151" y="948"/>
                    <a:pt x="151" y="948"/>
                    <a:pt x="151" y="948"/>
                  </a:cubicBezTo>
                  <a:cubicBezTo>
                    <a:pt x="178" y="977"/>
                    <a:pt x="207" y="1002"/>
                    <a:pt x="239" y="1023"/>
                  </a:cubicBezTo>
                  <a:cubicBezTo>
                    <a:pt x="353" y="963"/>
                    <a:pt x="353" y="963"/>
                    <a:pt x="353" y="963"/>
                  </a:cubicBezTo>
                  <a:cubicBezTo>
                    <a:pt x="373" y="974"/>
                    <a:pt x="395" y="982"/>
                    <a:pt x="417" y="989"/>
                  </a:cubicBezTo>
                  <a:cubicBezTo>
                    <a:pt x="455" y="1112"/>
                    <a:pt x="455" y="1112"/>
                    <a:pt x="455" y="1112"/>
                  </a:cubicBezTo>
                  <a:cubicBezTo>
                    <a:pt x="493" y="1119"/>
                    <a:pt x="532" y="1122"/>
                    <a:pt x="571" y="1121"/>
                  </a:cubicBezTo>
                  <a:cubicBezTo>
                    <a:pt x="628" y="1006"/>
                    <a:pt x="628" y="1006"/>
                    <a:pt x="628" y="1006"/>
                  </a:cubicBezTo>
                  <a:cubicBezTo>
                    <a:pt x="650" y="1002"/>
                    <a:pt x="673" y="997"/>
                    <a:pt x="695" y="989"/>
                  </a:cubicBezTo>
                  <a:lnTo>
                    <a:pt x="799" y="1066"/>
                  </a:lnTo>
                  <a:close/>
                </a:path>
              </a:pathLst>
            </a:custGeom>
            <a:solidFill>
              <a:srgbClr val="090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íṧlidé"/>
            <p:cNvSpPr/>
            <p:nvPr/>
          </p:nvSpPr>
          <p:spPr bwMode="auto">
            <a:xfrm>
              <a:off x="3752055" y="4835520"/>
              <a:ext cx="558800" cy="560388"/>
            </a:xfrm>
            <a:custGeom>
              <a:avLst/>
              <a:gdLst>
                <a:gd name="T0" fmla="*/ 326 w 433"/>
                <a:gd name="T1" fmla="*/ 373 h 434"/>
                <a:gd name="T2" fmla="*/ 60 w 433"/>
                <a:gd name="T3" fmla="*/ 327 h 434"/>
                <a:gd name="T4" fmla="*/ 107 w 433"/>
                <a:gd name="T5" fmla="*/ 61 h 434"/>
                <a:gd name="T6" fmla="*/ 372 w 433"/>
                <a:gd name="T7" fmla="*/ 107 h 434"/>
                <a:gd name="T8" fmla="*/ 326 w 433"/>
                <a:gd name="T9" fmla="*/ 373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3" h="434">
                  <a:moveTo>
                    <a:pt x="326" y="373"/>
                  </a:moveTo>
                  <a:cubicBezTo>
                    <a:pt x="240" y="434"/>
                    <a:pt x="121" y="413"/>
                    <a:pt x="60" y="327"/>
                  </a:cubicBezTo>
                  <a:cubicBezTo>
                    <a:pt x="0" y="241"/>
                    <a:pt x="20" y="122"/>
                    <a:pt x="107" y="61"/>
                  </a:cubicBezTo>
                  <a:cubicBezTo>
                    <a:pt x="193" y="0"/>
                    <a:pt x="312" y="21"/>
                    <a:pt x="372" y="107"/>
                  </a:cubicBezTo>
                  <a:cubicBezTo>
                    <a:pt x="433" y="193"/>
                    <a:pt x="413" y="312"/>
                    <a:pt x="326" y="373"/>
                  </a:cubicBezTo>
                  <a:close/>
                </a:path>
              </a:pathLst>
            </a:custGeom>
            <a:solidFill>
              <a:srgbClr val="A8C1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îṥļîḍê"/>
            <p:cNvSpPr/>
            <p:nvPr/>
          </p:nvSpPr>
          <p:spPr bwMode="auto">
            <a:xfrm>
              <a:off x="4736310" y="4773609"/>
              <a:ext cx="1092201" cy="1116012"/>
            </a:xfrm>
            <a:custGeom>
              <a:avLst/>
              <a:gdLst>
                <a:gd name="T0" fmla="*/ 640 w 845"/>
                <a:gd name="T1" fmla="*/ 805 h 865"/>
                <a:gd name="T2" fmla="*/ 677 w 845"/>
                <a:gd name="T3" fmla="*/ 781 h 865"/>
                <a:gd name="T4" fmla="*/ 712 w 845"/>
                <a:gd name="T5" fmla="*/ 753 h 865"/>
                <a:gd name="T6" fmla="*/ 688 w 845"/>
                <a:gd name="T7" fmla="*/ 657 h 865"/>
                <a:gd name="T8" fmla="*/ 719 w 845"/>
                <a:gd name="T9" fmla="*/ 613 h 865"/>
                <a:gd name="T10" fmla="*/ 818 w 845"/>
                <a:gd name="T11" fmla="*/ 606 h 865"/>
                <a:gd name="T12" fmla="*/ 845 w 845"/>
                <a:gd name="T13" fmla="*/ 522 h 865"/>
                <a:gd name="T14" fmla="*/ 769 w 845"/>
                <a:gd name="T15" fmla="*/ 458 h 865"/>
                <a:gd name="T16" fmla="*/ 769 w 845"/>
                <a:gd name="T17" fmla="*/ 405 h 865"/>
                <a:gd name="T18" fmla="*/ 845 w 845"/>
                <a:gd name="T19" fmla="*/ 341 h 865"/>
                <a:gd name="T20" fmla="*/ 817 w 845"/>
                <a:gd name="T21" fmla="*/ 256 h 865"/>
                <a:gd name="T22" fmla="*/ 718 w 845"/>
                <a:gd name="T23" fmla="*/ 250 h 865"/>
                <a:gd name="T24" fmla="*/ 703 w 845"/>
                <a:gd name="T25" fmla="*/ 228 h 865"/>
                <a:gd name="T26" fmla="*/ 687 w 845"/>
                <a:gd name="T27" fmla="*/ 207 h 865"/>
                <a:gd name="T28" fmla="*/ 711 w 845"/>
                <a:gd name="T29" fmla="*/ 110 h 865"/>
                <a:gd name="T30" fmla="*/ 639 w 845"/>
                <a:gd name="T31" fmla="*/ 58 h 865"/>
                <a:gd name="T32" fmla="*/ 555 w 845"/>
                <a:gd name="T33" fmla="*/ 111 h 865"/>
                <a:gd name="T34" fmla="*/ 504 w 845"/>
                <a:gd name="T35" fmla="*/ 95 h 865"/>
                <a:gd name="T36" fmla="*/ 467 w 845"/>
                <a:gd name="T37" fmla="*/ 3 h 865"/>
                <a:gd name="T38" fmla="*/ 377 w 845"/>
                <a:gd name="T39" fmla="*/ 3 h 865"/>
                <a:gd name="T40" fmla="*/ 341 w 845"/>
                <a:gd name="T41" fmla="*/ 95 h 865"/>
                <a:gd name="T42" fmla="*/ 290 w 845"/>
                <a:gd name="T43" fmla="*/ 112 h 865"/>
                <a:gd name="T44" fmla="*/ 206 w 845"/>
                <a:gd name="T45" fmla="*/ 59 h 865"/>
                <a:gd name="T46" fmla="*/ 168 w 845"/>
                <a:gd name="T47" fmla="*/ 83 h 865"/>
                <a:gd name="T48" fmla="*/ 134 w 845"/>
                <a:gd name="T49" fmla="*/ 111 h 865"/>
                <a:gd name="T50" fmla="*/ 158 w 845"/>
                <a:gd name="T51" fmla="*/ 208 h 865"/>
                <a:gd name="T52" fmla="*/ 127 w 845"/>
                <a:gd name="T53" fmla="*/ 251 h 865"/>
                <a:gd name="T54" fmla="*/ 28 w 845"/>
                <a:gd name="T55" fmla="*/ 258 h 865"/>
                <a:gd name="T56" fmla="*/ 0 w 845"/>
                <a:gd name="T57" fmla="*/ 343 h 865"/>
                <a:gd name="T58" fmla="*/ 77 w 845"/>
                <a:gd name="T59" fmla="*/ 406 h 865"/>
                <a:gd name="T60" fmla="*/ 77 w 845"/>
                <a:gd name="T61" fmla="*/ 460 h 865"/>
                <a:gd name="T62" fmla="*/ 1 w 845"/>
                <a:gd name="T63" fmla="*/ 524 h 865"/>
                <a:gd name="T64" fmla="*/ 28 w 845"/>
                <a:gd name="T65" fmla="*/ 608 h 865"/>
                <a:gd name="T66" fmla="*/ 128 w 845"/>
                <a:gd name="T67" fmla="*/ 615 h 865"/>
                <a:gd name="T68" fmla="*/ 142 w 845"/>
                <a:gd name="T69" fmla="*/ 637 h 865"/>
                <a:gd name="T70" fmla="*/ 159 w 845"/>
                <a:gd name="T71" fmla="*/ 658 h 865"/>
                <a:gd name="T72" fmla="*/ 135 w 845"/>
                <a:gd name="T73" fmla="*/ 754 h 865"/>
                <a:gd name="T74" fmla="*/ 207 w 845"/>
                <a:gd name="T75" fmla="*/ 806 h 865"/>
                <a:gd name="T76" fmla="*/ 291 w 845"/>
                <a:gd name="T77" fmla="*/ 753 h 865"/>
                <a:gd name="T78" fmla="*/ 342 w 845"/>
                <a:gd name="T79" fmla="*/ 770 h 865"/>
                <a:gd name="T80" fmla="*/ 379 w 845"/>
                <a:gd name="T81" fmla="*/ 862 h 865"/>
                <a:gd name="T82" fmla="*/ 468 w 845"/>
                <a:gd name="T83" fmla="*/ 862 h 865"/>
                <a:gd name="T84" fmla="*/ 505 w 845"/>
                <a:gd name="T85" fmla="*/ 769 h 865"/>
                <a:gd name="T86" fmla="*/ 556 w 845"/>
                <a:gd name="T87" fmla="*/ 753 h 865"/>
                <a:gd name="T88" fmla="*/ 640 w 845"/>
                <a:gd name="T89" fmla="*/ 805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45" h="865">
                  <a:moveTo>
                    <a:pt x="640" y="805"/>
                  </a:moveTo>
                  <a:cubicBezTo>
                    <a:pt x="653" y="798"/>
                    <a:pt x="665" y="790"/>
                    <a:pt x="677" y="781"/>
                  </a:cubicBezTo>
                  <a:cubicBezTo>
                    <a:pt x="690" y="772"/>
                    <a:pt x="701" y="763"/>
                    <a:pt x="712" y="753"/>
                  </a:cubicBezTo>
                  <a:cubicBezTo>
                    <a:pt x="688" y="657"/>
                    <a:pt x="688" y="657"/>
                    <a:pt x="688" y="657"/>
                  </a:cubicBezTo>
                  <a:cubicBezTo>
                    <a:pt x="699" y="643"/>
                    <a:pt x="710" y="628"/>
                    <a:pt x="719" y="613"/>
                  </a:cubicBezTo>
                  <a:cubicBezTo>
                    <a:pt x="818" y="606"/>
                    <a:pt x="818" y="606"/>
                    <a:pt x="818" y="606"/>
                  </a:cubicBezTo>
                  <a:cubicBezTo>
                    <a:pt x="830" y="579"/>
                    <a:pt x="839" y="551"/>
                    <a:pt x="845" y="522"/>
                  </a:cubicBezTo>
                  <a:cubicBezTo>
                    <a:pt x="769" y="458"/>
                    <a:pt x="769" y="458"/>
                    <a:pt x="769" y="458"/>
                  </a:cubicBezTo>
                  <a:cubicBezTo>
                    <a:pt x="770" y="440"/>
                    <a:pt x="770" y="422"/>
                    <a:pt x="769" y="405"/>
                  </a:cubicBezTo>
                  <a:cubicBezTo>
                    <a:pt x="845" y="341"/>
                    <a:pt x="845" y="341"/>
                    <a:pt x="845" y="341"/>
                  </a:cubicBezTo>
                  <a:cubicBezTo>
                    <a:pt x="839" y="312"/>
                    <a:pt x="830" y="284"/>
                    <a:pt x="817" y="256"/>
                  </a:cubicBezTo>
                  <a:cubicBezTo>
                    <a:pt x="718" y="250"/>
                    <a:pt x="718" y="250"/>
                    <a:pt x="718" y="250"/>
                  </a:cubicBezTo>
                  <a:cubicBezTo>
                    <a:pt x="713" y="242"/>
                    <a:pt x="708" y="235"/>
                    <a:pt x="703" y="228"/>
                  </a:cubicBezTo>
                  <a:cubicBezTo>
                    <a:pt x="698" y="220"/>
                    <a:pt x="692" y="213"/>
                    <a:pt x="687" y="207"/>
                  </a:cubicBezTo>
                  <a:cubicBezTo>
                    <a:pt x="711" y="110"/>
                    <a:pt x="711" y="110"/>
                    <a:pt x="711" y="110"/>
                  </a:cubicBezTo>
                  <a:cubicBezTo>
                    <a:pt x="688" y="90"/>
                    <a:pt x="664" y="73"/>
                    <a:pt x="639" y="58"/>
                  </a:cubicBezTo>
                  <a:cubicBezTo>
                    <a:pt x="555" y="111"/>
                    <a:pt x="555" y="111"/>
                    <a:pt x="555" y="111"/>
                  </a:cubicBezTo>
                  <a:cubicBezTo>
                    <a:pt x="538" y="104"/>
                    <a:pt x="521" y="99"/>
                    <a:pt x="504" y="95"/>
                  </a:cubicBezTo>
                  <a:cubicBezTo>
                    <a:pt x="467" y="3"/>
                    <a:pt x="467" y="3"/>
                    <a:pt x="467" y="3"/>
                  </a:cubicBezTo>
                  <a:cubicBezTo>
                    <a:pt x="437" y="0"/>
                    <a:pt x="407" y="0"/>
                    <a:pt x="377" y="3"/>
                  </a:cubicBezTo>
                  <a:cubicBezTo>
                    <a:pt x="341" y="95"/>
                    <a:pt x="341" y="95"/>
                    <a:pt x="341" y="95"/>
                  </a:cubicBezTo>
                  <a:cubicBezTo>
                    <a:pt x="323" y="99"/>
                    <a:pt x="306" y="105"/>
                    <a:pt x="290" y="112"/>
                  </a:cubicBezTo>
                  <a:cubicBezTo>
                    <a:pt x="206" y="59"/>
                    <a:pt x="206" y="59"/>
                    <a:pt x="206" y="59"/>
                  </a:cubicBezTo>
                  <a:cubicBezTo>
                    <a:pt x="193" y="66"/>
                    <a:pt x="180" y="75"/>
                    <a:pt x="168" y="83"/>
                  </a:cubicBezTo>
                  <a:cubicBezTo>
                    <a:pt x="156" y="92"/>
                    <a:pt x="145" y="102"/>
                    <a:pt x="134" y="111"/>
                  </a:cubicBezTo>
                  <a:cubicBezTo>
                    <a:pt x="158" y="208"/>
                    <a:pt x="158" y="208"/>
                    <a:pt x="158" y="208"/>
                  </a:cubicBezTo>
                  <a:cubicBezTo>
                    <a:pt x="146" y="222"/>
                    <a:pt x="136" y="236"/>
                    <a:pt x="127" y="251"/>
                  </a:cubicBezTo>
                  <a:cubicBezTo>
                    <a:pt x="28" y="258"/>
                    <a:pt x="28" y="258"/>
                    <a:pt x="28" y="258"/>
                  </a:cubicBezTo>
                  <a:cubicBezTo>
                    <a:pt x="16" y="285"/>
                    <a:pt x="7" y="314"/>
                    <a:pt x="0" y="343"/>
                  </a:cubicBezTo>
                  <a:cubicBezTo>
                    <a:pt x="77" y="406"/>
                    <a:pt x="77" y="406"/>
                    <a:pt x="77" y="406"/>
                  </a:cubicBezTo>
                  <a:cubicBezTo>
                    <a:pt x="75" y="424"/>
                    <a:pt x="75" y="442"/>
                    <a:pt x="77" y="460"/>
                  </a:cubicBezTo>
                  <a:cubicBezTo>
                    <a:pt x="1" y="524"/>
                    <a:pt x="1" y="524"/>
                    <a:pt x="1" y="524"/>
                  </a:cubicBezTo>
                  <a:cubicBezTo>
                    <a:pt x="7" y="552"/>
                    <a:pt x="16" y="581"/>
                    <a:pt x="28" y="608"/>
                  </a:cubicBezTo>
                  <a:cubicBezTo>
                    <a:pt x="128" y="615"/>
                    <a:pt x="128" y="615"/>
                    <a:pt x="128" y="615"/>
                  </a:cubicBezTo>
                  <a:cubicBezTo>
                    <a:pt x="132" y="622"/>
                    <a:pt x="137" y="630"/>
                    <a:pt x="142" y="637"/>
                  </a:cubicBezTo>
                  <a:cubicBezTo>
                    <a:pt x="148" y="644"/>
                    <a:pt x="153" y="651"/>
                    <a:pt x="159" y="658"/>
                  </a:cubicBezTo>
                  <a:cubicBezTo>
                    <a:pt x="135" y="754"/>
                    <a:pt x="135" y="754"/>
                    <a:pt x="135" y="754"/>
                  </a:cubicBezTo>
                  <a:cubicBezTo>
                    <a:pt x="157" y="774"/>
                    <a:pt x="182" y="792"/>
                    <a:pt x="207" y="806"/>
                  </a:cubicBezTo>
                  <a:cubicBezTo>
                    <a:pt x="291" y="753"/>
                    <a:pt x="291" y="753"/>
                    <a:pt x="291" y="753"/>
                  </a:cubicBezTo>
                  <a:cubicBezTo>
                    <a:pt x="308" y="760"/>
                    <a:pt x="325" y="765"/>
                    <a:pt x="342" y="770"/>
                  </a:cubicBezTo>
                  <a:cubicBezTo>
                    <a:pt x="379" y="862"/>
                    <a:pt x="379" y="862"/>
                    <a:pt x="379" y="862"/>
                  </a:cubicBezTo>
                  <a:cubicBezTo>
                    <a:pt x="409" y="865"/>
                    <a:pt x="439" y="865"/>
                    <a:pt x="468" y="862"/>
                  </a:cubicBezTo>
                  <a:cubicBezTo>
                    <a:pt x="505" y="769"/>
                    <a:pt x="505" y="769"/>
                    <a:pt x="505" y="769"/>
                  </a:cubicBezTo>
                  <a:cubicBezTo>
                    <a:pt x="522" y="765"/>
                    <a:pt x="539" y="760"/>
                    <a:pt x="556" y="753"/>
                  </a:cubicBezTo>
                  <a:lnTo>
                    <a:pt x="640" y="805"/>
                  </a:lnTo>
                  <a:close/>
                </a:path>
              </a:pathLst>
            </a:custGeom>
            <a:solidFill>
              <a:srgbClr val="55A9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ïṥļidé"/>
            <p:cNvSpPr/>
            <p:nvPr/>
          </p:nvSpPr>
          <p:spPr bwMode="auto">
            <a:xfrm>
              <a:off x="5025232" y="5073649"/>
              <a:ext cx="514351" cy="515938"/>
            </a:xfrm>
            <a:custGeom>
              <a:avLst/>
              <a:gdLst>
                <a:gd name="T0" fmla="*/ 304 w 399"/>
                <a:gd name="T1" fmla="*/ 341 h 399"/>
                <a:gd name="T2" fmla="*/ 58 w 399"/>
                <a:gd name="T3" fmla="*/ 303 h 399"/>
                <a:gd name="T4" fmla="*/ 96 w 399"/>
                <a:gd name="T5" fmla="*/ 57 h 399"/>
                <a:gd name="T6" fmla="*/ 342 w 399"/>
                <a:gd name="T7" fmla="*/ 95 h 399"/>
                <a:gd name="T8" fmla="*/ 304 w 399"/>
                <a:gd name="T9" fmla="*/ 341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399">
                  <a:moveTo>
                    <a:pt x="304" y="341"/>
                  </a:moveTo>
                  <a:cubicBezTo>
                    <a:pt x="225" y="399"/>
                    <a:pt x="115" y="382"/>
                    <a:pt x="58" y="303"/>
                  </a:cubicBezTo>
                  <a:cubicBezTo>
                    <a:pt x="0" y="224"/>
                    <a:pt x="17" y="114"/>
                    <a:pt x="96" y="57"/>
                  </a:cubicBezTo>
                  <a:cubicBezTo>
                    <a:pt x="175" y="0"/>
                    <a:pt x="285" y="17"/>
                    <a:pt x="342" y="95"/>
                  </a:cubicBezTo>
                  <a:cubicBezTo>
                    <a:pt x="399" y="174"/>
                    <a:pt x="382" y="284"/>
                    <a:pt x="304" y="341"/>
                  </a:cubicBezTo>
                  <a:close/>
                </a:path>
              </a:pathLst>
            </a:custGeom>
            <a:solidFill>
              <a:srgbClr val="DA4B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437" name="picture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/>
          <p:nvPr/>
        </p:nvGrpSpPr>
        <p:grpSpPr>
          <a:xfrm>
            <a:off x="1138307" y="3957271"/>
            <a:ext cx="2596993" cy="1942892"/>
            <a:chOff x="2836072" y="1316277"/>
            <a:chExt cx="6519859" cy="4503738"/>
          </a:xfrm>
        </p:grpSpPr>
        <p:grpSp>
          <p:nvGrpSpPr>
            <p:cNvPr id="438" name="išlide"/>
            <p:cNvGrpSpPr>
              <a:grpSpLocks/>
            </p:cNvGrpSpPr>
            <p:nvPr/>
          </p:nvGrpSpPr>
          <p:grpSpPr bwMode="auto">
            <a:xfrm>
              <a:off x="2836072" y="2833927"/>
              <a:ext cx="5984881" cy="2986088"/>
              <a:chOff x="1704" y="1907"/>
              <a:chExt cx="3770" cy="1881"/>
            </a:xfrm>
          </p:grpSpPr>
          <p:sp>
            <p:nvSpPr>
              <p:cNvPr id="534" name="íšľiḓê"/>
              <p:cNvSpPr/>
              <p:nvPr/>
            </p:nvSpPr>
            <p:spPr bwMode="auto">
              <a:xfrm>
                <a:off x="2014" y="1950"/>
                <a:ext cx="323" cy="188"/>
              </a:xfrm>
              <a:custGeom>
                <a:avLst/>
                <a:gdLst>
                  <a:gd name="T0" fmla="*/ 0 w 245"/>
                  <a:gd name="T1" fmla="*/ 53 h 142"/>
                  <a:gd name="T2" fmla="*/ 83 w 245"/>
                  <a:gd name="T3" fmla="*/ 31 h 142"/>
                  <a:gd name="T4" fmla="*/ 192 w 245"/>
                  <a:gd name="T5" fmla="*/ 45 h 142"/>
                  <a:gd name="T6" fmla="*/ 192 w 245"/>
                  <a:gd name="T7" fmla="*/ 49 h 142"/>
                  <a:gd name="T8" fmla="*/ 214 w 245"/>
                  <a:gd name="T9" fmla="*/ 92 h 142"/>
                  <a:gd name="T10" fmla="*/ 90 w 245"/>
                  <a:gd name="T11" fmla="*/ 120 h 142"/>
                  <a:gd name="T12" fmla="*/ 0 w 245"/>
                  <a:gd name="T13" fmla="*/ 5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5" h="142">
                    <a:moveTo>
                      <a:pt x="0" y="53"/>
                    </a:moveTo>
                    <a:cubicBezTo>
                      <a:pt x="24" y="59"/>
                      <a:pt x="47" y="58"/>
                      <a:pt x="83" y="31"/>
                    </a:cubicBezTo>
                    <a:cubicBezTo>
                      <a:pt x="120" y="4"/>
                      <a:pt x="161" y="0"/>
                      <a:pt x="192" y="45"/>
                    </a:cubicBezTo>
                    <a:cubicBezTo>
                      <a:pt x="192" y="49"/>
                      <a:pt x="192" y="49"/>
                      <a:pt x="192" y="49"/>
                    </a:cubicBezTo>
                    <a:cubicBezTo>
                      <a:pt x="192" y="49"/>
                      <a:pt x="245" y="120"/>
                      <a:pt x="214" y="92"/>
                    </a:cubicBezTo>
                    <a:cubicBezTo>
                      <a:pt x="173" y="55"/>
                      <a:pt x="139" y="107"/>
                      <a:pt x="90" y="120"/>
                    </a:cubicBezTo>
                    <a:cubicBezTo>
                      <a:pt x="1" y="142"/>
                      <a:pt x="0" y="53"/>
                      <a:pt x="0" y="53"/>
                    </a:cubicBezTo>
                    <a:close/>
                  </a:path>
                </a:pathLst>
              </a:custGeom>
              <a:solidFill>
                <a:srgbClr val="B952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5" name="í$ļîḋe"/>
              <p:cNvSpPr/>
              <p:nvPr/>
            </p:nvSpPr>
            <p:spPr bwMode="auto">
              <a:xfrm>
                <a:off x="1704" y="3665"/>
                <a:ext cx="3770" cy="123"/>
              </a:xfrm>
              <a:custGeom>
                <a:avLst/>
                <a:gdLst>
                  <a:gd name="T0" fmla="*/ 2806 w 2853"/>
                  <a:gd name="T1" fmla="*/ 0 h 93"/>
                  <a:gd name="T2" fmla="*/ 46 w 2853"/>
                  <a:gd name="T3" fmla="*/ 0 h 93"/>
                  <a:gd name="T4" fmla="*/ 0 w 2853"/>
                  <a:gd name="T5" fmla="*/ 47 h 93"/>
                  <a:gd name="T6" fmla="*/ 46 w 2853"/>
                  <a:gd name="T7" fmla="*/ 93 h 93"/>
                  <a:gd name="T8" fmla="*/ 2806 w 2853"/>
                  <a:gd name="T9" fmla="*/ 93 h 93"/>
                  <a:gd name="T10" fmla="*/ 2853 w 2853"/>
                  <a:gd name="T11" fmla="*/ 47 h 93"/>
                  <a:gd name="T12" fmla="*/ 2806 w 2853"/>
                  <a:gd name="T1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53" h="93">
                    <a:moveTo>
                      <a:pt x="2806" y="0"/>
                    </a:moveTo>
                    <a:cubicBezTo>
                      <a:pt x="46" y="0"/>
                      <a:pt x="46" y="0"/>
                      <a:pt x="46" y="0"/>
                    </a:cubicBezTo>
                    <a:cubicBezTo>
                      <a:pt x="20" y="0"/>
                      <a:pt x="0" y="21"/>
                      <a:pt x="0" y="47"/>
                    </a:cubicBezTo>
                    <a:cubicBezTo>
                      <a:pt x="0" y="72"/>
                      <a:pt x="20" y="93"/>
                      <a:pt x="46" y="93"/>
                    </a:cubicBezTo>
                    <a:cubicBezTo>
                      <a:pt x="2806" y="93"/>
                      <a:pt x="2806" y="93"/>
                      <a:pt x="2806" y="93"/>
                    </a:cubicBezTo>
                    <a:cubicBezTo>
                      <a:pt x="2832" y="93"/>
                      <a:pt x="2853" y="72"/>
                      <a:pt x="2853" y="47"/>
                    </a:cubicBezTo>
                    <a:cubicBezTo>
                      <a:pt x="2853" y="21"/>
                      <a:pt x="2832" y="0"/>
                      <a:pt x="2806" y="0"/>
                    </a:cubicBezTo>
                  </a:path>
                </a:pathLst>
              </a:custGeom>
              <a:solidFill>
                <a:srgbClr val="D7D9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6" name="iS1ïḓê"/>
              <p:cNvSpPr/>
              <p:nvPr/>
            </p:nvSpPr>
            <p:spPr bwMode="auto">
              <a:xfrm>
                <a:off x="3816" y="2129"/>
                <a:ext cx="129" cy="128"/>
              </a:xfrm>
              <a:custGeom>
                <a:avLst/>
                <a:gdLst>
                  <a:gd name="T0" fmla="*/ 57 w 98"/>
                  <a:gd name="T1" fmla="*/ 95 h 97"/>
                  <a:gd name="T2" fmla="*/ 53 w 98"/>
                  <a:gd name="T3" fmla="*/ 96 h 97"/>
                  <a:gd name="T4" fmla="*/ 52 w 98"/>
                  <a:gd name="T5" fmla="*/ 96 h 97"/>
                  <a:gd name="T6" fmla="*/ 2 w 98"/>
                  <a:gd name="T7" fmla="*/ 52 h 97"/>
                  <a:gd name="T8" fmla="*/ 46 w 98"/>
                  <a:gd name="T9" fmla="*/ 1 h 97"/>
                  <a:gd name="T10" fmla="*/ 80 w 98"/>
                  <a:gd name="T11" fmla="*/ 12 h 97"/>
                  <a:gd name="T12" fmla="*/ 81 w 98"/>
                  <a:gd name="T13" fmla="*/ 13 h 97"/>
                  <a:gd name="T14" fmla="*/ 92 w 98"/>
                  <a:gd name="T15" fmla="*/ 29 h 97"/>
                  <a:gd name="T16" fmla="*/ 96 w 98"/>
                  <a:gd name="T17" fmla="*/ 39 h 97"/>
                  <a:gd name="T18" fmla="*/ 97 w 98"/>
                  <a:gd name="T19" fmla="*/ 45 h 97"/>
                  <a:gd name="T20" fmla="*/ 57 w 98"/>
                  <a:gd name="T21" fmla="*/ 9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8" h="97">
                    <a:moveTo>
                      <a:pt x="57" y="95"/>
                    </a:moveTo>
                    <a:cubicBezTo>
                      <a:pt x="56" y="96"/>
                      <a:pt x="54" y="96"/>
                      <a:pt x="53" y="96"/>
                    </a:cubicBezTo>
                    <a:cubicBezTo>
                      <a:pt x="52" y="96"/>
                      <a:pt x="52" y="96"/>
                      <a:pt x="52" y="96"/>
                    </a:cubicBezTo>
                    <a:cubicBezTo>
                      <a:pt x="26" y="97"/>
                      <a:pt x="4" y="78"/>
                      <a:pt x="2" y="52"/>
                    </a:cubicBezTo>
                    <a:cubicBezTo>
                      <a:pt x="0" y="26"/>
                      <a:pt x="20" y="3"/>
                      <a:pt x="46" y="1"/>
                    </a:cubicBezTo>
                    <a:cubicBezTo>
                      <a:pt x="59" y="0"/>
                      <a:pt x="71" y="5"/>
                      <a:pt x="80" y="12"/>
                    </a:cubicBezTo>
                    <a:cubicBezTo>
                      <a:pt x="80" y="12"/>
                      <a:pt x="81" y="13"/>
                      <a:pt x="81" y="13"/>
                    </a:cubicBezTo>
                    <a:cubicBezTo>
                      <a:pt x="86" y="17"/>
                      <a:pt x="90" y="23"/>
                      <a:pt x="92" y="29"/>
                    </a:cubicBezTo>
                    <a:cubicBezTo>
                      <a:pt x="94" y="32"/>
                      <a:pt x="95" y="36"/>
                      <a:pt x="96" y="39"/>
                    </a:cubicBezTo>
                    <a:cubicBezTo>
                      <a:pt x="96" y="41"/>
                      <a:pt x="97" y="43"/>
                      <a:pt x="97" y="45"/>
                    </a:cubicBezTo>
                    <a:cubicBezTo>
                      <a:pt x="98" y="70"/>
                      <a:pt x="81" y="91"/>
                      <a:pt x="57" y="95"/>
                    </a:cubicBezTo>
                    <a:close/>
                  </a:path>
                </a:pathLst>
              </a:custGeom>
              <a:solidFill>
                <a:srgbClr val="591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7" name="íṧļïďe"/>
              <p:cNvSpPr/>
              <p:nvPr/>
            </p:nvSpPr>
            <p:spPr bwMode="auto">
              <a:xfrm>
                <a:off x="3883" y="2163"/>
                <a:ext cx="130" cy="130"/>
              </a:xfrm>
              <a:custGeom>
                <a:avLst/>
                <a:gdLst>
                  <a:gd name="T0" fmla="*/ 84 w 98"/>
                  <a:gd name="T1" fmla="*/ 82 h 98"/>
                  <a:gd name="T2" fmla="*/ 53 w 98"/>
                  <a:gd name="T3" fmla="*/ 97 h 98"/>
                  <a:gd name="T4" fmla="*/ 6 w 98"/>
                  <a:gd name="T5" fmla="*/ 69 h 98"/>
                  <a:gd name="T6" fmla="*/ 2 w 98"/>
                  <a:gd name="T7" fmla="*/ 53 h 98"/>
                  <a:gd name="T8" fmla="*/ 39 w 98"/>
                  <a:gd name="T9" fmla="*/ 3 h 98"/>
                  <a:gd name="T10" fmla="*/ 41 w 98"/>
                  <a:gd name="T11" fmla="*/ 3 h 98"/>
                  <a:gd name="T12" fmla="*/ 46 w 98"/>
                  <a:gd name="T13" fmla="*/ 2 h 98"/>
                  <a:gd name="T14" fmla="*/ 97 w 98"/>
                  <a:gd name="T15" fmla="*/ 46 h 98"/>
                  <a:gd name="T16" fmla="*/ 84 w 98"/>
                  <a:gd name="T17" fmla="*/ 82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" h="98">
                    <a:moveTo>
                      <a:pt x="84" y="82"/>
                    </a:moveTo>
                    <a:cubicBezTo>
                      <a:pt x="76" y="90"/>
                      <a:pt x="65" y="96"/>
                      <a:pt x="53" y="97"/>
                    </a:cubicBezTo>
                    <a:cubicBezTo>
                      <a:pt x="32" y="98"/>
                      <a:pt x="14" y="87"/>
                      <a:pt x="6" y="69"/>
                    </a:cubicBezTo>
                    <a:cubicBezTo>
                      <a:pt x="4" y="64"/>
                      <a:pt x="2" y="59"/>
                      <a:pt x="2" y="53"/>
                    </a:cubicBezTo>
                    <a:cubicBezTo>
                      <a:pt x="0" y="29"/>
                      <a:pt x="17" y="8"/>
                      <a:pt x="39" y="3"/>
                    </a:cubicBezTo>
                    <a:cubicBezTo>
                      <a:pt x="40" y="3"/>
                      <a:pt x="41" y="3"/>
                      <a:pt x="41" y="3"/>
                    </a:cubicBezTo>
                    <a:cubicBezTo>
                      <a:pt x="43" y="2"/>
                      <a:pt x="45" y="2"/>
                      <a:pt x="46" y="2"/>
                    </a:cubicBezTo>
                    <a:cubicBezTo>
                      <a:pt x="72" y="0"/>
                      <a:pt x="95" y="20"/>
                      <a:pt x="97" y="46"/>
                    </a:cubicBezTo>
                    <a:cubicBezTo>
                      <a:pt x="98" y="60"/>
                      <a:pt x="93" y="73"/>
                      <a:pt x="84" y="82"/>
                    </a:cubicBezTo>
                    <a:close/>
                  </a:path>
                </a:pathLst>
              </a:custGeom>
              <a:solidFill>
                <a:srgbClr val="591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8" name="isļïďè"/>
              <p:cNvSpPr/>
              <p:nvPr/>
            </p:nvSpPr>
            <p:spPr bwMode="auto">
              <a:xfrm>
                <a:off x="4351" y="2740"/>
                <a:ext cx="79" cy="33"/>
              </a:xfrm>
              <a:custGeom>
                <a:avLst/>
                <a:gdLst>
                  <a:gd name="T0" fmla="*/ 49 w 60"/>
                  <a:gd name="T1" fmla="*/ 1 h 25"/>
                  <a:gd name="T2" fmla="*/ 8 w 60"/>
                  <a:gd name="T3" fmla="*/ 8 h 25"/>
                  <a:gd name="T4" fmla="*/ 0 w 60"/>
                  <a:gd name="T5" fmla="*/ 17 h 25"/>
                  <a:gd name="T6" fmla="*/ 0 w 60"/>
                  <a:gd name="T7" fmla="*/ 18 h 25"/>
                  <a:gd name="T8" fmla="*/ 10 w 60"/>
                  <a:gd name="T9" fmla="*/ 24 h 25"/>
                  <a:gd name="T10" fmla="*/ 52 w 60"/>
                  <a:gd name="T11" fmla="*/ 18 h 25"/>
                  <a:gd name="T12" fmla="*/ 59 w 60"/>
                  <a:gd name="T13" fmla="*/ 9 h 25"/>
                  <a:gd name="T14" fmla="*/ 59 w 60"/>
                  <a:gd name="T15" fmla="*/ 8 h 25"/>
                  <a:gd name="T16" fmla="*/ 49 w 60"/>
                  <a:gd name="T17" fmla="*/ 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25">
                    <a:moveTo>
                      <a:pt x="49" y="1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3" y="8"/>
                      <a:pt x="0" y="13"/>
                      <a:pt x="0" y="17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22"/>
                      <a:pt x="6" y="25"/>
                      <a:pt x="10" y="24"/>
                    </a:cubicBezTo>
                    <a:cubicBezTo>
                      <a:pt x="52" y="18"/>
                      <a:pt x="52" y="18"/>
                      <a:pt x="52" y="18"/>
                    </a:cubicBezTo>
                    <a:cubicBezTo>
                      <a:pt x="56" y="17"/>
                      <a:pt x="60" y="13"/>
                      <a:pt x="59" y="9"/>
                    </a:cubicBezTo>
                    <a:cubicBezTo>
                      <a:pt x="59" y="8"/>
                      <a:pt x="59" y="8"/>
                      <a:pt x="59" y="8"/>
                    </a:cubicBezTo>
                    <a:cubicBezTo>
                      <a:pt x="58" y="3"/>
                      <a:pt x="54" y="0"/>
                      <a:pt x="49" y="1"/>
                    </a:cubicBezTo>
                    <a:close/>
                  </a:path>
                </a:pathLst>
              </a:custGeom>
              <a:solidFill>
                <a:srgbClr val="F4A8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9" name="ïṡ1ide"/>
              <p:cNvSpPr/>
              <p:nvPr/>
            </p:nvSpPr>
            <p:spPr bwMode="auto">
              <a:xfrm>
                <a:off x="4331" y="2746"/>
                <a:ext cx="99" cy="87"/>
              </a:xfrm>
              <a:custGeom>
                <a:avLst/>
                <a:gdLst>
                  <a:gd name="T0" fmla="*/ 10 w 75"/>
                  <a:gd name="T1" fmla="*/ 54 h 66"/>
                  <a:gd name="T2" fmla="*/ 45 w 75"/>
                  <a:gd name="T3" fmla="*/ 62 h 66"/>
                  <a:gd name="T4" fmla="*/ 72 w 75"/>
                  <a:gd name="T5" fmla="*/ 56 h 66"/>
                  <a:gd name="T6" fmla="*/ 75 w 75"/>
                  <a:gd name="T7" fmla="*/ 36 h 66"/>
                  <a:gd name="T8" fmla="*/ 65 w 75"/>
                  <a:gd name="T9" fmla="*/ 16 h 66"/>
                  <a:gd name="T10" fmla="*/ 35 w 75"/>
                  <a:gd name="T11" fmla="*/ 3 h 66"/>
                  <a:gd name="T12" fmla="*/ 12 w 75"/>
                  <a:gd name="T13" fmla="*/ 13 h 66"/>
                  <a:gd name="T14" fmla="*/ 4 w 75"/>
                  <a:gd name="T15" fmla="*/ 31 h 66"/>
                  <a:gd name="T16" fmla="*/ 10 w 75"/>
                  <a:gd name="T17" fmla="*/ 5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66">
                    <a:moveTo>
                      <a:pt x="10" y="54"/>
                    </a:moveTo>
                    <a:cubicBezTo>
                      <a:pt x="10" y="54"/>
                      <a:pt x="37" y="60"/>
                      <a:pt x="45" y="62"/>
                    </a:cubicBezTo>
                    <a:cubicBezTo>
                      <a:pt x="60" y="66"/>
                      <a:pt x="68" y="65"/>
                      <a:pt x="72" y="56"/>
                    </a:cubicBezTo>
                    <a:cubicBezTo>
                      <a:pt x="75" y="36"/>
                      <a:pt x="75" y="36"/>
                      <a:pt x="75" y="36"/>
                    </a:cubicBezTo>
                    <a:cubicBezTo>
                      <a:pt x="74" y="25"/>
                      <a:pt x="74" y="19"/>
                      <a:pt x="65" y="16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26" y="0"/>
                      <a:pt x="15" y="4"/>
                      <a:pt x="12" y="13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0" y="40"/>
                      <a:pt x="1" y="50"/>
                      <a:pt x="10" y="54"/>
                    </a:cubicBezTo>
                    <a:close/>
                  </a:path>
                </a:pathLst>
              </a:custGeom>
              <a:solidFill>
                <a:srgbClr val="F4A8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0" name="ís1íďê"/>
              <p:cNvSpPr/>
              <p:nvPr/>
            </p:nvSpPr>
            <p:spPr bwMode="auto">
              <a:xfrm>
                <a:off x="4407" y="2769"/>
                <a:ext cx="76" cy="30"/>
              </a:xfrm>
              <a:custGeom>
                <a:avLst/>
                <a:gdLst>
                  <a:gd name="T0" fmla="*/ 9 w 58"/>
                  <a:gd name="T1" fmla="*/ 15 h 23"/>
                  <a:gd name="T2" fmla="*/ 45 w 58"/>
                  <a:gd name="T3" fmla="*/ 22 h 23"/>
                  <a:gd name="T4" fmla="*/ 57 w 58"/>
                  <a:gd name="T5" fmla="*/ 17 h 23"/>
                  <a:gd name="T6" fmla="*/ 49 w 58"/>
                  <a:gd name="T7" fmla="*/ 8 h 23"/>
                  <a:gd name="T8" fmla="*/ 13 w 58"/>
                  <a:gd name="T9" fmla="*/ 1 h 23"/>
                  <a:gd name="T10" fmla="*/ 1 w 58"/>
                  <a:gd name="T11" fmla="*/ 6 h 23"/>
                  <a:gd name="T12" fmla="*/ 9 w 58"/>
                  <a:gd name="T13" fmla="*/ 15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23">
                    <a:moveTo>
                      <a:pt x="9" y="15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51" y="23"/>
                      <a:pt x="57" y="21"/>
                      <a:pt x="57" y="17"/>
                    </a:cubicBezTo>
                    <a:cubicBezTo>
                      <a:pt x="58" y="13"/>
                      <a:pt x="54" y="9"/>
                      <a:pt x="49" y="8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7" y="0"/>
                      <a:pt x="1" y="2"/>
                      <a:pt x="1" y="6"/>
                    </a:cubicBezTo>
                    <a:cubicBezTo>
                      <a:pt x="0" y="9"/>
                      <a:pt x="4" y="13"/>
                      <a:pt x="9" y="15"/>
                    </a:cubicBezTo>
                    <a:close/>
                  </a:path>
                </a:pathLst>
              </a:custGeom>
              <a:solidFill>
                <a:srgbClr val="F4A8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1" name="i$ľíḑè"/>
              <p:cNvSpPr/>
              <p:nvPr/>
            </p:nvSpPr>
            <p:spPr bwMode="auto">
              <a:xfrm>
                <a:off x="4412" y="2792"/>
                <a:ext cx="78" cy="31"/>
              </a:xfrm>
              <a:custGeom>
                <a:avLst/>
                <a:gdLst>
                  <a:gd name="T0" fmla="*/ 10 w 59"/>
                  <a:gd name="T1" fmla="*/ 15 h 23"/>
                  <a:gd name="T2" fmla="*/ 46 w 59"/>
                  <a:gd name="T3" fmla="*/ 21 h 23"/>
                  <a:gd name="T4" fmla="*/ 58 w 59"/>
                  <a:gd name="T5" fmla="*/ 17 h 23"/>
                  <a:gd name="T6" fmla="*/ 49 w 59"/>
                  <a:gd name="T7" fmla="*/ 8 h 23"/>
                  <a:gd name="T8" fmla="*/ 13 w 59"/>
                  <a:gd name="T9" fmla="*/ 1 h 23"/>
                  <a:gd name="T10" fmla="*/ 1 w 59"/>
                  <a:gd name="T11" fmla="*/ 5 h 23"/>
                  <a:gd name="T12" fmla="*/ 10 w 59"/>
                  <a:gd name="T13" fmla="*/ 15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23">
                    <a:moveTo>
                      <a:pt x="10" y="15"/>
                    </a:moveTo>
                    <a:cubicBezTo>
                      <a:pt x="46" y="21"/>
                      <a:pt x="46" y="21"/>
                      <a:pt x="46" y="21"/>
                    </a:cubicBezTo>
                    <a:cubicBezTo>
                      <a:pt x="51" y="23"/>
                      <a:pt x="57" y="21"/>
                      <a:pt x="58" y="17"/>
                    </a:cubicBezTo>
                    <a:cubicBezTo>
                      <a:pt x="59" y="13"/>
                      <a:pt x="55" y="9"/>
                      <a:pt x="49" y="8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7" y="0"/>
                      <a:pt x="2" y="2"/>
                      <a:pt x="1" y="5"/>
                    </a:cubicBezTo>
                    <a:cubicBezTo>
                      <a:pt x="0" y="9"/>
                      <a:pt x="4" y="13"/>
                      <a:pt x="10" y="15"/>
                    </a:cubicBezTo>
                    <a:close/>
                  </a:path>
                </a:pathLst>
              </a:custGeom>
              <a:solidFill>
                <a:srgbClr val="F4A8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2" name="ïṧḷîďe"/>
              <p:cNvSpPr/>
              <p:nvPr/>
            </p:nvSpPr>
            <p:spPr bwMode="auto">
              <a:xfrm>
                <a:off x="4395" y="2811"/>
                <a:ext cx="76" cy="30"/>
              </a:xfrm>
              <a:custGeom>
                <a:avLst/>
                <a:gdLst>
                  <a:gd name="T0" fmla="*/ 9 w 58"/>
                  <a:gd name="T1" fmla="*/ 15 h 23"/>
                  <a:gd name="T2" fmla="*/ 45 w 58"/>
                  <a:gd name="T3" fmla="*/ 22 h 23"/>
                  <a:gd name="T4" fmla="*/ 57 w 58"/>
                  <a:gd name="T5" fmla="*/ 17 h 23"/>
                  <a:gd name="T6" fmla="*/ 49 w 58"/>
                  <a:gd name="T7" fmla="*/ 8 h 23"/>
                  <a:gd name="T8" fmla="*/ 13 w 58"/>
                  <a:gd name="T9" fmla="*/ 1 h 23"/>
                  <a:gd name="T10" fmla="*/ 0 w 58"/>
                  <a:gd name="T11" fmla="*/ 6 h 23"/>
                  <a:gd name="T12" fmla="*/ 0 w 58"/>
                  <a:gd name="T13" fmla="*/ 6 h 23"/>
                  <a:gd name="T14" fmla="*/ 9 w 58"/>
                  <a:gd name="T15" fmla="*/ 15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8" h="23">
                    <a:moveTo>
                      <a:pt x="9" y="15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51" y="23"/>
                      <a:pt x="57" y="21"/>
                      <a:pt x="57" y="17"/>
                    </a:cubicBezTo>
                    <a:cubicBezTo>
                      <a:pt x="58" y="14"/>
                      <a:pt x="54" y="10"/>
                      <a:pt x="49" y="8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7" y="0"/>
                      <a:pt x="1" y="2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0"/>
                      <a:pt x="4" y="14"/>
                      <a:pt x="9" y="15"/>
                    </a:cubicBezTo>
                    <a:close/>
                  </a:path>
                </a:pathLst>
              </a:custGeom>
              <a:solidFill>
                <a:srgbClr val="F4A8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3" name="iṥ1ídé"/>
              <p:cNvSpPr/>
              <p:nvPr/>
            </p:nvSpPr>
            <p:spPr bwMode="auto">
              <a:xfrm>
                <a:off x="4025" y="2446"/>
                <a:ext cx="374" cy="377"/>
              </a:xfrm>
              <a:custGeom>
                <a:avLst/>
                <a:gdLst>
                  <a:gd name="T0" fmla="*/ 111 w 283"/>
                  <a:gd name="T1" fmla="*/ 230 h 285"/>
                  <a:gd name="T2" fmla="*/ 149 w 283"/>
                  <a:gd name="T3" fmla="*/ 252 h 285"/>
                  <a:gd name="T4" fmla="*/ 171 w 283"/>
                  <a:gd name="T5" fmla="*/ 260 h 285"/>
                  <a:gd name="T6" fmla="*/ 252 w 283"/>
                  <a:gd name="T7" fmla="*/ 284 h 285"/>
                  <a:gd name="T8" fmla="*/ 265 w 283"/>
                  <a:gd name="T9" fmla="*/ 283 h 285"/>
                  <a:gd name="T10" fmla="*/ 281 w 283"/>
                  <a:gd name="T11" fmla="*/ 263 h 285"/>
                  <a:gd name="T12" fmla="*/ 257 w 283"/>
                  <a:gd name="T13" fmla="*/ 239 h 285"/>
                  <a:gd name="T14" fmla="*/ 182 w 283"/>
                  <a:gd name="T15" fmla="*/ 212 h 285"/>
                  <a:gd name="T16" fmla="*/ 158 w 283"/>
                  <a:gd name="T17" fmla="*/ 201 h 285"/>
                  <a:gd name="T18" fmla="*/ 139 w 283"/>
                  <a:gd name="T19" fmla="*/ 189 h 285"/>
                  <a:gd name="T20" fmla="*/ 71 w 283"/>
                  <a:gd name="T21" fmla="*/ 90 h 285"/>
                  <a:gd name="T22" fmla="*/ 52 w 283"/>
                  <a:gd name="T23" fmla="*/ 25 h 285"/>
                  <a:gd name="T24" fmla="*/ 20 w 283"/>
                  <a:gd name="T25" fmla="*/ 3 h 285"/>
                  <a:gd name="T26" fmla="*/ 4 w 283"/>
                  <a:gd name="T27" fmla="*/ 38 h 285"/>
                  <a:gd name="T28" fmla="*/ 24 w 283"/>
                  <a:gd name="T29" fmla="*/ 103 h 285"/>
                  <a:gd name="T30" fmla="*/ 111 w 283"/>
                  <a:gd name="T31" fmla="*/ 230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3" h="285">
                    <a:moveTo>
                      <a:pt x="111" y="230"/>
                    </a:moveTo>
                    <a:cubicBezTo>
                      <a:pt x="123" y="239"/>
                      <a:pt x="136" y="246"/>
                      <a:pt x="149" y="252"/>
                    </a:cubicBezTo>
                    <a:cubicBezTo>
                      <a:pt x="156" y="255"/>
                      <a:pt x="163" y="257"/>
                      <a:pt x="171" y="260"/>
                    </a:cubicBezTo>
                    <a:cubicBezTo>
                      <a:pt x="252" y="284"/>
                      <a:pt x="252" y="284"/>
                      <a:pt x="252" y="284"/>
                    </a:cubicBezTo>
                    <a:cubicBezTo>
                      <a:pt x="257" y="285"/>
                      <a:pt x="261" y="285"/>
                      <a:pt x="265" y="283"/>
                    </a:cubicBezTo>
                    <a:cubicBezTo>
                      <a:pt x="273" y="280"/>
                      <a:pt x="279" y="273"/>
                      <a:pt x="281" y="263"/>
                    </a:cubicBezTo>
                    <a:cubicBezTo>
                      <a:pt x="283" y="247"/>
                      <a:pt x="271" y="243"/>
                      <a:pt x="257" y="239"/>
                    </a:cubicBezTo>
                    <a:cubicBezTo>
                      <a:pt x="182" y="212"/>
                      <a:pt x="182" y="212"/>
                      <a:pt x="182" y="212"/>
                    </a:cubicBezTo>
                    <a:cubicBezTo>
                      <a:pt x="173" y="209"/>
                      <a:pt x="166" y="205"/>
                      <a:pt x="158" y="201"/>
                    </a:cubicBezTo>
                    <a:cubicBezTo>
                      <a:pt x="151" y="198"/>
                      <a:pt x="145" y="193"/>
                      <a:pt x="139" y="189"/>
                    </a:cubicBezTo>
                    <a:cubicBezTo>
                      <a:pt x="106" y="165"/>
                      <a:pt x="83" y="130"/>
                      <a:pt x="71" y="90"/>
                    </a:cubicBezTo>
                    <a:cubicBezTo>
                      <a:pt x="52" y="25"/>
                      <a:pt x="52" y="25"/>
                      <a:pt x="52" y="25"/>
                    </a:cubicBezTo>
                    <a:cubicBezTo>
                      <a:pt x="48" y="9"/>
                      <a:pt x="33" y="0"/>
                      <a:pt x="20" y="3"/>
                    </a:cubicBezTo>
                    <a:cubicBezTo>
                      <a:pt x="7" y="7"/>
                      <a:pt x="0" y="22"/>
                      <a:pt x="4" y="38"/>
                    </a:cubicBezTo>
                    <a:cubicBezTo>
                      <a:pt x="24" y="103"/>
                      <a:pt x="24" y="103"/>
                      <a:pt x="24" y="103"/>
                    </a:cubicBezTo>
                    <a:cubicBezTo>
                      <a:pt x="39" y="156"/>
                      <a:pt x="71" y="201"/>
                      <a:pt x="111" y="230"/>
                    </a:cubicBezTo>
                    <a:close/>
                  </a:path>
                </a:pathLst>
              </a:custGeom>
              <a:solidFill>
                <a:srgbClr val="F4A8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4" name="íṩlíḑê"/>
              <p:cNvSpPr/>
              <p:nvPr/>
            </p:nvSpPr>
            <p:spPr bwMode="auto">
              <a:xfrm>
                <a:off x="4161" y="2688"/>
                <a:ext cx="67" cy="85"/>
              </a:xfrm>
              <a:custGeom>
                <a:avLst/>
                <a:gdLst>
                  <a:gd name="T0" fmla="*/ 28 w 51"/>
                  <a:gd name="T1" fmla="*/ 0 h 64"/>
                  <a:gd name="T2" fmla="*/ 0 w 51"/>
                  <a:gd name="T3" fmla="*/ 41 h 64"/>
                  <a:gd name="T4" fmla="*/ 36 w 51"/>
                  <a:gd name="T5" fmla="*/ 64 h 64"/>
                  <a:gd name="T6" fmla="*/ 51 w 51"/>
                  <a:gd name="T7" fmla="*/ 16 h 64"/>
                  <a:gd name="T8" fmla="*/ 28 w 51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64">
                    <a:moveTo>
                      <a:pt x="28" y="0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12" y="50"/>
                      <a:pt x="23" y="58"/>
                      <a:pt x="36" y="64"/>
                    </a:cubicBezTo>
                    <a:cubicBezTo>
                      <a:pt x="51" y="16"/>
                      <a:pt x="51" y="16"/>
                      <a:pt x="51" y="16"/>
                    </a:cubicBez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D794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5" name="iṧ1ïḑé"/>
              <p:cNvSpPr/>
              <p:nvPr/>
            </p:nvSpPr>
            <p:spPr bwMode="auto">
              <a:xfrm>
                <a:off x="4019" y="2385"/>
                <a:ext cx="196" cy="376"/>
              </a:xfrm>
              <a:custGeom>
                <a:avLst/>
                <a:gdLst>
                  <a:gd name="T0" fmla="*/ 111 w 148"/>
                  <a:gd name="T1" fmla="*/ 197 h 284"/>
                  <a:gd name="T2" fmla="*/ 86 w 148"/>
                  <a:gd name="T3" fmla="*/ 148 h 284"/>
                  <a:gd name="T4" fmla="*/ 57 w 148"/>
                  <a:gd name="T5" fmla="*/ 37 h 284"/>
                  <a:gd name="T6" fmla="*/ 1 w 148"/>
                  <a:gd name="T7" fmla="*/ 69 h 284"/>
                  <a:gd name="T8" fmla="*/ 55 w 148"/>
                  <a:gd name="T9" fmla="*/ 222 h 284"/>
                  <a:gd name="T10" fmla="*/ 117 w 148"/>
                  <a:gd name="T11" fmla="*/ 284 h 284"/>
                  <a:gd name="T12" fmla="*/ 148 w 148"/>
                  <a:gd name="T13" fmla="*/ 229 h 284"/>
                  <a:gd name="T14" fmla="*/ 111 w 148"/>
                  <a:gd name="T15" fmla="*/ 197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8" h="284">
                    <a:moveTo>
                      <a:pt x="111" y="197"/>
                    </a:moveTo>
                    <a:cubicBezTo>
                      <a:pt x="110" y="196"/>
                      <a:pt x="101" y="189"/>
                      <a:pt x="86" y="148"/>
                    </a:cubicBezTo>
                    <a:cubicBezTo>
                      <a:pt x="69" y="99"/>
                      <a:pt x="60" y="59"/>
                      <a:pt x="57" y="37"/>
                    </a:cubicBezTo>
                    <a:cubicBezTo>
                      <a:pt x="50" y="0"/>
                      <a:pt x="2" y="37"/>
                      <a:pt x="1" y="69"/>
                    </a:cubicBezTo>
                    <a:cubicBezTo>
                      <a:pt x="0" y="101"/>
                      <a:pt x="37" y="194"/>
                      <a:pt x="55" y="222"/>
                    </a:cubicBezTo>
                    <a:cubicBezTo>
                      <a:pt x="73" y="251"/>
                      <a:pt x="117" y="284"/>
                      <a:pt x="117" y="284"/>
                    </a:cubicBezTo>
                    <a:cubicBezTo>
                      <a:pt x="148" y="229"/>
                      <a:pt x="148" y="229"/>
                      <a:pt x="148" y="229"/>
                    </a:cubicBezTo>
                    <a:cubicBezTo>
                      <a:pt x="148" y="229"/>
                      <a:pt x="125" y="216"/>
                      <a:pt x="111" y="197"/>
                    </a:cubicBezTo>
                    <a:close/>
                  </a:path>
                </a:pathLst>
              </a:custGeom>
              <a:solidFill>
                <a:srgbClr val="C22D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6" name="ïşḻîḓé"/>
              <p:cNvSpPr/>
              <p:nvPr/>
            </p:nvSpPr>
            <p:spPr bwMode="auto">
              <a:xfrm>
                <a:off x="4152" y="2673"/>
                <a:ext cx="74" cy="96"/>
              </a:xfrm>
              <a:custGeom>
                <a:avLst/>
                <a:gdLst>
                  <a:gd name="T0" fmla="*/ 43 w 74"/>
                  <a:gd name="T1" fmla="*/ 0 h 96"/>
                  <a:gd name="T2" fmla="*/ 25 w 74"/>
                  <a:gd name="T3" fmla="*/ 35 h 96"/>
                  <a:gd name="T4" fmla="*/ 39 w 74"/>
                  <a:gd name="T5" fmla="*/ 59 h 96"/>
                  <a:gd name="T6" fmla="*/ 11 w 74"/>
                  <a:gd name="T7" fmla="*/ 55 h 96"/>
                  <a:gd name="T8" fmla="*/ 0 w 74"/>
                  <a:gd name="T9" fmla="*/ 74 h 96"/>
                  <a:gd name="T10" fmla="*/ 33 w 74"/>
                  <a:gd name="T11" fmla="*/ 96 h 96"/>
                  <a:gd name="T12" fmla="*/ 74 w 74"/>
                  <a:gd name="T13" fmla="*/ 20 h 96"/>
                  <a:gd name="T14" fmla="*/ 43 w 74"/>
                  <a:gd name="T15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4" h="96">
                    <a:moveTo>
                      <a:pt x="43" y="0"/>
                    </a:moveTo>
                    <a:lnTo>
                      <a:pt x="25" y="35"/>
                    </a:lnTo>
                    <a:lnTo>
                      <a:pt x="39" y="59"/>
                    </a:lnTo>
                    <a:lnTo>
                      <a:pt x="11" y="55"/>
                    </a:lnTo>
                    <a:lnTo>
                      <a:pt x="0" y="74"/>
                    </a:lnTo>
                    <a:lnTo>
                      <a:pt x="33" y="96"/>
                    </a:lnTo>
                    <a:lnTo>
                      <a:pt x="74" y="2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7" name="îṣļiďe"/>
              <p:cNvSpPr/>
              <p:nvPr/>
            </p:nvSpPr>
            <p:spPr bwMode="auto">
              <a:xfrm>
                <a:off x="3783" y="2049"/>
                <a:ext cx="131" cy="130"/>
              </a:xfrm>
              <a:custGeom>
                <a:avLst/>
                <a:gdLst>
                  <a:gd name="T0" fmla="*/ 2 w 99"/>
                  <a:gd name="T1" fmla="*/ 53 h 98"/>
                  <a:gd name="T2" fmla="*/ 53 w 99"/>
                  <a:gd name="T3" fmla="*/ 97 h 98"/>
                  <a:gd name="T4" fmla="*/ 97 w 99"/>
                  <a:gd name="T5" fmla="*/ 46 h 98"/>
                  <a:gd name="T6" fmla="*/ 46 w 99"/>
                  <a:gd name="T7" fmla="*/ 2 h 98"/>
                  <a:gd name="T8" fmla="*/ 2 w 99"/>
                  <a:gd name="T9" fmla="*/ 5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98">
                    <a:moveTo>
                      <a:pt x="2" y="53"/>
                    </a:moveTo>
                    <a:cubicBezTo>
                      <a:pt x="4" y="79"/>
                      <a:pt x="27" y="98"/>
                      <a:pt x="53" y="97"/>
                    </a:cubicBezTo>
                    <a:cubicBezTo>
                      <a:pt x="79" y="95"/>
                      <a:pt x="99" y="72"/>
                      <a:pt x="97" y="46"/>
                    </a:cubicBezTo>
                    <a:cubicBezTo>
                      <a:pt x="95" y="20"/>
                      <a:pt x="72" y="0"/>
                      <a:pt x="46" y="2"/>
                    </a:cubicBezTo>
                    <a:cubicBezTo>
                      <a:pt x="20" y="4"/>
                      <a:pt x="0" y="26"/>
                      <a:pt x="2" y="53"/>
                    </a:cubicBezTo>
                    <a:close/>
                  </a:path>
                </a:pathLst>
              </a:custGeom>
              <a:solidFill>
                <a:srgbClr val="591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8" name="íśľïḋè"/>
              <p:cNvSpPr/>
              <p:nvPr/>
            </p:nvSpPr>
            <p:spPr bwMode="auto">
              <a:xfrm>
                <a:off x="4018" y="2044"/>
                <a:ext cx="61" cy="61"/>
              </a:xfrm>
              <a:custGeom>
                <a:avLst/>
                <a:gdLst>
                  <a:gd name="T0" fmla="*/ 1 w 46"/>
                  <a:gd name="T1" fmla="*/ 25 h 46"/>
                  <a:gd name="T2" fmla="*/ 25 w 46"/>
                  <a:gd name="T3" fmla="*/ 45 h 46"/>
                  <a:gd name="T4" fmla="*/ 45 w 46"/>
                  <a:gd name="T5" fmla="*/ 22 h 46"/>
                  <a:gd name="T6" fmla="*/ 22 w 46"/>
                  <a:gd name="T7" fmla="*/ 1 h 46"/>
                  <a:gd name="T8" fmla="*/ 1 w 46"/>
                  <a:gd name="T9" fmla="*/ 2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46">
                    <a:moveTo>
                      <a:pt x="1" y="25"/>
                    </a:moveTo>
                    <a:cubicBezTo>
                      <a:pt x="2" y="37"/>
                      <a:pt x="12" y="46"/>
                      <a:pt x="25" y="45"/>
                    </a:cubicBezTo>
                    <a:cubicBezTo>
                      <a:pt x="37" y="45"/>
                      <a:pt x="46" y="34"/>
                      <a:pt x="45" y="22"/>
                    </a:cubicBezTo>
                    <a:cubicBezTo>
                      <a:pt x="44" y="10"/>
                      <a:pt x="34" y="0"/>
                      <a:pt x="22" y="1"/>
                    </a:cubicBezTo>
                    <a:cubicBezTo>
                      <a:pt x="9" y="2"/>
                      <a:pt x="0" y="13"/>
                      <a:pt x="1" y="25"/>
                    </a:cubicBezTo>
                    <a:close/>
                  </a:path>
                </a:pathLst>
              </a:custGeom>
              <a:solidFill>
                <a:srgbClr val="F4B8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9" name="iS1ídè"/>
              <p:cNvSpPr/>
              <p:nvPr/>
            </p:nvSpPr>
            <p:spPr bwMode="auto">
              <a:xfrm>
                <a:off x="3960" y="2053"/>
                <a:ext cx="61" cy="61"/>
              </a:xfrm>
              <a:custGeom>
                <a:avLst/>
                <a:gdLst>
                  <a:gd name="T0" fmla="*/ 1 w 46"/>
                  <a:gd name="T1" fmla="*/ 25 h 46"/>
                  <a:gd name="T2" fmla="*/ 25 w 46"/>
                  <a:gd name="T3" fmla="*/ 45 h 46"/>
                  <a:gd name="T4" fmla="*/ 45 w 46"/>
                  <a:gd name="T5" fmla="*/ 22 h 46"/>
                  <a:gd name="T6" fmla="*/ 22 w 46"/>
                  <a:gd name="T7" fmla="*/ 1 h 46"/>
                  <a:gd name="T8" fmla="*/ 1 w 46"/>
                  <a:gd name="T9" fmla="*/ 2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46">
                    <a:moveTo>
                      <a:pt x="1" y="25"/>
                    </a:moveTo>
                    <a:cubicBezTo>
                      <a:pt x="2" y="37"/>
                      <a:pt x="13" y="46"/>
                      <a:pt x="25" y="45"/>
                    </a:cubicBezTo>
                    <a:cubicBezTo>
                      <a:pt x="37" y="44"/>
                      <a:pt x="46" y="34"/>
                      <a:pt x="45" y="22"/>
                    </a:cubicBezTo>
                    <a:cubicBezTo>
                      <a:pt x="44" y="9"/>
                      <a:pt x="34" y="0"/>
                      <a:pt x="22" y="1"/>
                    </a:cubicBezTo>
                    <a:cubicBezTo>
                      <a:pt x="10" y="2"/>
                      <a:pt x="0" y="13"/>
                      <a:pt x="1" y="25"/>
                    </a:cubicBezTo>
                    <a:close/>
                  </a:path>
                </a:pathLst>
              </a:custGeom>
              <a:solidFill>
                <a:srgbClr val="F4B8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0" name="îšḷîḍê"/>
              <p:cNvSpPr/>
              <p:nvPr/>
            </p:nvSpPr>
            <p:spPr bwMode="auto">
              <a:xfrm>
                <a:off x="3849" y="1957"/>
                <a:ext cx="313" cy="315"/>
              </a:xfrm>
              <a:custGeom>
                <a:avLst/>
                <a:gdLst>
                  <a:gd name="T0" fmla="*/ 64 w 237"/>
                  <a:gd name="T1" fmla="*/ 237 h 238"/>
                  <a:gd name="T2" fmla="*/ 65 w 237"/>
                  <a:gd name="T3" fmla="*/ 216 h 238"/>
                  <a:gd name="T4" fmla="*/ 80 w 237"/>
                  <a:gd name="T5" fmla="*/ 100 h 238"/>
                  <a:gd name="T6" fmla="*/ 233 w 237"/>
                  <a:gd name="T7" fmla="*/ 141 h 238"/>
                  <a:gd name="T8" fmla="*/ 237 w 237"/>
                  <a:gd name="T9" fmla="*/ 118 h 238"/>
                  <a:gd name="T10" fmla="*/ 237 w 237"/>
                  <a:gd name="T11" fmla="*/ 113 h 238"/>
                  <a:gd name="T12" fmla="*/ 231 w 237"/>
                  <a:gd name="T13" fmla="*/ 75 h 238"/>
                  <a:gd name="T14" fmla="*/ 216 w 237"/>
                  <a:gd name="T15" fmla="*/ 47 h 238"/>
                  <a:gd name="T16" fmla="*/ 216 w 237"/>
                  <a:gd name="T17" fmla="*/ 47 h 238"/>
                  <a:gd name="T18" fmla="*/ 124 w 237"/>
                  <a:gd name="T19" fmla="*/ 0 h 238"/>
                  <a:gd name="T20" fmla="*/ 119 w 237"/>
                  <a:gd name="T21" fmla="*/ 0 h 238"/>
                  <a:gd name="T22" fmla="*/ 16 w 237"/>
                  <a:gd name="T23" fmla="*/ 69 h 238"/>
                  <a:gd name="T24" fmla="*/ 6 w 237"/>
                  <a:gd name="T25" fmla="*/ 112 h 238"/>
                  <a:gd name="T26" fmla="*/ 64 w 237"/>
                  <a:gd name="T27" fmla="*/ 237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7" h="238">
                    <a:moveTo>
                      <a:pt x="64" y="237"/>
                    </a:moveTo>
                    <a:cubicBezTo>
                      <a:pt x="65" y="238"/>
                      <a:pt x="65" y="229"/>
                      <a:pt x="65" y="216"/>
                    </a:cubicBezTo>
                    <a:cubicBezTo>
                      <a:pt x="67" y="178"/>
                      <a:pt x="69" y="105"/>
                      <a:pt x="80" y="100"/>
                    </a:cubicBezTo>
                    <a:cubicBezTo>
                      <a:pt x="110" y="86"/>
                      <a:pt x="225" y="174"/>
                      <a:pt x="233" y="141"/>
                    </a:cubicBezTo>
                    <a:cubicBezTo>
                      <a:pt x="235" y="134"/>
                      <a:pt x="237" y="126"/>
                      <a:pt x="237" y="118"/>
                    </a:cubicBezTo>
                    <a:cubicBezTo>
                      <a:pt x="237" y="116"/>
                      <a:pt x="237" y="114"/>
                      <a:pt x="237" y="113"/>
                    </a:cubicBezTo>
                    <a:cubicBezTo>
                      <a:pt x="237" y="100"/>
                      <a:pt x="235" y="87"/>
                      <a:pt x="231" y="75"/>
                    </a:cubicBezTo>
                    <a:cubicBezTo>
                      <a:pt x="227" y="65"/>
                      <a:pt x="222" y="56"/>
                      <a:pt x="216" y="47"/>
                    </a:cubicBezTo>
                    <a:cubicBezTo>
                      <a:pt x="216" y="47"/>
                      <a:pt x="216" y="47"/>
                      <a:pt x="216" y="47"/>
                    </a:cubicBezTo>
                    <a:cubicBezTo>
                      <a:pt x="196" y="18"/>
                      <a:pt x="162" y="0"/>
                      <a:pt x="124" y="0"/>
                    </a:cubicBezTo>
                    <a:cubicBezTo>
                      <a:pt x="123" y="0"/>
                      <a:pt x="121" y="0"/>
                      <a:pt x="119" y="0"/>
                    </a:cubicBezTo>
                    <a:cubicBezTo>
                      <a:pt x="73" y="2"/>
                      <a:pt x="34" y="28"/>
                      <a:pt x="16" y="69"/>
                    </a:cubicBezTo>
                    <a:cubicBezTo>
                      <a:pt x="10" y="82"/>
                      <a:pt x="7" y="96"/>
                      <a:pt x="6" y="112"/>
                    </a:cubicBezTo>
                    <a:cubicBezTo>
                      <a:pt x="0" y="205"/>
                      <a:pt x="54" y="220"/>
                      <a:pt x="64" y="237"/>
                    </a:cubicBezTo>
                    <a:close/>
                  </a:path>
                </a:pathLst>
              </a:custGeom>
              <a:solidFill>
                <a:srgbClr val="591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1" name="íş1iďê"/>
              <p:cNvSpPr/>
              <p:nvPr/>
            </p:nvSpPr>
            <p:spPr bwMode="auto">
              <a:xfrm>
                <a:off x="3935" y="2209"/>
                <a:ext cx="95" cy="257"/>
              </a:xfrm>
              <a:custGeom>
                <a:avLst/>
                <a:gdLst>
                  <a:gd name="T0" fmla="*/ 43 w 72"/>
                  <a:gd name="T1" fmla="*/ 193 h 194"/>
                  <a:gd name="T2" fmla="*/ 43 w 72"/>
                  <a:gd name="T3" fmla="*/ 193 h 194"/>
                  <a:gd name="T4" fmla="*/ 10 w 72"/>
                  <a:gd name="T5" fmla="*/ 165 h 194"/>
                  <a:gd name="T6" fmla="*/ 1 w 72"/>
                  <a:gd name="T7" fmla="*/ 33 h 194"/>
                  <a:gd name="T8" fmla="*/ 29 w 72"/>
                  <a:gd name="T9" fmla="*/ 1 h 194"/>
                  <a:gd name="T10" fmla="*/ 62 w 72"/>
                  <a:gd name="T11" fmla="*/ 29 h 194"/>
                  <a:gd name="T12" fmla="*/ 71 w 72"/>
                  <a:gd name="T13" fmla="*/ 161 h 194"/>
                  <a:gd name="T14" fmla="*/ 43 w 72"/>
                  <a:gd name="T15" fmla="*/ 193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2" h="194">
                    <a:moveTo>
                      <a:pt x="43" y="193"/>
                    </a:moveTo>
                    <a:cubicBezTo>
                      <a:pt x="43" y="193"/>
                      <a:pt x="43" y="193"/>
                      <a:pt x="43" y="193"/>
                    </a:cubicBezTo>
                    <a:cubicBezTo>
                      <a:pt x="26" y="194"/>
                      <a:pt x="12" y="181"/>
                      <a:pt x="10" y="165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0" y="16"/>
                      <a:pt x="13" y="2"/>
                      <a:pt x="29" y="1"/>
                    </a:cubicBezTo>
                    <a:cubicBezTo>
                      <a:pt x="46" y="0"/>
                      <a:pt x="60" y="12"/>
                      <a:pt x="62" y="29"/>
                    </a:cubicBezTo>
                    <a:cubicBezTo>
                      <a:pt x="71" y="161"/>
                      <a:pt x="71" y="161"/>
                      <a:pt x="71" y="161"/>
                    </a:cubicBezTo>
                    <a:cubicBezTo>
                      <a:pt x="72" y="177"/>
                      <a:pt x="59" y="192"/>
                      <a:pt x="43" y="193"/>
                    </a:cubicBezTo>
                    <a:close/>
                  </a:path>
                </a:pathLst>
              </a:custGeom>
              <a:solidFill>
                <a:srgbClr val="F4A8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2" name="íṥḻíḑé"/>
              <p:cNvSpPr/>
              <p:nvPr/>
            </p:nvSpPr>
            <p:spPr bwMode="auto">
              <a:xfrm>
                <a:off x="3926" y="2004"/>
                <a:ext cx="228" cy="302"/>
              </a:xfrm>
              <a:custGeom>
                <a:avLst/>
                <a:gdLst>
                  <a:gd name="T0" fmla="*/ 1 w 173"/>
                  <a:gd name="T1" fmla="*/ 144 h 228"/>
                  <a:gd name="T2" fmla="*/ 1 w 173"/>
                  <a:gd name="T3" fmla="*/ 147 h 228"/>
                  <a:gd name="T4" fmla="*/ 1 w 173"/>
                  <a:gd name="T5" fmla="*/ 148 h 228"/>
                  <a:gd name="T6" fmla="*/ 13 w 173"/>
                  <a:gd name="T7" fmla="*/ 183 h 228"/>
                  <a:gd name="T8" fmla="*/ 14 w 173"/>
                  <a:gd name="T9" fmla="*/ 185 h 228"/>
                  <a:gd name="T10" fmla="*/ 55 w 173"/>
                  <a:gd name="T11" fmla="*/ 222 h 228"/>
                  <a:gd name="T12" fmla="*/ 55 w 173"/>
                  <a:gd name="T13" fmla="*/ 222 h 228"/>
                  <a:gd name="T14" fmla="*/ 77 w 173"/>
                  <a:gd name="T15" fmla="*/ 227 h 228"/>
                  <a:gd name="T16" fmla="*/ 85 w 173"/>
                  <a:gd name="T17" fmla="*/ 228 h 228"/>
                  <a:gd name="T18" fmla="*/ 88 w 173"/>
                  <a:gd name="T19" fmla="*/ 228 h 228"/>
                  <a:gd name="T20" fmla="*/ 88 w 173"/>
                  <a:gd name="T21" fmla="*/ 228 h 228"/>
                  <a:gd name="T22" fmla="*/ 100 w 173"/>
                  <a:gd name="T23" fmla="*/ 227 h 228"/>
                  <a:gd name="T24" fmla="*/ 104 w 173"/>
                  <a:gd name="T25" fmla="*/ 226 h 228"/>
                  <a:gd name="T26" fmla="*/ 172 w 173"/>
                  <a:gd name="T27" fmla="*/ 150 h 228"/>
                  <a:gd name="T28" fmla="*/ 173 w 173"/>
                  <a:gd name="T29" fmla="*/ 137 h 228"/>
                  <a:gd name="T30" fmla="*/ 172 w 173"/>
                  <a:gd name="T31" fmla="*/ 131 h 228"/>
                  <a:gd name="T32" fmla="*/ 172 w 173"/>
                  <a:gd name="T33" fmla="*/ 88 h 228"/>
                  <a:gd name="T34" fmla="*/ 170 w 173"/>
                  <a:gd name="T35" fmla="*/ 70 h 228"/>
                  <a:gd name="T36" fmla="*/ 166 w 173"/>
                  <a:gd name="T37" fmla="*/ 56 h 228"/>
                  <a:gd name="T38" fmla="*/ 147 w 173"/>
                  <a:gd name="T39" fmla="*/ 26 h 228"/>
                  <a:gd name="T40" fmla="*/ 85 w 173"/>
                  <a:gd name="T41" fmla="*/ 0 h 228"/>
                  <a:gd name="T42" fmla="*/ 37 w 173"/>
                  <a:gd name="T43" fmla="*/ 16 h 228"/>
                  <a:gd name="T44" fmla="*/ 32 w 173"/>
                  <a:gd name="T45" fmla="*/ 21 h 228"/>
                  <a:gd name="T46" fmla="*/ 9 w 173"/>
                  <a:gd name="T47" fmla="*/ 50 h 228"/>
                  <a:gd name="T48" fmla="*/ 9 w 173"/>
                  <a:gd name="T49" fmla="*/ 50 h 228"/>
                  <a:gd name="T50" fmla="*/ 5 w 173"/>
                  <a:gd name="T51" fmla="*/ 59 h 228"/>
                  <a:gd name="T52" fmla="*/ 5 w 173"/>
                  <a:gd name="T53" fmla="*/ 61 h 228"/>
                  <a:gd name="T54" fmla="*/ 2 w 173"/>
                  <a:gd name="T55" fmla="*/ 72 h 228"/>
                  <a:gd name="T56" fmla="*/ 1 w 173"/>
                  <a:gd name="T57" fmla="*/ 75 h 228"/>
                  <a:gd name="T58" fmla="*/ 0 w 173"/>
                  <a:gd name="T59" fmla="*/ 90 h 228"/>
                  <a:gd name="T60" fmla="*/ 0 w 173"/>
                  <a:gd name="T61" fmla="*/ 91 h 228"/>
                  <a:gd name="T62" fmla="*/ 0 w 173"/>
                  <a:gd name="T63" fmla="*/ 94 h 228"/>
                  <a:gd name="T64" fmla="*/ 0 w 173"/>
                  <a:gd name="T65" fmla="*/ 98 h 228"/>
                  <a:gd name="T66" fmla="*/ 0 w 173"/>
                  <a:gd name="T67" fmla="*/ 103 h 228"/>
                  <a:gd name="T68" fmla="*/ 0 w 173"/>
                  <a:gd name="T69" fmla="*/ 103 h 228"/>
                  <a:gd name="T70" fmla="*/ 0 w 173"/>
                  <a:gd name="T71" fmla="*/ 103 h 228"/>
                  <a:gd name="T72" fmla="*/ 0 w 173"/>
                  <a:gd name="T73" fmla="*/ 104 h 228"/>
                  <a:gd name="T74" fmla="*/ 0 w 173"/>
                  <a:gd name="T75" fmla="*/ 106 h 228"/>
                  <a:gd name="T76" fmla="*/ 0 w 173"/>
                  <a:gd name="T77" fmla="*/ 106 h 228"/>
                  <a:gd name="T78" fmla="*/ 0 w 173"/>
                  <a:gd name="T79" fmla="*/ 129 h 228"/>
                  <a:gd name="T80" fmla="*/ 1 w 173"/>
                  <a:gd name="T81" fmla="*/ 137 h 228"/>
                  <a:gd name="T82" fmla="*/ 1 w 173"/>
                  <a:gd name="T83" fmla="*/ 140 h 228"/>
                  <a:gd name="T84" fmla="*/ 1 w 173"/>
                  <a:gd name="T85" fmla="*/ 141 h 228"/>
                  <a:gd name="T86" fmla="*/ 1 w 173"/>
                  <a:gd name="T87" fmla="*/ 141 h 228"/>
                  <a:gd name="T88" fmla="*/ 1 w 173"/>
                  <a:gd name="T89" fmla="*/ 144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73" h="228">
                    <a:moveTo>
                      <a:pt x="1" y="144"/>
                    </a:moveTo>
                    <a:cubicBezTo>
                      <a:pt x="1" y="145"/>
                      <a:pt x="1" y="146"/>
                      <a:pt x="1" y="147"/>
                    </a:cubicBezTo>
                    <a:cubicBezTo>
                      <a:pt x="1" y="148"/>
                      <a:pt x="1" y="148"/>
                      <a:pt x="1" y="148"/>
                    </a:cubicBezTo>
                    <a:cubicBezTo>
                      <a:pt x="3" y="161"/>
                      <a:pt x="7" y="173"/>
                      <a:pt x="13" y="183"/>
                    </a:cubicBezTo>
                    <a:cubicBezTo>
                      <a:pt x="13" y="184"/>
                      <a:pt x="13" y="184"/>
                      <a:pt x="14" y="185"/>
                    </a:cubicBezTo>
                    <a:cubicBezTo>
                      <a:pt x="23" y="201"/>
                      <a:pt x="38" y="214"/>
                      <a:pt x="55" y="222"/>
                    </a:cubicBezTo>
                    <a:cubicBezTo>
                      <a:pt x="55" y="222"/>
                      <a:pt x="55" y="222"/>
                      <a:pt x="55" y="222"/>
                    </a:cubicBezTo>
                    <a:cubicBezTo>
                      <a:pt x="62" y="224"/>
                      <a:pt x="69" y="226"/>
                      <a:pt x="77" y="227"/>
                    </a:cubicBezTo>
                    <a:cubicBezTo>
                      <a:pt x="80" y="227"/>
                      <a:pt x="82" y="228"/>
                      <a:pt x="85" y="228"/>
                    </a:cubicBezTo>
                    <a:cubicBezTo>
                      <a:pt x="86" y="228"/>
                      <a:pt x="87" y="228"/>
                      <a:pt x="88" y="228"/>
                    </a:cubicBezTo>
                    <a:cubicBezTo>
                      <a:pt x="88" y="228"/>
                      <a:pt x="88" y="228"/>
                      <a:pt x="88" y="228"/>
                    </a:cubicBezTo>
                    <a:cubicBezTo>
                      <a:pt x="92" y="228"/>
                      <a:pt x="96" y="227"/>
                      <a:pt x="100" y="227"/>
                    </a:cubicBezTo>
                    <a:cubicBezTo>
                      <a:pt x="101" y="227"/>
                      <a:pt x="102" y="226"/>
                      <a:pt x="104" y="226"/>
                    </a:cubicBezTo>
                    <a:cubicBezTo>
                      <a:pt x="140" y="219"/>
                      <a:pt x="168" y="188"/>
                      <a:pt x="172" y="150"/>
                    </a:cubicBezTo>
                    <a:cubicBezTo>
                      <a:pt x="172" y="146"/>
                      <a:pt x="173" y="142"/>
                      <a:pt x="173" y="137"/>
                    </a:cubicBezTo>
                    <a:cubicBezTo>
                      <a:pt x="172" y="131"/>
                      <a:pt x="172" y="131"/>
                      <a:pt x="172" y="131"/>
                    </a:cubicBezTo>
                    <a:cubicBezTo>
                      <a:pt x="172" y="88"/>
                      <a:pt x="172" y="88"/>
                      <a:pt x="172" y="88"/>
                    </a:cubicBezTo>
                    <a:cubicBezTo>
                      <a:pt x="171" y="82"/>
                      <a:pt x="171" y="76"/>
                      <a:pt x="170" y="70"/>
                    </a:cubicBezTo>
                    <a:cubicBezTo>
                      <a:pt x="169" y="65"/>
                      <a:pt x="168" y="60"/>
                      <a:pt x="166" y="56"/>
                    </a:cubicBezTo>
                    <a:cubicBezTo>
                      <a:pt x="161" y="44"/>
                      <a:pt x="155" y="34"/>
                      <a:pt x="147" y="26"/>
                    </a:cubicBezTo>
                    <a:cubicBezTo>
                      <a:pt x="131" y="10"/>
                      <a:pt x="109" y="0"/>
                      <a:pt x="85" y="0"/>
                    </a:cubicBezTo>
                    <a:cubicBezTo>
                      <a:pt x="67" y="1"/>
                      <a:pt x="51" y="6"/>
                      <a:pt x="37" y="16"/>
                    </a:cubicBezTo>
                    <a:cubicBezTo>
                      <a:pt x="35" y="18"/>
                      <a:pt x="33" y="19"/>
                      <a:pt x="32" y="21"/>
                    </a:cubicBezTo>
                    <a:cubicBezTo>
                      <a:pt x="22" y="29"/>
                      <a:pt x="15" y="39"/>
                      <a:pt x="9" y="50"/>
                    </a:cubicBezTo>
                    <a:cubicBezTo>
                      <a:pt x="9" y="50"/>
                      <a:pt x="9" y="50"/>
                      <a:pt x="9" y="50"/>
                    </a:cubicBezTo>
                    <a:cubicBezTo>
                      <a:pt x="8" y="53"/>
                      <a:pt x="7" y="56"/>
                      <a:pt x="5" y="59"/>
                    </a:cubicBezTo>
                    <a:cubicBezTo>
                      <a:pt x="5" y="59"/>
                      <a:pt x="5" y="60"/>
                      <a:pt x="5" y="61"/>
                    </a:cubicBezTo>
                    <a:cubicBezTo>
                      <a:pt x="4" y="64"/>
                      <a:pt x="2" y="68"/>
                      <a:pt x="2" y="72"/>
                    </a:cubicBezTo>
                    <a:cubicBezTo>
                      <a:pt x="1" y="73"/>
                      <a:pt x="1" y="74"/>
                      <a:pt x="1" y="75"/>
                    </a:cubicBezTo>
                    <a:cubicBezTo>
                      <a:pt x="0" y="80"/>
                      <a:pt x="0" y="85"/>
                      <a:pt x="0" y="90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1" y="137"/>
                      <a:pt x="1" y="137"/>
                      <a:pt x="1" y="137"/>
                    </a:cubicBezTo>
                    <a:cubicBezTo>
                      <a:pt x="1" y="140"/>
                      <a:pt x="1" y="140"/>
                      <a:pt x="1" y="140"/>
                    </a:cubicBezTo>
                    <a:cubicBezTo>
                      <a:pt x="1" y="141"/>
                      <a:pt x="1" y="141"/>
                      <a:pt x="1" y="141"/>
                    </a:cubicBezTo>
                    <a:cubicBezTo>
                      <a:pt x="1" y="141"/>
                      <a:pt x="1" y="141"/>
                      <a:pt x="1" y="141"/>
                    </a:cubicBezTo>
                    <a:cubicBezTo>
                      <a:pt x="1" y="142"/>
                      <a:pt x="1" y="143"/>
                      <a:pt x="1" y="144"/>
                    </a:cubicBezTo>
                  </a:path>
                </a:pathLst>
              </a:custGeom>
              <a:solidFill>
                <a:srgbClr val="FFC7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3" name="iSļiḓe"/>
              <p:cNvSpPr/>
              <p:nvPr/>
            </p:nvSpPr>
            <p:spPr bwMode="auto">
              <a:xfrm>
                <a:off x="3899" y="2145"/>
                <a:ext cx="32" cy="46"/>
              </a:xfrm>
              <a:custGeom>
                <a:avLst/>
                <a:gdLst>
                  <a:gd name="T0" fmla="*/ 15 w 24"/>
                  <a:gd name="T1" fmla="*/ 35 h 35"/>
                  <a:gd name="T2" fmla="*/ 17 w 24"/>
                  <a:gd name="T3" fmla="*/ 35 h 35"/>
                  <a:gd name="T4" fmla="*/ 18 w 24"/>
                  <a:gd name="T5" fmla="*/ 35 h 35"/>
                  <a:gd name="T6" fmla="*/ 21 w 24"/>
                  <a:gd name="T7" fmla="*/ 35 h 35"/>
                  <a:gd name="T8" fmla="*/ 24 w 24"/>
                  <a:gd name="T9" fmla="*/ 35 h 35"/>
                  <a:gd name="T10" fmla="*/ 23 w 24"/>
                  <a:gd name="T11" fmla="*/ 24 h 35"/>
                  <a:gd name="T12" fmla="*/ 23 w 24"/>
                  <a:gd name="T13" fmla="*/ 21 h 35"/>
                  <a:gd name="T14" fmla="*/ 23 w 24"/>
                  <a:gd name="T15" fmla="*/ 0 h 35"/>
                  <a:gd name="T16" fmla="*/ 20 w 24"/>
                  <a:gd name="T17" fmla="*/ 0 h 35"/>
                  <a:gd name="T18" fmla="*/ 18 w 24"/>
                  <a:gd name="T19" fmla="*/ 0 h 35"/>
                  <a:gd name="T20" fmla="*/ 16 w 24"/>
                  <a:gd name="T21" fmla="*/ 0 h 35"/>
                  <a:gd name="T22" fmla="*/ 16 w 24"/>
                  <a:gd name="T23" fmla="*/ 0 h 35"/>
                  <a:gd name="T24" fmla="*/ 14 w 24"/>
                  <a:gd name="T25" fmla="*/ 1 h 35"/>
                  <a:gd name="T26" fmla="*/ 14 w 24"/>
                  <a:gd name="T27" fmla="*/ 1 h 35"/>
                  <a:gd name="T28" fmla="*/ 5 w 24"/>
                  <a:gd name="T29" fmla="*/ 5 h 35"/>
                  <a:gd name="T30" fmla="*/ 0 w 24"/>
                  <a:gd name="T31" fmla="*/ 18 h 35"/>
                  <a:gd name="T32" fmla="*/ 15 w 24"/>
                  <a:gd name="T3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" h="35">
                    <a:moveTo>
                      <a:pt x="15" y="35"/>
                    </a:moveTo>
                    <a:cubicBezTo>
                      <a:pt x="16" y="35"/>
                      <a:pt x="16" y="35"/>
                      <a:pt x="17" y="35"/>
                    </a:cubicBezTo>
                    <a:cubicBezTo>
                      <a:pt x="17" y="35"/>
                      <a:pt x="18" y="35"/>
                      <a:pt x="18" y="35"/>
                    </a:cubicBezTo>
                    <a:cubicBezTo>
                      <a:pt x="21" y="35"/>
                      <a:pt x="21" y="35"/>
                      <a:pt x="21" y="35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7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1"/>
                      <a:pt x="15" y="1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1" y="1"/>
                      <a:pt x="8" y="3"/>
                      <a:pt x="5" y="5"/>
                    </a:cubicBezTo>
                    <a:cubicBezTo>
                      <a:pt x="2" y="9"/>
                      <a:pt x="0" y="13"/>
                      <a:pt x="0" y="18"/>
                    </a:cubicBezTo>
                    <a:cubicBezTo>
                      <a:pt x="0" y="26"/>
                      <a:pt x="7" y="33"/>
                      <a:pt x="15" y="35"/>
                    </a:cubicBezTo>
                    <a:close/>
                  </a:path>
                </a:pathLst>
              </a:custGeom>
              <a:solidFill>
                <a:srgbClr val="FFC4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4" name="í$ļîďé"/>
              <p:cNvSpPr/>
              <p:nvPr/>
            </p:nvSpPr>
            <p:spPr bwMode="auto">
              <a:xfrm>
                <a:off x="4068" y="2190"/>
                <a:ext cx="25" cy="9"/>
              </a:xfrm>
              <a:custGeom>
                <a:avLst/>
                <a:gdLst>
                  <a:gd name="T0" fmla="*/ 19 w 19"/>
                  <a:gd name="T1" fmla="*/ 0 h 7"/>
                  <a:gd name="T2" fmla="*/ 10 w 19"/>
                  <a:gd name="T3" fmla="*/ 7 h 7"/>
                  <a:gd name="T4" fmla="*/ 0 w 19"/>
                  <a:gd name="T5" fmla="*/ 1 h 7"/>
                  <a:gd name="T6" fmla="*/ 19 w 19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7">
                    <a:moveTo>
                      <a:pt x="19" y="0"/>
                    </a:moveTo>
                    <a:cubicBezTo>
                      <a:pt x="19" y="0"/>
                      <a:pt x="19" y="6"/>
                      <a:pt x="10" y="7"/>
                    </a:cubicBezTo>
                    <a:cubicBezTo>
                      <a:pt x="2" y="7"/>
                      <a:pt x="0" y="1"/>
                      <a:pt x="0" y="1"/>
                    </a:cubicBez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F4A8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5" name="îṡḷîďê"/>
              <p:cNvSpPr/>
              <p:nvPr/>
            </p:nvSpPr>
            <p:spPr bwMode="auto">
              <a:xfrm>
                <a:off x="3918" y="1969"/>
                <a:ext cx="242" cy="125"/>
              </a:xfrm>
              <a:custGeom>
                <a:avLst/>
                <a:gdLst>
                  <a:gd name="T0" fmla="*/ 12 w 183"/>
                  <a:gd name="T1" fmla="*/ 95 h 95"/>
                  <a:gd name="T2" fmla="*/ 179 w 183"/>
                  <a:gd name="T3" fmla="*/ 95 h 95"/>
                  <a:gd name="T4" fmla="*/ 136 w 183"/>
                  <a:gd name="T5" fmla="*/ 31 h 95"/>
                  <a:gd name="T6" fmla="*/ 6 w 183"/>
                  <a:gd name="T7" fmla="*/ 49 h 95"/>
                  <a:gd name="T8" fmla="*/ 2 w 183"/>
                  <a:gd name="T9" fmla="*/ 75 h 95"/>
                  <a:gd name="T10" fmla="*/ 12 w 183"/>
                  <a:gd name="T11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3" h="95">
                    <a:moveTo>
                      <a:pt x="12" y="95"/>
                    </a:moveTo>
                    <a:cubicBezTo>
                      <a:pt x="12" y="95"/>
                      <a:pt x="166" y="63"/>
                      <a:pt x="179" y="95"/>
                    </a:cubicBezTo>
                    <a:cubicBezTo>
                      <a:pt x="179" y="95"/>
                      <a:pt x="183" y="62"/>
                      <a:pt x="136" y="31"/>
                    </a:cubicBezTo>
                    <a:cubicBezTo>
                      <a:pt x="88" y="0"/>
                      <a:pt x="11" y="34"/>
                      <a:pt x="6" y="49"/>
                    </a:cubicBezTo>
                    <a:cubicBezTo>
                      <a:pt x="0" y="64"/>
                      <a:pt x="2" y="75"/>
                      <a:pt x="2" y="75"/>
                    </a:cubicBezTo>
                    <a:lnTo>
                      <a:pt x="12" y="95"/>
                    </a:lnTo>
                    <a:close/>
                  </a:path>
                </a:pathLst>
              </a:custGeom>
              <a:solidFill>
                <a:srgbClr val="591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6" name="ïslïďê"/>
              <p:cNvSpPr/>
              <p:nvPr/>
            </p:nvSpPr>
            <p:spPr bwMode="auto">
              <a:xfrm>
                <a:off x="4005" y="2125"/>
                <a:ext cx="47" cy="17"/>
              </a:xfrm>
              <a:custGeom>
                <a:avLst/>
                <a:gdLst>
                  <a:gd name="T0" fmla="*/ 36 w 36"/>
                  <a:gd name="T1" fmla="*/ 8 h 13"/>
                  <a:gd name="T2" fmla="*/ 0 w 36"/>
                  <a:gd name="T3" fmla="*/ 13 h 13"/>
                  <a:gd name="T4" fmla="*/ 36 w 36"/>
                  <a:gd name="T5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13">
                    <a:moveTo>
                      <a:pt x="36" y="8"/>
                    </a:moveTo>
                    <a:cubicBezTo>
                      <a:pt x="36" y="8"/>
                      <a:pt x="16" y="0"/>
                      <a:pt x="0" y="13"/>
                    </a:cubicBezTo>
                    <a:lnTo>
                      <a:pt x="36" y="8"/>
                    </a:lnTo>
                    <a:close/>
                  </a:path>
                </a:pathLst>
              </a:custGeom>
              <a:solidFill>
                <a:srgbClr val="6532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7" name="ïśľíḑé"/>
              <p:cNvSpPr/>
              <p:nvPr/>
            </p:nvSpPr>
            <p:spPr bwMode="auto">
              <a:xfrm>
                <a:off x="4095" y="2117"/>
                <a:ext cx="47" cy="16"/>
              </a:xfrm>
              <a:custGeom>
                <a:avLst/>
                <a:gdLst>
                  <a:gd name="T0" fmla="*/ 36 w 36"/>
                  <a:gd name="T1" fmla="*/ 8 h 12"/>
                  <a:gd name="T2" fmla="*/ 0 w 36"/>
                  <a:gd name="T3" fmla="*/ 12 h 12"/>
                  <a:gd name="T4" fmla="*/ 36 w 36"/>
                  <a:gd name="T5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12">
                    <a:moveTo>
                      <a:pt x="36" y="8"/>
                    </a:moveTo>
                    <a:cubicBezTo>
                      <a:pt x="36" y="8"/>
                      <a:pt x="17" y="0"/>
                      <a:pt x="0" y="12"/>
                    </a:cubicBezTo>
                    <a:lnTo>
                      <a:pt x="36" y="8"/>
                    </a:lnTo>
                    <a:close/>
                  </a:path>
                </a:pathLst>
              </a:custGeom>
              <a:solidFill>
                <a:srgbClr val="6532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8" name="îŝľîḋe"/>
              <p:cNvSpPr/>
              <p:nvPr/>
            </p:nvSpPr>
            <p:spPr bwMode="auto">
              <a:xfrm>
                <a:off x="3836" y="2343"/>
                <a:ext cx="277" cy="574"/>
              </a:xfrm>
              <a:custGeom>
                <a:avLst/>
                <a:gdLst>
                  <a:gd name="T0" fmla="*/ 201 w 210"/>
                  <a:gd name="T1" fmla="*/ 416 h 434"/>
                  <a:gd name="T2" fmla="*/ 13 w 210"/>
                  <a:gd name="T3" fmla="*/ 434 h 434"/>
                  <a:gd name="T4" fmla="*/ 11 w 210"/>
                  <a:gd name="T5" fmla="*/ 417 h 434"/>
                  <a:gd name="T6" fmla="*/ 11 w 210"/>
                  <a:gd name="T7" fmla="*/ 408 h 434"/>
                  <a:gd name="T8" fmla="*/ 12 w 210"/>
                  <a:gd name="T9" fmla="*/ 401 h 434"/>
                  <a:gd name="T10" fmla="*/ 19 w 210"/>
                  <a:gd name="T11" fmla="*/ 176 h 434"/>
                  <a:gd name="T12" fmla="*/ 7 w 210"/>
                  <a:gd name="T13" fmla="*/ 97 h 434"/>
                  <a:gd name="T14" fmla="*/ 57 w 210"/>
                  <a:gd name="T15" fmla="*/ 9 h 434"/>
                  <a:gd name="T16" fmla="*/ 83 w 210"/>
                  <a:gd name="T17" fmla="*/ 0 h 434"/>
                  <a:gd name="T18" fmla="*/ 136 w 210"/>
                  <a:gd name="T19" fmla="*/ 89 h 434"/>
                  <a:gd name="T20" fmla="*/ 135 w 210"/>
                  <a:gd name="T21" fmla="*/ 1 h 434"/>
                  <a:gd name="T22" fmla="*/ 210 w 210"/>
                  <a:gd name="T23" fmla="*/ 142 h 434"/>
                  <a:gd name="T24" fmla="*/ 210 w 210"/>
                  <a:gd name="T25" fmla="*/ 148 h 434"/>
                  <a:gd name="T26" fmla="*/ 194 w 210"/>
                  <a:gd name="T27" fmla="*/ 276 h 434"/>
                  <a:gd name="T28" fmla="*/ 201 w 210"/>
                  <a:gd name="T29" fmla="*/ 416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10" h="434">
                    <a:moveTo>
                      <a:pt x="201" y="416"/>
                    </a:moveTo>
                    <a:cubicBezTo>
                      <a:pt x="13" y="434"/>
                      <a:pt x="13" y="434"/>
                      <a:pt x="13" y="434"/>
                    </a:cubicBezTo>
                    <a:cubicBezTo>
                      <a:pt x="11" y="417"/>
                      <a:pt x="11" y="417"/>
                      <a:pt x="11" y="417"/>
                    </a:cubicBezTo>
                    <a:cubicBezTo>
                      <a:pt x="11" y="408"/>
                      <a:pt x="11" y="408"/>
                      <a:pt x="11" y="408"/>
                    </a:cubicBezTo>
                    <a:cubicBezTo>
                      <a:pt x="11" y="408"/>
                      <a:pt x="11" y="406"/>
                      <a:pt x="12" y="401"/>
                    </a:cubicBezTo>
                    <a:cubicBezTo>
                      <a:pt x="15" y="371"/>
                      <a:pt x="27" y="248"/>
                      <a:pt x="19" y="176"/>
                    </a:cubicBezTo>
                    <a:cubicBezTo>
                      <a:pt x="18" y="160"/>
                      <a:pt x="12" y="127"/>
                      <a:pt x="7" y="97"/>
                    </a:cubicBezTo>
                    <a:cubicBezTo>
                      <a:pt x="0" y="59"/>
                      <a:pt x="21" y="22"/>
                      <a:pt x="57" y="9"/>
                    </a:cubicBezTo>
                    <a:cubicBezTo>
                      <a:pt x="70" y="5"/>
                      <a:pt x="80" y="1"/>
                      <a:pt x="83" y="0"/>
                    </a:cubicBezTo>
                    <a:cubicBezTo>
                      <a:pt x="89" y="0"/>
                      <a:pt x="130" y="89"/>
                      <a:pt x="136" y="89"/>
                    </a:cubicBezTo>
                    <a:cubicBezTo>
                      <a:pt x="135" y="1"/>
                      <a:pt x="135" y="1"/>
                      <a:pt x="135" y="1"/>
                    </a:cubicBezTo>
                    <a:cubicBezTo>
                      <a:pt x="184" y="18"/>
                      <a:pt x="208" y="72"/>
                      <a:pt x="210" y="142"/>
                    </a:cubicBezTo>
                    <a:cubicBezTo>
                      <a:pt x="210" y="144"/>
                      <a:pt x="210" y="146"/>
                      <a:pt x="210" y="148"/>
                    </a:cubicBezTo>
                    <a:cubicBezTo>
                      <a:pt x="194" y="276"/>
                      <a:pt x="194" y="276"/>
                      <a:pt x="194" y="276"/>
                    </a:cubicBezTo>
                    <a:cubicBezTo>
                      <a:pt x="201" y="416"/>
                      <a:pt x="201" y="416"/>
                      <a:pt x="201" y="416"/>
                    </a:cubicBezTo>
                  </a:path>
                </a:pathLst>
              </a:custGeom>
              <a:solidFill>
                <a:srgbClr val="D93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9" name="îṥ1íḋe"/>
              <p:cNvSpPr/>
              <p:nvPr/>
            </p:nvSpPr>
            <p:spPr bwMode="auto">
              <a:xfrm>
                <a:off x="4058" y="2212"/>
                <a:ext cx="46" cy="21"/>
              </a:xfrm>
              <a:custGeom>
                <a:avLst/>
                <a:gdLst>
                  <a:gd name="T0" fmla="*/ 35 w 35"/>
                  <a:gd name="T1" fmla="*/ 0 h 16"/>
                  <a:gd name="T2" fmla="*/ 0 w 35"/>
                  <a:gd name="T3" fmla="*/ 4 h 16"/>
                  <a:gd name="T4" fmla="*/ 20 w 35"/>
                  <a:gd name="T5" fmla="*/ 14 h 16"/>
                  <a:gd name="T6" fmla="*/ 35 w 35"/>
                  <a:gd name="T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16">
                    <a:moveTo>
                      <a:pt x="35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6" y="16"/>
                      <a:pt x="20" y="14"/>
                    </a:cubicBezTo>
                    <a:cubicBezTo>
                      <a:pt x="33" y="13"/>
                      <a:pt x="35" y="0"/>
                      <a:pt x="35" y="0"/>
                    </a:cubicBezTo>
                    <a:close/>
                  </a:path>
                </a:pathLst>
              </a:custGeom>
              <a:solidFill>
                <a:srgbClr val="D93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0" name="iṧ1îḑé"/>
              <p:cNvSpPr/>
              <p:nvPr/>
            </p:nvSpPr>
            <p:spPr bwMode="auto">
              <a:xfrm>
                <a:off x="3899" y="2100"/>
                <a:ext cx="143" cy="206"/>
              </a:xfrm>
              <a:custGeom>
                <a:avLst/>
                <a:gdLst>
                  <a:gd name="T0" fmla="*/ 15 w 108"/>
                  <a:gd name="T1" fmla="*/ 69 h 156"/>
                  <a:gd name="T2" fmla="*/ 17 w 108"/>
                  <a:gd name="T3" fmla="*/ 69 h 156"/>
                  <a:gd name="T4" fmla="*/ 18 w 108"/>
                  <a:gd name="T5" fmla="*/ 69 h 156"/>
                  <a:gd name="T6" fmla="*/ 21 w 108"/>
                  <a:gd name="T7" fmla="*/ 69 h 156"/>
                  <a:gd name="T8" fmla="*/ 21 w 108"/>
                  <a:gd name="T9" fmla="*/ 72 h 156"/>
                  <a:gd name="T10" fmla="*/ 21 w 108"/>
                  <a:gd name="T11" fmla="*/ 75 h 156"/>
                  <a:gd name="T12" fmla="*/ 21 w 108"/>
                  <a:gd name="T13" fmla="*/ 76 h 156"/>
                  <a:gd name="T14" fmla="*/ 33 w 108"/>
                  <a:gd name="T15" fmla="*/ 111 h 156"/>
                  <a:gd name="T16" fmla="*/ 34 w 108"/>
                  <a:gd name="T17" fmla="*/ 113 h 156"/>
                  <a:gd name="T18" fmla="*/ 75 w 108"/>
                  <a:gd name="T19" fmla="*/ 150 h 156"/>
                  <a:gd name="T20" fmla="*/ 75 w 108"/>
                  <a:gd name="T21" fmla="*/ 150 h 156"/>
                  <a:gd name="T22" fmla="*/ 97 w 108"/>
                  <a:gd name="T23" fmla="*/ 155 h 156"/>
                  <a:gd name="T24" fmla="*/ 105 w 108"/>
                  <a:gd name="T25" fmla="*/ 156 h 156"/>
                  <a:gd name="T26" fmla="*/ 108 w 108"/>
                  <a:gd name="T27" fmla="*/ 156 h 156"/>
                  <a:gd name="T28" fmla="*/ 59 w 108"/>
                  <a:gd name="T29" fmla="*/ 122 h 156"/>
                  <a:gd name="T30" fmla="*/ 32 w 108"/>
                  <a:gd name="T31" fmla="*/ 27 h 156"/>
                  <a:gd name="T32" fmla="*/ 32 w 108"/>
                  <a:gd name="T33" fmla="*/ 0 h 156"/>
                  <a:gd name="T34" fmla="*/ 21 w 108"/>
                  <a:gd name="T35" fmla="*/ 3 h 156"/>
                  <a:gd name="T36" fmla="*/ 20 w 108"/>
                  <a:gd name="T37" fmla="*/ 18 h 156"/>
                  <a:gd name="T38" fmla="*/ 20 w 108"/>
                  <a:gd name="T39" fmla="*/ 19 h 156"/>
                  <a:gd name="T40" fmla="*/ 20 w 108"/>
                  <a:gd name="T41" fmla="*/ 22 h 156"/>
                  <a:gd name="T42" fmla="*/ 20 w 108"/>
                  <a:gd name="T43" fmla="*/ 26 h 156"/>
                  <a:gd name="T44" fmla="*/ 20 w 108"/>
                  <a:gd name="T45" fmla="*/ 31 h 156"/>
                  <a:gd name="T46" fmla="*/ 20 w 108"/>
                  <a:gd name="T47" fmla="*/ 31 h 156"/>
                  <a:gd name="T48" fmla="*/ 20 w 108"/>
                  <a:gd name="T49" fmla="*/ 31 h 156"/>
                  <a:gd name="T50" fmla="*/ 20 w 108"/>
                  <a:gd name="T51" fmla="*/ 32 h 156"/>
                  <a:gd name="T52" fmla="*/ 20 w 108"/>
                  <a:gd name="T53" fmla="*/ 34 h 156"/>
                  <a:gd name="T54" fmla="*/ 18 w 108"/>
                  <a:gd name="T55" fmla="*/ 34 h 156"/>
                  <a:gd name="T56" fmla="*/ 16 w 108"/>
                  <a:gd name="T57" fmla="*/ 34 h 156"/>
                  <a:gd name="T58" fmla="*/ 16 w 108"/>
                  <a:gd name="T59" fmla="*/ 34 h 156"/>
                  <a:gd name="T60" fmla="*/ 14 w 108"/>
                  <a:gd name="T61" fmla="*/ 35 h 156"/>
                  <a:gd name="T62" fmla="*/ 14 w 108"/>
                  <a:gd name="T63" fmla="*/ 35 h 156"/>
                  <a:gd name="T64" fmla="*/ 5 w 108"/>
                  <a:gd name="T65" fmla="*/ 39 h 156"/>
                  <a:gd name="T66" fmla="*/ 0 w 108"/>
                  <a:gd name="T67" fmla="*/ 52 h 156"/>
                  <a:gd name="T68" fmla="*/ 15 w 108"/>
                  <a:gd name="T69" fmla="*/ 69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8" h="156">
                    <a:moveTo>
                      <a:pt x="15" y="69"/>
                    </a:moveTo>
                    <a:cubicBezTo>
                      <a:pt x="16" y="69"/>
                      <a:pt x="16" y="69"/>
                      <a:pt x="17" y="69"/>
                    </a:cubicBezTo>
                    <a:cubicBezTo>
                      <a:pt x="17" y="69"/>
                      <a:pt x="18" y="69"/>
                      <a:pt x="18" y="69"/>
                    </a:cubicBezTo>
                    <a:cubicBezTo>
                      <a:pt x="21" y="69"/>
                      <a:pt x="21" y="69"/>
                      <a:pt x="21" y="69"/>
                    </a:cubicBezTo>
                    <a:cubicBezTo>
                      <a:pt x="21" y="70"/>
                      <a:pt x="21" y="71"/>
                      <a:pt x="21" y="72"/>
                    </a:cubicBezTo>
                    <a:cubicBezTo>
                      <a:pt x="21" y="73"/>
                      <a:pt x="21" y="74"/>
                      <a:pt x="21" y="75"/>
                    </a:cubicBezTo>
                    <a:cubicBezTo>
                      <a:pt x="21" y="76"/>
                      <a:pt x="21" y="76"/>
                      <a:pt x="21" y="76"/>
                    </a:cubicBezTo>
                    <a:cubicBezTo>
                      <a:pt x="23" y="89"/>
                      <a:pt x="27" y="101"/>
                      <a:pt x="33" y="111"/>
                    </a:cubicBezTo>
                    <a:cubicBezTo>
                      <a:pt x="33" y="112"/>
                      <a:pt x="33" y="112"/>
                      <a:pt x="34" y="113"/>
                    </a:cubicBezTo>
                    <a:cubicBezTo>
                      <a:pt x="43" y="129"/>
                      <a:pt x="58" y="142"/>
                      <a:pt x="75" y="150"/>
                    </a:cubicBezTo>
                    <a:cubicBezTo>
                      <a:pt x="75" y="150"/>
                      <a:pt x="75" y="150"/>
                      <a:pt x="75" y="150"/>
                    </a:cubicBezTo>
                    <a:cubicBezTo>
                      <a:pt x="82" y="152"/>
                      <a:pt x="89" y="154"/>
                      <a:pt x="97" y="155"/>
                    </a:cubicBezTo>
                    <a:cubicBezTo>
                      <a:pt x="100" y="155"/>
                      <a:pt x="102" y="156"/>
                      <a:pt x="105" y="156"/>
                    </a:cubicBezTo>
                    <a:cubicBezTo>
                      <a:pt x="106" y="156"/>
                      <a:pt x="107" y="156"/>
                      <a:pt x="108" y="156"/>
                    </a:cubicBezTo>
                    <a:cubicBezTo>
                      <a:pt x="103" y="156"/>
                      <a:pt x="78" y="152"/>
                      <a:pt x="59" y="122"/>
                    </a:cubicBezTo>
                    <a:cubicBezTo>
                      <a:pt x="38" y="89"/>
                      <a:pt x="32" y="27"/>
                      <a:pt x="32" y="27"/>
                    </a:cubicBezTo>
                    <a:cubicBezTo>
                      <a:pt x="32" y="27"/>
                      <a:pt x="34" y="0"/>
                      <a:pt x="32" y="0"/>
                    </a:cubicBezTo>
                    <a:cubicBezTo>
                      <a:pt x="32" y="0"/>
                      <a:pt x="27" y="1"/>
                      <a:pt x="21" y="3"/>
                    </a:cubicBezTo>
                    <a:cubicBezTo>
                      <a:pt x="20" y="8"/>
                      <a:pt x="20" y="13"/>
                      <a:pt x="20" y="18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7" y="34"/>
                      <a:pt x="17" y="34"/>
                      <a:pt x="16" y="34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5" y="35"/>
                      <a:pt x="15" y="35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1" y="35"/>
                      <a:pt x="8" y="37"/>
                      <a:pt x="5" y="39"/>
                    </a:cubicBezTo>
                    <a:cubicBezTo>
                      <a:pt x="2" y="43"/>
                      <a:pt x="0" y="47"/>
                      <a:pt x="0" y="52"/>
                    </a:cubicBezTo>
                    <a:cubicBezTo>
                      <a:pt x="0" y="60"/>
                      <a:pt x="7" y="67"/>
                      <a:pt x="15" y="69"/>
                    </a:cubicBezTo>
                    <a:close/>
                  </a:path>
                </a:pathLst>
              </a:custGeom>
              <a:solidFill>
                <a:srgbClr val="F4A8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1" name="iŝļiḍè"/>
              <p:cNvSpPr/>
              <p:nvPr/>
            </p:nvSpPr>
            <p:spPr bwMode="auto">
              <a:xfrm>
                <a:off x="4125" y="2047"/>
                <a:ext cx="61" cy="61"/>
              </a:xfrm>
              <a:custGeom>
                <a:avLst/>
                <a:gdLst>
                  <a:gd name="T0" fmla="*/ 1 w 46"/>
                  <a:gd name="T1" fmla="*/ 25 h 46"/>
                  <a:gd name="T2" fmla="*/ 25 w 46"/>
                  <a:gd name="T3" fmla="*/ 45 h 46"/>
                  <a:gd name="T4" fmla="*/ 45 w 46"/>
                  <a:gd name="T5" fmla="*/ 22 h 46"/>
                  <a:gd name="T6" fmla="*/ 22 w 46"/>
                  <a:gd name="T7" fmla="*/ 1 h 46"/>
                  <a:gd name="T8" fmla="*/ 1 w 46"/>
                  <a:gd name="T9" fmla="*/ 2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46">
                    <a:moveTo>
                      <a:pt x="1" y="25"/>
                    </a:moveTo>
                    <a:cubicBezTo>
                      <a:pt x="2" y="37"/>
                      <a:pt x="12" y="46"/>
                      <a:pt x="25" y="45"/>
                    </a:cubicBezTo>
                    <a:cubicBezTo>
                      <a:pt x="37" y="45"/>
                      <a:pt x="46" y="34"/>
                      <a:pt x="45" y="22"/>
                    </a:cubicBezTo>
                    <a:cubicBezTo>
                      <a:pt x="44" y="10"/>
                      <a:pt x="34" y="0"/>
                      <a:pt x="22" y="1"/>
                    </a:cubicBezTo>
                    <a:cubicBezTo>
                      <a:pt x="9" y="2"/>
                      <a:pt x="0" y="13"/>
                      <a:pt x="1" y="25"/>
                    </a:cubicBezTo>
                    <a:close/>
                  </a:path>
                </a:pathLst>
              </a:custGeom>
              <a:solidFill>
                <a:srgbClr val="591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2" name="íṡlîdé"/>
              <p:cNvSpPr/>
              <p:nvPr/>
            </p:nvSpPr>
            <p:spPr bwMode="auto">
              <a:xfrm>
                <a:off x="4074" y="2043"/>
                <a:ext cx="60" cy="61"/>
              </a:xfrm>
              <a:custGeom>
                <a:avLst/>
                <a:gdLst>
                  <a:gd name="T0" fmla="*/ 1 w 46"/>
                  <a:gd name="T1" fmla="*/ 25 h 46"/>
                  <a:gd name="T2" fmla="*/ 25 w 46"/>
                  <a:gd name="T3" fmla="*/ 45 h 46"/>
                  <a:gd name="T4" fmla="*/ 45 w 46"/>
                  <a:gd name="T5" fmla="*/ 22 h 46"/>
                  <a:gd name="T6" fmla="*/ 22 w 46"/>
                  <a:gd name="T7" fmla="*/ 1 h 46"/>
                  <a:gd name="T8" fmla="*/ 1 w 46"/>
                  <a:gd name="T9" fmla="*/ 2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46">
                    <a:moveTo>
                      <a:pt x="1" y="25"/>
                    </a:moveTo>
                    <a:cubicBezTo>
                      <a:pt x="2" y="37"/>
                      <a:pt x="13" y="46"/>
                      <a:pt x="25" y="45"/>
                    </a:cubicBezTo>
                    <a:cubicBezTo>
                      <a:pt x="37" y="45"/>
                      <a:pt x="46" y="34"/>
                      <a:pt x="45" y="22"/>
                    </a:cubicBezTo>
                    <a:cubicBezTo>
                      <a:pt x="45" y="10"/>
                      <a:pt x="34" y="0"/>
                      <a:pt x="22" y="1"/>
                    </a:cubicBezTo>
                    <a:cubicBezTo>
                      <a:pt x="10" y="2"/>
                      <a:pt x="0" y="13"/>
                      <a:pt x="1" y="25"/>
                    </a:cubicBezTo>
                    <a:close/>
                  </a:path>
                </a:pathLst>
              </a:custGeom>
              <a:solidFill>
                <a:srgbClr val="591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3" name="ïšḷïďe"/>
              <p:cNvSpPr/>
              <p:nvPr/>
            </p:nvSpPr>
            <p:spPr bwMode="auto">
              <a:xfrm>
                <a:off x="4023" y="2048"/>
                <a:ext cx="61" cy="61"/>
              </a:xfrm>
              <a:custGeom>
                <a:avLst/>
                <a:gdLst>
                  <a:gd name="T0" fmla="*/ 1 w 46"/>
                  <a:gd name="T1" fmla="*/ 25 h 46"/>
                  <a:gd name="T2" fmla="*/ 24 w 46"/>
                  <a:gd name="T3" fmla="*/ 45 h 46"/>
                  <a:gd name="T4" fmla="*/ 45 w 46"/>
                  <a:gd name="T5" fmla="*/ 22 h 46"/>
                  <a:gd name="T6" fmla="*/ 21 w 46"/>
                  <a:gd name="T7" fmla="*/ 1 h 46"/>
                  <a:gd name="T8" fmla="*/ 1 w 46"/>
                  <a:gd name="T9" fmla="*/ 2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46">
                    <a:moveTo>
                      <a:pt x="1" y="25"/>
                    </a:moveTo>
                    <a:cubicBezTo>
                      <a:pt x="2" y="37"/>
                      <a:pt x="12" y="46"/>
                      <a:pt x="24" y="45"/>
                    </a:cubicBezTo>
                    <a:cubicBezTo>
                      <a:pt x="37" y="45"/>
                      <a:pt x="46" y="34"/>
                      <a:pt x="45" y="22"/>
                    </a:cubicBezTo>
                    <a:cubicBezTo>
                      <a:pt x="44" y="10"/>
                      <a:pt x="34" y="0"/>
                      <a:pt x="21" y="1"/>
                    </a:cubicBezTo>
                    <a:cubicBezTo>
                      <a:pt x="9" y="2"/>
                      <a:pt x="0" y="13"/>
                      <a:pt x="1" y="25"/>
                    </a:cubicBezTo>
                    <a:close/>
                  </a:path>
                </a:pathLst>
              </a:custGeom>
              <a:solidFill>
                <a:srgbClr val="591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4" name="iş1ïḓè"/>
              <p:cNvSpPr/>
              <p:nvPr/>
            </p:nvSpPr>
            <p:spPr bwMode="auto">
              <a:xfrm>
                <a:off x="3977" y="2057"/>
                <a:ext cx="61" cy="61"/>
              </a:xfrm>
              <a:custGeom>
                <a:avLst/>
                <a:gdLst>
                  <a:gd name="T0" fmla="*/ 1 w 46"/>
                  <a:gd name="T1" fmla="*/ 24 h 46"/>
                  <a:gd name="T2" fmla="*/ 25 w 46"/>
                  <a:gd name="T3" fmla="*/ 45 h 46"/>
                  <a:gd name="T4" fmla="*/ 45 w 46"/>
                  <a:gd name="T5" fmla="*/ 21 h 46"/>
                  <a:gd name="T6" fmla="*/ 22 w 46"/>
                  <a:gd name="T7" fmla="*/ 1 h 46"/>
                  <a:gd name="T8" fmla="*/ 1 w 46"/>
                  <a:gd name="T9" fmla="*/ 2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46">
                    <a:moveTo>
                      <a:pt x="1" y="24"/>
                    </a:moveTo>
                    <a:cubicBezTo>
                      <a:pt x="2" y="37"/>
                      <a:pt x="13" y="46"/>
                      <a:pt x="25" y="45"/>
                    </a:cubicBezTo>
                    <a:cubicBezTo>
                      <a:pt x="37" y="44"/>
                      <a:pt x="46" y="34"/>
                      <a:pt x="45" y="21"/>
                    </a:cubicBezTo>
                    <a:cubicBezTo>
                      <a:pt x="45" y="9"/>
                      <a:pt x="34" y="0"/>
                      <a:pt x="22" y="1"/>
                    </a:cubicBezTo>
                    <a:cubicBezTo>
                      <a:pt x="10" y="2"/>
                      <a:pt x="0" y="12"/>
                      <a:pt x="1" y="24"/>
                    </a:cubicBezTo>
                    <a:close/>
                  </a:path>
                </a:pathLst>
              </a:custGeom>
              <a:solidFill>
                <a:srgbClr val="591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5" name="îṩḻiḑe"/>
              <p:cNvSpPr/>
              <p:nvPr/>
            </p:nvSpPr>
            <p:spPr bwMode="auto">
              <a:xfrm>
                <a:off x="3931" y="2065"/>
                <a:ext cx="61" cy="61"/>
              </a:xfrm>
              <a:custGeom>
                <a:avLst/>
                <a:gdLst>
                  <a:gd name="T0" fmla="*/ 1 w 46"/>
                  <a:gd name="T1" fmla="*/ 25 h 46"/>
                  <a:gd name="T2" fmla="*/ 25 w 46"/>
                  <a:gd name="T3" fmla="*/ 45 h 46"/>
                  <a:gd name="T4" fmla="*/ 45 w 46"/>
                  <a:gd name="T5" fmla="*/ 22 h 46"/>
                  <a:gd name="T6" fmla="*/ 22 w 46"/>
                  <a:gd name="T7" fmla="*/ 1 h 46"/>
                  <a:gd name="T8" fmla="*/ 1 w 46"/>
                  <a:gd name="T9" fmla="*/ 2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46">
                    <a:moveTo>
                      <a:pt x="1" y="25"/>
                    </a:moveTo>
                    <a:cubicBezTo>
                      <a:pt x="2" y="37"/>
                      <a:pt x="12" y="46"/>
                      <a:pt x="25" y="45"/>
                    </a:cubicBezTo>
                    <a:cubicBezTo>
                      <a:pt x="37" y="45"/>
                      <a:pt x="46" y="34"/>
                      <a:pt x="45" y="22"/>
                    </a:cubicBezTo>
                    <a:cubicBezTo>
                      <a:pt x="44" y="10"/>
                      <a:pt x="34" y="0"/>
                      <a:pt x="22" y="1"/>
                    </a:cubicBezTo>
                    <a:cubicBezTo>
                      <a:pt x="9" y="2"/>
                      <a:pt x="0" y="13"/>
                      <a:pt x="1" y="25"/>
                    </a:cubicBezTo>
                    <a:close/>
                  </a:path>
                </a:pathLst>
              </a:custGeom>
              <a:solidFill>
                <a:srgbClr val="591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6" name="ïṩļïḋê"/>
              <p:cNvSpPr/>
              <p:nvPr/>
            </p:nvSpPr>
            <p:spPr bwMode="auto">
              <a:xfrm>
                <a:off x="3898" y="2010"/>
                <a:ext cx="69" cy="164"/>
              </a:xfrm>
              <a:custGeom>
                <a:avLst/>
                <a:gdLst>
                  <a:gd name="T0" fmla="*/ 52 w 52"/>
                  <a:gd name="T1" fmla="*/ 42 h 124"/>
                  <a:gd name="T2" fmla="*/ 32 w 52"/>
                  <a:gd name="T3" fmla="*/ 119 h 124"/>
                  <a:gd name="T4" fmla="*/ 22 w 52"/>
                  <a:gd name="T5" fmla="*/ 120 h 124"/>
                  <a:gd name="T6" fmla="*/ 0 w 52"/>
                  <a:gd name="T7" fmla="*/ 60 h 124"/>
                  <a:gd name="T8" fmla="*/ 52 w 52"/>
                  <a:gd name="T9" fmla="*/ 4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124">
                    <a:moveTo>
                      <a:pt x="52" y="42"/>
                    </a:moveTo>
                    <a:cubicBezTo>
                      <a:pt x="32" y="119"/>
                      <a:pt x="32" y="119"/>
                      <a:pt x="32" y="119"/>
                    </a:cubicBezTo>
                    <a:cubicBezTo>
                      <a:pt x="31" y="124"/>
                      <a:pt x="24" y="124"/>
                      <a:pt x="22" y="12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21" y="0"/>
                      <a:pt x="52" y="42"/>
                    </a:cubicBezTo>
                    <a:close/>
                  </a:path>
                </a:pathLst>
              </a:custGeom>
              <a:solidFill>
                <a:srgbClr val="591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7" name="iṥlïḋê"/>
              <p:cNvSpPr/>
              <p:nvPr/>
            </p:nvSpPr>
            <p:spPr bwMode="auto">
              <a:xfrm>
                <a:off x="3936" y="2313"/>
                <a:ext cx="98" cy="212"/>
              </a:xfrm>
              <a:custGeom>
                <a:avLst/>
                <a:gdLst>
                  <a:gd name="T0" fmla="*/ 0 w 98"/>
                  <a:gd name="T1" fmla="*/ 30 h 212"/>
                  <a:gd name="T2" fmla="*/ 0 w 98"/>
                  <a:gd name="T3" fmla="*/ 0 h 212"/>
                  <a:gd name="T4" fmla="*/ 49 w 98"/>
                  <a:gd name="T5" fmla="*/ 2 h 212"/>
                  <a:gd name="T6" fmla="*/ 70 w 98"/>
                  <a:gd name="T7" fmla="*/ 80 h 212"/>
                  <a:gd name="T8" fmla="*/ 78 w 98"/>
                  <a:gd name="T9" fmla="*/ 3 h 212"/>
                  <a:gd name="T10" fmla="*/ 98 w 98"/>
                  <a:gd name="T11" fmla="*/ 3 h 212"/>
                  <a:gd name="T12" fmla="*/ 95 w 98"/>
                  <a:gd name="T13" fmla="*/ 212 h 212"/>
                  <a:gd name="T14" fmla="*/ 0 w 98"/>
                  <a:gd name="T15" fmla="*/ 30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8" h="212">
                    <a:moveTo>
                      <a:pt x="0" y="30"/>
                    </a:moveTo>
                    <a:lnTo>
                      <a:pt x="0" y="0"/>
                    </a:lnTo>
                    <a:lnTo>
                      <a:pt x="49" y="2"/>
                    </a:lnTo>
                    <a:lnTo>
                      <a:pt x="70" y="80"/>
                    </a:lnTo>
                    <a:lnTo>
                      <a:pt x="78" y="3"/>
                    </a:lnTo>
                    <a:lnTo>
                      <a:pt x="98" y="3"/>
                    </a:lnTo>
                    <a:lnTo>
                      <a:pt x="95" y="212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8" name="ïSľîḓè"/>
              <p:cNvSpPr/>
              <p:nvPr/>
            </p:nvSpPr>
            <p:spPr bwMode="auto">
              <a:xfrm>
                <a:off x="3838" y="2433"/>
                <a:ext cx="61" cy="488"/>
              </a:xfrm>
              <a:custGeom>
                <a:avLst/>
                <a:gdLst>
                  <a:gd name="T0" fmla="*/ 9 w 46"/>
                  <a:gd name="T1" fmla="*/ 342 h 369"/>
                  <a:gd name="T2" fmla="*/ 9 w 46"/>
                  <a:gd name="T3" fmla="*/ 369 h 369"/>
                  <a:gd name="T4" fmla="*/ 45 w 46"/>
                  <a:gd name="T5" fmla="*/ 366 h 369"/>
                  <a:gd name="T6" fmla="*/ 46 w 46"/>
                  <a:gd name="T7" fmla="*/ 363 h 369"/>
                  <a:gd name="T8" fmla="*/ 11 w 46"/>
                  <a:gd name="T9" fmla="*/ 366 h 369"/>
                  <a:gd name="T10" fmla="*/ 9 w 46"/>
                  <a:gd name="T11" fmla="*/ 349 h 369"/>
                  <a:gd name="T12" fmla="*/ 9 w 46"/>
                  <a:gd name="T13" fmla="*/ 342 h 369"/>
                  <a:gd name="T14" fmla="*/ 17 w 46"/>
                  <a:gd name="T15" fmla="*/ 108 h 369"/>
                  <a:gd name="T16" fmla="*/ 9 w 46"/>
                  <a:gd name="T17" fmla="*/ 339 h 369"/>
                  <a:gd name="T18" fmla="*/ 10 w 46"/>
                  <a:gd name="T19" fmla="*/ 333 h 369"/>
                  <a:gd name="T20" fmla="*/ 17 w 46"/>
                  <a:gd name="T21" fmla="*/ 108 h 369"/>
                  <a:gd name="T22" fmla="*/ 0 w 46"/>
                  <a:gd name="T23" fmla="*/ 0 h 369"/>
                  <a:gd name="T24" fmla="*/ 0 w 46"/>
                  <a:gd name="T25" fmla="*/ 0 h 369"/>
                  <a:gd name="T26" fmla="*/ 4 w 46"/>
                  <a:gd name="T27" fmla="*/ 18 h 369"/>
                  <a:gd name="T28" fmla="*/ 5 w 46"/>
                  <a:gd name="T29" fmla="*/ 0 h 369"/>
                  <a:gd name="T30" fmla="*/ 0 w 46"/>
                  <a:gd name="T31" fmla="*/ 0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6" h="369">
                    <a:moveTo>
                      <a:pt x="9" y="342"/>
                    </a:moveTo>
                    <a:cubicBezTo>
                      <a:pt x="8" y="354"/>
                      <a:pt x="9" y="364"/>
                      <a:pt x="9" y="369"/>
                    </a:cubicBezTo>
                    <a:cubicBezTo>
                      <a:pt x="45" y="366"/>
                      <a:pt x="45" y="366"/>
                      <a:pt x="45" y="366"/>
                    </a:cubicBezTo>
                    <a:cubicBezTo>
                      <a:pt x="45" y="366"/>
                      <a:pt x="45" y="365"/>
                      <a:pt x="46" y="363"/>
                    </a:cubicBezTo>
                    <a:cubicBezTo>
                      <a:pt x="11" y="366"/>
                      <a:pt x="11" y="366"/>
                      <a:pt x="11" y="366"/>
                    </a:cubicBezTo>
                    <a:cubicBezTo>
                      <a:pt x="9" y="349"/>
                      <a:pt x="9" y="349"/>
                      <a:pt x="9" y="349"/>
                    </a:cubicBezTo>
                    <a:cubicBezTo>
                      <a:pt x="9" y="342"/>
                      <a:pt x="9" y="342"/>
                      <a:pt x="9" y="342"/>
                    </a:cubicBezTo>
                    <a:moveTo>
                      <a:pt x="17" y="108"/>
                    </a:moveTo>
                    <a:cubicBezTo>
                      <a:pt x="23" y="166"/>
                      <a:pt x="12" y="280"/>
                      <a:pt x="9" y="339"/>
                    </a:cubicBezTo>
                    <a:cubicBezTo>
                      <a:pt x="9" y="338"/>
                      <a:pt x="9" y="336"/>
                      <a:pt x="10" y="333"/>
                    </a:cubicBezTo>
                    <a:cubicBezTo>
                      <a:pt x="13" y="303"/>
                      <a:pt x="25" y="180"/>
                      <a:pt x="17" y="108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6"/>
                      <a:pt x="3" y="12"/>
                      <a:pt x="4" y="18"/>
                    </a:cubicBezTo>
                    <a:cubicBezTo>
                      <a:pt x="4" y="12"/>
                      <a:pt x="4" y="6"/>
                      <a:pt x="5" y="0"/>
                    </a:cubicBezTo>
                    <a:cubicBezTo>
                      <a:pt x="3" y="0"/>
                      <a:pt x="1" y="0"/>
                      <a:pt x="0" y="0"/>
                    </a:cubicBezTo>
                  </a:path>
                </a:pathLst>
              </a:custGeom>
              <a:solidFill>
                <a:srgbClr val="C2A8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9" name="ísḻïḍé"/>
              <p:cNvSpPr/>
              <p:nvPr/>
            </p:nvSpPr>
            <p:spPr bwMode="auto">
              <a:xfrm>
                <a:off x="3844" y="2433"/>
                <a:ext cx="70" cy="484"/>
              </a:xfrm>
              <a:custGeom>
                <a:avLst/>
                <a:gdLst>
                  <a:gd name="T0" fmla="*/ 1 w 53"/>
                  <a:gd name="T1" fmla="*/ 0 h 366"/>
                  <a:gd name="T2" fmla="*/ 0 w 53"/>
                  <a:gd name="T3" fmla="*/ 18 h 366"/>
                  <a:gd name="T4" fmla="*/ 13 w 53"/>
                  <a:gd name="T5" fmla="*/ 108 h 366"/>
                  <a:gd name="T6" fmla="*/ 13 w 53"/>
                  <a:gd name="T7" fmla="*/ 108 h 366"/>
                  <a:gd name="T8" fmla="*/ 6 w 53"/>
                  <a:gd name="T9" fmla="*/ 333 h 366"/>
                  <a:gd name="T10" fmla="*/ 5 w 53"/>
                  <a:gd name="T11" fmla="*/ 339 h 366"/>
                  <a:gd name="T12" fmla="*/ 5 w 53"/>
                  <a:gd name="T13" fmla="*/ 342 h 366"/>
                  <a:gd name="T14" fmla="*/ 5 w 53"/>
                  <a:gd name="T15" fmla="*/ 349 h 366"/>
                  <a:gd name="T16" fmla="*/ 7 w 53"/>
                  <a:gd name="T17" fmla="*/ 366 h 366"/>
                  <a:gd name="T18" fmla="*/ 42 w 53"/>
                  <a:gd name="T19" fmla="*/ 363 h 366"/>
                  <a:gd name="T20" fmla="*/ 51 w 53"/>
                  <a:gd name="T21" fmla="*/ 179 h 366"/>
                  <a:gd name="T22" fmla="*/ 24 w 53"/>
                  <a:gd name="T23" fmla="*/ 21 h 366"/>
                  <a:gd name="T24" fmla="*/ 22 w 53"/>
                  <a:gd name="T25" fmla="*/ 8 h 366"/>
                  <a:gd name="T26" fmla="*/ 20 w 53"/>
                  <a:gd name="T27" fmla="*/ 4 h 366"/>
                  <a:gd name="T28" fmla="*/ 1 w 53"/>
                  <a:gd name="T29" fmla="*/ 0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3" h="366">
                    <a:moveTo>
                      <a:pt x="1" y="0"/>
                    </a:moveTo>
                    <a:cubicBezTo>
                      <a:pt x="0" y="6"/>
                      <a:pt x="0" y="12"/>
                      <a:pt x="0" y="18"/>
                    </a:cubicBezTo>
                    <a:cubicBezTo>
                      <a:pt x="5" y="46"/>
                      <a:pt x="11" y="80"/>
                      <a:pt x="13" y="108"/>
                    </a:cubicBezTo>
                    <a:cubicBezTo>
                      <a:pt x="13" y="108"/>
                      <a:pt x="13" y="108"/>
                      <a:pt x="13" y="108"/>
                    </a:cubicBezTo>
                    <a:cubicBezTo>
                      <a:pt x="21" y="180"/>
                      <a:pt x="9" y="303"/>
                      <a:pt x="6" y="333"/>
                    </a:cubicBezTo>
                    <a:cubicBezTo>
                      <a:pt x="5" y="336"/>
                      <a:pt x="5" y="338"/>
                      <a:pt x="5" y="339"/>
                    </a:cubicBezTo>
                    <a:cubicBezTo>
                      <a:pt x="5" y="340"/>
                      <a:pt x="5" y="341"/>
                      <a:pt x="5" y="342"/>
                    </a:cubicBezTo>
                    <a:cubicBezTo>
                      <a:pt x="5" y="349"/>
                      <a:pt x="5" y="349"/>
                      <a:pt x="5" y="349"/>
                    </a:cubicBezTo>
                    <a:cubicBezTo>
                      <a:pt x="7" y="366"/>
                      <a:pt x="7" y="366"/>
                      <a:pt x="7" y="366"/>
                    </a:cubicBezTo>
                    <a:cubicBezTo>
                      <a:pt x="42" y="363"/>
                      <a:pt x="42" y="363"/>
                      <a:pt x="42" y="363"/>
                    </a:cubicBezTo>
                    <a:cubicBezTo>
                      <a:pt x="43" y="342"/>
                      <a:pt x="49" y="212"/>
                      <a:pt x="51" y="179"/>
                    </a:cubicBezTo>
                    <a:cubicBezTo>
                      <a:pt x="53" y="150"/>
                      <a:pt x="33" y="59"/>
                      <a:pt x="24" y="21"/>
                    </a:cubicBezTo>
                    <a:cubicBezTo>
                      <a:pt x="23" y="16"/>
                      <a:pt x="22" y="11"/>
                      <a:pt x="22" y="8"/>
                    </a:cubicBezTo>
                    <a:cubicBezTo>
                      <a:pt x="21" y="5"/>
                      <a:pt x="20" y="4"/>
                      <a:pt x="20" y="4"/>
                    </a:cubicBezTo>
                    <a:cubicBezTo>
                      <a:pt x="20" y="4"/>
                      <a:pt x="8" y="1"/>
                      <a:pt x="1" y="0"/>
                    </a:cubicBezTo>
                  </a:path>
                </a:pathLst>
              </a:custGeom>
              <a:solidFill>
                <a:srgbClr val="AA2A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0" name="íṡḻíḋê"/>
              <p:cNvSpPr/>
              <p:nvPr/>
            </p:nvSpPr>
            <p:spPr bwMode="auto">
              <a:xfrm>
                <a:off x="3466" y="3155"/>
                <a:ext cx="104" cy="37"/>
              </a:xfrm>
              <a:custGeom>
                <a:avLst/>
                <a:gdLst>
                  <a:gd name="T0" fmla="*/ 1 w 79"/>
                  <a:gd name="T1" fmla="*/ 5 h 28"/>
                  <a:gd name="T2" fmla="*/ 0 w 79"/>
                  <a:gd name="T3" fmla="*/ 10 h 28"/>
                  <a:gd name="T4" fmla="*/ 5 w 79"/>
                  <a:gd name="T5" fmla="*/ 16 h 28"/>
                  <a:gd name="T6" fmla="*/ 79 w 79"/>
                  <a:gd name="T7" fmla="*/ 28 h 28"/>
                  <a:gd name="T8" fmla="*/ 78 w 79"/>
                  <a:gd name="T9" fmla="*/ 5 h 28"/>
                  <a:gd name="T10" fmla="*/ 7 w 79"/>
                  <a:gd name="T11" fmla="*/ 0 h 28"/>
                  <a:gd name="T12" fmla="*/ 1 w 79"/>
                  <a:gd name="T13" fmla="*/ 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28">
                    <a:moveTo>
                      <a:pt x="1" y="5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13"/>
                      <a:pt x="2" y="16"/>
                      <a:pt x="5" y="16"/>
                    </a:cubicBezTo>
                    <a:cubicBezTo>
                      <a:pt x="79" y="28"/>
                      <a:pt x="79" y="28"/>
                      <a:pt x="79" y="28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4" y="0"/>
                      <a:pt x="1" y="2"/>
                      <a:pt x="1" y="5"/>
                    </a:cubicBezTo>
                    <a:close/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1" name="îśḷiďé"/>
              <p:cNvSpPr/>
              <p:nvPr/>
            </p:nvSpPr>
            <p:spPr bwMode="auto">
              <a:xfrm>
                <a:off x="3441" y="3160"/>
                <a:ext cx="153" cy="157"/>
              </a:xfrm>
              <a:custGeom>
                <a:avLst/>
                <a:gdLst>
                  <a:gd name="T0" fmla="*/ 96 w 116"/>
                  <a:gd name="T1" fmla="*/ 69 h 119"/>
                  <a:gd name="T2" fmla="*/ 44 w 116"/>
                  <a:gd name="T3" fmla="*/ 88 h 119"/>
                  <a:gd name="T4" fmla="*/ 28 w 116"/>
                  <a:gd name="T5" fmla="*/ 107 h 119"/>
                  <a:gd name="T6" fmla="*/ 13 w 116"/>
                  <a:gd name="T7" fmla="*/ 118 h 119"/>
                  <a:gd name="T8" fmla="*/ 13 w 116"/>
                  <a:gd name="T9" fmla="*/ 118 h 119"/>
                  <a:gd name="T10" fmla="*/ 1 w 116"/>
                  <a:gd name="T11" fmla="*/ 102 h 119"/>
                  <a:gd name="T12" fmla="*/ 5 w 116"/>
                  <a:gd name="T13" fmla="*/ 81 h 119"/>
                  <a:gd name="T14" fmla="*/ 22 w 116"/>
                  <a:gd name="T15" fmla="*/ 52 h 119"/>
                  <a:gd name="T16" fmla="*/ 86 w 116"/>
                  <a:gd name="T17" fmla="*/ 3 h 119"/>
                  <a:gd name="T18" fmla="*/ 99 w 116"/>
                  <a:gd name="T19" fmla="*/ 1 h 119"/>
                  <a:gd name="T20" fmla="*/ 112 w 116"/>
                  <a:gd name="T21" fmla="*/ 25 h 119"/>
                  <a:gd name="T22" fmla="*/ 96 w 116"/>
                  <a:gd name="T23" fmla="*/ 6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6" h="119">
                    <a:moveTo>
                      <a:pt x="96" y="69"/>
                    </a:moveTo>
                    <a:cubicBezTo>
                      <a:pt x="44" y="88"/>
                      <a:pt x="44" y="88"/>
                      <a:pt x="44" y="88"/>
                    </a:cubicBezTo>
                    <a:cubicBezTo>
                      <a:pt x="36" y="92"/>
                      <a:pt x="30" y="99"/>
                      <a:pt x="28" y="107"/>
                    </a:cubicBezTo>
                    <a:cubicBezTo>
                      <a:pt x="27" y="114"/>
                      <a:pt x="20" y="119"/>
                      <a:pt x="13" y="118"/>
                    </a:cubicBezTo>
                    <a:cubicBezTo>
                      <a:pt x="13" y="118"/>
                      <a:pt x="13" y="118"/>
                      <a:pt x="13" y="118"/>
                    </a:cubicBezTo>
                    <a:cubicBezTo>
                      <a:pt x="5" y="117"/>
                      <a:pt x="0" y="110"/>
                      <a:pt x="1" y="102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6" y="69"/>
                      <a:pt x="13" y="59"/>
                      <a:pt x="22" y="52"/>
                    </a:cubicBezTo>
                    <a:cubicBezTo>
                      <a:pt x="86" y="3"/>
                      <a:pt x="86" y="3"/>
                      <a:pt x="86" y="3"/>
                    </a:cubicBezTo>
                    <a:cubicBezTo>
                      <a:pt x="90" y="0"/>
                      <a:pt x="95" y="0"/>
                      <a:pt x="99" y="1"/>
                    </a:cubicBezTo>
                    <a:cubicBezTo>
                      <a:pt x="110" y="4"/>
                      <a:pt x="116" y="14"/>
                      <a:pt x="112" y="25"/>
                    </a:cubicBezTo>
                    <a:lnTo>
                      <a:pt x="96" y="69"/>
                    </a:lnTo>
                    <a:close/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2" name="ïšļïďè"/>
              <p:cNvSpPr/>
              <p:nvPr/>
            </p:nvSpPr>
            <p:spPr bwMode="auto">
              <a:xfrm>
                <a:off x="3447" y="3163"/>
                <a:ext cx="154" cy="157"/>
              </a:xfrm>
              <a:custGeom>
                <a:avLst/>
                <a:gdLst>
                  <a:gd name="T0" fmla="*/ 97 w 116"/>
                  <a:gd name="T1" fmla="*/ 69 h 119"/>
                  <a:gd name="T2" fmla="*/ 45 w 116"/>
                  <a:gd name="T3" fmla="*/ 89 h 119"/>
                  <a:gd name="T4" fmla="*/ 29 w 116"/>
                  <a:gd name="T5" fmla="*/ 108 h 119"/>
                  <a:gd name="T6" fmla="*/ 14 w 116"/>
                  <a:gd name="T7" fmla="*/ 118 h 119"/>
                  <a:gd name="T8" fmla="*/ 14 w 116"/>
                  <a:gd name="T9" fmla="*/ 118 h 119"/>
                  <a:gd name="T10" fmla="*/ 2 w 116"/>
                  <a:gd name="T11" fmla="*/ 103 h 119"/>
                  <a:gd name="T12" fmla="*/ 4 w 116"/>
                  <a:gd name="T13" fmla="*/ 87 h 119"/>
                  <a:gd name="T14" fmla="*/ 27 w 116"/>
                  <a:gd name="T15" fmla="*/ 49 h 119"/>
                  <a:gd name="T16" fmla="*/ 87 w 116"/>
                  <a:gd name="T17" fmla="*/ 3 h 119"/>
                  <a:gd name="T18" fmla="*/ 100 w 116"/>
                  <a:gd name="T19" fmla="*/ 1 h 119"/>
                  <a:gd name="T20" fmla="*/ 113 w 116"/>
                  <a:gd name="T21" fmla="*/ 25 h 119"/>
                  <a:gd name="T22" fmla="*/ 97 w 116"/>
                  <a:gd name="T23" fmla="*/ 6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6" h="119">
                    <a:moveTo>
                      <a:pt x="97" y="69"/>
                    </a:moveTo>
                    <a:cubicBezTo>
                      <a:pt x="45" y="89"/>
                      <a:pt x="45" y="89"/>
                      <a:pt x="45" y="89"/>
                    </a:cubicBezTo>
                    <a:cubicBezTo>
                      <a:pt x="37" y="92"/>
                      <a:pt x="31" y="99"/>
                      <a:pt x="29" y="108"/>
                    </a:cubicBezTo>
                    <a:cubicBezTo>
                      <a:pt x="27" y="114"/>
                      <a:pt x="21" y="119"/>
                      <a:pt x="14" y="118"/>
                    </a:cubicBezTo>
                    <a:cubicBezTo>
                      <a:pt x="14" y="118"/>
                      <a:pt x="14" y="118"/>
                      <a:pt x="14" y="118"/>
                    </a:cubicBezTo>
                    <a:cubicBezTo>
                      <a:pt x="6" y="118"/>
                      <a:pt x="0" y="110"/>
                      <a:pt x="2" y="103"/>
                    </a:cubicBezTo>
                    <a:cubicBezTo>
                      <a:pt x="4" y="87"/>
                      <a:pt x="4" y="87"/>
                      <a:pt x="4" y="87"/>
                    </a:cubicBezTo>
                    <a:cubicBezTo>
                      <a:pt x="7" y="72"/>
                      <a:pt x="15" y="58"/>
                      <a:pt x="27" y="49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91" y="1"/>
                      <a:pt x="96" y="0"/>
                      <a:pt x="100" y="1"/>
                    </a:cubicBezTo>
                    <a:cubicBezTo>
                      <a:pt x="111" y="4"/>
                      <a:pt x="116" y="15"/>
                      <a:pt x="113" y="25"/>
                    </a:cubicBezTo>
                    <a:lnTo>
                      <a:pt x="97" y="69"/>
                    </a:lnTo>
                    <a:close/>
                  </a:path>
                </a:pathLst>
              </a:custGeom>
              <a:solidFill>
                <a:srgbClr val="B952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3" name="ïsḷiďê"/>
              <p:cNvSpPr/>
              <p:nvPr/>
            </p:nvSpPr>
            <p:spPr bwMode="auto">
              <a:xfrm>
                <a:off x="3515" y="3254"/>
                <a:ext cx="12" cy="22"/>
              </a:xfrm>
              <a:custGeom>
                <a:avLst/>
                <a:gdLst>
                  <a:gd name="T0" fmla="*/ 8 w 9"/>
                  <a:gd name="T1" fmla="*/ 15 h 17"/>
                  <a:gd name="T2" fmla="*/ 3 w 9"/>
                  <a:gd name="T3" fmla="*/ 1 h 17"/>
                  <a:gd name="T4" fmla="*/ 1 w 9"/>
                  <a:gd name="T5" fmla="*/ 1 h 17"/>
                  <a:gd name="T6" fmla="*/ 0 w 9"/>
                  <a:gd name="T7" fmla="*/ 3 h 17"/>
                  <a:gd name="T8" fmla="*/ 5 w 9"/>
                  <a:gd name="T9" fmla="*/ 16 h 17"/>
                  <a:gd name="T10" fmla="*/ 8 w 9"/>
                  <a:gd name="T11" fmla="*/ 17 h 17"/>
                  <a:gd name="T12" fmla="*/ 8 w 9"/>
                  <a:gd name="T13" fmla="*/ 1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7">
                    <a:moveTo>
                      <a:pt x="8" y="15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6" y="17"/>
                      <a:pt x="7" y="17"/>
                      <a:pt x="8" y="17"/>
                    </a:cubicBezTo>
                    <a:cubicBezTo>
                      <a:pt x="8" y="17"/>
                      <a:pt x="9" y="16"/>
                      <a:pt x="8" y="15"/>
                    </a:cubicBezTo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4" name="ï$ḷîḑé"/>
              <p:cNvSpPr/>
              <p:nvPr/>
            </p:nvSpPr>
            <p:spPr bwMode="auto">
              <a:xfrm>
                <a:off x="3528" y="3250"/>
                <a:ext cx="12" cy="22"/>
              </a:xfrm>
              <a:custGeom>
                <a:avLst/>
                <a:gdLst>
                  <a:gd name="T0" fmla="*/ 9 w 9"/>
                  <a:gd name="T1" fmla="*/ 14 h 17"/>
                  <a:gd name="T2" fmla="*/ 3 w 9"/>
                  <a:gd name="T3" fmla="*/ 1 h 17"/>
                  <a:gd name="T4" fmla="*/ 1 w 9"/>
                  <a:gd name="T5" fmla="*/ 0 h 17"/>
                  <a:gd name="T6" fmla="*/ 0 w 9"/>
                  <a:gd name="T7" fmla="*/ 2 h 17"/>
                  <a:gd name="T8" fmla="*/ 6 w 9"/>
                  <a:gd name="T9" fmla="*/ 16 h 17"/>
                  <a:gd name="T10" fmla="*/ 8 w 9"/>
                  <a:gd name="T11" fmla="*/ 17 h 17"/>
                  <a:gd name="T12" fmla="*/ 9 w 9"/>
                  <a:gd name="T13" fmla="*/ 1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7">
                    <a:moveTo>
                      <a:pt x="9" y="14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6"/>
                      <a:pt x="7" y="17"/>
                      <a:pt x="8" y="17"/>
                    </a:cubicBezTo>
                    <a:cubicBezTo>
                      <a:pt x="9" y="16"/>
                      <a:pt x="9" y="15"/>
                      <a:pt x="9" y="14"/>
                    </a:cubicBezTo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5" name="iş1ïḑê"/>
              <p:cNvSpPr/>
              <p:nvPr/>
            </p:nvSpPr>
            <p:spPr bwMode="auto">
              <a:xfrm>
                <a:off x="3541" y="3245"/>
                <a:ext cx="12" cy="22"/>
              </a:xfrm>
              <a:custGeom>
                <a:avLst/>
                <a:gdLst>
                  <a:gd name="T0" fmla="*/ 9 w 9"/>
                  <a:gd name="T1" fmla="*/ 15 h 17"/>
                  <a:gd name="T2" fmla="*/ 3 w 9"/>
                  <a:gd name="T3" fmla="*/ 2 h 17"/>
                  <a:gd name="T4" fmla="*/ 1 w 9"/>
                  <a:gd name="T5" fmla="*/ 1 h 17"/>
                  <a:gd name="T6" fmla="*/ 0 w 9"/>
                  <a:gd name="T7" fmla="*/ 3 h 17"/>
                  <a:gd name="T8" fmla="*/ 6 w 9"/>
                  <a:gd name="T9" fmla="*/ 16 h 17"/>
                  <a:gd name="T10" fmla="*/ 8 w 9"/>
                  <a:gd name="T11" fmla="*/ 17 h 17"/>
                  <a:gd name="T12" fmla="*/ 9 w 9"/>
                  <a:gd name="T13" fmla="*/ 1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7">
                    <a:moveTo>
                      <a:pt x="9" y="15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7"/>
                      <a:pt x="7" y="17"/>
                      <a:pt x="8" y="17"/>
                    </a:cubicBezTo>
                    <a:cubicBezTo>
                      <a:pt x="9" y="17"/>
                      <a:pt x="9" y="16"/>
                      <a:pt x="9" y="15"/>
                    </a:cubicBezTo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6" name="ïṧlíḍê"/>
              <p:cNvSpPr/>
              <p:nvPr/>
            </p:nvSpPr>
            <p:spPr bwMode="auto">
              <a:xfrm>
                <a:off x="3568" y="2955"/>
                <a:ext cx="426" cy="387"/>
              </a:xfrm>
              <a:custGeom>
                <a:avLst/>
                <a:gdLst>
                  <a:gd name="T0" fmla="*/ 134 w 323"/>
                  <a:gd name="T1" fmla="*/ 273 h 293"/>
                  <a:gd name="T2" fmla="*/ 0 w 323"/>
                  <a:gd name="T3" fmla="*/ 232 h 293"/>
                  <a:gd name="T4" fmla="*/ 20 w 323"/>
                  <a:gd name="T5" fmla="*/ 166 h 293"/>
                  <a:gd name="T6" fmla="*/ 124 w 323"/>
                  <a:gd name="T7" fmla="*/ 197 h 293"/>
                  <a:gd name="T8" fmla="*/ 232 w 323"/>
                  <a:gd name="T9" fmla="*/ 202 h 293"/>
                  <a:gd name="T10" fmla="*/ 215 w 323"/>
                  <a:gd name="T11" fmla="*/ 24 h 293"/>
                  <a:gd name="T12" fmla="*/ 316 w 323"/>
                  <a:gd name="T13" fmla="*/ 0 h 293"/>
                  <a:gd name="T14" fmla="*/ 304 w 323"/>
                  <a:gd name="T15" fmla="*/ 259 h 293"/>
                  <a:gd name="T16" fmla="*/ 276 w 323"/>
                  <a:gd name="T17" fmla="*/ 281 h 293"/>
                  <a:gd name="T18" fmla="*/ 134 w 323"/>
                  <a:gd name="T19" fmla="*/ 273 h 293"/>
                  <a:gd name="T20" fmla="*/ 228 w 323"/>
                  <a:gd name="T21" fmla="*/ 226 h 293"/>
                  <a:gd name="T22" fmla="*/ 228 w 323"/>
                  <a:gd name="T23" fmla="*/ 226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23" h="293">
                    <a:moveTo>
                      <a:pt x="134" y="273"/>
                    </a:moveTo>
                    <a:cubicBezTo>
                      <a:pt x="77" y="258"/>
                      <a:pt x="21" y="241"/>
                      <a:pt x="0" y="232"/>
                    </a:cubicBezTo>
                    <a:cubicBezTo>
                      <a:pt x="20" y="166"/>
                      <a:pt x="20" y="166"/>
                      <a:pt x="20" y="166"/>
                    </a:cubicBezTo>
                    <a:cubicBezTo>
                      <a:pt x="28" y="169"/>
                      <a:pt x="69" y="184"/>
                      <a:pt x="124" y="197"/>
                    </a:cubicBezTo>
                    <a:cubicBezTo>
                      <a:pt x="175" y="209"/>
                      <a:pt x="220" y="212"/>
                      <a:pt x="232" y="202"/>
                    </a:cubicBezTo>
                    <a:cubicBezTo>
                      <a:pt x="233" y="171"/>
                      <a:pt x="214" y="34"/>
                      <a:pt x="215" y="24"/>
                    </a:cubicBezTo>
                    <a:cubicBezTo>
                      <a:pt x="218" y="3"/>
                      <a:pt x="316" y="0"/>
                      <a:pt x="316" y="0"/>
                    </a:cubicBezTo>
                    <a:cubicBezTo>
                      <a:pt x="317" y="2"/>
                      <a:pt x="323" y="232"/>
                      <a:pt x="304" y="259"/>
                    </a:cubicBezTo>
                    <a:cubicBezTo>
                      <a:pt x="297" y="269"/>
                      <a:pt x="288" y="276"/>
                      <a:pt x="276" y="281"/>
                    </a:cubicBezTo>
                    <a:cubicBezTo>
                      <a:pt x="247" y="293"/>
                      <a:pt x="207" y="291"/>
                      <a:pt x="134" y="273"/>
                    </a:cubicBezTo>
                    <a:close/>
                    <a:moveTo>
                      <a:pt x="228" y="226"/>
                    </a:moveTo>
                    <a:cubicBezTo>
                      <a:pt x="228" y="226"/>
                      <a:pt x="228" y="226"/>
                      <a:pt x="228" y="226"/>
                    </a:cubicBezTo>
                  </a:path>
                </a:pathLst>
              </a:custGeom>
              <a:solidFill>
                <a:srgbClr val="111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7" name="íŝ1îḑê"/>
              <p:cNvSpPr/>
              <p:nvPr/>
            </p:nvSpPr>
            <p:spPr bwMode="auto">
              <a:xfrm>
                <a:off x="3561" y="3171"/>
                <a:ext cx="57" cy="101"/>
              </a:xfrm>
              <a:custGeom>
                <a:avLst/>
                <a:gdLst>
                  <a:gd name="T0" fmla="*/ 57 w 57"/>
                  <a:gd name="T1" fmla="*/ 9 h 101"/>
                  <a:gd name="T2" fmla="*/ 24 w 57"/>
                  <a:gd name="T3" fmla="*/ 101 h 101"/>
                  <a:gd name="T4" fmla="*/ 0 w 57"/>
                  <a:gd name="T5" fmla="*/ 92 h 101"/>
                  <a:gd name="T6" fmla="*/ 33 w 57"/>
                  <a:gd name="T7" fmla="*/ 0 h 101"/>
                  <a:gd name="T8" fmla="*/ 57 w 57"/>
                  <a:gd name="T9" fmla="*/ 9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101">
                    <a:moveTo>
                      <a:pt x="57" y="9"/>
                    </a:moveTo>
                    <a:lnTo>
                      <a:pt x="24" y="101"/>
                    </a:lnTo>
                    <a:lnTo>
                      <a:pt x="0" y="92"/>
                    </a:lnTo>
                    <a:lnTo>
                      <a:pt x="33" y="0"/>
                    </a:lnTo>
                    <a:lnTo>
                      <a:pt x="57" y="9"/>
                    </a:lnTo>
                    <a:close/>
                  </a:path>
                </a:pathLst>
              </a:custGeom>
              <a:solidFill>
                <a:srgbClr val="999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8" name="ïṩlîďe"/>
              <p:cNvSpPr/>
              <p:nvPr/>
            </p:nvSpPr>
            <p:spPr bwMode="auto">
              <a:xfrm>
                <a:off x="4130" y="3602"/>
                <a:ext cx="31" cy="108"/>
              </a:xfrm>
              <a:custGeom>
                <a:avLst/>
                <a:gdLst>
                  <a:gd name="T0" fmla="*/ 10 w 23"/>
                  <a:gd name="T1" fmla="*/ 82 h 82"/>
                  <a:gd name="T2" fmla="*/ 15 w 23"/>
                  <a:gd name="T3" fmla="*/ 82 h 82"/>
                  <a:gd name="T4" fmla="*/ 21 w 23"/>
                  <a:gd name="T5" fmla="*/ 77 h 82"/>
                  <a:gd name="T6" fmla="*/ 23 w 23"/>
                  <a:gd name="T7" fmla="*/ 0 h 82"/>
                  <a:gd name="T8" fmla="*/ 0 w 23"/>
                  <a:gd name="T9" fmla="*/ 4 h 82"/>
                  <a:gd name="T10" fmla="*/ 5 w 23"/>
                  <a:gd name="T11" fmla="*/ 77 h 82"/>
                  <a:gd name="T12" fmla="*/ 10 w 23"/>
                  <a:gd name="T13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82">
                    <a:moveTo>
                      <a:pt x="10" y="82"/>
                    </a:moveTo>
                    <a:cubicBezTo>
                      <a:pt x="15" y="82"/>
                      <a:pt x="15" y="82"/>
                      <a:pt x="15" y="82"/>
                    </a:cubicBezTo>
                    <a:cubicBezTo>
                      <a:pt x="18" y="82"/>
                      <a:pt x="21" y="80"/>
                      <a:pt x="21" y="77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5" y="80"/>
                      <a:pt x="7" y="82"/>
                      <a:pt x="10" y="82"/>
                    </a:cubicBezTo>
                    <a:close/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9" name="ï$ļiḋe"/>
              <p:cNvSpPr/>
              <p:nvPr/>
            </p:nvSpPr>
            <p:spPr bwMode="auto">
              <a:xfrm>
                <a:off x="4129" y="3580"/>
                <a:ext cx="172" cy="138"/>
              </a:xfrm>
              <a:custGeom>
                <a:avLst/>
                <a:gdLst>
                  <a:gd name="T0" fmla="*/ 70 w 130"/>
                  <a:gd name="T1" fmla="*/ 12 h 104"/>
                  <a:gd name="T2" fmla="*/ 96 w 130"/>
                  <a:gd name="T3" fmla="*/ 62 h 104"/>
                  <a:gd name="T4" fmla="*/ 117 w 130"/>
                  <a:gd name="T5" fmla="*/ 76 h 104"/>
                  <a:gd name="T6" fmla="*/ 130 w 130"/>
                  <a:gd name="T7" fmla="*/ 89 h 104"/>
                  <a:gd name="T8" fmla="*/ 130 w 130"/>
                  <a:gd name="T9" fmla="*/ 89 h 104"/>
                  <a:gd name="T10" fmla="*/ 116 w 130"/>
                  <a:gd name="T11" fmla="*/ 104 h 104"/>
                  <a:gd name="T12" fmla="*/ 94 w 130"/>
                  <a:gd name="T13" fmla="*/ 103 h 104"/>
                  <a:gd name="T14" fmla="*/ 63 w 130"/>
                  <a:gd name="T15" fmla="*/ 90 h 104"/>
                  <a:gd name="T16" fmla="*/ 4 w 130"/>
                  <a:gd name="T17" fmla="*/ 31 h 104"/>
                  <a:gd name="T18" fmla="*/ 1 w 130"/>
                  <a:gd name="T19" fmla="*/ 18 h 104"/>
                  <a:gd name="T20" fmla="*/ 23 w 130"/>
                  <a:gd name="T21" fmla="*/ 2 h 104"/>
                  <a:gd name="T22" fmla="*/ 70 w 130"/>
                  <a:gd name="T23" fmla="*/ 1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0" h="104">
                    <a:moveTo>
                      <a:pt x="70" y="12"/>
                    </a:moveTo>
                    <a:cubicBezTo>
                      <a:pt x="96" y="62"/>
                      <a:pt x="96" y="62"/>
                      <a:pt x="96" y="62"/>
                    </a:cubicBezTo>
                    <a:cubicBezTo>
                      <a:pt x="100" y="70"/>
                      <a:pt x="108" y="75"/>
                      <a:pt x="117" y="76"/>
                    </a:cubicBezTo>
                    <a:cubicBezTo>
                      <a:pt x="124" y="76"/>
                      <a:pt x="130" y="82"/>
                      <a:pt x="130" y="89"/>
                    </a:cubicBezTo>
                    <a:cubicBezTo>
                      <a:pt x="130" y="89"/>
                      <a:pt x="130" y="89"/>
                      <a:pt x="130" y="89"/>
                    </a:cubicBezTo>
                    <a:cubicBezTo>
                      <a:pt x="130" y="97"/>
                      <a:pt x="124" y="104"/>
                      <a:pt x="116" y="104"/>
                    </a:cubicBezTo>
                    <a:cubicBezTo>
                      <a:pt x="94" y="103"/>
                      <a:pt x="94" y="103"/>
                      <a:pt x="94" y="103"/>
                    </a:cubicBezTo>
                    <a:cubicBezTo>
                      <a:pt x="82" y="102"/>
                      <a:pt x="71" y="98"/>
                      <a:pt x="63" y="90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1" y="27"/>
                      <a:pt x="0" y="23"/>
                      <a:pt x="1" y="18"/>
                    </a:cubicBezTo>
                    <a:cubicBezTo>
                      <a:pt x="2" y="7"/>
                      <a:pt x="12" y="0"/>
                      <a:pt x="23" y="2"/>
                    </a:cubicBezTo>
                    <a:lnTo>
                      <a:pt x="70" y="12"/>
                    </a:lnTo>
                    <a:close/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0" name="işļidê"/>
              <p:cNvSpPr/>
              <p:nvPr/>
            </p:nvSpPr>
            <p:spPr bwMode="auto">
              <a:xfrm>
                <a:off x="4132" y="3572"/>
                <a:ext cx="172" cy="138"/>
              </a:xfrm>
              <a:custGeom>
                <a:avLst/>
                <a:gdLst>
                  <a:gd name="T0" fmla="*/ 70 w 130"/>
                  <a:gd name="T1" fmla="*/ 12 h 104"/>
                  <a:gd name="T2" fmla="*/ 96 w 130"/>
                  <a:gd name="T3" fmla="*/ 62 h 104"/>
                  <a:gd name="T4" fmla="*/ 117 w 130"/>
                  <a:gd name="T5" fmla="*/ 76 h 104"/>
                  <a:gd name="T6" fmla="*/ 130 w 130"/>
                  <a:gd name="T7" fmla="*/ 89 h 104"/>
                  <a:gd name="T8" fmla="*/ 130 w 130"/>
                  <a:gd name="T9" fmla="*/ 89 h 104"/>
                  <a:gd name="T10" fmla="*/ 115 w 130"/>
                  <a:gd name="T11" fmla="*/ 103 h 104"/>
                  <a:gd name="T12" fmla="*/ 99 w 130"/>
                  <a:gd name="T13" fmla="*/ 103 h 104"/>
                  <a:gd name="T14" fmla="*/ 58 w 130"/>
                  <a:gd name="T15" fmla="*/ 85 h 104"/>
                  <a:gd name="T16" fmla="*/ 4 w 130"/>
                  <a:gd name="T17" fmla="*/ 31 h 104"/>
                  <a:gd name="T18" fmla="*/ 0 w 130"/>
                  <a:gd name="T19" fmla="*/ 18 h 104"/>
                  <a:gd name="T20" fmla="*/ 22 w 130"/>
                  <a:gd name="T21" fmla="*/ 2 h 104"/>
                  <a:gd name="T22" fmla="*/ 70 w 130"/>
                  <a:gd name="T23" fmla="*/ 1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0" h="104">
                    <a:moveTo>
                      <a:pt x="70" y="12"/>
                    </a:moveTo>
                    <a:cubicBezTo>
                      <a:pt x="96" y="62"/>
                      <a:pt x="96" y="62"/>
                      <a:pt x="96" y="62"/>
                    </a:cubicBezTo>
                    <a:cubicBezTo>
                      <a:pt x="100" y="70"/>
                      <a:pt x="108" y="75"/>
                      <a:pt x="117" y="76"/>
                    </a:cubicBezTo>
                    <a:cubicBezTo>
                      <a:pt x="124" y="76"/>
                      <a:pt x="130" y="82"/>
                      <a:pt x="130" y="89"/>
                    </a:cubicBezTo>
                    <a:cubicBezTo>
                      <a:pt x="130" y="89"/>
                      <a:pt x="130" y="89"/>
                      <a:pt x="130" y="89"/>
                    </a:cubicBezTo>
                    <a:cubicBezTo>
                      <a:pt x="130" y="97"/>
                      <a:pt x="123" y="104"/>
                      <a:pt x="115" y="103"/>
                    </a:cubicBezTo>
                    <a:cubicBezTo>
                      <a:pt x="99" y="103"/>
                      <a:pt x="99" y="103"/>
                      <a:pt x="99" y="103"/>
                    </a:cubicBezTo>
                    <a:cubicBezTo>
                      <a:pt x="84" y="102"/>
                      <a:pt x="69" y="96"/>
                      <a:pt x="58" y="85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1" y="27"/>
                      <a:pt x="0" y="22"/>
                      <a:pt x="0" y="18"/>
                    </a:cubicBezTo>
                    <a:cubicBezTo>
                      <a:pt x="2" y="7"/>
                      <a:pt x="12" y="0"/>
                      <a:pt x="22" y="2"/>
                    </a:cubicBezTo>
                    <a:lnTo>
                      <a:pt x="70" y="12"/>
                    </a:lnTo>
                    <a:close/>
                  </a:path>
                </a:pathLst>
              </a:custGeom>
              <a:solidFill>
                <a:srgbClr val="B952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1" name="îSlîde"/>
              <p:cNvSpPr/>
              <p:nvPr/>
            </p:nvSpPr>
            <p:spPr bwMode="auto">
              <a:xfrm>
                <a:off x="4231" y="3635"/>
                <a:ext cx="22" cy="16"/>
              </a:xfrm>
              <a:custGeom>
                <a:avLst/>
                <a:gdLst>
                  <a:gd name="T0" fmla="*/ 14 w 17"/>
                  <a:gd name="T1" fmla="*/ 1 h 12"/>
                  <a:gd name="T2" fmla="*/ 1 w 17"/>
                  <a:gd name="T3" fmla="*/ 8 h 12"/>
                  <a:gd name="T4" fmla="*/ 1 w 17"/>
                  <a:gd name="T5" fmla="*/ 10 h 12"/>
                  <a:gd name="T6" fmla="*/ 3 w 17"/>
                  <a:gd name="T7" fmla="*/ 11 h 12"/>
                  <a:gd name="T8" fmla="*/ 16 w 17"/>
                  <a:gd name="T9" fmla="*/ 4 h 12"/>
                  <a:gd name="T10" fmla="*/ 16 w 17"/>
                  <a:gd name="T11" fmla="*/ 2 h 12"/>
                  <a:gd name="T12" fmla="*/ 14 w 17"/>
                  <a:gd name="T13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2">
                    <a:moveTo>
                      <a:pt x="14" y="1"/>
                    </a:moveTo>
                    <a:cubicBezTo>
                      <a:pt x="1" y="8"/>
                      <a:pt x="1" y="8"/>
                      <a:pt x="1" y="8"/>
                    </a:cubicBezTo>
                    <a:cubicBezTo>
                      <a:pt x="0" y="9"/>
                      <a:pt x="0" y="10"/>
                      <a:pt x="1" y="10"/>
                    </a:cubicBezTo>
                    <a:cubicBezTo>
                      <a:pt x="1" y="11"/>
                      <a:pt x="2" y="12"/>
                      <a:pt x="3" y="11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3"/>
                      <a:pt x="17" y="2"/>
                      <a:pt x="16" y="2"/>
                    </a:cubicBezTo>
                    <a:cubicBezTo>
                      <a:pt x="16" y="1"/>
                      <a:pt x="15" y="0"/>
                      <a:pt x="14" y="1"/>
                    </a:cubicBezTo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2" name="iṥḷîďe"/>
              <p:cNvSpPr/>
              <p:nvPr/>
            </p:nvSpPr>
            <p:spPr bwMode="auto">
              <a:xfrm>
                <a:off x="4224" y="3621"/>
                <a:ext cx="23" cy="16"/>
              </a:xfrm>
              <a:custGeom>
                <a:avLst/>
                <a:gdLst>
                  <a:gd name="T0" fmla="*/ 14 w 17"/>
                  <a:gd name="T1" fmla="*/ 1 h 12"/>
                  <a:gd name="T2" fmla="*/ 1 w 17"/>
                  <a:gd name="T3" fmla="*/ 8 h 12"/>
                  <a:gd name="T4" fmla="*/ 1 w 17"/>
                  <a:gd name="T5" fmla="*/ 10 h 12"/>
                  <a:gd name="T6" fmla="*/ 3 w 17"/>
                  <a:gd name="T7" fmla="*/ 11 h 12"/>
                  <a:gd name="T8" fmla="*/ 16 w 17"/>
                  <a:gd name="T9" fmla="*/ 4 h 12"/>
                  <a:gd name="T10" fmla="*/ 16 w 17"/>
                  <a:gd name="T11" fmla="*/ 2 h 12"/>
                  <a:gd name="T12" fmla="*/ 14 w 17"/>
                  <a:gd name="T13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2">
                    <a:moveTo>
                      <a:pt x="14" y="1"/>
                    </a:move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0" y="10"/>
                      <a:pt x="1" y="10"/>
                    </a:cubicBezTo>
                    <a:cubicBezTo>
                      <a:pt x="1" y="11"/>
                      <a:pt x="2" y="12"/>
                      <a:pt x="3" y="11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7" y="3"/>
                      <a:pt x="17" y="2"/>
                      <a:pt x="16" y="2"/>
                    </a:cubicBezTo>
                    <a:cubicBezTo>
                      <a:pt x="16" y="1"/>
                      <a:pt x="15" y="0"/>
                      <a:pt x="14" y="1"/>
                    </a:cubicBezTo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3" name="îśļïḓe"/>
              <p:cNvSpPr/>
              <p:nvPr/>
            </p:nvSpPr>
            <p:spPr bwMode="auto">
              <a:xfrm>
                <a:off x="4219" y="3610"/>
                <a:ext cx="21" cy="14"/>
              </a:xfrm>
              <a:custGeom>
                <a:avLst/>
                <a:gdLst>
                  <a:gd name="T0" fmla="*/ 13 w 16"/>
                  <a:gd name="T1" fmla="*/ 0 h 11"/>
                  <a:gd name="T2" fmla="*/ 1 w 16"/>
                  <a:gd name="T3" fmla="*/ 8 h 11"/>
                  <a:gd name="T4" fmla="*/ 0 w 16"/>
                  <a:gd name="T5" fmla="*/ 10 h 11"/>
                  <a:gd name="T6" fmla="*/ 2 w 16"/>
                  <a:gd name="T7" fmla="*/ 11 h 11"/>
                  <a:gd name="T8" fmla="*/ 15 w 16"/>
                  <a:gd name="T9" fmla="*/ 3 h 11"/>
                  <a:gd name="T10" fmla="*/ 16 w 16"/>
                  <a:gd name="T11" fmla="*/ 1 h 11"/>
                  <a:gd name="T12" fmla="*/ 13 w 16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11">
                    <a:moveTo>
                      <a:pt x="13" y="0"/>
                    </a:moveTo>
                    <a:cubicBezTo>
                      <a:pt x="1" y="8"/>
                      <a:pt x="1" y="8"/>
                      <a:pt x="1" y="8"/>
                    </a:cubicBezTo>
                    <a:cubicBezTo>
                      <a:pt x="0" y="8"/>
                      <a:pt x="0" y="9"/>
                      <a:pt x="0" y="10"/>
                    </a:cubicBezTo>
                    <a:cubicBezTo>
                      <a:pt x="0" y="11"/>
                      <a:pt x="2" y="11"/>
                      <a:pt x="2" y="11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4" name="íṥ1ïďè"/>
              <p:cNvSpPr/>
              <p:nvPr/>
            </p:nvSpPr>
            <p:spPr bwMode="auto">
              <a:xfrm>
                <a:off x="3997" y="2905"/>
                <a:ext cx="239" cy="694"/>
              </a:xfrm>
              <a:custGeom>
                <a:avLst/>
                <a:gdLst>
                  <a:gd name="T0" fmla="*/ 102 w 181"/>
                  <a:gd name="T1" fmla="*/ 522 h 525"/>
                  <a:gd name="T2" fmla="*/ 93 w 181"/>
                  <a:gd name="T3" fmla="*/ 250 h 525"/>
                  <a:gd name="T4" fmla="*/ 0 w 181"/>
                  <a:gd name="T5" fmla="*/ 74 h 525"/>
                  <a:gd name="T6" fmla="*/ 74 w 181"/>
                  <a:gd name="T7" fmla="*/ 0 h 525"/>
                  <a:gd name="T8" fmla="*/ 158 w 181"/>
                  <a:gd name="T9" fmla="*/ 210 h 525"/>
                  <a:gd name="T10" fmla="*/ 179 w 181"/>
                  <a:gd name="T11" fmla="*/ 393 h 525"/>
                  <a:gd name="T12" fmla="*/ 175 w 181"/>
                  <a:gd name="T13" fmla="*/ 525 h 525"/>
                  <a:gd name="T14" fmla="*/ 102 w 181"/>
                  <a:gd name="T15" fmla="*/ 522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1" h="525">
                    <a:moveTo>
                      <a:pt x="102" y="522"/>
                    </a:moveTo>
                    <a:cubicBezTo>
                      <a:pt x="106" y="395"/>
                      <a:pt x="104" y="273"/>
                      <a:pt x="93" y="250"/>
                    </a:cubicBezTo>
                    <a:cubicBezTo>
                      <a:pt x="83" y="212"/>
                      <a:pt x="23" y="116"/>
                      <a:pt x="0" y="74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99" y="60"/>
                      <a:pt x="138" y="138"/>
                      <a:pt x="158" y="210"/>
                    </a:cubicBezTo>
                    <a:cubicBezTo>
                      <a:pt x="164" y="230"/>
                      <a:pt x="181" y="264"/>
                      <a:pt x="179" y="393"/>
                    </a:cubicBezTo>
                    <a:cubicBezTo>
                      <a:pt x="178" y="461"/>
                      <a:pt x="175" y="525"/>
                      <a:pt x="175" y="525"/>
                    </a:cubicBezTo>
                    <a:lnTo>
                      <a:pt x="102" y="522"/>
                    </a:lnTo>
                    <a:close/>
                  </a:path>
                </a:pathLst>
              </a:custGeom>
              <a:solidFill>
                <a:srgbClr val="111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5" name="íŝļiḋé"/>
              <p:cNvSpPr/>
              <p:nvPr/>
            </p:nvSpPr>
            <p:spPr bwMode="auto">
              <a:xfrm>
                <a:off x="4125" y="3569"/>
                <a:ext cx="109" cy="34"/>
              </a:xfrm>
              <a:custGeom>
                <a:avLst/>
                <a:gdLst>
                  <a:gd name="T0" fmla="*/ 109 w 109"/>
                  <a:gd name="T1" fmla="*/ 6 h 34"/>
                  <a:gd name="T2" fmla="*/ 0 w 109"/>
                  <a:gd name="T3" fmla="*/ 0 h 34"/>
                  <a:gd name="T4" fmla="*/ 0 w 109"/>
                  <a:gd name="T5" fmla="*/ 30 h 34"/>
                  <a:gd name="T6" fmla="*/ 109 w 109"/>
                  <a:gd name="T7" fmla="*/ 34 h 34"/>
                  <a:gd name="T8" fmla="*/ 109 w 109"/>
                  <a:gd name="T9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34">
                    <a:moveTo>
                      <a:pt x="109" y="6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109" y="34"/>
                    </a:lnTo>
                    <a:lnTo>
                      <a:pt x="109" y="6"/>
                    </a:lnTo>
                    <a:close/>
                  </a:path>
                </a:pathLst>
              </a:custGeom>
              <a:solidFill>
                <a:srgbClr val="999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6" name="ísḷidé"/>
              <p:cNvSpPr/>
              <p:nvPr/>
            </p:nvSpPr>
            <p:spPr bwMode="auto">
              <a:xfrm>
                <a:off x="3838" y="2901"/>
                <a:ext cx="275" cy="162"/>
              </a:xfrm>
              <a:custGeom>
                <a:avLst/>
                <a:gdLst>
                  <a:gd name="T0" fmla="*/ 13 w 208"/>
                  <a:gd name="T1" fmla="*/ 16 h 123"/>
                  <a:gd name="T2" fmla="*/ 18 w 208"/>
                  <a:gd name="T3" fmla="*/ 88 h 123"/>
                  <a:gd name="T4" fmla="*/ 187 w 208"/>
                  <a:gd name="T5" fmla="*/ 77 h 123"/>
                  <a:gd name="T6" fmla="*/ 199 w 208"/>
                  <a:gd name="T7" fmla="*/ 0 h 123"/>
                  <a:gd name="T8" fmla="*/ 13 w 208"/>
                  <a:gd name="T9" fmla="*/ 16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" h="123">
                    <a:moveTo>
                      <a:pt x="13" y="16"/>
                    </a:moveTo>
                    <a:cubicBezTo>
                      <a:pt x="13" y="16"/>
                      <a:pt x="0" y="67"/>
                      <a:pt x="18" y="88"/>
                    </a:cubicBezTo>
                    <a:cubicBezTo>
                      <a:pt x="50" y="123"/>
                      <a:pt x="170" y="91"/>
                      <a:pt x="187" y="77"/>
                    </a:cubicBezTo>
                    <a:cubicBezTo>
                      <a:pt x="208" y="58"/>
                      <a:pt x="199" y="0"/>
                      <a:pt x="199" y="0"/>
                    </a:cubicBezTo>
                    <a:lnTo>
                      <a:pt x="13" y="16"/>
                    </a:lnTo>
                    <a:close/>
                  </a:path>
                </a:pathLst>
              </a:custGeom>
              <a:solidFill>
                <a:srgbClr val="111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7" name="î$liḍè"/>
              <p:cNvSpPr/>
              <p:nvPr/>
            </p:nvSpPr>
            <p:spPr bwMode="auto">
              <a:xfrm>
                <a:off x="3852" y="2877"/>
                <a:ext cx="252" cy="56"/>
              </a:xfrm>
              <a:custGeom>
                <a:avLst/>
                <a:gdLst>
                  <a:gd name="T0" fmla="*/ 1 w 252"/>
                  <a:gd name="T1" fmla="*/ 56 h 56"/>
                  <a:gd name="T2" fmla="*/ 252 w 252"/>
                  <a:gd name="T3" fmla="*/ 26 h 56"/>
                  <a:gd name="T4" fmla="*/ 248 w 252"/>
                  <a:gd name="T5" fmla="*/ 0 h 56"/>
                  <a:gd name="T6" fmla="*/ 0 w 252"/>
                  <a:gd name="T7" fmla="*/ 29 h 56"/>
                  <a:gd name="T8" fmla="*/ 1 w 252"/>
                  <a:gd name="T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2" h="56">
                    <a:moveTo>
                      <a:pt x="1" y="56"/>
                    </a:moveTo>
                    <a:lnTo>
                      <a:pt x="252" y="26"/>
                    </a:lnTo>
                    <a:lnTo>
                      <a:pt x="248" y="0"/>
                    </a:lnTo>
                    <a:lnTo>
                      <a:pt x="0" y="29"/>
                    </a:lnTo>
                    <a:lnTo>
                      <a:pt x="1" y="56"/>
                    </a:lnTo>
                    <a:close/>
                  </a:path>
                </a:pathLst>
              </a:custGeom>
              <a:solidFill>
                <a:srgbClr val="999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8" name="î$líḍê"/>
              <p:cNvSpPr/>
              <p:nvPr/>
            </p:nvSpPr>
            <p:spPr bwMode="auto">
              <a:xfrm>
                <a:off x="4009" y="2183"/>
                <a:ext cx="49" cy="16"/>
              </a:xfrm>
              <a:custGeom>
                <a:avLst/>
                <a:gdLst>
                  <a:gd name="T0" fmla="*/ 23 w 37"/>
                  <a:gd name="T1" fmla="*/ 0 h 12"/>
                  <a:gd name="T2" fmla="*/ 18 w 37"/>
                  <a:gd name="T3" fmla="*/ 0 h 12"/>
                  <a:gd name="T4" fmla="*/ 1 w 37"/>
                  <a:gd name="T5" fmla="*/ 8 h 12"/>
                  <a:gd name="T6" fmla="*/ 15 w 37"/>
                  <a:gd name="T7" fmla="*/ 12 h 12"/>
                  <a:gd name="T8" fmla="*/ 19 w 37"/>
                  <a:gd name="T9" fmla="*/ 12 h 12"/>
                  <a:gd name="T10" fmla="*/ 37 w 37"/>
                  <a:gd name="T11" fmla="*/ 5 h 12"/>
                  <a:gd name="T12" fmla="*/ 23 w 37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12">
                    <a:moveTo>
                      <a:pt x="23" y="0"/>
                    </a:moveTo>
                    <a:cubicBezTo>
                      <a:pt x="21" y="0"/>
                      <a:pt x="20" y="0"/>
                      <a:pt x="18" y="0"/>
                    </a:cubicBezTo>
                    <a:cubicBezTo>
                      <a:pt x="8" y="1"/>
                      <a:pt x="0" y="4"/>
                      <a:pt x="1" y="8"/>
                    </a:cubicBezTo>
                    <a:cubicBezTo>
                      <a:pt x="1" y="10"/>
                      <a:pt x="7" y="12"/>
                      <a:pt x="15" y="12"/>
                    </a:cubicBezTo>
                    <a:cubicBezTo>
                      <a:pt x="16" y="12"/>
                      <a:pt x="18" y="12"/>
                      <a:pt x="19" y="12"/>
                    </a:cubicBezTo>
                    <a:cubicBezTo>
                      <a:pt x="29" y="11"/>
                      <a:pt x="37" y="8"/>
                      <a:pt x="37" y="5"/>
                    </a:cubicBezTo>
                    <a:cubicBezTo>
                      <a:pt x="37" y="2"/>
                      <a:pt x="31" y="0"/>
                      <a:pt x="23" y="0"/>
                    </a:cubicBezTo>
                  </a:path>
                </a:pathLst>
              </a:custGeom>
              <a:solidFill>
                <a:srgbClr val="F9B2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9" name="î$1íḓè"/>
              <p:cNvSpPr/>
              <p:nvPr/>
            </p:nvSpPr>
            <p:spPr bwMode="auto">
              <a:xfrm>
                <a:off x="4105" y="2175"/>
                <a:ext cx="44" cy="15"/>
              </a:xfrm>
              <a:custGeom>
                <a:avLst/>
                <a:gdLst>
                  <a:gd name="T0" fmla="*/ 20 w 33"/>
                  <a:gd name="T1" fmla="*/ 0 h 11"/>
                  <a:gd name="T2" fmla="*/ 16 w 33"/>
                  <a:gd name="T3" fmla="*/ 0 h 11"/>
                  <a:gd name="T4" fmla="*/ 0 w 33"/>
                  <a:gd name="T5" fmla="*/ 7 h 11"/>
                  <a:gd name="T6" fmla="*/ 13 w 33"/>
                  <a:gd name="T7" fmla="*/ 11 h 11"/>
                  <a:gd name="T8" fmla="*/ 17 w 33"/>
                  <a:gd name="T9" fmla="*/ 11 h 11"/>
                  <a:gd name="T10" fmla="*/ 33 w 33"/>
                  <a:gd name="T11" fmla="*/ 4 h 11"/>
                  <a:gd name="T12" fmla="*/ 20 w 33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11">
                    <a:moveTo>
                      <a:pt x="20" y="0"/>
                    </a:moveTo>
                    <a:cubicBezTo>
                      <a:pt x="19" y="0"/>
                      <a:pt x="18" y="0"/>
                      <a:pt x="16" y="0"/>
                    </a:cubicBezTo>
                    <a:cubicBezTo>
                      <a:pt x="6" y="1"/>
                      <a:pt x="0" y="3"/>
                      <a:pt x="0" y="7"/>
                    </a:cubicBezTo>
                    <a:cubicBezTo>
                      <a:pt x="0" y="9"/>
                      <a:pt x="5" y="11"/>
                      <a:pt x="13" y="11"/>
                    </a:cubicBezTo>
                    <a:cubicBezTo>
                      <a:pt x="14" y="11"/>
                      <a:pt x="16" y="11"/>
                      <a:pt x="17" y="11"/>
                    </a:cubicBezTo>
                    <a:cubicBezTo>
                      <a:pt x="27" y="10"/>
                      <a:pt x="33" y="7"/>
                      <a:pt x="33" y="4"/>
                    </a:cubicBezTo>
                    <a:cubicBezTo>
                      <a:pt x="33" y="2"/>
                      <a:pt x="28" y="0"/>
                      <a:pt x="20" y="0"/>
                    </a:cubicBezTo>
                  </a:path>
                </a:pathLst>
              </a:custGeom>
              <a:solidFill>
                <a:srgbClr val="F9B2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0" name="ïṧ1iḋè"/>
              <p:cNvSpPr/>
              <p:nvPr/>
            </p:nvSpPr>
            <p:spPr bwMode="auto">
              <a:xfrm>
                <a:off x="4015" y="2154"/>
                <a:ext cx="37" cy="13"/>
              </a:xfrm>
              <a:custGeom>
                <a:avLst/>
                <a:gdLst>
                  <a:gd name="T0" fmla="*/ 4 w 28"/>
                  <a:gd name="T1" fmla="*/ 9 h 10"/>
                  <a:gd name="T2" fmla="*/ 4 w 28"/>
                  <a:gd name="T3" fmla="*/ 8 h 10"/>
                  <a:gd name="T4" fmla="*/ 4 w 28"/>
                  <a:gd name="T5" fmla="*/ 9 h 10"/>
                  <a:gd name="T6" fmla="*/ 4 w 28"/>
                  <a:gd name="T7" fmla="*/ 9 h 10"/>
                  <a:gd name="T8" fmla="*/ 4 w 28"/>
                  <a:gd name="T9" fmla="*/ 8 h 10"/>
                  <a:gd name="T10" fmla="*/ 4 w 28"/>
                  <a:gd name="T11" fmla="*/ 9 h 10"/>
                  <a:gd name="T12" fmla="*/ 16 w 28"/>
                  <a:gd name="T13" fmla="*/ 5 h 10"/>
                  <a:gd name="T14" fmla="*/ 25 w 28"/>
                  <a:gd name="T15" fmla="*/ 7 h 10"/>
                  <a:gd name="T16" fmla="*/ 28 w 28"/>
                  <a:gd name="T17" fmla="*/ 6 h 10"/>
                  <a:gd name="T18" fmla="*/ 27 w 28"/>
                  <a:gd name="T19" fmla="*/ 3 h 10"/>
                  <a:gd name="T20" fmla="*/ 16 w 28"/>
                  <a:gd name="T21" fmla="*/ 0 h 10"/>
                  <a:gd name="T22" fmla="*/ 1 w 28"/>
                  <a:gd name="T23" fmla="*/ 5 h 10"/>
                  <a:gd name="T24" fmla="*/ 1 w 28"/>
                  <a:gd name="T25" fmla="*/ 9 h 10"/>
                  <a:gd name="T26" fmla="*/ 4 w 28"/>
                  <a:gd name="T2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" h="10">
                    <a:moveTo>
                      <a:pt x="4" y="9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5" y="9"/>
                      <a:pt x="9" y="5"/>
                      <a:pt x="16" y="5"/>
                    </a:cubicBezTo>
                    <a:cubicBezTo>
                      <a:pt x="18" y="5"/>
                      <a:pt x="21" y="6"/>
                      <a:pt x="25" y="7"/>
                    </a:cubicBezTo>
                    <a:cubicBezTo>
                      <a:pt x="26" y="8"/>
                      <a:pt x="27" y="7"/>
                      <a:pt x="28" y="6"/>
                    </a:cubicBezTo>
                    <a:cubicBezTo>
                      <a:pt x="28" y="5"/>
                      <a:pt x="28" y="3"/>
                      <a:pt x="27" y="3"/>
                    </a:cubicBezTo>
                    <a:cubicBezTo>
                      <a:pt x="23" y="1"/>
                      <a:pt x="19" y="0"/>
                      <a:pt x="16" y="0"/>
                    </a:cubicBezTo>
                    <a:cubicBezTo>
                      <a:pt x="7" y="0"/>
                      <a:pt x="2" y="5"/>
                      <a:pt x="1" y="5"/>
                    </a:cubicBezTo>
                    <a:cubicBezTo>
                      <a:pt x="0" y="6"/>
                      <a:pt x="0" y="8"/>
                      <a:pt x="1" y="9"/>
                    </a:cubicBezTo>
                    <a:cubicBezTo>
                      <a:pt x="2" y="10"/>
                      <a:pt x="4" y="10"/>
                      <a:pt x="4" y="9"/>
                    </a:cubicBezTo>
                    <a:close/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1" name="îşliḍê"/>
              <p:cNvSpPr/>
              <p:nvPr/>
            </p:nvSpPr>
            <p:spPr bwMode="auto">
              <a:xfrm>
                <a:off x="4101" y="2147"/>
                <a:ext cx="37" cy="13"/>
              </a:xfrm>
              <a:custGeom>
                <a:avLst/>
                <a:gdLst>
                  <a:gd name="T0" fmla="*/ 4 w 28"/>
                  <a:gd name="T1" fmla="*/ 9 h 10"/>
                  <a:gd name="T2" fmla="*/ 4 w 28"/>
                  <a:gd name="T3" fmla="*/ 8 h 10"/>
                  <a:gd name="T4" fmla="*/ 4 w 28"/>
                  <a:gd name="T5" fmla="*/ 9 h 10"/>
                  <a:gd name="T6" fmla="*/ 4 w 28"/>
                  <a:gd name="T7" fmla="*/ 9 h 10"/>
                  <a:gd name="T8" fmla="*/ 4 w 28"/>
                  <a:gd name="T9" fmla="*/ 8 h 10"/>
                  <a:gd name="T10" fmla="*/ 4 w 28"/>
                  <a:gd name="T11" fmla="*/ 9 h 10"/>
                  <a:gd name="T12" fmla="*/ 15 w 28"/>
                  <a:gd name="T13" fmla="*/ 5 h 10"/>
                  <a:gd name="T14" fmla="*/ 25 w 28"/>
                  <a:gd name="T15" fmla="*/ 7 h 10"/>
                  <a:gd name="T16" fmla="*/ 28 w 28"/>
                  <a:gd name="T17" fmla="*/ 6 h 10"/>
                  <a:gd name="T18" fmla="*/ 27 w 28"/>
                  <a:gd name="T19" fmla="*/ 3 h 10"/>
                  <a:gd name="T20" fmla="*/ 15 w 28"/>
                  <a:gd name="T21" fmla="*/ 0 h 10"/>
                  <a:gd name="T22" fmla="*/ 1 w 28"/>
                  <a:gd name="T23" fmla="*/ 5 h 10"/>
                  <a:gd name="T24" fmla="*/ 1 w 28"/>
                  <a:gd name="T25" fmla="*/ 9 h 10"/>
                  <a:gd name="T26" fmla="*/ 4 w 28"/>
                  <a:gd name="T2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" h="10">
                    <a:moveTo>
                      <a:pt x="4" y="9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9"/>
                      <a:pt x="9" y="5"/>
                      <a:pt x="15" y="5"/>
                    </a:cubicBezTo>
                    <a:cubicBezTo>
                      <a:pt x="18" y="5"/>
                      <a:pt x="21" y="6"/>
                      <a:pt x="25" y="7"/>
                    </a:cubicBezTo>
                    <a:cubicBezTo>
                      <a:pt x="26" y="8"/>
                      <a:pt x="27" y="7"/>
                      <a:pt x="28" y="6"/>
                    </a:cubicBezTo>
                    <a:cubicBezTo>
                      <a:pt x="28" y="5"/>
                      <a:pt x="28" y="3"/>
                      <a:pt x="27" y="3"/>
                    </a:cubicBezTo>
                    <a:cubicBezTo>
                      <a:pt x="22" y="1"/>
                      <a:pt x="19" y="0"/>
                      <a:pt x="15" y="0"/>
                    </a:cubicBezTo>
                    <a:cubicBezTo>
                      <a:pt x="7" y="0"/>
                      <a:pt x="1" y="5"/>
                      <a:pt x="1" y="5"/>
                    </a:cubicBezTo>
                    <a:cubicBezTo>
                      <a:pt x="0" y="6"/>
                      <a:pt x="0" y="8"/>
                      <a:pt x="1" y="9"/>
                    </a:cubicBezTo>
                    <a:cubicBezTo>
                      <a:pt x="2" y="10"/>
                      <a:pt x="3" y="10"/>
                      <a:pt x="4" y="9"/>
                    </a:cubicBezTo>
                    <a:close/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2" name="íŝliḍé"/>
              <p:cNvSpPr/>
              <p:nvPr/>
            </p:nvSpPr>
            <p:spPr bwMode="auto">
              <a:xfrm>
                <a:off x="3796" y="2815"/>
                <a:ext cx="61" cy="69"/>
              </a:xfrm>
              <a:custGeom>
                <a:avLst/>
                <a:gdLst>
                  <a:gd name="T0" fmla="*/ 42 w 46"/>
                  <a:gd name="T1" fmla="*/ 36 h 52"/>
                  <a:gd name="T2" fmla="*/ 15 w 46"/>
                  <a:gd name="T3" fmla="*/ 5 h 52"/>
                  <a:gd name="T4" fmla="*/ 4 w 46"/>
                  <a:gd name="T5" fmla="*/ 3 h 52"/>
                  <a:gd name="T6" fmla="*/ 3 w 46"/>
                  <a:gd name="T7" fmla="*/ 4 h 52"/>
                  <a:gd name="T8" fmla="*/ 3 w 46"/>
                  <a:gd name="T9" fmla="*/ 16 h 52"/>
                  <a:gd name="T10" fmla="*/ 30 w 46"/>
                  <a:gd name="T11" fmla="*/ 47 h 52"/>
                  <a:gd name="T12" fmla="*/ 41 w 46"/>
                  <a:gd name="T13" fmla="*/ 49 h 52"/>
                  <a:gd name="T14" fmla="*/ 42 w 46"/>
                  <a:gd name="T15" fmla="*/ 48 h 52"/>
                  <a:gd name="T16" fmla="*/ 42 w 46"/>
                  <a:gd name="T17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52">
                    <a:moveTo>
                      <a:pt x="42" y="36"/>
                    </a:moveTo>
                    <a:cubicBezTo>
                      <a:pt x="15" y="5"/>
                      <a:pt x="15" y="5"/>
                      <a:pt x="15" y="5"/>
                    </a:cubicBezTo>
                    <a:cubicBezTo>
                      <a:pt x="12" y="1"/>
                      <a:pt x="7" y="0"/>
                      <a:pt x="4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0" y="6"/>
                      <a:pt x="0" y="12"/>
                      <a:pt x="3" y="16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33" y="51"/>
                      <a:pt x="38" y="52"/>
                      <a:pt x="41" y="49"/>
                    </a:cubicBezTo>
                    <a:cubicBezTo>
                      <a:pt x="42" y="48"/>
                      <a:pt x="42" y="48"/>
                      <a:pt x="42" y="48"/>
                    </a:cubicBezTo>
                    <a:cubicBezTo>
                      <a:pt x="45" y="46"/>
                      <a:pt x="46" y="40"/>
                      <a:pt x="42" y="36"/>
                    </a:cubicBezTo>
                    <a:close/>
                  </a:path>
                </a:pathLst>
              </a:custGeom>
              <a:solidFill>
                <a:srgbClr val="F4A8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3" name="ïś1îḋê"/>
              <p:cNvSpPr/>
              <p:nvPr/>
            </p:nvSpPr>
            <p:spPr bwMode="auto">
              <a:xfrm>
                <a:off x="3749" y="2814"/>
                <a:ext cx="84" cy="101"/>
              </a:xfrm>
              <a:custGeom>
                <a:avLst/>
                <a:gdLst>
                  <a:gd name="T0" fmla="*/ 1 w 64"/>
                  <a:gd name="T1" fmla="*/ 21 h 77"/>
                  <a:gd name="T2" fmla="*/ 12 w 64"/>
                  <a:gd name="T3" fmla="*/ 55 h 77"/>
                  <a:gd name="T4" fmla="*/ 32 w 64"/>
                  <a:gd name="T5" fmla="*/ 75 h 77"/>
                  <a:gd name="T6" fmla="*/ 50 w 64"/>
                  <a:gd name="T7" fmla="*/ 67 h 77"/>
                  <a:gd name="T8" fmla="*/ 62 w 64"/>
                  <a:gd name="T9" fmla="*/ 48 h 77"/>
                  <a:gd name="T10" fmla="*/ 57 w 64"/>
                  <a:gd name="T11" fmla="*/ 16 h 77"/>
                  <a:gd name="T12" fmla="*/ 37 w 64"/>
                  <a:gd name="T13" fmla="*/ 1 h 77"/>
                  <a:gd name="T14" fmla="*/ 18 w 64"/>
                  <a:gd name="T15" fmla="*/ 4 h 77"/>
                  <a:gd name="T16" fmla="*/ 1 w 64"/>
                  <a:gd name="T17" fmla="*/ 21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" h="77">
                    <a:moveTo>
                      <a:pt x="1" y="21"/>
                    </a:moveTo>
                    <a:cubicBezTo>
                      <a:pt x="1" y="21"/>
                      <a:pt x="10" y="48"/>
                      <a:pt x="12" y="55"/>
                    </a:cubicBezTo>
                    <a:cubicBezTo>
                      <a:pt x="17" y="70"/>
                      <a:pt x="22" y="77"/>
                      <a:pt x="32" y="75"/>
                    </a:cubicBezTo>
                    <a:cubicBezTo>
                      <a:pt x="50" y="67"/>
                      <a:pt x="50" y="67"/>
                      <a:pt x="50" y="67"/>
                    </a:cubicBezTo>
                    <a:cubicBezTo>
                      <a:pt x="60" y="61"/>
                      <a:pt x="64" y="58"/>
                      <a:pt x="62" y="48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7"/>
                      <a:pt x="47" y="0"/>
                      <a:pt x="37" y="1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8" y="5"/>
                      <a:pt x="0" y="12"/>
                      <a:pt x="1" y="21"/>
                    </a:cubicBezTo>
                    <a:close/>
                  </a:path>
                </a:pathLst>
              </a:custGeom>
              <a:solidFill>
                <a:srgbClr val="F4A8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4" name="iSľîḑe"/>
              <p:cNvSpPr/>
              <p:nvPr/>
            </p:nvSpPr>
            <p:spPr bwMode="auto">
              <a:xfrm>
                <a:off x="3811" y="2873"/>
                <a:ext cx="39" cy="75"/>
              </a:xfrm>
              <a:custGeom>
                <a:avLst/>
                <a:gdLst>
                  <a:gd name="T0" fmla="*/ 2 w 30"/>
                  <a:gd name="T1" fmla="*/ 13 h 57"/>
                  <a:gd name="T2" fmla="*/ 15 w 30"/>
                  <a:gd name="T3" fmla="*/ 47 h 57"/>
                  <a:gd name="T4" fmla="*/ 25 w 30"/>
                  <a:gd name="T5" fmla="*/ 55 h 57"/>
                  <a:gd name="T6" fmla="*/ 28 w 30"/>
                  <a:gd name="T7" fmla="*/ 43 h 57"/>
                  <a:gd name="T8" fmla="*/ 16 w 30"/>
                  <a:gd name="T9" fmla="*/ 9 h 57"/>
                  <a:gd name="T10" fmla="*/ 6 w 30"/>
                  <a:gd name="T11" fmla="*/ 1 h 57"/>
                  <a:gd name="T12" fmla="*/ 2 w 30"/>
                  <a:gd name="T13" fmla="*/ 13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7">
                    <a:moveTo>
                      <a:pt x="2" y="13"/>
                    </a:moveTo>
                    <a:cubicBezTo>
                      <a:pt x="15" y="47"/>
                      <a:pt x="15" y="47"/>
                      <a:pt x="15" y="47"/>
                    </a:cubicBezTo>
                    <a:cubicBezTo>
                      <a:pt x="17" y="53"/>
                      <a:pt x="22" y="57"/>
                      <a:pt x="25" y="55"/>
                    </a:cubicBezTo>
                    <a:cubicBezTo>
                      <a:pt x="29" y="54"/>
                      <a:pt x="30" y="49"/>
                      <a:pt x="28" y="43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4" y="3"/>
                      <a:pt x="9" y="0"/>
                      <a:pt x="6" y="1"/>
                    </a:cubicBezTo>
                    <a:cubicBezTo>
                      <a:pt x="2" y="2"/>
                      <a:pt x="0" y="7"/>
                      <a:pt x="2" y="13"/>
                    </a:cubicBezTo>
                    <a:close/>
                  </a:path>
                </a:pathLst>
              </a:custGeom>
              <a:solidFill>
                <a:srgbClr val="F4A8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5" name="íšľide"/>
              <p:cNvSpPr/>
              <p:nvPr/>
            </p:nvSpPr>
            <p:spPr bwMode="auto">
              <a:xfrm>
                <a:off x="3793" y="2889"/>
                <a:ext cx="40" cy="75"/>
              </a:xfrm>
              <a:custGeom>
                <a:avLst/>
                <a:gdLst>
                  <a:gd name="T0" fmla="*/ 2 w 30"/>
                  <a:gd name="T1" fmla="*/ 14 h 57"/>
                  <a:gd name="T2" fmla="*/ 15 w 30"/>
                  <a:gd name="T3" fmla="*/ 48 h 57"/>
                  <a:gd name="T4" fmla="*/ 25 w 30"/>
                  <a:gd name="T5" fmla="*/ 56 h 57"/>
                  <a:gd name="T6" fmla="*/ 28 w 30"/>
                  <a:gd name="T7" fmla="*/ 44 h 57"/>
                  <a:gd name="T8" fmla="*/ 16 w 30"/>
                  <a:gd name="T9" fmla="*/ 10 h 57"/>
                  <a:gd name="T10" fmla="*/ 5 w 30"/>
                  <a:gd name="T11" fmla="*/ 2 h 57"/>
                  <a:gd name="T12" fmla="*/ 2 w 30"/>
                  <a:gd name="T13" fmla="*/ 14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7">
                    <a:moveTo>
                      <a:pt x="2" y="14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17" y="54"/>
                      <a:pt x="22" y="57"/>
                      <a:pt x="25" y="56"/>
                    </a:cubicBezTo>
                    <a:cubicBezTo>
                      <a:pt x="29" y="55"/>
                      <a:pt x="30" y="50"/>
                      <a:pt x="28" y="4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4" y="4"/>
                      <a:pt x="9" y="0"/>
                      <a:pt x="5" y="2"/>
                    </a:cubicBezTo>
                    <a:cubicBezTo>
                      <a:pt x="2" y="3"/>
                      <a:pt x="0" y="8"/>
                      <a:pt x="2" y="14"/>
                    </a:cubicBezTo>
                    <a:close/>
                  </a:path>
                </a:pathLst>
              </a:custGeom>
              <a:solidFill>
                <a:srgbClr val="F4A8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6" name="îṥḻïḍé"/>
              <p:cNvSpPr/>
              <p:nvPr/>
            </p:nvSpPr>
            <p:spPr bwMode="auto">
              <a:xfrm>
                <a:off x="3768" y="2885"/>
                <a:ext cx="40" cy="75"/>
              </a:xfrm>
              <a:custGeom>
                <a:avLst/>
                <a:gdLst>
                  <a:gd name="T0" fmla="*/ 2 w 30"/>
                  <a:gd name="T1" fmla="*/ 13 h 57"/>
                  <a:gd name="T2" fmla="*/ 15 w 30"/>
                  <a:gd name="T3" fmla="*/ 47 h 57"/>
                  <a:gd name="T4" fmla="*/ 25 w 30"/>
                  <a:gd name="T5" fmla="*/ 55 h 57"/>
                  <a:gd name="T6" fmla="*/ 28 w 30"/>
                  <a:gd name="T7" fmla="*/ 43 h 57"/>
                  <a:gd name="T8" fmla="*/ 15 w 30"/>
                  <a:gd name="T9" fmla="*/ 9 h 57"/>
                  <a:gd name="T10" fmla="*/ 5 w 30"/>
                  <a:gd name="T11" fmla="*/ 1 h 57"/>
                  <a:gd name="T12" fmla="*/ 2 w 30"/>
                  <a:gd name="T13" fmla="*/ 13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7">
                    <a:moveTo>
                      <a:pt x="2" y="13"/>
                    </a:moveTo>
                    <a:cubicBezTo>
                      <a:pt x="15" y="47"/>
                      <a:pt x="15" y="47"/>
                      <a:pt x="15" y="47"/>
                    </a:cubicBezTo>
                    <a:cubicBezTo>
                      <a:pt x="17" y="53"/>
                      <a:pt x="21" y="57"/>
                      <a:pt x="25" y="55"/>
                    </a:cubicBezTo>
                    <a:cubicBezTo>
                      <a:pt x="29" y="54"/>
                      <a:pt x="30" y="49"/>
                      <a:pt x="28" y="43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3" y="3"/>
                      <a:pt x="9" y="0"/>
                      <a:pt x="5" y="1"/>
                    </a:cubicBezTo>
                    <a:cubicBezTo>
                      <a:pt x="2" y="2"/>
                      <a:pt x="0" y="7"/>
                      <a:pt x="2" y="13"/>
                    </a:cubicBezTo>
                    <a:close/>
                  </a:path>
                </a:pathLst>
              </a:custGeom>
              <a:solidFill>
                <a:srgbClr val="F4A8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7" name="iṡḷíďé"/>
              <p:cNvSpPr/>
              <p:nvPr/>
            </p:nvSpPr>
            <p:spPr bwMode="auto">
              <a:xfrm>
                <a:off x="3716" y="2388"/>
                <a:ext cx="208" cy="490"/>
              </a:xfrm>
              <a:custGeom>
                <a:avLst/>
                <a:gdLst>
                  <a:gd name="T0" fmla="*/ 2 w 158"/>
                  <a:gd name="T1" fmla="*/ 205 h 371"/>
                  <a:gd name="T2" fmla="*/ 3 w 158"/>
                  <a:gd name="T3" fmla="*/ 249 h 371"/>
                  <a:gd name="T4" fmla="*/ 7 w 158"/>
                  <a:gd name="T5" fmla="*/ 271 h 371"/>
                  <a:gd name="T6" fmla="*/ 29 w 158"/>
                  <a:gd name="T7" fmla="*/ 353 h 371"/>
                  <a:gd name="T8" fmla="*/ 36 w 158"/>
                  <a:gd name="T9" fmla="*/ 365 h 371"/>
                  <a:gd name="T10" fmla="*/ 61 w 158"/>
                  <a:gd name="T11" fmla="*/ 367 h 371"/>
                  <a:gd name="T12" fmla="*/ 70 w 158"/>
                  <a:gd name="T13" fmla="*/ 334 h 371"/>
                  <a:gd name="T14" fmla="*/ 54 w 158"/>
                  <a:gd name="T15" fmla="*/ 256 h 371"/>
                  <a:gd name="T16" fmla="*/ 51 w 158"/>
                  <a:gd name="T17" fmla="*/ 230 h 371"/>
                  <a:gd name="T18" fmla="*/ 51 w 158"/>
                  <a:gd name="T19" fmla="*/ 207 h 371"/>
                  <a:gd name="T20" fmla="*/ 101 w 158"/>
                  <a:gd name="T21" fmla="*/ 99 h 371"/>
                  <a:gd name="T22" fmla="*/ 146 w 158"/>
                  <a:gd name="T23" fmla="*/ 48 h 371"/>
                  <a:gd name="T24" fmla="*/ 148 w 158"/>
                  <a:gd name="T25" fmla="*/ 9 h 371"/>
                  <a:gd name="T26" fmla="*/ 110 w 158"/>
                  <a:gd name="T27" fmla="*/ 14 h 371"/>
                  <a:gd name="T28" fmla="*/ 65 w 158"/>
                  <a:gd name="T29" fmla="*/ 64 h 371"/>
                  <a:gd name="T30" fmla="*/ 2 w 158"/>
                  <a:gd name="T31" fmla="*/ 205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8" h="371">
                    <a:moveTo>
                      <a:pt x="2" y="205"/>
                    </a:moveTo>
                    <a:cubicBezTo>
                      <a:pt x="0" y="220"/>
                      <a:pt x="1" y="234"/>
                      <a:pt x="3" y="249"/>
                    </a:cubicBezTo>
                    <a:cubicBezTo>
                      <a:pt x="4" y="256"/>
                      <a:pt x="5" y="264"/>
                      <a:pt x="7" y="271"/>
                    </a:cubicBezTo>
                    <a:cubicBezTo>
                      <a:pt x="29" y="353"/>
                      <a:pt x="29" y="353"/>
                      <a:pt x="29" y="353"/>
                    </a:cubicBezTo>
                    <a:cubicBezTo>
                      <a:pt x="30" y="358"/>
                      <a:pt x="33" y="362"/>
                      <a:pt x="36" y="365"/>
                    </a:cubicBezTo>
                    <a:cubicBezTo>
                      <a:pt x="43" y="370"/>
                      <a:pt x="52" y="371"/>
                      <a:pt x="61" y="367"/>
                    </a:cubicBezTo>
                    <a:cubicBezTo>
                      <a:pt x="76" y="361"/>
                      <a:pt x="73" y="348"/>
                      <a:pt x="70" y="334"/>
                    </a:cubicBezTo>
                    <a:cubicBezTo>
                      <a:pt x="54" y="256"/>
                      <a:pt x="54" y="256"/>
                      <a:pt x="54" y="256"/>
                    </a:cubicBezTo>
                    <a:cubicBezTo>
                      <a:pt x="52" y="247"/>
                      <a:pt x="51" y="239"/>
                      <a:pt x="51" y="230"/>
                    </a:cubicBezTo>
                    <a:cubicBezTo>
                      <a:pt x="50" y="223"/>
                      <a:pt x="51" y="215"/>
                      <a:pt x="51" y="207"/>
                    </a:cubicBezTo>
                    <a:cubicBezTo>
                      <a:pt x="55" y="167"/>
                      <a:pt x="73" y="129"/>
                      <a:pt x="101" y="99"/>
                    </a:cubicBezTo>
                    <a:cubicBezTo>
                      <a:pt x="146" y="48"/>
                      <a:pt x="146" y="48"/>
                      <a:pt x="146" y="48"/>
                    </a:cubicBezTo>
                    <a:cubicBezTo>
                      <a:pt x="157" y="36"/>
                      <a:pt x="158" y="19"/>
                      <a:pt x="148" y="9"/>
                    </a:cubicBezTo>
                    <a:cubicBezTo>
                      <a:pt x="138" y="0"/>
                      <a:pt x="121" y="2"/>
                      <a:pt x="110" y="14"/>
                    </a:cubicBezTo>
                    <a:cubicBezTo>
                      <a:pt x="65" y="64"/>
                      <a:pt x="65" y="64"/>
                      <a:pt x="65" y="64"/>
                    </a:cubicBezTo>
                    <a:cubicBezTo>
                      <a:pt x="28" y="105"/>
                      <a:pt x="6" y="155"/>
                      <a:pt x="2" y="205"/>
                    </a:cubicBezTo>
                    <a:close/>
                  </a:path>
                </a:pathLst>
              </a:custGeom>
              <a:solidFill>
                <a:srgbClr val="F4A8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8" name="îṩḷîḑè"/>
              <p:cNvSpPr/>
              <p:nvPr/>
            </p:nvSpPr>
            <p:spPr bwMode="auto">
              <a:xfrm>
                <a:off x="3716" y="2646"/>
                <a:ext cx="68" cy="57"/>
              </a:xfrm>
              <a:custGeom>
                <a:avLst/>
                <a:gdLst>
                  <a:gd name="T0" fmla="*/ 52 w 52"/>
                  <a:gd name="T1" fmla="*/ 2 h 43"/>
                  <a:gd name="T2" fmla="*/ 2 w 52"/>
                  <a:gd name="T3" fmla="*/ 0 h 43"/>
                  <a:gd name="T4" fmla="*/ 2 w 52"/>
                  <a:gd name="T5" fmla="*/ 43 h 43"/>
                  <a:gd name="T6" fmla="*/ 51 w 52"/>
                  <a:gd name="T7" fmla="*/ 31 h 43"/>
                  <a:gd name="T8" fmla="*/ 52 w 52"/>
                  <a:gd name="T9" fmla="*/ 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43">
                    <a:moveTo>
                      <a:pt x="52" y="2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15"/>
                      <a:pt x="0" y="29"/>
                      <a:pt x="2" y="43"/>
                    </a:cubicBezTo>
                    <a:cubicBezTo>
                      <a:pt x="51" y="31"/>
                      <a:pt x="51" y="31"/>
                      <a:pt x="51" y="31"/>
                    </a:cubicBezTo>
                    <a:lnTo>
                      <a:pt x="52" y="2"/>
                    </a:lnTo>
                    <a:close/>
                  </a:path>
                </a:pathLst>
              </a:custGeom>
              <a:solidFill>
                <a:srgbClr val="F4A8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9" name="í$ļíde"/>
              <p:cNvSpPr/>
              <p:nvPr/>
            </p:nvSpPr>
            <p:spPr bwMode="auto">
              <a:xfrm>
                <a:off x="3710" y="2364"/>
                <a:ext cx="224" cy="303"/>
              </a:xfrm>
              <a:custGeom>
                <a:avLst/>
                <a:gdLst>
                  <a:gd name="T0" fmla="*/ 126 w 169"/>
                  <a:gd name="T1" fmla="*/ 16 h 229"/>
                  <a:gd name="T2" fmla="*/ 113 w 169"/>
                  <a:gd name="T3" fmla="*/ 26 h 229"/>
                  <a:gd name="T4" fmla="*/ 113 w 169"/>
                  <a:gd name="T5" fmla="*/ 26 h 229"/>
                  <a:gd name="T6" fmla="*/ 94 w 169"/>
                  <a:gd name="T7" fmla="*/ 44 h 229"/>
                  <a:gd name="T8" fmla="*/ 88 w 169"/>
                  <a:gd name="T9" fmla="*/ 51 h 229"/>
                  <a:gd name="T10" fmla="*/ 20 w 169"/>
                  <a:gd name="T11" fmla="*/ 144 h 229"/>
                  <a:gd name="T12" fmla="*/ 2 w 169"/>
                  <a:gd name="T13" fmla="*/ 209 h 229"/>
                  <a:gd name="T14" fmla="*/ 0 w 169"/>
                  <a:gd name="T15" fmla="*/ 229 h 229"/>
                  <a:gd name="T16" fmla="*/ 6 w 169"/>
                  <a:gd name="T17" fmla="*/ 228 h 229"/>
                  <a:gd name="T18" fmla="*/ 63 w 169"/>
                  <a:gd name="T19" fmla="*/ 227 h 229"/>
                  <a:gd name="T20" fmla="*/ 71 w 169"/>
                  <a:gd name="T21" fmla="*/ 179 h 229"/>
                  <a:gd name="T22" fmla="*/ 100 w 169"/>
                  <a:gd name="T23" fmla="*/ 132 h 229"/>
                  <a:gd name="T24" fmla="*/ 132 w 169"/>
                  <a:gd name="T25" fmla="*/ 98 h 229"/>
                  <a:gd name="T26" fmla="*/ 150 w 169"/>
                  <a:gd name="T27" fmla="*/ 76 h 229"/>
                  <a:gd name="T28" fmla="*/ 166 w 169"/>
                  <a:gd name="T29" fmla="*/ 45 h 229"/>
                  <a:gd name="T30" fmla="*/ 126 w 169"/>
                  <a:gd name="T31" fmla="*/ 16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9" h="229">
                    <a:moveTo>
                      <a:pt x="126" y="16"/>
                    </a:moveTo>
                    <a:cubicBezTo>
                      <a:pt x="123" y="18"/>
                      <a:pt x="118" y="21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07" y="31"/>
                      <a:pt x="101" y="38"/>
                      <a:pt x="94" y="44"/>
                    </a:cubicBezTo>
                    <a:cubicBezTo>
                      <a:pt x="92" y="47"/>
                      <a:pt x="90" y="49"/>
                      <a:pt x="88" y="51"/>
                    </a:cubicBezTo>
                    <a:cubicBezTo>
                      <a:pt x="60" y="82"/>
                      <a:pt x="30" y="124"/>
                      <a:pt x="20" y="144"/>
                    </a:cubicBezTo>
                    <a:cubicBezTo>
                      <a:pt x="11" y="162"/>
                      <a:pt x="5" y="190"/>
                      <a:pt x="2" y="209"/>
                    </a:cubicBezTo>
                    <a:cubicBezTo>
                      <a:pt x="0" y="221"/>
                      <a:pt x="0" y="229"/>
                      <a:pt x="0" y="229"/>
                    </a:cubicBezTo>
                    <a:cubicBezTo>
                      <a:pt x="6" y="228"/>
                      <a:pt x="6" y="228"/>
                      <a:pt x="6" y="228"/>
                    </a:cubicBezTo>
                    <a:cubicBezTo>
                      <a:pt x="63" y="227"/>
                      <a:pt x="63" y="227"/>
                      <a:pt x="63" y="227"/>
                    </a:cubicBezTo>
                    <a:cubicBezTo>
                      <a:pt x="63" y="227"/>
                      <a:pt x="62" y="200"/>
                      <a:pt x="71" y="179"/>
                    </a:cubicBezTo>
                    <a:cubicBezTo>
                      <a:pt x="72" y="177"/>
                      <a:pt x="71" y="164"/>
                      <a:pt x="100" y="132"/>
                    </a:cubicBezTo>
                    <a:cubicBezTo>
                      <a:pt x="111" y="120"/>
                      <a:pt x="122" y="109"/>
                      <a:pt x="132" y="98"/>
                    </a:cubicBezTo>
                    <a:cubicBezTo>
                      <a:pt x="138" y="90"/>
                      <a:pt x="145" y="83"/>
                      <a:pt x="150" y="76"/>
                    </a:cubicBezTo>
                    <a:cubicBezTo>
                      <a:pt x="158" y="64"/>
                      <a:pt x="164" y="54"/>
                      <a:pt x="166" y="45"/>
                    </a:cubicBezTo>
                    <a:cubicBezTo>
                      <a:pt x="169" y="23"/>
                      <a:pt x="154" y="0"/>
                      <a:pt x="126" y="16"/>
                    </a:cubicBezTo>
                    <a:close/>
                  </a:path>
                </a:pathLst>
              </a:custGeom>
              <a:solidFill>
                <a:srgbClr val="D93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0" name="ïSľiḓé"/>
              <p:cNvSpPr/>
              <p:nvPr/>
            </p:nvSpPr>
            <p:spPr bwMode="auto">
              <a:xfrm>
                <a:off x="3709" y="2640"/>
                <a:ext cx="86" cy="40"/>
              </a:xfrm>
              <a:custGeom>
                <a:avLst/>
                <a:gdLst>
                  <a:gd name="T0" fmla="*/ 86 w 86"/>
                  <a:gd name="T1" fmla="*/ 0 h 40"/>
                  <a:gd name="T2" fmla="*/ 47 w 86"/>
                  <a:gd name="T3" fmla="*/ 2 h 40"/>
                  <a:gd name="T4" fmla="*/ 34 w 86"/>
                  <a:gd name="T5" fmla="*/ 26 h 40"/>
                  <a:gd name="T6" fmla="*/ 24 w 86"/>
                  <a:gd name="T7" fmla="*/ 0 h 40"/>
                  <a:gd name="T8" fmla="*/ 1 w 86"/>
                  <a:gd name="T9" fmla="*/ 0 h 40"/>
                  <a:gd name="T10" fmla="*/ 0 w 86"/>
                  <a:gd name="T11" fmla="*/ 40 h 40"/>
                  <a:gd name="T12" fmla="*/ 86 w 86"/>
                  <a:gd name="T13" fmla="*/ 36 h 40"/>
                  <a:gd name="T14" fmla="*/ 86 w 86"/>
                  <a:gd name="T1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6" h="40">
                    <a:moveTo>
                      <a:pt x="86" y="0"/>
                    </a:moveTo>
                    <a:lnTo>
                      <a:pt x="47" y="2"/>
                    </a:lnTo>
                    <a:lnTo>
                      <a:pt x="34" y="26"/>
                    </a:lnTo>
                    <a:lnTo>
                      <a:pt x="24" y="0"/>
                    </a:lnTo>
                    <a:lnTo>
                      <a:pt x="1" y="0"/>
                    </a:lnTo>
                    <a:lnTo>
                      <a:pt x="0" y="40"/>
                    </a:lnTo>
                    <a:lnTo>
                      <a:pt x="86" y="36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1" name="í$ļiḑê"/>
              <p:cNvSpPr/>
              <p:nvPr/>
            </p:nvSpPr>
            <p:spPr bwMode="auto">
              <a:xfrm>
                <a:off x="3414" y="3557"/>
                <a:ext cx="82" cy="113"/>
              </a:xfrm>
              <a:custGeom>
                <a:avLst/>
                <a:gdLst>
                  <a:gd name="T0" fmla="*/ 0 w 62"/>
                  <a:gd name="T1" fmla="*/ 24 h 86"/>
                  <a:gd name="T2" fmla="*/ 3 w 62"/>
                  <a:gd name="T3" fmla="*/ 83 h 86"/>
                  <a:gd name="T4" fmla="*/ 62 w 62"/>
                  <a:gd name="T5" fmla="*/ 86 h 86"/>
                  <a:gd name="T6" fmla="*/ 42 w 62"/>
                  <a:gd name="T7" fmla="*/ 0 h 86"/>
                  <a:gd name="T8" fmla="*/ 0 w 62"/>
                  <a:gd name="T9" fmla="*/ 24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86">
                    <a:moveTo>
                      <a:pt x="0" y="24"/>
                    </a:moveTo>
                    <a:cubicBezTo>
                      <a:pt x="1" y="28"/>
                      <a:pt x="3" y="83"/>
                      <a:pt x="3" y="83"/>
                    </a:cubicBezTo>
                    <a:cubicBezTo>
                      <a:pt x="62" y="86"/>
                      <a:pt x="62" y="86"/>
                      <a:pt x="62" y="86"/>
                    </a:cubicBezTo>
                    <a:cubicBezTo>
                      <a:pt x="42" y="0"/>
                      <a:pt x="42" y="0"/>
                      <a:pt x="42" y="0"/>
                    </a:cubicBez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6572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2" name="îšḷîḓê"/>
              <p:cNvSpPr/>
              <p:nvPr/>
            </p:nvSpPr>
            <p:spPr bwMode="auto">
              <a:xfrm>
                <a:off x="3408" y="3636"/>
                <a:ext cx="199" cy="75"/>
              </a:xfrm>
              <a:custGeom>
                <a:avLst/>
                <a:gdLst>
                  <a:gd name="T0" fmla="*/ 5 w 151"/>
                  <a:gd name="T1" fmla="*/ 57 h 57"/>
                  <a:gd name="T2" fmla="*/ 137 w 151"/>
                  <a:gd name="T3" fmla="*/ 46 h 57"/>
                  <a:gd name="T4" fmla="*/ 150 w 151"/>
                  <a:gd name="T5" fmla="*/ 30 h 57"/>
                  <a:gd name="T6" fmla="*/ 139 w 151"/>
                  <a:gd name="T7" fmla="*/ 17 h 57"/>
                  <a:gd name="T8" fmla="*/ 72 w 151"/>
                  <a:gd name="T9" fmla="*/ 0 h 57"/>
                  <a:gd name="T10" fmla="*/ 0 w 151"/>
                  <a:gd name="T11" fmla="*/ 8 h 57"/>
                  <a:gd name="T12" fmla="*/ 5 w 151"/>
                  <a:gd name="T13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1" h="57">
                    <a:moveTo>
                      <a:pt x="5" y="57"/>
                    </a:moveTo>
                    <a:cubicBezTo>
                      <a:pt x="137" y="46"/>
                      <a:pt x="137" y="46"/>
                      <a:pt x="137" y="46"/>
                    </a:cubicBezTo>
                    <a:cubicBezTo>
                      <a:pt x="145" y="45"/>
                      <a:pt x="151" y="38"/>
                      <a:pt x="150" y="30"/>
                    </a:cubicBezTo>
                    <a:cubicBezTo>
                      <a:pt x="149" y="24"/>
                      <a:pt x="145" y="19"/>
                      <a:pt x="139" y="17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0" y="8"/>
                      <a:pt x="0" y="8"/>
                      <a:pt x="0" y="8"/>
                    </a:cubicBezTo>
                    <a:lnTo>
                      <a:pt x="5" y="57"/>
                    </a:lnTo>
                    <a:close/>
                  </a:path>
                </a:pathLst>
              </a:custGeom>
              <a:solidFill>
                <a:srgbClr val="7571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3" name="ïṥ1îďe"/>
              <p:cNvSpPr/>
              <p:nvPr/>
            </p:nvSpPr>
            <p:spPr bwMode="auto">
              <a:xfrm>
                <a:off x="3414" y="3688"/>
                <a:ext cx="191" cy="30"/>
              </a:xfrm>
              <a:custGeom>
                <a:avLst/>
                <a:gdLst>
                  <a:gd name="T0" fmla="*/ 135 w 144"/>
                  <a:gd name="T1" fmla="*/ 10 h 23"/>
                  <a:gd name="T2" fmla="*/ 1 w 144"/>
                  <a:gd name="T3" fmla="*/ 23 h 23"/>
                  <a:gd name="T4" fmla="*/ 0 w 144"/>
                  <a:gd name="T5" fmla="*/ 13 h 23"/>
                  <a:gd name="T6" fmla="*/ 144 w 144"/>
                  <a:gd name="T7" fmla="*/ 0 h 23"/>
                  <a:gd name="T8" fmla="*/ 135 w 144"/>
                  <a:gd name="T9" fmla="*/ 1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23">
                    <a:moveTo>
                      <a:pt x="135" y="10"/>
                    </a:moveTo>
                    <a:cubicBezTo>
                      <a:pt x="1" y="23"/>
                      <a:pt x="1" y="23"/>
                      <a:pt x="1" y="2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44" y="0"/>
                      <a:pt x="144" y="0"/>
                      <a:pt x="144" y="0"/>
                    </a:cubicBezTo>
                    <a:cubicBezTo>
                      <a:pt x="144" y="5"/>
                      <a:pt x="140" y="10"/>
                      <a:pt x="135" y="10"/>
                    </a:cubicBezTo>
                    <a:close/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4" name="íšlïḓê"/>
              <p:cNvSpPr/>
              <p:nvPr/>
            </p:nvSpPr>
            <p:spPr bwMode="auto">
              <a:xfrm>
                <a:off x="3500" y="3636"/>
                <a:ext cx="24" cy="29"/>
              </a:xfrm>
              <a:custGeom>
                <a:avLst/>
                <a:gdLst>
                  <a:gd name="T0" fmla="*/ 3 w 18"/>
                  <a:gd name="T1" fmla="*/ 21 h 22"/>
                  <a:gd name="T2" fmla="*/ 17 w 18"/>
                  <a:gd name="T3" fmla="*/ 3 h 22"/>
                  <a:gd name="T4" fmla="*/ 17 w 18"/>
                  <a:gd name="T5" fmla="*/ 0 h 22"/>
                  <a:gd name="T6" fmla="*/ 15 w 18"/>
                  <a:gd name="T7" fmla="*/ 1 h 22"/>
                  <a:gd name="T8" fmla="*/ 1 w 18"/>
                  <a:gd name="T9" fmla="*/ 19 h 22"/>
                  <a:gd name="T10" fmla="*/ 1 w 18"/>
                  <a:gd name="T11" fmla="*/ 21 h 22"/>
                  <a:gd name="T12" fmla="*/ 3 w 18"/>
                  <a:gd name="T13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22">
                    <a:moveTo>
                      <a:pt x="3" y="21"/>
                    </a:moveTo>
                    <a:cubicBezTo>
                      <a:pt x="17" y="3"/>
                      <a:pt x="17" y="3"/>
                      <a:pt x="17" y="3"/>
                    </a:cubicBezTo>
                    <a:cubicBezTo>
                      <a:pt x="18" y="2"/>
                      <a:pt x="18" y="1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0" y="19"/>
                      <a:pt x="0" y="20"/>
                      <a:pt x="1" y="21"/>
                    </a:cubicBezTo>
                    <a:cubicBezTo>
                      <a:pt x="2" y="22"/>
                      <a:pt x="3" y="21"/>
                      <a:pt x="3" y="21"/>
                    </a:cubicBezTo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5" name="î$ļïďè"/>
              <p:cNvSpPr/>
              <p:nvPr/>
            </p:nvSpPr>
            <p:spPr bwMode="auto">
              <a:xfrm>
                <a:off x="3516" y="3641"/>
                <a:ext cx="24" cy="28"/>
              </a:xfrm>
              <a:custGeom>
                <a:avLst/>
                <a:gdLst>
                  <a:gd name="T0" fmla="*/ 3 w 18"/>
                  <a:gd name="T1" fmla="*/ 20 h 21"/>
                  <a:gd name="T2" fmla="*/ 17 w 18"/>
                  <a:gd name="T3" fmla="*/ 2 h 21"/>
                  <a:gd name="T4" fmla="*/ 17 w 18"/>
                  <a:gd name="T5" fmla="*/ 0 h 21"/>
                  <a:gd name="T6" fmla="*/ 15 w 18"/>
                  <a:gd name="T7" fmla="*/ 0 h 21"/>
                  <a:gd name="T8" fmla="*/ 1 w 18"/>
                  <a:gd name="T9" fmla="*/ 18 h 21"/>
                  <a:gd name="T10" fmla="*/ 1 w 18"/>
                  <a:gd name="T11" fmla="*/ 21 h 21"/>
                  <a:gd name="T12" fmla="*/ 3 w 18"/>
                  <a:gd name="T13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21">
                    <a:moveTo>
                      <a:pt x="3" y="20"/>
                    </a:moveTo>
                    <a:cubicBezTo>
                      <a:pt x="17" y="2"/>
                      <a:pt x="17" y="2"/>
                      <a:pt x="17" y="2"/>
                    </a:cubicBezTo>
                    <a:cubicBezTo>
                      <a:pt x="18" y="2"/>
                      <a:pt x="17" y="1"/>
                      <a:pt x="17" y="0"/>
                    </a:cubicBezTo>
                    <a:cubicBezTo>
                      <a:pt x="16" y="0"/>
                      <a:pt x="15" y="0"/>
                      <a:pt x="15" y="0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19"/>
                      <a:pt x="0" y="20"/>
                      <a:pt x="1" y="21"/>
                    </a:cubicBezTo>
                    <a:cubicBezTo>
                      <a:pt x="2" y="21"/>
                      <a:pt x="3" y="21"/>
                      <a:pt x="3" y="20"/>
                    </a:cubicBezTo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6" name="išļídê"/>
              <p:cNvSpPr/>
              <p:nvPr/>
            </p:nvSpPr>
            <p:spPr bwMode="auto">
              <a:xfrm>
                <a:off x="3531" y="3645"/>
                <a:ext cx="26" cy="32"/>
              </a:xfrm>
              <a:custGeom>
                <a:avLst/>
                <a:gdLst>
                  <a:gd name="T0" fmla="*/ 4 w 20"/>
                  <a:gd name="T1" fmla="*/ 23 h 24"/>
                  <a:gd name="T2" fmla="*/ 19 w 20"/>
                  <a:gd name="T3" fmla="*/ 2 h 24"/>
                  <a:gd name="T4" fmla="*/ 19 w 20"/>
                  <a:gd name="T5" fmla="*/ 0 h 24"/>
                  <a:gd name="T6" fmla="*/ 17 w 20"/>
                  <a:gd name="T7" fmla="*/ 0 h 24"/>
                  <a:gd name="T8" fmla="*/ 1 w 20"/>
                  <a:gd name="T9" fmla="*/ 21 h 24"/>
                  <a:gd name="T10" fmla="*/ 1 w 20"/>
                  <a:gd name="T11" fmla="*/ 23 h 24"/>
                  <a:gd name="T12" fmla="*/ 4 w 20"/>
                  <a:gd name="T13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4">
                    <a:moveTo>
                      <a:pt x="4" y="23"/>
                    </a:moveTo>
                    <a:cubicBezTo>
                      <a:pt x="19" y="2"/>
                      <a:pt x="19" y="2"/>
                      <a:pt x="19" y="2"/>
                    </a:cubicBezTo>
                    <a:cubicBezTo>
                      <a:pt x="20" y="2"/>
                      <a:pt x="20" y="1"/>
                      <a:pt x="19" y="0"/>
                    </a:cubicBezTo>
                    <a:cubicBezTo>
                      <a:pt x="18" y="0"/>
                      <a:pt x="17" y="0"/>
                      <a:pt x="17" y="0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0" y="22"/>
                      <a:pt x="1" y="23"/>
                      <a:pt x="1" y="23"/>
                    </a:cubicBezTo>
                    <a:cubicBezTo>
                      <a:pt x="2" y="24"/>
                      <a:pt x="3" y="24"/>
                      <a:pt x="4" y="23"/>
                    </a:cubicBezTo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7" name="iṣḻïďé"/>
              <p:cNvSpPr/>
              <p:nvPr/>
            </p:nvSpPr>
            <p:spPr bwMode="auto">
              <a:xfrm>
                <a:off x="3176" y="2886"/>
                <a:ext cx="341" cy="738"/>
              </a:xfrm>
              <a:custGeom>
                <a:avLst/>
                <a:gdLst>
                  <a:gd name="T0" fmla="*/ 0 w 258"/>
                  <a:gd name="T1" fmla="*/ 24 h 558"/>
                  <a:gd name="T2" fmla="*/ 124 w 258"/>
                  <a:gd name="T3" fmla="*/ 249 h 558"/>
                  <a:gd name="T4" fmla="*/ 172 w 258"/>
                  <a:gd name="T5" fmla="*/ 558 h 558"/>
                  <a:gd name="T6" fmla="*/ 258 w 258"/>
                  <a:gd name="T7" fmla="*/ 558 h 558"/>
                  <a:gd name="T8" fmla="*/ 228 w 258"/>
                  <a:gd name="T9" fmla="*/ 269 h 558"/>
                  <a:gd name="T10" fmla="*/ 114 w 258"/>
                  <a:gd name="T11" fmla="*/ 8 h 558"/>
                  <a:gd name="T12" fmla="*/ 0 w 258"/>
                  <a:gd name="T13" fmla="*/ 24 h 5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8" h="558">
                    <a:moveTo>
                      <a:pt x="0" y="24"/>
                    </a:moveTo>
                    <a:cubicBezTo>
                      <a:pt x="2" y="30"/>
                      <a:pt x="93" y="170"/>
                      <a:pt x="124" y="249"/>
                    </a:cubicBezTo>
                    <a:cubicBezTo>
                      <a:pt x="155" y="328"/>
                      <a:pt x="172" y="558"/>
                      <a:pt x="172" y="558"/>
                    </a:cubicBezTo>
                    <a:cubicBezTo>
                      <a:pt x="258" y="558"/>
                      <a:pt x="258" y="558"/>
                      <a:pt x="258" y="558"/>
                    </a:cubicBezTo>
                    <a:cubicBezTo>
                      <a:pt x="258" y="558"/>
                      <a:pt x="249" y="339"/>
                      <a:pt x="228" y="269"/>
                    </a:cubicBezTo>
                    <a:cubicBezTo>
                      <a:pt x="207" y="200"/>
                      <a:pt x="114" y="8"/>
                      <a:pt x="114" y="8"/>
                    </a:cubicBezTo>
                    <a:cubicBezTo>
                      <a:pt x="110" y="0"/>
                      <a:pt x="0" y="24"/>
                      <a:pt x="0" y="24"/>
                    </a:cubicBezTo>
                    <a:close/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8" name="îšļîḍè"/>
              <p:cNvSpPr/>
              <p:nvPr/>
            </p:nvSpPr>
            <p:spPr bwMode="auto">
              <a:xfrm>
                <a:off x="2721" y="3356"/>
                <a:ext cx="134" cy="108"/>
              </a:xfrm>
              <a:custGeom>
                <a:avLst/>
                <a:gdLst>
                  <a:gd name="T0" fmla="*/ 66 w 102"/>
                  <a:gd name="T1" fmla="*/ 0 h 82"/>
                  <a:gd name="T2" fmla="*/ 0 w 102"/>
                  <a:gd name="T3" fmla="*/ 36 h 82"/>
                  <a:gd name="T4" fmla="*/ 26 w 102"/>
                  <a:gd name="T5" fmla="*/ 82 h 82"/>
                  <a:gd name="T6" fmla="*/ 102 w 102"/>
                  <a:gd name="T7" fmla="*/ 35 h 82"/>
                  <a:gd name="T8" fmla="*/ 66 w 102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82">
                    <a:moveTo>
                      <a:pt x="66" y="0"/>
                    </a:moveTo>
                    <a:cubicBezTo>
                      <a:pt x="62" y="2"/>
                      <a:pt x="0" y="36"/>
                      <a:pt x="0" y="36"/>
                    </a:cubicBezTo>
                    <a:cubicBezTo>
                      <a:pt x="26" y="82"/>
                      <a:pt x="26" y="82"/>
                      <a:pt x="26" y="82"/>
                    </a:cubicBezTo>
                    <a:cubicBezTo>
                      <a:pt x="102" y="35"/>
                      <a:pt x="102" y="35"/>
                      <a:pt x="102" y="35"/>
                    </a:cubicBez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6572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9" name="iśliďê"/>
              <p:cNvSpPr/>
              <p:nvPr/>
            </p:nvSpPr>
            <p:spPr bwMode="auto">
              <a:xfrm>
                <a:off x="2670" y="3387"/>
                <a:ext cx="107" cy="209"/>
              </a:xfrm>
              <a:custGeom>
                <a:avLst/>
                <a:gdLst>
                  <a:gd name="T0" fmla="*/ 0 w 81"/>
                  <a:gd name="T1" fmla="*/ 19 h 158"/>
                  <a:gd name="T2" fmla="*/ 52 w 81"/>
                  <a:gd name="T3" fmla="*/ 147 h 158"/>
                  <a:gd name="T4" fmla="*/ 71 w 81"/>
                  <a:gd name="T5" fmla="*/ 155 h 158"/>
                  <a:gd name="T6" fmla="*/ 81 w 81"/>
                  <a:gd name="T7" fmla="*/ 141 h 158"/>
                  <a:gd name="T8" fmla="*/ 77 w 81"/>
                  <a:gd name="T9" fmla="*/ 68 h 158"/>
                  <a:gd name="T10" fmla="*/ 47 w 81"/>
                  <a:gd name="T11" fmla="*/ 0 h 158"/>
                  <a:gd name="T12" fmla="*/ 0 w 81"/>
                  <a:gd name="T13" fmla="*/ 19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" h="158">
                    <a:moveTo>
                      <a:pt x="0" y="19"/>
                    </a:moveTo>
                    <a:cubicBezTo>
                      <a:pt x="52" y="147"/>
                      <a:pt x="52" y="147"/>
                      <a:pt x="52" y="147"/>
                    </a:cubicBezTo>
                    <a:cubicBezTo>
                      <a:pt x="55" y="155"/>
                      <a:pt x="64" y="158"/>
                      <a:pt x="71" y="155"/>
                    </a:cubicBezTo>
                    <a:cubicBezTo>
                      <a:pt x="77" y="153"/>
                      <a:pt x="81" y="147"/>
                      <a:pt x="81" y="141"/>
                    </a:cubicBezTo>
                    <a:cubicBezTo>
                      <a:pt x="77" y="68"/>
                      <a:pt x="77" y="68"/>
                      <a:pt x="77" y="68"/>
                    </a:cubicBezTo>
                    <a:cubicBezTo>
                      <a:pt x="47" y="0"/>
                      <a:pt x="47" y="0"/>
                      <a:pt x="47" y="0"/>
                    </a:cubicBez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7571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0" name="iṣľîḍè"/>
              <p:cNvSpPr/>
              <p:nvPr/>
            </p:nvSpPr>
            <p:spPr bwMode="auto">
              <a:xfrm>
                <a:off x="2665" y="3411"/>
                <a:ext cx="89" cy="187"/>
              </a:xfrm>
              <a:custGeom>
                <a:avLst/>
                <a:gdLst>
                  <a:gd name="T0" fmla="*/ 54 w 67"/>
                  <a:gd name="T1" fmla="*/ 133 h 141"/>
                  <a:gd name="T2" fmla="*/ 0 w 67"/>
                  <a:gd name="T3" fmla="*/ 4 h 141"/>
                  <a:gd name="T4" fmla="*/ 9 w 67"/>
                  <a:gd name="T5" fmla="*/ 0 h 141"/>
                  <a:gd name="T6" fmla="*/ 67 w 67"/>
                  <a:gd name="T7" fmla="*/ 139 h 141"/>
                  <a:gd name="T8" fmla="*/ 54 w 67"/>
                  <a:gd name="T9" fmla="*/ 133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41">
                    <a:moveTo>
                      <a:pt x="54" y="133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67" y="139"/>
                      <a:pt x="67" y="139"/>
                      <a:pt x="67" y="139"/>
                    </a:cubicBezTo>
                    <a:cubicBezTo>
                      <a:pt x="62" y="141"/>
                      <a:pt x="56" y="138"/>
                      <a:pt x="54" y="133"/>
                    </a:cubicBezTo>
                    <a:close/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1" name="íṧḻíḍê"/>
              <p:cNvSpPr/>
              <p:nvPr/>
            </p:nvSpPr>
            <p:spPr bwMode="auto">
              <a:xfrm>
                <a:off x="2744" y="3484"/>
                <a:ext cx="35" cy="16"/>
              </a:xfrm>
              <a:custGeom>
                <a:avLst/>
                <a:gdLst>
                  <a:gd name="T0" fmla="*/ 1 w 26"/>
                  <a:gd name="T1" fmla="*/ 3 h 12"/>
                  <a:gd name="T2" fmla="*/ 24 w 26"/>
                  <a:gd name="T3" fmla="*/ 12 h 12"/>
                  <a:gd name="T4" fmla="*/ 26 w 26"/>
                  <a:gd name="T5" fmla="*/ 11 h 12"/>
                  <a:gd name="T6" fmla="*/ 25 w 26"/>
                  <a:gd name="T7" fmla="*/ 8 h 12"/>
                  <a:gd name="T8" fmla="*/ 2 w 26"/>
                  <a:gd name="T9" fmla="*/ 0 h 12"/>
                  <a:gd name="T10" fmla="*/ 0 w 26"/>
                  <a:gd name="T11" fmla="*/ 1 h 12"/>
                  <a:gd name="T12" fmla="*/ 1 w 26"/>
                  <a:gd name="T13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12">
                    <a:moveTo>
                      <a:pt x="1" y="3"/>
                    </a:move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2"/>
                      <a:pt x="25" y="11"/>
                      <a:pt x="26" y="11"/>
                    </a:cubicBezTo>
                    <a:cubicBezTo>
                      <a:pt x="26" y="10"/>
                      <a:pt x="26" y="9"/>
                      <a:pt x="25" y="8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2" name="iṣļiḑe"/>
              <p:cNvSpPr/>
              <p:nvPr/>
            </p:nvSpPr>
            <p:spPr bwMode="auto">
              <a:xfrm>
                <a:off x="2744" y="3501"/>
                <a:ext cx="35" cy="16"/>
              </a:xfrm>
              <a:custGeom>
                <a:avLst/>
                <a:gdLst>
                  <a:gd name="T0" fmla="*/ 1 w 26"/>
                  <a:gd name="T1" fmla="*/ 3 h 12"/>
                  <a:gd name="T2" fmla="*/ 23 w 26"/>
                  <a:gd name="T3" fmla="*/ 11 h 12"/>
                  <a:gd name="T4" fmla="*/ 26 w 26"/>
                  <a:gd name="T5" fmla="*/ 10 h 12"/>
                  <a:gd name="T6" fmla="*/ 25 w 26"/>
                  <a:gd name="T7" fmla="*/ 8 h 12"/>
                  <a:gd name="T8" fmla="*/ 2 w 26"/>
                  <a:gd name="T9" fmla="*/ 0 h 12"/>
                  <a:gd name="T10" fmla="*/ 0 w 26"/>
                  <a:gd name="T11" fmla="*/ 1 h 12"/>
                  <a:gd name="T12" fmla="*/ 1 w 26"/>
                  <a:gd name="T13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12">
                    <a:moveTo>
                      <a:pt x="1" y="3"/>
                    </a:moveTo>
                    <a:cubicBezTo>
                      <a:pt x="23" y="11"/>
                      <a:pt x="23" y="11"/>
                      <a:pt x="23" y="11"/>
                    </a:cubicBezTo>
                    <a:cubicBezTo>
                      <a:pt x="24" y="12"/>
                      <a:pt x="25" y="11"/>
                      <a:pt x="26" y="10"/>
                    </a:cubicBezTo>
                    <a:cubicBezTo>
                      <a:pt x="26" y="10"/>
                      <a:pt x="25" y="9"/>
                      <a:pt x="25" y="8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3" name="iśḻîḋê"/>
              <p:cNvSpPr/>
              <p:nvPr/>
            </p:nvSpPr>
            <p:spPr bwMode="auto">
              <a:xfrm>
                <a:off x="2742" y="3518"/>
                <a:ext cx="38" cy="17"/>
              </a:xfrm>
              <a:custGeom>
                <a:avLst/>
                <a:gdLst>
                  <a:gd name="T0" fmla="*/ 1 w 29"/>
                  <a:gd name="T1" fmla="*/ 3 h 13"/>
                  <a:gd name="T2" fmla="*/ 27 w 29"/>
                  <a:gd name="T3" fmla="*/ 13 h 13"/>
                  <a:gd name="T4" fmla="*/ 29 w 29"/>
                  <a:gd name="T5" fmla="*/ 12 h 13"/>
                  <a:gd name="T6" fmla="*/ 28 w 29"/>
                  <a:gd name="T7" fmla="*/ 9 h 13"/>
                  <a:gd name="T8" fmla="*/ 3 w 29"/>
                  <a:gd name="T9" fmla="*/ 0 h 13"/>
                  <a:gd name="T10" fmla="*/ 0 w 29"/>
                  <a:gd name="T11" fmla="*/ 1 h 13"/>
                  <a:gd name="T12" fmla="*/ 1 w 29"/>
                  <a:gd name="T13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13">
                    <a:moveTo>
                      <a:pt x="1" y="3"/>
                    </a:move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8" y="12"/>
                      <a:pt x="29" y="12"/>
                    </a:cubicBezTo>
                    <a:cubicBezTo>
                      <a:pt x="29" y="11"/>
                      <a:pt x="29" y="10"/>
                      <a:pt x="28" y="9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0" y="1"/>
                    </a:cubicBezTo>
                    <a:cubicBezTo>
                      <a:pt x="0" y="2"/>
                      <a:pt x="1" y="3"/>
                      <a:pt x="1" y="3"/>
                    </a:cubicBezTo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4" name="íşḻiḑé"/>
              <p:cNvSpPr/>
              <p:nvPr/>
            </p:nvSpPr>
            <p:spPr bwMode="auto">
              <a:xfrm>
                <a:off x="2732" y="2944"/>
                <a:ext cx="467" cy="523"/>
              </a:xfrm>
              <a:custGeom>
                <a:avLst/>
                <a:gdLst>
                  <a:gd name="T0" fmla="*/ 0 w 353"/>
                  <a:gd name="T1" fmla="*/ 317 h 395"/>
                  <a:gd name="T2" fmla="*/ 250 w 353"/>
                  <a:gd name="T3" fmla="*/ 171 h 395"/>
                  <a:gd name="T4" fmla="*/ 252 w 353"/>
                  <a:gd name="T5" fmla="*/ 9 h 395"/>
                  <a:gd name="T6" fmla="*/ 340 w 353"/>
                  <a:gd name="T7" fmla="*/ 0 h 395"/>
                  <a:gd name="T8" fmla="*/ 326 w 353"/>
                  <a:gd name="T9" fmla="*/ 215 h 395"/>
                  <a:gd name="T10" fmla="*/ 164 w 353"/>
                  <a:gd name="T11" fmla="*/ 328 h 395"/>
                  <a:gd name="T12" fmla="*/ 39 w 353"/>
                  <a:gd name="T13" fmla="*/ 395 h 395"/>
                  <a:gd name="T14" fmla="*/ 0 w 353"/>
                  <a:gd name="T15" fmla="*/ 317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3" h="395">
                    <a:moveTo>
                      <a:pt x="0" y="317"/>
                    </a:moveTo>
                    <a:cubicBezTo>
                      <a:pt x="121" y="257"/>
                      <a:pt x="233" y="193"/>
                      <a:pt x="250" y="171"/>
                    </a:cubicBezTo>
                    <a:cubicBezTo>
                      <a:pt x="258" y="154"/>
                      <a:pt x="259" y="78"/>
                      <a:pt x="252" y="9"/>
                    </a:cubicBezTo>
                    <a:cubicBezTo>
                      <a:pt x="340" y="0"/>
                      <a:pt x="340" y="0"/>
                      <a:pt x="340" y="0"/>
                    </a:cubicBezTo>
                    <a:cubicBezTo>
                      <a:pt x="344" y="49"/>
                      <a:pt x="353" y="167"/>
                      <a:pt x="326" y="215"/>
                    </a:cubicBezTo>
                    <a:cubicBezTo>
                      <a:pt x="314" y="235"/>
                      <a:pt x="286" y="264"/>
                      <a:pt x="164" y="328"/>
                    </a:cubicBezTo>
                    <a:cubicBezTo>
                      <a:pt x="101" y="361"/>
                      <a:pt x="39" y="395"/>
                      <a:pt x="39" y="395"/>
                    </a:cubicBezTo>
                    <a:lnTo>
                      <a:pt x="0" y="317"/>
                    </a:lnTo>
                    <a:close/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5" name="íSḻîdè"/>
              <p:cNvSpPr/>
              <p:nvPr/>
            </p:nvSpPr>
            <p:spPr bwMode="auto">
              <a:xfrm>
                <a:off x="3031" y="2857"/>
                <a:ext cx="305" cy="151"/>
              </a:xfrm>
              <a:custGeom>
                <a:avLst/>
                <a:gdLst>
                  <a:gd name="T0" fmla="*/ 230 w 231"/>
                  <a:gd name="T1" fmla="*/ 35 h 114"/>
                  <a:gd name="T2" fmla="*/ 219 w 231"/>
                  <a:gd name="T3" fmla="*/ 76 h 114"/>
                  <a:gd name="T4" fmla="*/ 174 w 231"/>
                  <a:gd name="T5" fmla="*/ 103 h 114"/>
                  <a:gd name="T6" fmla="*/ 69 w 231"/>
                  <a:gd name="T7" fmla="*/ 114 h 114"/>
                  <a:gd name="T8" fmla="*/ 60 w 231"/>
                  <a:gd name="T9" fmla="*/ 114 h 114"/>
                  <a:gd name="T10" fmla="*/ 38 w 231"/>
                  <a:gd name="T11" fmla="*/ 108 h 114"/>
                  <a:gd name="T12" fmla="*/ 35 w 231"/>
                  <a:gd name="T13" fmla="*/ 107 h 114"/>
                  <a:gd name="T14" fmla="*/ 1 w 231"/>
                  <a:gd name="T15" fmla="*/ 57 h 114"/>
                  <a:gd name="T16" fmla="*/ 0 w 231"/>
                  <a:gd name="T17" fmla="*/ 24 h 114"/>
                  <a:gd name="T18" fmla="*/ 225 w 231"/>
                  <a:gd name="T19" fmla="*/ 0 h 114"/>
                  <a:gd name="T20" fmla="*/ 230 w 231"/>
                  <a:gd name="T21" fmla="*/ 35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1" h="114">
                    <a:moveTo>
                      <a:pt x="230" y="35"/>
                    </a:moveTo>
                    <a:cubicBezTo>
                      <a:pt x="231" y="50"/>
                      <a:pt x="227" y="65"/>
                      <a:pt x="219" y="76"/>
                    </a:cubicBezTo>
                    <a:cubicBezTo>
                      <a:pt x="209" y="91"/>
                      <a:pt x="193" y="102"/>
                      <a:pt x="174" y="103"/>
                    </a:cubicBezTo>
                    <a:cubicBezTo>
                      <a:pt x="69" y="114"/>
                      <a:pt x="69" y="114"/>
                      <a:pt x="69" y="114"/>
                    </a:cubicBezTo>
                    <a:cubicBezTo>
                      <a:pt x="66" y="114"/>
                      <a:pt x="63" y="114"/>
                      <a:pt x="60" y="114"/>
                    </a:cubicBezTo>
                    <a:cubicBezTo>
                      <a:pt x="52" y="113"/>
                      <a:pt x="45" y="112"/>
                      <a:pt x="38" y="108"/>
                    </a:cubicBezTo>
                    <a:cubicBezTo>
                      <a:pt x="37" y="108"/>
                      <a:pt x="36" y="107"/>
                      <a:pt x="35" y="107"/>
                    </a:cubicBezTo>
                    <a:cubicBezTo>
                      <a:pt x="16" y="97"/>
                      <a:pt x="3" y="79"/>
                      <a:pt x="1" y="57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225" y="0"/>
                      <a:pt x="225" y="0"/>
                      <a:pt x="225" y="0"/>
                    </a:cubicBezTo>
                    <a:lnTo>
                      <a:pt x="230" y="35"/>
                    </a:lnTo>
                    <a:close/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6" name="íṥlîḑe"/>
              <p:cNvSpPr/>
              <p:nvPr/>
            </p:nvSpPr>
            <p:spPr bwMode="auto">
              <a:xfrm>
                <a:off x="3593" y="2680"/>
                <a:ext cx="100" cy="83"/>
              </a:xfrm>
              <a:custGeom>
                <a:avLst/>
                <a:gdLst>
                  <a:gd name="T0" fmla="*/ 70 w 76"/>
                  <a:gd name="T1" fmla="*/ 42 h 63"/>
                  <a:gd name="T2" fmla="*/ 63 w 76"/>
                  <a:gd name="T3" fmla="*/ 2 h 63"/>
                  <a:gd name="T4" fmla="*/ 25 w 76"/>
                  <a:gd name="T5" fmla="*/ 1 h 63"/>
                  <a:gd name="T6" fmla="*/ 0 w 76"/>
                  <a:gd name="T7" fmla="*/ 4 h 63"/>
                  <a:gd name="T8" fmla="*/ 2 w 76"/>
                  <a:gd name="T9" fmla="*/ 39 h 63"/>
                  <a:gd name="T10" fmla="*/ 49 w 76"/>
                  <a:gd name="T11" fmla="*/ 52 h 63"/>
                  <a:gd name="T12" fmla="*/ 70 w 76"/>
                  <a:gd name="T13" fmla="*/ 42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" h="63">
                    <a:moveTo>
                      <a:pt x="70" y="42"/>
                    </a:moveTo>
                    <a:cubicBezTo>
                      <a:pt x="70" y="41"/>
                      <a:pt x="70" y="3"/>
                      <a:pt x="63" y="2"/>
                    </a:cubicBezTo>
                    <a:cubicBezTo>
                      <a:pt x="51" y="0"/>
                      <a:pt x="37" y="0"/>
                      <a:pt x="25" y="1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2" y="37"/>
                      <a:pt x="2" y="39"/>
                    </a:cubicBezTo>
                    <a:cubicBezTo>
                      <a:pt x="2" y="63"/>
                      <a:pt x="49" y="52"/>
                      <a:pt x="49" y="52"/>
                    </a:cubicBezTo>
                    <a:cubicBezTo>
                      <a:pt x="49" y="52"/>
                      <a:pt x="76" y="54"/>
                      <a:pt x="70" y="42"/>
                    </a:cubicBezTo>
                    <a:close/>
                  </a:path>
                </a:pathLst>
              </a:custGeom>
              <a:solidFill>
                <a:srgbClr val="FFC7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7" name="ïśľîḍé"/>
              <p:cNvSpPr/>
              <p:nvPr/>
            </p:nvSpPr>
            <p:spPr bwMode="auto">
              <a:xfrm>
                <a:off x="3644" y="2677"/>
                <a:ext cx="94" cy="28"/>
              </a:xfrm>
              <a:custGeom>
                <a:avLst/>
                <a:gdLst>
                  <a:gd name="T0" fmla="*/ 8 w 71"/>
                  <a:gd name="T1" fmla="*/ 20 h 21"/>
                  <a:gd name="T2" fmla="*/ 64 w 71"/>
                  <a:gd name="T3" fmla="*/ 16 h 21"/>
                  <a:gd name="T4" fmla="*/ 71 w 71"/>
                  <a:gd name="T5" fmla="*/ 8 h 21"/>
                  <a:gd name="T6" fmla="*/ 63 w 71"/>
                  <a:gd name="T7" fmla="*/ 1 h 21"/>
                  <a:gd name="T8" fmla="*/ 7 w 71"/>
                  <a:gd name="T9" fmla="*/ 6 h 21"/>
                  <a:gd name="T10" fmla="*/ 0 w 71"/>
                  <a:gd name="T11" fmla="*/ 14 h 21"/>
                  <a:gd name="T12" fmla="*/ 8 w 71"/>
                  <a:gd name="T13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" h="21">
                    <a:moveTo>
                      <a:pt x="8" y="20"/>
                    </a:moveTo>
                    <a:cubicBezTo>
                      <a:pt x="64" y="16"/>
                      <a:pt x="64" y="16"/>
                      <a:pt x="64" y="16"/>
                    </a:cubicBezTo>
                    <a:cubicBezTo>
                      <a:pt x="68" y="15"/>
                      <a:pt x="71" y="12"/>
                      <a:pt x="71" y="8"/>
                    </a:cubicBezTo>
                    <a:cubicBezTo>
                      <a:pt x="71" y="3"/>
                      <a:pt x="67" y="0"/>
                      <a:pt x="63" y="1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3" y="6"/>
                      <a:pt x="0" y="10"/>
                      <a:pt x="0" y="14"/>
                    </a:cubicBezTo>
                    <a:cubicBezTo>
                      <a:pt x="1" y="18"/>
                      <a:pt x="4" y="21"/>
                      <a:pt x="8" y="20"/>
                    </a:cubicBezTo>
                    <a:close/>
                  </a:path>
                </a:pathLst>
              </a:custGeom>
              <a:solidFill>
                <a:srgbClr val="FFC7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8" name="ïşḷïďé"/>
              <p:cNvSpPr/>
              <p:nvPr/>
            </p:nvSpPr>
            <p:spPr bwMode="auto">
              <a:xfrm>
                <a:off x="3661" y="2701"/>
                <a:ext cx="81" cy="25"/>
              </a:xfrm>
              <a:custGeom>
                <a:avLst/>
                <a:gdLst>
                  <a:gd name="T0" fmla="*/ 9 w 61"/>
                  <a:gd name="T1" fmla="*/ 19 h 19"/>
                  <a:gd name="T2" fmla="*/ 54 w 61"/>
                  <a:gd name="T3" fmla="*/ 15 h 19"/>
                  <a:gd name="T4" fmla="*/ 60 w 61"/>
                  <a:gd name="T5" fmla="*/ 7 h 19"/>
                  <a:gd name="T6" fmla="*/ 52 w 61"/>
                  <a:gd name="T7" fmla="*/ 0 h 19"/>
                  <a:gd name="T8" fmla="*/ 8 w 61"/>
                  <a:gd name="T9" fmla="*/ 4 h 19"/>
                  <a:gd name="T10" fmla="*/ 1 w 61"/>
                  <a:gd name="T11" fmla="*/ 12 h 19"/>
                  <a:gd name="T12" fmla="*/ 9 w 61"/>
                  <a:gd name="T13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19">
                    <a:moveTo>
                      <a:pt x="9" y="19"/>
                    </a:moveTo>
                    <a:cubicBezTo>
                      <a:pt x="54" y="15"/>
                      <a:pt x="54" y="15"/>
                      <a:pt x="54" y="15"/>
                    </a:cubicBezTo>
                    <a:cubicBezTo>
                      <a:pt x="58" y="15"/>
                      <a:pt x="61" y="11"/>
                      <a:pt x="60" y="7"/>
                    </a:cubicBezTo>
                    <a:cubicBezTo>
                      <a:pt x="60" y="3"/>
                      <a:pt x="56" y="0"/>
                      <a:pt x="52" y="0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4" y="4"/>
                      <a:pt x="0" y="8"/>
                      <a:pt x="1" y="12"/>
                    </a:cubicBezTo>
                    <a:cubicBezTo>
                      <a:pt x="1" y="16"/>
                      <a:pt x="5" y="19"/>
                      <a:pt x="9" y="19"/>
                    </a:cubicBezTo>
                    <a:close/>
                  </a:path>
                </a:pathLst>
              </a:custGeom>
              <a:solidFill>
                <a:srgbClr val="FFC7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9" name="ïṣľíḋé"/>
              <p:cNvSpPr/>
              <p:nvPr/>
            </p:nvSpPr>
            <p:spPr bwMode="auto">
              <a:xfrm>
                <a:off x="3635" y="2725"/>
                <a:ext cx="91" cy="26"/>
              </a:xfrm>
              <a:custGeom>
                <a:avLst/>
                <a:gdLst>
                  <a:gd name="T0" fmla="*/ 9 w 69"/>
                  <a:gd name="T1" fmla="*/ 20 h 20"/>
                  <a:gd name="T2" fmla="*/ 62 w 69"/>
                  <a:gd name="T3" fmla="*/ 16 h 20"/>
                  <a:gd name="T4" fmla="*/ 68 w 69"/>
                  <a:gd name="T5" fmla="*/ 7 h 20"/>
                  <a:gd name="T6" fmla="*/ 60 w 69"/>
                  <a:gd name="T7" fmla="*/ 1 h 20"/>
                  <a:gd name="T8" fmla="*/ 8 w 69"/>
                  <a:gd name="T9" fmla="*/ 5 h 20"/>
                  <a:gd name="T10" fmla="*/ 1 w 69"/>
                  <a:gd name="T11" fmla="*/ 13 h 20"/>
                  <a:gd name="T12" fmla="*/ 9 w 69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9" h="20">
                    <a:moveTo>
                      <a:pt x="9" y="20"/>
                    </a:moveTo>
                    <a:cubicBezTo>
                      <a:pt x="62" y="16"/>
                      <a:pt x="62" y="16"/>
                      <a:pt x="62" y="16"/>
                    </a:cubicBezTo>
                    <a:cubicBezTo>
                      <a:pt x="66" y="15"/>
                      <a:pt x="69" y="12"/>
                      <a:pt x="68" y="7"/>
                    </a:cubicBezTo>
                    <a:cubicBezTo>
                      <a:pt x="68" y="3"/>
                      <a:pt x="65" y="0"/>
                      <a:pt x="60" y="1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4" y="6"/>
                      <a:pt x="0" y="9"/>
                      <a:pt x="1" y="13"/>
                    </a:cubicBezTo>
                    <a:cubicBezTo>
                      <a:pt x="1" y="17"/>
                      <a:pt x="5" y="20"/>
                      <a:pt x="9" y="20"/>
                    </a:cubicBezTo>
                    <a:close/>
                  </a:path>
                </a:pathLst>
              </a:custGeom>
              <a:solidFill>
                <a:srgbClr val="FFC7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0" name="íślídè"/>
              <p:cNvSpPr/>
              <p:nvPr/>
            </p:nvSpPr>
            <p:spPr bwMode="auto">
              <a:xfrm>
                <a:off x="3593" y="2652"/>
                <a:ext cx="90" cy="53"/>
              </a:xfrm>
              <a:custGeom>
                <a:avLst/>
                <a:gdLst>
                  <a:gd name="T0" fmla="*/ 12 w 68"/>
                  <a:gd name="T1" fmla="*/ 38 h 40"/>
                  <a:gd name="T2" fmla="*/ 63 w 68"/>
                  <a:gd name="T3" fmla="*/ 16 h 40"/>
                  <a:gd name="T4" fmla="*/ 67 w 68"/>
                  <a:gd name="T5" fmla="*/ 6 h 40"/>
                  <a:gd name="T6" fmla="*/ 57 w 68"/>
                  <a:gd name="T7" fmla="*/ 2 h 40"/>
                  <a:gd name="T8" fmla="*/ 6 w 68"/>
                  <a:gd name="T9" fmla="*/ 25 h 40"/>
                  <a:gd name="T10" fmla="*/ 2 w 68"/>
                  <a:gd name="T11" fmla="*/ 34 h 40"/>
                  <a:gd name="T12" fmla="*/ 12 w 68"/>
                  <a:gd name="T13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" h="40">
                    <a:moveTo>
                      <a:pt x="12" y="38"/>
                    </a:moveTo>
                    <a:cubicBezTo>
                      <a:pt x="63" y="16"/>
                      <a:pt x="63" y="16"/>
                      <a:pt x="63" y="16"/>
                    </a:cubicBezTo>
                    <a:cubicBezTo>
                      <a:pt x="67" y="14"/>
                      <a:pt x="68" y="10"/>
                      <a:pt x="67" y="6"/>
                    </a:cubicBezTo>
                    <a:cubicBezTo>
                      <a:pt x="65" y="2"/>
                      <a:pt x="61" y="0"/>
                      <a:pt x="57" y="2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2" y="26"/>
                      <a:pt x="0" y="31"/>
                      <a:pt x="2" y="34"/>
                    </a:cubicBezTo>
                    <a:cubicBezTo>
                      <a:pt x="4" y="38"/>
                      <a:pt x="8" y="40"/>
                      <a:pt x="12" y="38"/>
                    </a:cubicBezTo>
                    <a:close/>
                  </a:path>
                </a:pathLst>
              </a:custGeom>
              <a:solidFill>
                <a:srgbClr val="FFC7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1" name="ïṥļiḓe"/>
              <p:cNvSpPr/>
              <p:nvPr/>
            </p:nvSpPr>
            <p:spPr bwMode="auto">
              <a:xfrm>
                <a:off x="3575" y="2672"/>
                <a:ext cx="37" cy="85"/>
              </a:xfrm>
              <a:custGeom>
                <a:avLst/>
                <a:gdLst>
                  <a:gd name="T0" fmla="*/ 7 w 37"/>
                  <a:gd name="T1" fmla="*/ 85 h 85"/>
                  <a:gd name="T2" fmla="*/ 6 w 37"/>
                  <a:gd name="T3" fmla="*/ 68 h 85"/>
                  <a:gd name="T4" fmla="*/ 0 w 37"/>
                  <a:gd name="T5" fmla="*/ 3 h 85"/>
                  <a:gd name="T6" fmla="*/ 18 w 37"/>
                  <a:gd name="T7" fmla="*/ 1 h 85"/>
                  <a:gd name="T8" fmla="*/ 31 w 37"/>
                  <a:gd name="T9" fmla="*/ 0 h 85"/>
                  <a:gd name="T10" fmla="*/ 31 w 37"/>
                  <a:gd name="T11" fmla="*/ 11 h 85"/>
                  <a:gd name="T12" fmla="*/ 31 w 37"/>
                  <a:gd name="T13" fmla="*/ 12 h 85"/>
                  <a:gd name="T14" fmla="*/ 34 w 37"/>
                  <a:gd name="T15" fmla="*/ 31 h 85"/>
                  <a:gd name="T16" fmla="*/ 37 w 37"/>
                  <a:gd name="T17" fmla="*/ 78 h 85"/>
                  <a:gd name="T18" fmla="*/ 37 w 37"/>
                  <a:gd name="T19" fmla="*/ 82 h 85"/>
                  <a:gd name="T20" fmla="*/ 26 w 37"/>
                  <a:gd name="T21" fmla="*/ 83 h 85"/>
                  <a:gd name="T22" fmla="*/ 14 w 37"/>
                  <a:gd name="T23" fmla="*/ 85 h 85"/>
                  <a:gd name="T24" fmla="*/ 7 w 37"/>
                  <a:gd name="T25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" h="85">
                    <a:moveTo>
                      <a:pt x="7" y="85"/>
                    </a:moveTo>
                    <a:lnTo>
                      <a:pt x="6" y="68"/>
                    </a:lnTo>
                    <a:lnTo>
                      <a:pt x="0" y="3"/>
                    </a:lnTo>
                    <a:lnTo>
                      <a:pt x="18" y="1"/>
                    </a:lnTo>
                    <a:lnTo>
                      <a:pt x="31" y="0"/>
                    </a:lnTo>
                    <a:lnTo>
                      <a:pt x="31" y="11"/>
                    </a:lnTo>
                    <a:lnTo>
                      <a:pt x="31" y="12"/>
                    </a:lnTo>
                    <a:lnTo>
                      <a:pt x="34" y="31"/>
                    </a:lnTo>
                    <a:lnTo>
                      <a:pt x="37" y="78"/>
                    </a:lnTo>
                    <a:lnTo>
                      <a:pt x="37" y="82"/>
                    </a:lnTo>
                    <a:lnTo>
                      <a:pt x="26" y="83"/>
                    </a:lnTo>
                    <a:lnTo>
                      <a:pt x="14" y="85"/>
                    </a:lnTo>
                    <a:lnTo>
                      <a:pt x="7" y="85"/>
                    </a:lnTo>
                    <a:close/>
                  </a:path>
                </a:pathLst>
              </a:custGeom>
              <a:solidFill>
                <a:srgbClr val="EAEC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2" name="iṥļïḓê"/>
              <p:cNvSpPr/>
              <p:nvPr/>
            </p:nvSpPr>
            <p:spPr bwMode="auto">
              <a:xfrm>
                <a:off x="3213" y="2385"/>
                <a:ext cx="381" cy="378"/>
              </a:xfrm>
              <a:custGeom>
                <a:avLst/>
                <a:gdLst>
                  <a:gd name="T0" fmla="*/ 284 w 288"/>
                  <a:gd name="T1" fmla="*/ 286 h 286"/>
                  <a:gd name="T2" fmla="*/ 82 w 288"/>
                  <a:gd name="T3" fmla="*/ 207 h 286"/>
                  <a:gd name="T4" fmla="*/ 9 w 288"/>
                  <a:gd name="T5" fmla="*/ 52 h 286"/>
                  <a:gd name="T6" fmla="*/ 5 w 288"/>
                  <a:gd name="T7" fmla="*/ 36 h 286"/>
                  <a:gd name="T8" fmla="*/ 0 w 288"/>
                  <a:gd name="T9" fmla="*/ 13 h 286"/>
                  <a:gd name="T10" fmla="*/ 37 w 288"/>
                  <a:gd name="T11" fmla="*/ 7 h 286"/>
                  <a:gd name="T12" fmla="*/ 73 w 288"/>
                  <a:gd name="T13" fmla="*/ 0 h 286"/>
                  <a:gd name="T14" fmla="*/ 73 w 288"/>
                  <a:gd name="T15" fmla="*/ 0 h 286"/>
                  <a:gd name="T16" fmla="*/ 75 w 288"/>
                  <a:gd name="T17" fmla="*/ 6 h 286"/>
                  <a:gd name="T18" fmla="*/ 137 w 288"/>
                  <a:gd name="T19" fmla="*/ 157 h 286"/>
                  <a:gd name="T20" fmla="*/ 288 w 288"/>
                  <a:gd name="T21" fmla="*/ 212 h 286"/>
                  <a:gd name="T22" fmla="*/ 287 w 288"/>
                  <a:gd name="T23" fmla="*/ 218 h 286"/>
                  <a:gd name="T24" fmla="*/ 285 w 288"/>
                  <a:gd name="T25" fmla="*/ 269 h 286"/>
                  <a:gd name="T26" fmla="*/ 284 w 288"/>
                  <a:gd name="T27" fmla="*/ 281 h 286"/>
                  <a:gd name="T28" fmla="*/ 284 w 288"/>
                  <a:gd name="T29" fmla="*/ 286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8" h="286">
                    <a:moveTo>
                      <a:pt x="284" y="286"/>
                    </a:moveTo>
                    <a:cubicBezTo>
                      <a:pt x="278" y="286"/>
                      <a:pt x="149" y="279"/>
                      <a:pt x="82" y="207"/>
                    </a:cubicBezTo>
                    <a:cubicBezTo>
                      <a:pt x="44" y="166"/>
                      <a:pt x="21" y="96"/>
                      <a:pt x="9" y="52"/>
                    </a:cubicBezTo>
                    <a:cubicBezTo>
                      <a:pt x="8" y="46"/>
                      <a:pt x="6" y="41"/>
                      <a:pt x="5" y="36"/>
                    </a:cubicBezTo>
                    <a:cubicBezTo>
                      <a:pt x="2" y="25"/>
                      <a:pt x="1" y="16"/>
                      <a:pt x="0" y="13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4" y="1"/>
                      <a:pt x="74" y="4"/>
                      <a:pt x="75" y="6"/>
                    </a:cubicBezTo>
                    <a:cubicBezTo>
                      <a:pt x="82" y="41"/>
                      <a:pt x="104" y="121"/>
                      <a:pt x="137" y="157"/>
                    </a:cubicBezTo>
                    <a:cubicBezTo>
                      <a:pt x="175" y="198"/>
                      <a:pt x="259" y="210"/>
                      <a:pt x="288" y="212"/>
                    </a:cubicBezTo>
                    <a:cubicBezTo>
                      <a:pt x="287" y="218"/>
                      <a:pt x="287" y="218"/>
                      <a:pt x="287" y="218"/>
                    </a:cubicBezTo>
                    <a:cubicBezTo>
                      <a:pt x="285" y="269"/>
                      <a:pt x="285" y="269"/>
                      <a:pt x="285" y="269"/>
                    </a:cubicBezTo>
                    <a:cubicBezTo>
                      <a:pt x="284" y="281"/>
                      <a:pt x="284" y="281"/>
                      <a:pt x="284" y="281"/>
                    </a:cubicBezTo>
                    <a:lnTo>
                      <a:pt x="284" y="286"/>
                    </a:lnTo>
                    <a:close/>
                  </a:path>
                </a:pathLst>
              </a:custGeom>
              <a:solidFill>
                <a:srgbClr val="061F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3" name="îŝľidé"/>
              <p:cNvSpPr/>
              <p:nvPr/>
            </p:nvSpPr>
            <p:spPr bwMode="auto">
              <a:xfrm>
                <a:off x="2779" y="2338"/>
                <a:ext cx="315" cy="532"/>
              </a:xfrm>
              <a:custGeom>
                <a:avLst/>
                <a:gdLst>
                  <a:gd name="T0" fmla="*/ 239 w 239"/>
                  <a:gd name="T1" fmla="*/ 66 h 403"/>
                  <a:gd name="T2" fmla="*/ 204 w 239"/>
                  <a:gd name="T3" fmla="*/ 5 h 403"/>
                  <a:gd name="T4" fmla="*/ 201 w 239"/>
                  <a:gd name="T5" fmla="*/ 0 h 403"/>
                  <a:gd name="T6" fmla="*/ 174 w 239"/>
                  <a:gd name="T7" fmla="*/ 17 h 403"/>
                  <a:gd name="T8" fmla="*/ 127 w 239"/>
                  <a:gd name="T9" fmla="*/ 53 h 403"/>
                  <a:gd name="T10" fmla="*/ 27 w 239"/>
                  <a:gd name="T11" fmla="*/ 188 h 403"/>
                  <a:gd name="T12" fmla="*/ 37 w 239"/>
                  <a:gd name="T13" fmla="*/ 403 h 403"/>
                  <a:gd name="T14" fmla="*/ 42 w 239"/>
                  <a:gd name="T15" fmla="*/ 401 h 403"/>
                  <a:gd name="T16" fmla="*/ 52 w 239"/>
                  <a:gd name="T17" fmla="*/ 399 h 403"/>
                  <a:gd name="T18" fmla="*/ 90 w 239"/>
                  <a:gd name="T19" fmla="*/ 387 h 403"/>
                  <a:gd name="T20" fmla="*/ 96 w 239"/>
                  <a:gd name="T21" fmla="*/ 385 h 403"/>
                  <a:gd name="T22" fmla="*/ 104 w 239"/>
                  <a:gd name="T23" fmla="*/ 382 h 403"/>
                  <a:gd name="T24" fmla="*/ 110 w 239"/>
                  <a:gd name="T25" fmla="*/ 381 h 403"/>
                  <a:gd name="T26" fmla="*/ 100 w 239"/>
                  <a:gd name="T27" fmla="*/ 209 h 403"/>
                  <a:gd name="T28" fmla="*/ 225 w 239"/>
                  <a:gd name="T29" fmla="*/ 75 h 403"/>
                  <a:gd name="T30" fmla="*/ 239 w 239"/>
                  <a:gd name="T31" fmla="*/ 66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39" h="403">
                    <a:moveTo>
                      <a:pt x="239" y="66"/>
                    </a:moveTo>
                    <a:cubicBezTo>
                      <a:pt x="204" y="5"/>
                      <a:pt x="204" y="5"/>
                      <a:pt x="204" y="5"/>
                    </a:cubicBezTo>
                    <a:cubicBezTo>
                      <a:pt x="201" y="0"/>
                      <a:pt x="201" y="0"/>
                      <a:pt x="201" y="0"/>
                    </a:cubicBezTo>
                    <a:cubicBezTo>
                      <a:pt x="200" y="0"/>
                      <a:pt x="189" y="6"/>
                      <a:pt x="174" y="17"/>
                    </a:cubicBezTo>
                    <a:cubicBezTo>
                      <a:pt x="161" y="26"/>
                      <a:pt x="144" y="38"/>
                      <a:pt x="127" y="53"/>
                    </a:cubicBezTo>
                    <a:cubicBezTo>
                      <a:pt x="73" y="98"/>
                      <a:pt x="39" y="144"/>
                      <a:pt x="27" y="188"/>
                    </a:cubicBezTo>
                    <a:cubicBezTo>
                      <a:pt x="0" y="281"/>
                      <a:pt x="36" y="398"/>
                      <a:pt x="37" y="403"/>
                    </a:cubicBezTo>
                    <a:cubicBezTo>
                      <a:pt x="42" y="401"/>
                      <a:pt x="42" y="401"/>
                      <a:pt x="42" y="401"/>
                    </a:cubicBezTo>
                    <a:cubicBezTo>
                      <a:pt x="52" y="399"/>
                      <a:pt x="52" y="399"/>
                      <a:pt x="52" y="399"/>
                    </a:cubicBezTo>
                    <a:cubicBezTo>
                      <a:pt x="90" y="387"/>
                      <a:pt x="90" y="387"/>
                      <a:pt x="90" y="387"/>
                    </a:cubicBezTo>
                    <a:cubicBezTo>
                      <a:pt x="96" y="385"/>
                      <a:pt x="96" y="385"/>
                      <a:pt x="96" y="385"/>
                    </a:cubicBezTo>
                    <a:cubicBezTo>
                      <a:pt x="104" y="382"/>
                      <a:pt x="104" y="382"/>
                      <a:pt x="104" y="382"/>
                    </a:cubicBezTo>
                    <a:cubicBezTo>
                      <a:pt x="110" y="381"/>
                      <a:pt x="110" y="381"/>
                      <a:pt x="110" y="381"/>
                    </a:cubicBezTo>
                    <a:cubicBezTo>
                      <a:pt x="110" y="380"/>
                      <a:pt x="80" y="280"/>
                      <a:pt x="100" y="209"/>
                    </a:cubicBezTo>
                    <a:cubicBezTo>
                      <a:pt x="116" y="156"/>
                      <a:pt x="185" y="101"/>
                      <a:pt x="225" y="75"/>
                    </a:cubicBezTo>
                    <a:cubicBezTo>
                      <a:pt x="230" y="71"/>
                      <a:pt x="235" y="68"/>
                      <a:pt x="239" y="66"/>
                    </a:cubicBezTo>
                    <a:close/>
                  </a:path>
                </a:pathLst>
              </a:custGeom>
              <a:solidFill>
                <a:srgbClr val="061F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4" name="ïṡ1íḓè"/>
              <p:cNvSpPr/>
              <p:nvPr/>
            </p:nvSpPr>
            <p:spPr bwMode="auto">
              <a:xfrm>
                <a:off x="3121" y="2166"/>
                <a:ext cx="111" cy="181"/>
              </a:xfrm>
              <a:custGeom>
                <a:avLst/>
                <a:gdLst>
                  <a:gd name="T0" fmla="*/ 58 w 84"/>
                  <a:gd name="T1" fmla="*/ 133 h 137"/>
                  <a:gd name="T2" fmla="*/ 42 w 84"/>
                  <a:gd name="T3" fmla="*/ 135 h 137"/>
                  <a:gd name="T4" fmla="*/ 11 w 84"/>
                  <a:gd name="T5" fmla="*/ 111 h 137"/>
                  <a:gd name="T6" fmla="*/ 2 w 84"/>
                  <a:gd name="T7" fmla="*/ 34 h 137"/>
                  <a:gd name="T8" fmla="*/ 26 w 84"/>
                  <a:gd name="T9" fmla="*/ 4 h 137"/>
                  <a:gd name="T10" fmla="*/ 42 w 84"/>
                  <a:gd name="T11" fmla="*/ 2 h 137"/>
                  <a:gd name="T12" fmla="*/ 73 w 84"/>
                  <a:gd name="T13" fmla="*/ 26 h 137"/>
                  <a:gd name="T14" fmla="*/ 82 w 84"/>
                  <a:gd name="T15" fmla="*/ 103 h 137"/>
                  <a:gd name="T16" fmla="*/ 58 w 84"/>
                  <a:gd name="T17" fmla="*/ 133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4" h="137">
                    <a:moveTo>
                      <a:pt x="58" y="133"/>
                    </a:moveTo>
                    <a:cubicBezTo>
                      <a:pt x="42" y="135"/>
                      <a:pt x="42" y="135"/>
                      <a:pt x="42" y="135"/>
                    </a:cubicBezTo>
                    <a:cubicBezTo>
                      <a:pt x="27" y="137"/>
                      <a:pt x="13" y="126"/>
                      <a:pt x="11" y="111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0" y="19"/>
                      <a:pt x="11" y="5"/>
                      <a:pt x="26" y="4"/>
                    </a:cubicBezTo>
                    <a:cubicBezTo>
                      <a:pt x="42" y="2"/>
                      <a:pt x="42" y="2"/>
                      <a:pt x="42" y="2"/>
                    </a:cubicBezTo>
                    <a:cubicBezTo>
                      <a:pt x="57" y="0"/>
                      <a:pt x="71" y="10"/>
                      <a:pt x="73" y="26"/>
                    </a:cubicBezTo>
                    <a:cubicBezTo>
                      <a:pt x="82" y="103"/>
                      <a:pt x="82" y="103"/>
                      <a:pt x="82" y="103"/>
                    </a:cubicBezTo>
                    <a:cubicBezTo>
                      <a:pt x="84" y="118"/>
                      <a:pt x="73" y="131"/>
                      <a:pt x="58" y="133"/>
                    </a:cubicBezTo>
                  </a:path>
                </a:pathLst>
              </a:custGeom>
              <a:solidFill>
                <a:srgbClr val="F4A8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5" name="ïSlîḋè"/>
              <p:cNvSpPr/>
              <p:nvPr/>
            </p:nvSpPr>
            <p:spPr bwMode="auto">
              <a:xfrm>
                <a:off x="3036" y="1907"/>
                <a:ext cx="312" cy="330"/>
              </a:xfrm>
              <a:custGeom>
                <a:avLst/>
                <a:gdLst>
                  <a:gd name="T0" fmla="*/ 236 w 236"/>
                  <a:gd name="T1" fmla="*/ 112 h 250"/>
                  <a:gd name="T2" fmla="*/ 236 w 236"/>
                  <a:gd name="T3" fmla="*/ 117 h 250"/>
                  <a:gd name="T4" fmla="*/ 233 w 236"/>
                  <a:gd name="T5" fmla="*/ 142 h 250"/>
                  <a:gd name="T6" fmla="*/ 175 w 236"/>
                  <a:gd name="T7" fmla="*/ 221 h 250"/>
                  <a:gd name="T8" fmla="*/ 125 w 236"/>
                  <a:gd name="T9" fmla="*/ 234 h 250"/>
                  <a:gd name="T10" fmla="*/ 51 w 236"/>
                  <a:gd name="T11" fmla="*/ 234 h 250"/>
                  <a:gd name="T12" fmla="*/ 33 w 236"/>
                  <a:gd name="T13" fmla="*/ 216 h 250"/>
                  <a:gd name="T14" fmla="*/ 27 w 236"/>
                  <a:gd name="T15" fmla="*/ 207 h 250"/>
                  <a:gd name="T16" fmla="*/ 3 w 236"/>
                  <a:gd name="T17" fmla="*/ 124 h 250"/>
                  <a:gd name="T18" fmla="*/ 108 w 236"/>
                  <a:gd name="T19" fmla="*/ 2 h 250"/>
                  <a:gd name="T20" fmla="*/ 113 w 236"/>
                  <a:gd name="T21" fmla="*/ 2 h 250"/>
                  <a:gd name="T22" fmla="*/ 211 w 236"/>
                  <a:gd name="T23" fmla="*/ 46 h 250"/>
                  <a:gd name="T24" fmla="*/ 211 w 236"/>
                  <a:gd name="T25" fmla="*/ 46 h 250"/>
                  <a:gd name="T26" fmla="*/ 227 w 236"/>
                  <a:gd name="T27" fmla="*/ 74 h 250"/>
                  <a:gd name="T28" fmla="*/ 236 w 236"/>
                  <a:gd name="T29" fmla="*/ 112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36" h="250">
                    <a:moveTo>
                      <a:pt x="236" y="112"/>
                    </a:moveTo>
                    <a:cubicBezTo>
                      <a:pt x="236" y="114"/>
                      <a:pt x="236" y="116"/>
                      <a:pt x="236" y="117"/>
                    </a:cubicBezTo>
                    <a:cubicBezTo>
                      <a:pt x="236" y="126"/>
                      <a:pt x="235" y="134"/>
                      <a:pt x="233" y="142"/>
                    </a:cubicBezTo>
                    <a:cubicBezTo>
                      <a:pt x="226" y="176"/>
                      <a:pt x="205" y="204"/>
                      <a:pt x="175" y="221"/>
                    </a:cubicBezTo>
                    <a:cubicBezTo>
                      <a:pt x="160" y="229"/>
                      <a:pt x="143" y="234"/>
                      <a:pt x="125" y="234"/>
                    </a:cubicBezTo>
                    <a:cubicBezTo>
                      <a:pt x="96" y="236"/>
                      <a:pt x="73" y="250"/>
                      <a:pt x="51" y="234"/>
                    </a:cubicBezTo>
                    <a:cubicBezTo>
                      <a:pt x="44" y="228"/>
                      <a:pt x="38" y="222"/>
                      <a:pt x="33" y="216"/>
                    </a:cubicBezTo>
                    <a:cubicBezTo>
                      <a:pt x="31" y="213"/>
                      <a:pt x="28" y="210"/>
                      <a:pt x="27" y="207"/>
                    </a:cubicBezTo>
                    <a:cubicBezTo>
                      <a:pt x="15" y="190"/>
                      <a:pt x="4" y="146"/>
                      <a:pt x="3" y="124"/>
                    </a:cubicBezTo>
                    <a:cubicBezTo>
                      <a:pt x="0" y="62"/>
                      <a:pt x="46" y="8"/>
                      <a:pt x="108" y="2"/>
                    </a:cubicBezTo>
                    <a:cubicBezTo>
                      <a:pt x="110" y="2"/>
                      <a:pt x="112" y="2"/>
                      <a:pt x="113" y="2"/>
                    </a:cubicBezTo>
                    <a:cubicBezTo>
                      <a:pt x="152" y="0"/>
                      <a:pt x="188" y="17"/>
                      <a:pt x="211" y="46"/>
                    </a:cubicBezTo>
                    <a:cubicBezTo>
                      <a:pt x="211" y="46"/>
                      <a:pt x="211" y="46"/>
                      <a:pt x="211" y="46"/>
                    </a:cubicBezTo>
                    <a:cubicBezTo>
                      <a:pt x="217" y="54"/>
                      <a:pt x="223" y="64"/>
                      <a:pt x="227" y="74"/>
                    </a:cubicBezTo>
                    <a:cubicBezTo>
                      <a:pt x="232" y="86"/>
                      <a:pt x="235" y="99"/>
                      <a:pt x="236" y="112"/>
                    </a:cubicBezTo>
                    <a:close/>
                  </a:path>
                </a:pathLst>
              </a:custGeom>
              <a:solidFill>
                <a:srgbClr val="B952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6" name="ïṩ1iďê"/>
              <p:cNvSpPr/>
              <p:nvPr/>
            </p:nvSpPr>
            <p:spPr bwMode="auto">
              <a:xfrm>
                <a:off x="3093" y="2085"/>
                <a:ext cx="57" cy="56"/>
              </a:xfrm>
              <a:custGeom>
                <a:avLst/>
                <a:gdLst>
                  <a:gd name="T0" fmla="*/ 43 w 43"/>
                  <a:gd name="T1" fmla="*/ 19 h 42"/>
                  <a:gd name="T2" fmla="*/ 42 w 43"/>
                  <a:gd name="T3" fmla="*/ 26 h 42"/>
                  <a:gd name="T4" fmla="*/ 38 w 43"/>
                  <a:gd name="T5" fmla="*/ 33 h 42"/>
                  <a:gd name="T6" fmla="*/ 24 w 43"/>
                  <a:gd name="T7" fmla="*/ 41 h 42"/>
                  <a:gd name="T8" fmla="*/ 12 w 43"/>
                  <a:gd name="T9" fmla="*/ 42 h 42"/>
                  <a:gd name="T10" fmla="*/ 3 w 43"/>
                  <a:gd name="T11" fmla="*/ 42 h 42"/>
                  <a:gd name="T12" fmla="*/ 1 w 43"/>
                  <a:gd name="T13" fmla="*/ 15 h 42"/>
                  <a:gd name="T14" fmla="*/ 1 w 43"/>
                  <a:gd name="T15" fmla="*/ 15 h 42"/>
                  <a:gd name="T16" fmla="*/ 0 w 43"/>
                  <a:gd name="T17" fmla="*/ 10 h 42"/>
                  <a:gd name="T18" fmla="*/ 0 w 43"/>
                  <a:gd name="T19" fmla="*/ 6 h 42"/>
                  <a:gd name="T20" fmla="*/ 0 w 43"/>
                  <a:gd name="T21" fmla="*/ 2 h 42"/>
                  <a:gd name="T22" fmla="*/ 0 w 43"/>
                  <a:gd name="T23" fmla="*/ 2 h 42"/>
                  <a:gd name="T24" fmla="*/ 0 w 43"/>
                  <a:gd name="T25" fmla="*/ 2 h 42"/>
                  <a:gd name="T26" fmla="*/ 21 w 43"/>
                  <a:gd name="T27" fmla="*/ 0 h 42"/>
                  <a:gd name="T28" fmla="*/ 35 w 43"/>
                  <a:gd name="T29" fmla="*/ 5 h 42"/>
                  <a:gd name="T30" fmla="*/ 41 w 43"/>
                  <a:gd name="T31" fmla="*/ 12 h 42"/>
                  <a:gd name="T32" fmla="*/ 43 w 43"/>
                  <a:gd name="T33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" h="42">
                    <a:moveTo>
                      <a:pt x="43" y="19"/>
                    </a:moveTo>
                    <a:cubicBezTo>
                      <a:pt x="43" y="21"/>
                      <a:pt x="42" y="23"/>
                      <a:pt x="42" y="26"/>
                    </a:cubicBezTo>
                    <a:cubicBezTo>
                      <a:pt x="41" y="28"/>
                      <a:pt x="40" y="31"/>
                      <a:pt x="38" y="33"/>
                    </a:cubicBezTo>
                    <a:cubicBezTo>
                      <a:pt x="34" y="37"/>
                      <a:pt x="29" y="40"/>
                      <a:pt x="24" y="41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6" y="0"/>
                      <a:pt x="31" y="1"/>
                      <a:pt x="35" y="5"/>
                    </a:cubicBezTo>
                    <a:cubicBezTo>
                      <a:pt x="38" y="6"/>
                      <a:pt x="39" y="9"/>
                      <a:pt x="41" y="12"/>
                    </a:cubicBezTo>
                    <a:cubicBezTo>
                      <a:pt x="42" y="14"/>
                      <a:pt x="42" y="16"/>
                      <a:pt x="43" y="19"/>
                    </a:cubicBezTo>
                    <a:close/>
                  </a:path>
                </a:pathLst>
              </a:custGeom>
              <a:solidFill>
                <a:srgbClr val="FFC4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7" name="iṧ1îďè"/>
              <p:cNvSpPr/>
              <p:nvPr/>
            </p:nvSpPr>
            <p:spPr bwMode="auto">
              <a:xfrm>
                <a:off x="3092" y="1956"/>
                <a:ext cx="252" cy="313"/>
              </a:xfrm>
              <a:custGeom>
                <a:avLst/>
                <a:gdLst>
                  <a:gd name="T0" fmla="*/ 187 w 191"/>
                  <a:gd name="T1" fmla="*/ 87 h 237"/>
                  <a:gd name="T2" fmla="*/ 190 w 191"/>
                  <a:gd name="T3" fmla="*/ 131 h 237"/>
                  <a:gd name="T4" fmla="*/ 190 w 191"/>
                  <a:gd name="T5" fmla="*/ 138 h 237"/>
                  <a:gd name="T6" fmla="*/ 190 w 191"/>
                  <a:gd name="T7" fmla="*/ 151 h 237"/>
                  <a:gd name="T8" fmla="*/ 120 w 191"/>
                  <a:gd name="T9" fmla="*/ 234 h 237"/>
                  <a:gd name="T10" fmla="*/ 117 w 191"/>
                  <a:gd name="T11" fmla="*/ 235 h 237"/>
                  <a:gd name="T12" fmla="*/ 104 w 191"/>
                  <a:gd name="T13" fmla="*/ 236 h 237"/>
                  <a:gd name="T14" fmla="*/ 91 w 191"/>
                  <a:gd name="T15" fmla="*/ 236 h 237"/>
                  <a:gd name="T16" fmla="*/ 68 w 191"/>
                  <a:gd name="T17" fmla="*/ 232 h 237"/>
                  <a:gd name="T18" fmla="*/ 68 w 191"/>
                  <a:gd name="T19" fmla="*/ 232 h 237"/>
                  <a:gd name="T20" fmla="*/ 5 w 191"/>
                  <a:gd name="T21" fmla="*/ 159 h 237"/>
                  <a:gd name="T22" fmla="*/ 5 w 191"/>
                  <a:gd name="T23" fmla="*/ 156 h 237"/>
                  <a:gd name="T24" fmla="*/ 5 w 191"/>
                  <a:gd name="T25" fmla="*/ 152 h 237"/>
                  <a:gd name="T26" fmla="*/ 5 w 191"/>
                  <a:gd name="T27" fmla="*/ 151 h 237"/>
                  <a:gd name="T28" fmla="*/ 4 w 191"/>
                  <a:gd name="T29" fmla="*/ 148 h 237"/>
                  <a:gd name="T30" fmla="*/ 4 w 191"/>
                  <a:gd name="T31" fmla="*/ 140 h 237"/>
                  <a:gd name="T32" fmla="*/ 2 w 191"/>
                  <a:gd name="T33" fmla="*/ 113 h 237"/>
                  <a:gd name="T34" fmla="*/ 2 w 191"/>
                  <a:gd name="T35" fmla="*/ 113 h 237"/>
                  <a:gd name="T36" fmla="*/ 2 w 191"/>
                  <a:gd name="T37" fmla="*/ 113 h 237"/>
                  <a:gd name="T38" fmla="*/ 1 w 191"/>
                  <a:gd name="T39" fmla="*/ 108 h 237"/>
                  <a:gd name="T40" fmla="*/ 1 w 191"/>
                  <a:gd name="T41" fmla="*/ 104 h 237"/>
                  <a:gd name="T42" fmla="*/ 1 w 191"/>
                  <a:gd name="T43" fmla="*/ 100 h 237"/>
                  <a:gd name="T44" fmla="*/ 1 w 191"/>
                  <a:gd name="T45" fmla="*/ 100 h 237"/>
                  <a:gd name="T46" fmla="*/ 2 w 191"/>
                  <a:gd name="T47" fmla="*/ 81 h 237"/>
                  <a:gd name="T48" fmla="*/ 5 w 191"/>
                  <a:gd name="T49" fmla="*/ 69 h 237"/>
                  <a:gd name="T50" fmla="*/ 6 w 191"/>
                  <a:gd name="T51" fmla="*/ 67 h 237"/>
                  <a:gd name="T52" fmla="*/ 9 w 191"/>
                  <a:gd name="T53" fmla="*/ 58 h 237"/>
                  <a:gd name="T54" fmla="*/ 9 w 191"/>
                  <a:gd name="T55" fmla="*/ 57 h 237"/>
                  <a:gd name="T56" fmla="*/ 32 w 191"/>
                  <a:gd name="T57" fmla="*/ 26 h 237"/>
                  <a:gd name="T58" fmla="*/ 38 w 191"/>
                  <a:gd name="T59" fmla="*/ 21 h 237"/>
                  <a:gd name="T60" fmla="*/ 89 w 191"/>
                  <a:gd name="T61" fmla="*/ 2 h 237"/>
                  <a:gd name="T62" fmla="*/ 157 w 191"/>
                  <a:gd name="T63" fmla="*/ 24 h 237"/>
                  <a:gd name="T64" fmla="*/ 179 w 191"/>
                  <a:gd name="T65" fmla="*/ 54 h 237"/>
                  <a:gd name="T66" fmla="*/ 184 w 191"/>
                  <a:gd name="T67" fmla="*/ 68 h 237"/>
                  <a:gd name="T68" fmla="*/ 187 w 191"/>
                  <a:gd name="T69" fmla="*/ 87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91" h="237">
                    <a:moveTo>
                      <a:pt x="187" y="87"/>
                    </a:moveTo>
                    <a:cubicBezTo>
                      <a:pt x="190" y="131"/>
                      <a:pt x="190" y="131"/>
                      <a:pt x="190" y="131"/>
                    </a:cubicBezTo>
                    <a:cubicBezTo>
                      <a:pt x="190" y="138"/>
                      <a:pt x="190" y="138"/>
                      <a:pt x="190" y="138"/>
                    </a:cubicBezTo>
                    <a:cubicBezTo>
                      <a:pt x="191" y="142"/>
                      <a:pt x="191" y="147"/>
                      <a:pt x="190" y="151"/>
                    </a:cubicBezTo>
                    <a:cubicBezTo>
                      <a:pt x="187" y="191"/>
                      <a:pt x="159" y="224"/>
                      <a:pt x="120" y="234"/>
                    </a:cubicBezTo>
                    <a:cubicBezTo>
                      <a:pt x="119" y="234"/>
                      <a:pt x="118" y="234"/>
                      <a:pt x="117" y="235"/>
                    </a:cubicBezTo>
                    <a:cubicBezTo>
                      <a:pt x="112" y="236"/>
                      <a:pt x="108" y="236"/>
                      <a:pt x="104" y="236"/>
                    </a:cubicBezTo>
                    <a:cubicBezTo>
                      <a:pt x="100" y="237"/>
                      <a:pt x="95" y="237"/>
                      <a:pt x="91" y="236"/>
                    </a:cubicBezTo>
                    <a:cubicBezTo>
                      <a:pt x="83" y="236"/>
                      <a:pt x="75" y="234"/>
                      <a:pt x="68" y="232"/>
                    </a:cubicBezTo>
                    <a:cubicBezTo>
                      <a:pt x="68" y="232"/>
                      <a:pt x="68" y="232"/>
                      <a:pt x="68" y="232"/>
                    </a:cubicBezTo>
                    <a:cubicBezTo>
                      <a:pt x="36" y="221"/>
                      <a:pt x="11" y="193"/>
                      <a:pt x="5" y="159"/>
                    </a:cubicBezTo>
                    <a:cubicBezTo>
                      <a:pt x="5" y="158"/>
                      <a:pt x="5" y="157"/>
                      <a:pt x="5" y="156"/>
                    </a:cubicBezTo>
                    <a:cubicBezTo>
                      <a:pt x="5" y="154"/>
                      <a:pt x="5" y="153"/>
                      <a:pt x="5" y="152"/>
                    </a:cubicBezTo>
                    <a:cubicBezTo>
                      <a:pt x="5" y="151"/>
                      <a:pt x="5" y="151"/>
                      <a:pt x="5" y="151"/>
                    </a:cubicBezTo>
                    <a:cubicBezTo>
                      <a:pt x="4" y="148"/>
                      <a:pt x="4" y="148"/>
                      <a:pt x="4" y="148"/>
                    </a:cubicBezTo>
                    <a:cubicBezTo>
                      <a:pt x="4" y="140"/>
                      <a:pt x="4" y="140"/>
                      <a:pt x="4" y="140"/>
                    </a:cubicBezTo>
                    <a:cubicBezTo>
                      <a:pt x="2" y="113"/>
                      <a:pt x="2" y="113"/>
                      <a:pt x="2" y="113"/>
                    </a:cubicBezTo>
                    <a:cubicBezTo>
                      <a:pt x="2" y="113"/>
                      <a:pt x="2" y="113"/>
                      <a:pt x="2" y="113"/>
                    </a:cubicBezTo>
                    <a:cubicBezTo>
                      <a:pt x="2" y="113"/>
                      <a:pt x="2" y="113"/>
                      <a:pt x="2" y="113"/>
                    </a:cubicBezTo>
                    <a:cubicBezTo>
                      <a:pt x="1" y="108"/>
                      <a:pt x="1" y="108"/>
                      <a:pt x="1" y="108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0"/>
                      <a:pt x="1" y="100"/>
                      <a:pt x="1" y="100"/>
                    </a:cubicBezTo>
                    <a:cubicBezTo>
                      <a:pt x="1" y="100"/>
                      <a:pt x="1" y="100"/>
                      <a:pt x="1" y="100"/>
                    </a:cubicBezTo>
                    <a:cubicBezTo>
                      <a:pt x="0" y="93"/>
                      <a:pt x="1" y="87"/>
                      <a:pt x="2" y="81"/>
                    </a:cubicBezTo>
                    <a:cubicBezTo>
                      <a:pt x="3" y="77"/>
                      <a:pt x="4" y="73"/>
                      <a:pt x="5" y="69"/>
                    </a:cubicBezTo>
                    <a:cubicBezTo>
                      <a:pt x="5" y="68"/>
                      <a:pt x="5" y="68"/>
                      <a:pt x="6" y="67"/>
                    </a:cubicBezTo>
                    <a:cubicBezTo>
                      <a:pt x="7" y="64"/>
                      <a:pt x="8" y="61"/>
                      <a:pt x="9" y="58"/>
                    </a:cubicBezTo>
                    <a:cubicBezTo>
                      <a:pt x="9" y="57"/>
                      <a:pt x="9" y="57"/>
                      <a:pt x="9" y="57"/>
                    </a:cubicBezTo>
                    <a:cubicBezTo>
                      <a:pt x="15" y="46"/>
                      <a:pt x="22" y="35"/>
                      <a:pt x="32" y="26"/>
                    </a:cubicBezTo>
                    <a:cubicBezTo>
                      <a:pt x="34" y="24"/>
                      <a:pt x="36" y="23"/>
                      <a:pt x="38" y="21"/>
                    </a:cubicBezTo>
                    <a:cubicBezTo>
                      <a:pt x="52" y="10"/>
                      <a:pt x="70" y="3"/>
                      <a:pt x="89" y="2"/>
                    </a:cubicBezTo>
                    <a:cubicBezTo>
                      <a:pt x="114" y="0"/>
                      <a:pt x="139" y="9"/>
                      <a:pt x="157" y="24"/>
                    </a:cubicBezTo>
                    <a:cubicBezTo>
                      <a:pt x="166" y="33"/>
                      <a:pt x="173" y="43"/>
                      <a:pt x="179" y="54"/>
                    </a:cubicBezTo>
                    <a:cubicBezTo>
                      <a:pt x="181" y="59"/>
                      <a:pt x="183" y="63"/>
                      <a:pt x="184" y="68"/>
                    </a:cubicBezTo>
                    <a:cubicBezTo>
                      <a:pt x="185" y="74"/>
                      <a:pt x="186" y="81"/>
                      <a:pt x="187" y="87"/>
                    </a:cubicBezTo>
                    <a:close/>
                  </a:path>
                </a:pathLst>
              </a:custGeom>
              <a:solidFill>
                <a:srgbClr val="FFC7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8" name="isḷíḓé"/>
              <p:cNvSpPr/>
              <p:nvPr/>
            </p:nvSpPr>
            <p:spPr bwMode="auto">
              <a:xfrm>
                <a:off x="3067" y="2104"/>
                <a:ext cx="43" cy="62"/>
              </a:xfrm>
              <a:custGeom>
                <a:avLst/>
                <a:gdLst>
                  <a:gd name="T0" fmla="*/ 30 w 33"/>
                  <a:gd name="T1" fmla="*/ 0 h 47"/>
                  <a:gd name="T2" fmla="*/ 32 w 33"/>
                  <a:gd name="T3" fmla="*/ 28 h 47"/>
                  <a:gd name="T4" fmla="*/ 33 w 33"/>
                  <a:gd name="T5" fmla="*/ 46 h 47"/>
                  <a:gd name="T6" fmla="*/ 26 w 33"/>
                  <a:gd name="T7" fmla="*/ 47 h 47"/>
                  <a:gd name="T8" fmla="*/ 24 w 33"/>
                  <a:gd name="T9" fmla="*/ 47 h 47"/>
                  <a:gd name="T10" fmla="*/ 1 w 33"/>
                  <a:gd name="T11" fmla="*/ 25 h 47"/>
                  <a:gd name="T12" fmla="*/ 7 w 33"/>
                  <a:gd name="T13" fmla="*/ 8 h 47"/>
                  <a:gd name="T14" fmla="*/ 21 w 33"/>
                  <a:gd name="T15" fmla="*/ 1 h 47"/>
                  <a:gd name="T16" fmla="*/ 21 w 33"/>
                  <a:gd name="T17" fmla="*/ 1 h 47"/>
                  <a:gd name="T18" fmla="*/ 23 w 33"/>
                  <a:gd name="T19" fmla="*/ 1 h 47"/>
                  <a:gd name="T20" fmla="*/ 30 w 33"/>
                  <a:gd name="T21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3" h="47">
                    <a:moveTo>
                      <a:pt x="30" y="0"/>
                    </a:moveTo>
                    <a:cubicBezTo>
                      <a:pt x="32" y="28"/>
                      <a:pt x="32" y="28"/>
                      <a:pt x="32" y="28"/>
                    </a:cubicBezTo>
                    <a:cubicBezTo>
                      <a:pt x="33" y="46"/>
                      <a:pt x="33" y="46"/>
                      <a:pt x="33" y="46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4" y="47"/>
                    </a:cubicBezTo>
                    <a:cubicBezTo>
                      <a:pt x="12" y="47"/>
                      <a:pt x="2" y="37"/>
                      <a:pt x="1" y="25"/>
                    </a:cubicBezTo>
                    <a:cubicBezTo>
                      <a:pt x="0" y="18"/>
                      <a:pt x="3" y="13"/>
                      <a:pt x="7" y="8"/>
                    </a:cubicBezTo>
                    <a:cubicBezTo>
                      <a:pt x="10" y="4"/>
                      <a:pt x="15" y="2"/>
                      <a:pt x="21" y="1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1" y="1"/>
                      <a:pt x="22" y="1"/>
                      <a:pt x="23" y="1"/>
                    </a:cubicBez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FFC4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9" name="i$lîḍê"/>
              <p:cNvSpPr/>
              <p:nvPr/>
            </p:nvSpPr>
            <p:spPr bwMode="auto">
              <a:xfrm>
                <a:off x="3204" y="2113"/>
                <a:ext cx="33" cy="14"/>
              </a:xfrm>
              <a:custGeom>
                <a:avLst/>
                <a:gdLst>
                  <a:gd name="T0" fmla="*/ 1 w 25"/>
                  <a:gd name="T1" fmla="*/ 7 h 11"/>
                  <a:gd name="T2" fmla="*/ 1 w 25"/>
                  <a:gd name="T3" fmla="*/ 7 h 11"/>
                  <a:gd name="T4" fmla="*/ 4 w 25"/>
                  <a:gd name="T5" fmla="*/ 2 h 11"/>
                  <a:gd name="T6" fmla="*/ 20 w 25"/>
                  <a:gd name="T7" fmla="*/ 0 h 11"/>
                  <a:gd name="T8" fmla="*/ 25 w 25"/>
                  <a:gd name="T9" fmla="*/ 4 h 11"/>
                  <a:gd name="T10" fmla="*/ 21 w 25"/>
                  <a:gd name="T11" fmla="*/ 9 h 11"/>
                  <a:gd name="T12" fmla="*/ 5 w 25"/>
                  <a:gd name="T13" fmla="*/ 11 h 11"/>
                  <a:gd name="T14" fmla="*/ 1 w 25"/>
                  <a:gd name="T15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11">
                    <a:moveTo>
                      <a:pt x="1" y="7"/>
                    </a:move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2" y="3"/>
                      <a:pt x="4" y="2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2" y="0"/>
                      <a:pt x="25" y="2"/>
                      <a:pt x="25" y="4"/>
                    </a:cubicBezTo>
                    <a:cubicBezTo>
                      <a:pt x="25" y="6"/>
                      <a:pt x="23" y="8"/>
                      <a:pt x="21" y="9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3" y="11"/>
                      <a:pt x="1" y="9"/>
                      <a:pt x="1" y="7"/>
                    </a:cubicBezTo>
                    <a:close/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0" name="íṣḷidé"/>
              <p:cNvSpPr/>
              <p:nvPr/>
            </p:nvSpPr>
            <p:spPr bwMode="auto">
              <a:xfrm>
                <a:off x="3294" y="2102"/>
                <a:ext cx="33" cy="14"/>
              </a:xfrm>
              <a:custGeom>
                <a:avLst/>
                <a:gdLst>
                  <a:gd name="T0" fmla="*/ 0 w 25"/>
                  <a:gd name="T1" fmla="*/ 6 h 10"/>
                  <a:gd name="T2" fmla="*/ 0 w 25"/>
                  <a:gd name="T3" fmla="*/ 6 h 10"/>
                  <a:gd name="T4" fmla="*/ 4 w 25"/>
                  <a:gd name="T5" fmla="*/ 2 h 10"/>
                  <a:gd name="T6" fmla="*/ 20 w 25"/>
                  <a:gd name="T7" fmla="*/ 0 h 10"/>
                  <a:gd name="T8" fmla="*/ 25 w 25"/>
                  <a:gd name="T9" fmla="*/ 4 h 10"/>
                  <a:gd name="T10" fmla="*/ 21 w 25"/>
                  <a:gd name="T11" fmla="*/ 9 h 10"/>
                  <a:gd name="T12" fmla="*/ 5 w 25"/>
                  <a:gd name="T13" fmla="*/ 10 h 10"/>
                  <a:gd name="T14" fmla="*/ 0 w 25"/>
                  <a:gd name="T15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10">
                    <a:moveTo>
                      <a:pt x="0" y="6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0" y="4"/>
                      <a:pt x="2" y="2"/>
                      <a:pt x="4" y="2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3" y="0"/>
                      <a:pt x="25" y="2"/>
                      <a:pt x="25" y="4"/>
                    </a:cubicBezTo>
                    <a:cubicBezTo>
                      <a:pt x="25" y="6"/>
                      <a:pt x="23" y="8"/>
                      <a:pt x="21" y="9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1" y="8"/>
                      <a:pt x="0" y="6"/>
                    </a:cubicBezTo>
                    <a:close/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1" name="îṡlíďè"/>
              <p:cNvSpPr/>
              <p:nvPr/>
            </p:nvSpPr>
            <p:spPr bwMode="auto">
              <a:xfrm>
                <a:off x="3067" y="2048"/>
                <a:ext cx="158" cy="225"/>
              </a:xfrm>
              <a:custGeom>
                <a:avLst/>
                <a:gdLst>
                  <a:gd name="T0" fmla="*/ 120 w 120"/>
                  <a:gd name="T1" fmla="*/ 166 h 170"/>
                  <a:gd name="T2" fmla="*/ 87 w 120"/>
                  <a:gd name="T3" fmla="*/ 162 h 170"/>
                  <a:gd name="T4" fmla="*/ 87 w 120"/>
                  <a:gd name="T5" fmla="*/ 162 h 170"/>
                  <a:gd name="T6" fmla="*/ 24 w 120"/>
                  <a:gd name="T7" fmla="*/ 89 h 170"/>
                  <a:gd name="T8" fmla="*/ 1 w 120"/>
                  <a:gd name="T9" fmla="*/ 67 h 170"/>
                  <a:gd name="T10" fmla="*/ 7 w 120"/>
                  <a:gd name="T11" fmla="*/ 50 h 170"/>
                  <a:gd name="T12" fmla="*/ 21 w 120"/>
                  <a:gd name="T13" fmla="*/ 43 h 170"/>
                  <a:gd name="T14" fmla="*/ 21 w 120"/>
                  <a:gd name="T15" fmla="*/ 43 h 170"/>
                  <a:gd name="T16" fmla="*/ 20 w 120"/>
                  <a:gd name="T17" fmla="*/ 38 h 170"/>
                  <a:gd name="T18" fmla="*/ 20 w 120"/>
                  <a:gd name="T19" fmla="*/ 34 h 170"/>
                  <a:gd name="T20" fmla="*/ 20 w 120"/>
                  <a:gd name="T21" fmla="*/ 30 h 170"/>
                  <a:gd name="T22" fmla="*/ 20 w 120"/>
                  <a:gd name="T23" fmla="*/ 30 h 170"/>
                  <a:gd name="T24" fmla="*/ 20 w 120"/>
                  <a:gd name="T25" fmla="*/ 30 h 170"/>
                  <a:gd name="T26" fmla="*/ 21 w 120"/>
                  <a:gd name="T27" fmla="*/ 11 h 170"/>
                  <a:gd name="T28" fmla="*/ 54 w 120"/>
                  <a:gd name="T29" fmla="*/ 15 h 170"/>
                  <a:gd name="T30" fmla="*/ 55 w 120"/>
                  <a:gd name="T31" fmla="*/ 33 h 170"/>
                  <a:gd name="T32" fmla="*/ 58 w 120"/>
                  <a:gd name="T33" fmla="*/ 61 h 170"/>
                  <a:gd name="T34" fmla="*/ 72 w 120"/>
                  <a:gd name="T35" fmla="*/ 122 h 170"/>
                  <a:gd name="T36" fmla="*/ 120 w 120"/>
                  <a:gd name="T37" fmla="*/ 166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0" h="170">
                    <a:moveTo>
                      <a:pt x="120" y="166"/>
                    </a:moveTo>
                    <a:cubicBezTo>
                      <a:pt x="120" y="166"/>
                      <a:pt x="104" y="170"/>
                      <a:pt x="87" y="162"/>
                    </a:cubicBezTo>
                    <a:cubicBezTo>
                      <a:pt x="87" y="162"/>
                      <a:pt x="87" y="162"/>
                      <a:pt x="87" y="162"/>
                    </a:cubicBezTo>
                    <a:cubicBezTo>
                      <a:pt x="55" y="151"/>
                      <a:pt x="30" y="123"/>
                      <a:pt x="24" y="89"/>
                    </a:cubicBezTo>
                    <a:cubicBezTo>
                      <a:pt x="12" y="89"/>
                      <a:pt x="2" y="79"/>
                      <a:pt x="1" y="67"/>
                    </a:cubicBezTo>
                    <a:cubicBezTo>
                      <a:pt x="0" y="60"/>
                      <a:pt x="3" y="55"/>
                      <a:pt x="7" y="50"/>
                    </a:cubicBezTo>
                    <a:cubicBezTo>
                      <a:pt x="10" y="46"/>
                      <a:pt x="15" y="44"/>
                      <a:pt x="21" y="4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19" y="23"/>
                      <a:pt x="20" y="17"/>
                      <a:pt x="21" y="11"/>
                    </a:cubicBezTo>
                    <a:cubicBezTo>
                      <a:pt x="33" y="3"/>
                      <a:pt x="45" y="0"/>
                      <a:pt x="54" y="15"/>
                    </a:cubicBezTo>
                    <a:cubicBezTo>
                      <a:pt x="54" y="15"/>
                      <a:pt x="55" y="22"/>
                      <a:pt x="55" y="33"/>
                    </a:cubicBezTo>
                    <a:cubicBezTo>
                      <a:pt x="56" y="41"/>
                      <a:pt x="56" y="51"/>
                      <a:pt x="58" y="61"/>
                    </a:cubicBezTo>
                    <a:cubicBezTo>
                      <a:pt x="60" y="84"/>
                      <a:pt x="65" y="108"/>
                      <a:pt x="72" y="122"/>
                    </a:cubicBezTo>
                    <a:cubicBezTo>
                      <a:pt x="88" y="153"/>
                      <a:pt x="120" y="166"/>
                      <a:pt x="120" y="166"/>
                    </a:cubicBezTo>
                    <a:close/>
                  </a:path>
                </a:pathLst>
              </a:custGeom>
              <a:solidFill>
                <a:srgbClr val="F4A8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2" name="ïṥḷîďe"/>
              <p:cNvSpPr/>
              <p:nvPr/>
            </p:nvSpPr>
            <p:spPr bwMode="auto">
              <a:xfrm>
                <a:off x="3109" y="1938"/>
                <a:ext cx="246" cy="74"/>
              </a:xfrm>
              <a:custGeom>
                <a:avLst/>
                <a:gdLst>
                  <a:gd name="T0" fmla="*/ 169 w 186"/>
                  <a:gd name="T1" fmla="*/ 36 h 56"/>
                  <a:gd name="T2" fmla="*/ 21 w 186"/>
                  <a:gd name="T3" fmla="*/ 55 h 56"/>
                  <a:gd name="T4" fmla="*/ 1 w 186"/>
                  <a:gd name="T5" fmla="*/ 39 h 56"/>
                  <a:gd name="T6" fmla="*/ 17 w 186"/>
                  <a:gd name="T7" fmla="*/ 19 h 56"/>
                  <a:gd name="T8" fmla="*/ 165 w 186"/>
                  <a:gd name="T9" fmla="*/ 1 h 56"/>
                  <a:gd name="T10" fmla="*/ 185 w 186"/>
                  <a:gd name="T11" fmla="*/ 17 h 56"/>
                  <a:gd name="T12" fmla="*/ 169 w 186"/>
                  <a:gd name="T13" fmla="*/ 3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6" h="56">
                    <a:moveTo>
                      <a:pt x="169" y="36"/>
                    </a:moveTo>
                    <a:cubicBezTo>
                      <a:pt x="21" y="55"/>
                      <a:pt x="21" y="55"/>
                      <a:pt x="21" y="55"/>
                    </a:cubicBezTo>
                    <a:cubicBezTo>
                      <a:pt x="11" y="56"/>
                      <a:pt x="2" y="49"/>
                      <a:pt x="1" y="39"/>
                    </a:cubicBezTo>
                    <a:cubicBezTo>
                      <a:pt x="0" y="29"/>
                      <a:pt x="7" y="20"/>
                      <a:pt x="17" y="19"/>
                    </a:cubicBezTo>
                    <a:cubicBezTo>
                      <a:pt x="165" y="1"/>
                      <a:pt x="165" y="1"/>
                      <a:pt x="165" y="1"/>
                    </a:cubicBezTo>
                    <a:cubicBezTo>
                      <a:pt x="175" y="0"/>
                      <a:pt x="184" y="7"/>
                      <a:pt x="185" y="17"/>
                    </a:cubicBezTo>
                    <a:cubicBezTo>
                      <a:pt x="186" y="26"/>
                      <a:pt x="179" y="35"/>
                      <a:pt x="169" y="36"/>
                    </a:cubicBezTo>
                    <a:close/>
                  </a:path>
                </a:pathLst>
              </a:custGeom>
              <a:solidFill>
                <a:srgbClr val="B952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3" name="îśľîḋé"/>
              <p:cNvSpPr/>
              <p:nvPr/>
            </p:nvSpPr>
            <p:spPr bwMode="auto">
              <a:xfrm>
                <a:off x="3077" y="1977"/>
                <a:ext cx="304" cy="187"/>
              </a:xfrm>
              <a:custGeom>
                <a:avLst/>
                <a:gdLst>
                  <a:gd name="T0" fmla="*/ 228 w 230"/>
                  <a:gd name="T1" fmla="*/ 18 h 142"/>
                  <a:gd name="T2" fmla="*/ 224 w 230"/>
                  <a:gd name="T3" fmla="*/ 39 h 142"/>
                  <a:gd name="T4" fmla="*/ 208 w 230"/>
                  <a:gd name="T5" fmla="*/ 48 h 142"/>
                  <a:gd name="T6" fmla="*/ 73 w 230"/>
                  <a:gd name="T7" fmla="*/ 65 h 142"/>
                  <a:gd name="T8" fmla="*/ 42 w 230"/>
                  <a:gd name="T9" fmla="*/ 104 h 142"/>
                  <a:gd name="T10" fmla="*/ 44 w 230"/>
                  <a:gd name="T11" fmla="*/ 126 h 142"/>
                  <a:gd name="T12" fmla="*/ 33 w 230"/>
                  <a:gd name="T13" fmla="*/ 141 h 142"/>
                  <a:gd name="T14" fmla="*/ 30 w 230"/>
                  <a:gd name="T15" fmla="*/ 141 h 142"/>
                  <a:gd name="T16" fmla="*/ 15 w 230"/>
                  <a:gd name="T17" fmla="*/ 130 h 142"/>
                  <a:gd name="T18" fmla="*/ 7 w 230"/>
                  <a:gd name="T19" fmla="*/ 64 h 142"/>
                  <a:gd name="T20" fmla="*/ 7 w 230"/>
                  <a:gd name="T21" fmla="*/ 62 h 142"/>
                  <a:gd name="T22" fmla="*/ 1 w 230"/>
                  <a:gd name="T23" fmla="*/ 50 h 142"/>
                  <a:gd name="T24" fmla="*/ 6 w 230"/>
                  <a:gd name="T25" fmla="*/ 33 h 142"/>
                  <a:gd name="T26" fmla="*/ 22 w 230"/>
                  <a:gd name="T27" fmla="*/ 24 h 142"/>
                  <a:gd name="T28" fmla="*/ 201 w 230"/>
                  <a:gd name="T29" fmla="*/ 2 h 142"/>
                  <a:gd name="T30" fmla="*/ 228 w 230"/>
                  <a:gd name="T31" fmla="*/ 18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30" h="142">
                    <a:moveTo>
                      <a:pt x="228" y="18"/>
                    </a:moveTo>
                    <a:cubicBezTo>
                      <a:pt x="230" y="26"/>
                      <a:pt x="228" y="34"/>
                      <a:pt x="224" y="39"/>
                    </a:cubicBezTo>
                    <a:cubicBezTo>
                      <a:pt x="220" y="44"/>
                      <a:pt x="214" y="47"/>
                      <a:pt x="208" y="48"/>
                    </a:cubicBezTo>
                    <a:cubicBezTo>
                      <a:pt x="73" y="65"/>
                      <a:pt x="73" y="65"/>
                      <a:pt x="73" y="65"/>
                    </a:cubicBezTo>
                    <a:cubicBezTo>
                      <a:pt x="53" y="67"/>
                      <a:pt x="39" y="85"/>
                      <a:pt x="42" y="104"/>
                    </a:cubicBezTo>
                    <a:cubicBezTo>
                      <a:pt x="44" y="126"/>
                      <a:pt x="44" y="126"/>
                      <a:pt x="44" y="126"/>
                    </a:cubicBezTo>
                    <a:cubicBezTo>
                      <a:pt x="45" y="133"/>
                      <a:pt x="40" y="140"/>
                      <a:pt x="33" y="141"/>
                    </a:cubicBezTo>
                    <a:cubicBezTo>
                      <a:pt x="30" y="141"/>
                      <a:pt x="30" y="141"/>
                      <a:pt x="30" y="141"/>
                    </a:cubicBezTo>
                    <a:cubicBezTo>
                      <a:pt x="22" y="142"/>
                      <a:pt x="16" y="137"/>
                      <a:pt x="15" y="130"/>
                    </a:cubicBezTo>
                    <a:cubicBezTo>
                      <a:pt x="7" y="64"/>
                      <a:pt x="7" y="64"/>
                      <a:pt x="7" y="64"/>
                    </a:cubicBezTo>
                    <a:cubicBezTo>
                      <a:pt x="7" y="63"/>
                      <a:pt x="7" y="63"/>
                      <a:pt x="7" y="62"/>
                    </a:cubicBezTo>
                    <a:cubicBezTo>
                      <a:pt x="4" y="59"/>
                      <a:pt x="2" y="55"/>
                      <a:pt x="1" y="50"/>
                    </a:cubicBezTo>
                    <a:cubicBezTo>
                      <a:pt x="0" y="43"/>
                      <a:pt x="2" y="37"/>
                      <a:pt x="6" y="33"/>
                    </a:cubicBezTo>
                    <a:cubicBezTo>
                      <a:pt x="10" y="28"/>
                      <a:pt x="15" y="24"/>
                      <a:pt x="22" y="24"/>
                    </a:cubicBezTo>
                    <a:cubicBezTo>
                      <a:pt x="201" y="2"/>
                      <a:pt x="201" y="2"/>
                      <a:pt x="201" y="2"/>
                    </a:cubicBezTo>
                    <a:cubicBezTo>
                      <a:pt x="213" y="0"/>
                      <a:pt x="224" y="7"/>
                      <a:pt x="228" y="18"/>
                    </a:cubicBezTo>
                    <a:close/>
                  </a:path>
                </a:pathLst>
              </a:custGeom>
              <a:solidFill>
                <a:srgbClr val="B952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4" name="îṥlïḑe"/>
              <p:cNvSpPr/>
              <p:nvPr/>
            </p:nvSpPr>
            <p:spPr bwMode="auto">
              <a:xfrm>
                <a:off x="3279" y="2063"/>
                <a:ext cx="53" cy="19"/>
              </a:xfrm>
              <a:custGeom>
                <a:avLst/>
                <a:gdLst>
                  <a:gd name="T0" fmla="*/ 35 w 40"/>
                  <a:gd name="T1" fmla="*/ 11 h 15"/>
                  <a:gd name="T2" fmla="*/ 6 w 40"/>
                  <a:gd name="T3" fmla="*/ 14 h 15"/>
                  <a:gd name="T4" fmla="*/ 0 w 40"/>
                  <a:gd name="T5" fmla="*/ 10 h 15"/>
                  <a:gd name="T6" fmla="*/ 5 w 40"/>
                  <a:gd name="T7" fmla="*/ 4 h 15"/>
                  <a:gd name="T8" fmla="*/ 34 w 40"/>
                  <a:gd name="T9" fmla="*/ 0 h 15"/>
                  <a:gd name="T10" fmla="*/ 40 w 40"/>
                  <a:gd name="T11" fmla="*/ 5 h 15"/>
                  <a:gd name="T12" fmla="*/ 35 w 40"/>
                  <a:gd name="T13" fmla="*/ 1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15">
                    <a:moveTo>
                      <a:pt x="35" y="11"/>
                    </a:moveTo>
                    <a:cubicBezTo>
                      <a:pt x="6" y="14"/>
                      <a:pt x="6" y="14"/>
                      <a:pt x="6" y="14"/>
                    </a:cubicBezTo>
                    <a:cubicBezTo>
                      <a:pt x="3" y="15"/>
                      <a:pt x="0" y="13"/>
                      <a:pt x="0" y="10"/>
                    </a:cubicBezTo>
                    <a:cubicBezTo>
                      <a:pt x="0" y="7"/>
                      <a:pt x="2" y="4"/>
                      <a:pt x="5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7" y="0"/>
                      <a:pt x="39" y="2"/>
                      <a:pt x="40" y="5"/>
                    </a:cubicBezTo>
                    <a:cubicBezTo>
                      <a:pt x="40" y="8"/>
                      <a:pt x="38" y="10"/>
                      <a:pt x="35" y="11"/>
                    </a:cubicBezTo>
                    <a:close/>
                  </a:path>
                </a:pathLst>
              </a:custGeom>
              <a:solidFill>
                <a:srgbClr val="B952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5" name="iṡ1íḓè"/>
              <p:cNvSpPr/>
              <p:nvPr/>
            </p:nvSpPr>
            <p:spPr bwMode="auto">
              <a:xfrm>
                <a:off x="3186" y="2075"/>
                <a:ext cx="53" cy="18"/>
              </a:xfrm>
              <a:custGeom>
                <a:avLst/>
                <a:gdLst>
                  <a:gd name="T0" fmla="*/ 35 w 40"/>
                  <a:gd name="T1" fmla="*/ 10 h 14"/>
                  <a:gd name="T2" fmla="*/ 6 w 40"/>
                  <a:gd name="T3" fmla="*/ 14 h 14"/>
                  <a:gd name="T4" fmla="*/ 0 w 40"/>
                  <a:gd name="T5" fmla="*/ 9 h 14"/>
                  <a:gd name="T6" fmla="*/ 5 w 40"/>
                  <a:gd name="T7" fmla="*/ 4 h 14"/>
                  <a:gd name="T8" fmla="*/ 34 w 40"/>
                  <a:gd name="T9" fmla="*/ 0 h 14"/>
                  <a:gd name="T10" fmla="*/ 40 w 40"/>
                  <a:gd name="T11" fmla="*/ 5 h 14"/>
                  <a:gd name="T12" fmla="*/ 35 w 40"/>
                  <a:gd name="T13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14">
                    <a:moveTo>
                      <a:pt x="35" y="10"/>
                    </a:moveTo>
                    <a:cubicBezTo>
                      <a:pt x="6" y="14"/>
                      <a:pt x="6" y="14"/>
                      <a:pt x="6" y="14"/>
                    </a:cubicBezTo>
                    <a:cubicBezTo>
                      <a:pt x="3" y="14"/>
                      <a:pt x="1" y="12"/>
                      <a:pt x="0" y="9"/>
                    </a:cubicBezTo>
                    <a:cubicBezTo>
                      <a:pt x="0" y="7"/>
                      <a:pt x="2" y="4"/>
                      <a:pt x="5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7" y="0"/>
                      <a:pt x="39" y="2"/>
                      <a:pt x="40" y="5"/>
                    </a:cubicBezTo>
                    <a:cubicBezTo>
                      <a:pt x="40" y="7"/>
                      <a:pt x="38" y="10"/>
                      <a:pt x="35" y="10"/>
                    </a:cubicBezTo>
                    <a:close/>
                  </a:path>
                </a:pathLst>
              </a:custGeom>
              <a:solidFill>
                <a:srgbClr val="B952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6" name="isḷíďè"/>
              <p:cNvSpPr/>
              <p:nvPr/>
            </p:nvSpPr>
            <p:spPr bwMode="auto">
              <a:xfrm>
                <a:off x="3249" y="2179"/>
                <a:ext cx="52" cy="17"/>
              </a:xfrm>
              <a:custGeom>
                <a:avLst/>
                <a:gdLst>
                  <a:gd name="T0" fmla="*/ 0 w 39"/>
                  <a:gd name="T1" fmla="*/ 5 h 13"/>
                  <a:gd name="T2" fmla="*/ 19 w 39"/>
                  <a:gd name="T3" fmla="*/ 13 h 13"/>
                  <a:gd name="T4" fmla="*/ 39 w 39"/>
                  <a:gd name="T5" fmla="*/ 0 h 13"/>
                  <a:gd name="T6" fmla="*/ 0 w 39"/>
                  <a:gd name="T7" fmla="*/ 5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" h="13">
                    <a:moveTo>
                      <a:pt x="0" y="5"/>
                    </a:moveTo>
                    <a:cubicBezTo>
                      <a:pt x="6" y="11"/>
                      <a:pt x="12" y="13"/>
                      <a:pt x="19" y="13"/>
                    </a:cubicBezTo>
                    <a:cubicBezTo>
                      <a:pt x="28" y="12"/>
                      <a:pt x="37" y="7"/>
                      <a:pt x="39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7" name="iṧ1íḑè"/>
              <p:cNvSpPr/>
              <p:nvPr/>
            </p:nvSpPr>
            <p:spPr bwMode="auto">
              <a:xfrm>
                <a:off x="3264" y="2114"/>
                <a:ext cx="25" cy="48"/>
              </a:xfrm>
              <a:custGeom>
                <a:avLst/>
                <a:gdLst>
                  <a:gd name="T0" fmla="*/ 19 w 19"/>
                  <a:gd name="T1" fmla="*/ 26 h 36"/>
                  <a:gd name="T2" fmla="*/ 18 w 19"/>
                  <a:gd name="T3" fmla="*/ 26 h 36"/>
                  <a:gd name="T4" fmla="*/ 5 w 19"/>
                  <a:gd name="T5" fmla="*/ 36 h 36"/>
                  <a:gd name="T6" fmla="*/ 0 w 19"/>
                  <a:gd name="T7" fmla="*/ 0 h 36"/>
                  <a:gd name="T8" fmla="*/ 19 w 19"/>
                  <a:gd name="T9" fmla="*/ 2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36">
                    <a:moveTo>
                      <a:pt x="19" y="26"/>
                    </a:moveTo>
                    <a:cubicBezTo>
                      <a:pt x="18" y="26"/>
                      <a:pt x="18" y="26"/>
                      <a:pt x="18" y="26"/>
                    </a:cubicBezTo>
                    <a:cubicBezTo>
                      <a:pt x="19" y="31"/>
                      <a:pt x="15" y="35"/>
                      <a:pt x="5" y="3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" y="12"/>
                      <a:pt x="17" y="19"/>
                      <a:pt x="19" y="26"/>
                    </a:cubicBezTo>
                    <a:close/>
                  </a:path>
                </a:pathLst>
              </a:custGeom>
              <a:solidFill>
                <a:srgbClr val="F4A8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8" name="îṩlïďe"/>
              <p:cNvSpPr/>
              <p:nvPr/>
            </p:nvSpPr>
            <p:spPr bwMode="auto">
              <a:xfrm>
                <a:off x="3020" y="2847"/>
                <a:ext cx="314" cy="121"/>
              </a:xfrm>
              <a:custGeom>
                <a:avLst/>
                <a:gdLst>
                  <a:gd name="T0" fmla="*/ 14 w 237"/>
                  <a:gd name="T1" fmla="*/ 92 h 92"/>
                  <a:gd name="T2" fmla="*/ 104 w 237"/>
                  <a:gd name="T3" fmla="*/ 79 h 92"/>
                  <a:gd name="T4" fmla="*/ 103 w 237"/>
                  <a:gd name="T5" fmla="*/ 36 h 92"/>
                  <a:gd name="T6" fmla="*/ 176 w 237"/>
                  <a:gd name="T7" fmla="*/ 29 h 92"/>
                  <a:gd name="T8" fmla="*/ 183 w 237"/>
                  <a:gd name="T9" fmla="*/ 67 h 92"/>
                  <a:gd name="T10" fmla="*/ 237 w 237"/>
                  <a:gd name="T11" fmla="*/ 58 h 92"/>
                  <a:gd name="T12" fmla="*/ 236 w 237"/>
                  <a:gd name="T13" fmla="*/ 0 h 92"/>
                  <a:gd name="T14" fmla="*/ 0 w 237"/>
                  <a:gd name="T15" fmla="*/ 24 h 92"/>
                  <a:gd name="T16" fmla="*/ 14 w 237"/>
                  <a:gd name="T17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7" h="92">
                    <a:moveTo>
                      <a:pt x="14" y="92"/>
                    </a:moveTo>
                    <a:cubicBezTo>
                      <a:pt x="14" y="92"/>
                      <a:pt x="106" y="82"/>
                      <a:pt x="104" y="79"/>
                    </a:cubicBezTo>
                    <a:cubicBezTo>
                      <a:pt x="103" y="75"/>
                      <a:pt x="103" y="36"/>
                      <a:pt x="103" y="36"/>
                    </a:cubicBezTo>
                    <a:cubicBezTo>
                      <a:pt x="103" y="36"/>
                      <a:pt x="176" y="24"/>
                      <a:pt x="176" y="29"/>
                    </a:cubicBezTo>
                    <a:cubicBezTo>
                      <a:pt x="176" y="33"/>
                      <a:pt x="183" y="67"/>
                      <a:pt x="183" y="67"/>
                    </a:cubicBezTo>
                    <a:cubicBezTo>
                      <a:pt x="237" y="58"/>
                      <a:pt x="237" y="58"/>
                      <a:pt x="237" y="58"/>
                    </a:cubicBezTo>
                    <a:cubicBezTo>
                      <a:pt x="236" y="0"/>
                      <a:pt x="236" y="0"/>
                      <a:pt x="236" y="0"/>
                    </a:cubicBezTo>
                    <a:cubicBezTo>
                      <a:pt x="0" y="24"/>
                      <a:pt x="0" y="24"/>
                      <a:pt x="0" y="24"/>
                    </a:cubicBezTo>
                    <a:lnTo>
                      <a:pt x="14" y="92"/>
                    </a:lnTo>
                    <a:close/>
                  </a:path>
                </a:pathLst>
              </a:custGeom>
              <a:solidFill>
                <a:srgbClr val="080B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9" name="íŝľiḍé"/>
              <p:cNvSpPr/>
              <p:nvPr/>
            </p:nvSpPr>
            <p:spPr bwMode="auto">
              <a:xfrm>
                <a:off x="3114" y="2286"/>
                <a:ext cx="148" cy="570"/>
              </a:xfrm>
              <a:custGeom>
                <a:avLst/>
                <a:gdLst>
                  <a:gd name="T0" fmla="*/ 148 w 148"/>
                  <a:gd name="T1" fmla="*/ 565 h 570"/>
                  <a:gd name="T2" fmla="*/ 19 w 148"/>
                  <a:gd name="T3" fmla="*/ 570 h 570"/>
                  <a:gd name="T4" fmla="*/ 0 w 148"/>
                  <a:gd name="T5" fmla="*/ 4 h 570"/>
                  <a:gd name="T6" fmla="*/ 128 w 148"/>
                  <a:gd name="T7" fmla="*/ 0 h 570"/>
                  <a:gd name="T8" fmla="*/ 148 w 148"/>
                  <a:gd name="T9" fmla="*/ 565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570">
                    <a:moveTo>
                      <a:pt x="148" y="565"/>
                    </a:moveTo>
                    <a:lnTo>
                      <a:pt x="19" y="570"/>
                    </a:lnTo>
                    <a:lnTo>
                      <a:pt x="0" y="4"/>
                    </a:lnTo>
                    <a:lnTo>
                      <a:pt x="128" y="0"/>
                    </a:lnTo>
                    <a:lnTo>
                      <a:pt x="148" y="5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0" name="íşḷídé"/>
              <p:cNvSpPr/>
              <p:nvPr/>
            </p:nvSpPr>
            <p:spPr bwMode="auto">
              <a:xfrm>
                <a:off x="3114" y="2286"/>
                <a:ext cx="148" cy="570"/>
              </a:xfrm>
              <a:custGeom>
                <a:avLst/>
                <a:gdLst>
                  <a:gd name="T0" fmla="*/ 148 w 148"/>
                  <a:gd name="T1" fmla="*/ 565 h 570"/>
                  <a:gd name="T2" fmla="*/ 19 w 148"/>
                  <a:gd name="T3" fmla="*/ 570 h 570"/>
                  <a:gd name="T4" fmla="*/ 0 w 148"/>
                  <a:gd name="T5" fmla="*/ 4 h 570"/>
                  <a:gd name="T6" fmla="*/ 128 w 148"/>
                  <a:gd name="T7" fmla="*/ 0 h 570"/>
                  <a:gd name="T8" fmla="*/ 148 w 148"/>
                  <a:gd name="T9" fmla="*/ 565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570">
                    <a:moveTo>
                      <a:pt x="148" y="565"/>
                    </a:moveTo>
                    <a:lnTo>
                      <a:pt x="19" y="570"/>
                    </a:lnTo>
                    <a:lnTo>
                      <a:pt x="0" y="4"/>
                    </a:lnTo>
                    <a:lnTo>
                      <a:pt x="128" y="0"/>
                    </a:lnTo>
                    <a:lnTo>
                      <a:pt x="148" y="56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1" name="iṩḷîḍê"/>
              <p:cNvSpPr/>
              <p:nvPr/>
            </p:nvSpPr>
            <p:spPr bwMode="auto">
              <a:xfrm>
                <a:off x="3153" y="2283"/>
                <a:ext cx="64" cy="64"/>
              </a:xfrm>
              <a:custGeom>
                <a:avLst/>
                <a:gdLst>
                  <a:gd name="T0" fmla="*/ 33 w 64"/>
                  <a:gd name="T1" fmla="*/ 64 h 64"/>
                  <a:gd name="T2" fmla="*/ 0 w 64"/>
                  <a:gd name="T3" fmla="*/ 19 h 64"/>
                  <a:gd name="T4" fmla="*/ 29 w 64"/>
                  <a:gd name="T5" fmla="*/ 0 h 64"/>
                  <a:gd name="T6" fmla="*/ 64 w 64"/>
                  <a:gd name="T7" fmla="*/ 16 h 64"/>
                  <a:gd name="T8" fmla="*/ 33 w 64"/>
                  <a:gd name="T9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64">
                    <a:moveTo>
                      <a:pt x="33" y="64"/>
                    </a:moveTo>
                    <a:lnTo>
                      <a:pt x="0" y="19"/>
                    </a:lnTo>
                    <a:lnTo>
                      <a:pt x="29" y="0"/>
                    </a:lnTo>
                    <a:lnTo>
                      <a:pt x="64" y="16"/>
                    </a:lnTo>
                    <a:lnTo>
                      <a:pt x="33" y="64"/>
                    </a:lnTo>
                    <a:close/>
                  </a:path>
                </a:pathLst>
              </a:custGeom>
              <a:solidFill>
                <a:srgbClr val="D93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2" name="îsliḑè"/>
              <p:cNvSpPr/>
              <p:nvPr/>
            </p:nvSpPr>
            <p:spPr bwMode="auto">
              <a:xfrm>
                <a:off x="3153" y="2283"/>
                <a:ext cx="64" cy="64"/>
              </a:xfrm>
              <a:custGeom>
                <a:avLst/>
                <a:gdLst>
                  <a:gd name="T0" fmla="*/ 33 w 64"/>
                  <a:gd name="T1" fmla="*/ 64 h 64"/>
                  <a:gd name="T2" fmla="*/ 0 w 64"/>
                  <a:gd name="T3" fmla="*/ 19 h 64"/>
                  <a:gd name="T4" fmla="*/ 29 w 64"/>
                  <a:gd name="T5" fmla="*/ 0 h 64"/>
                  <a:gd name="T6" fmla="*/ 64 w 64"/>
                  <a:gd name="T7" fmla="*/ 16 h 64"/>
                  <a:gd name="T8" fmla="*/ 33 w 64"/>
                  <a:gd name="T9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64">
                    <a:moveTo>
                      <a:pt x="33" y="64"/>
                    </a:moveTo>
                    <a:lnTo>
                      <a:pt x="0" y="19"/>
                    </a:lnTo>
                    <a:lnTo>
                      <a:pt x="29" y="0"/>
                    </a:lnTo>
                    <a:lnTo>
                      <a:pt x="64" y="16"/>
                    </a:lnTo>
                    <a:lnTo>
                      <a:pt x="33" y="6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3" name="í$ḻïde"/>
              <p:cNvSpPr/>
              <p:nvPr/>
            </p:nvSpPr>
            <p:spPr bwMode="auto">
              <a:xfrm>
                <a:off x="3113" y="2277"/>
                <a:ext cx="129" cy="46"/>
              </a:xfrm>
              <a:custGeom>
                <a:avLst/>
                <a:gdLst>
                  <a:gd name="T0" fmla="*/ 129 w 129"/>
                  <a:gd name="T1" fmla="*/ 39 h 46"/>
                  <a:gd name="T2" fmla="*/ 71 w 129"/>
                  <a:gd name="T3" fmla="*/ 8 h 46"/>
                  <a:gd name="T4" fmla="*/ 1 w 129"/>
                  <a:gd name="T5" fmla="*/ 46 h 46"/>
                  <a:gd name="T6" fmla="*/ 0 w 129"/>
                  <a:gd name="T7" fmla="*/ 2 h 46"/>
                  <a:gd name="T8" fmla="*/ 128 w 129"/>
                  <a:gd name="T9" fmla="*/ 0 h 46"/>
                  <a:gd name="T10" fmla="*/ 129 w 129"/>
                  <a:gd name="T11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9" h="46">
                    <a:moveTo>
                      <a:pt x="129" y="39"/>
                    </a:moveTo>
                    <a:lnTo>
                      <a:pt x="71" y="8"/>
                    </a:lnTo>
                    <a:lnTo>
                      <a:pt x="1" y="46"/>
                    </a:lnTo>
                    <a:lnTo>
                      <a:pt x="0" y="2"/>
                    </a:lnTo>
                    <a:lnTo>
                      <a:pt x="128" y="0"/>
                    </a:lnTo>
                    <a:lnTo>
                      <a:pt x="129" y="3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4" name="îsľide"/>
              <p:cNvSpPr/>
              <p:nvPr/>
            </p:nvSpPr>
            <p:spPr bwMode="auto">
              <a:xfrm>
                <a:off x="3131" y="2851"/>
                <a:ext cx="133" cy="31"/>
              </a:xfrm>
              <a:custGeom>
                <a:avLst/>
                <a:gdLst>
                  <a:gd name="T0" fmla="*/ 133 w 133"/>
                  <a:gd name="T1" fmla="*/ 27 h 31"/>
                  <a:gd name="T2" fmla="*/ 2 w 133"/>
                  <a:gd name="T3" fmla="*/ 31 h 31"/>
                  <a:gd name="T4" fmla="*/ 0 w 133"/>
                  <a:gd name="T5" fmla="*/ 4 h 31"/>
                  <a:gd name="T6" fmla="*/ 131 w 133"/>
                  <a:gd name="T7" fmla="*/ 0 h 31"/>
                  <a:gd name="T8" fmla="*/ 133 w 133"/>
                  <a:gd name="T9" fmla="*/ 2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" h="31">
                    <a:moveTo>
                      <a:pt x="133" y="27"/>
                    </a:moveTo>
                    <a:lnTo>
                      <a:pt x="2" y="31"/>
                    </a:lnTo>
                    <a:lnTo>
                      <a:pt x="0" y="4"/>
                    </a:lnTo>
                    <a:lnTo>
                      <a:pt x="131" y="0"/>
                    </a:lnTo>
                    <a:lnTo>
                      <a:pt x="133" y="27"/>
                    </a:lnTo>
                    <a:close/>
                  </a:path>
                </a:pathLst>
              </a:custGeom>
              <a:solidFill>
                <a:srgbClr val="999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5" name="ïşḷiďe"/>
              <p:cNvSpPr/>
              <p:nvPr/>
            </p:nvSpPr>
            <p:spPr bwMode="auto">
              <a:xfrm>
                <a:off x="3191" y="2851"/>
                <a:ext cx="48" cy="30"/>
              </a:xfrm>
              <a:custGeom>
                <a:avLst/>
                <a:gdLst>
                  <a:gd name="T0" fmla="*/ 48 w 48"/>
                  <a:gd name="T1" fmla="*/ 29 h 30"/>
                  <a:gd name="T2" fmla="*/ 0 w 48"/>
                  <a:gd name="T3" fmla="*/ 30 h 30"/>
                  <a:gd name="T4" fmla="*/ 0 w 48"/>
                  <a:gd name="T5" fmla="*/ 1 h 30"/>
                  <a:gd name="T6" fmla="*/ 46 w 48"/>
                  <a:gd name="T7" fmla="*/ 0 h 30"/>
                  <a:gd name="T8" fmla="*/ 48 w 48"/>
                  <a:gd name="T9" fmla="*/ 2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30">
                    <a:moveTo>
                      <a:pt x="48" y="29"/>
                    </a:moveTo>
                    <a:lnTo>
                      <a:pt x="0" y="30"/>
                    </a:lnTo>
                    <a:lnTo>
                      <a:pt x="0" y="1"/>
                    </a:lnTo>
                    <a:lnTo>
                      <a:pt x="46" y="0"/>
                    </a:lnTo>
                    <a:lnTo>
                      <a:pt x="48" y="29"/>
                    </a:lnTo>
                    <a:close/>
                  </a:path>
                </a:pathLst>
              </a:custGeom>
              <a:solidFill>
                <a:srgbClr val="061D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6" name="îṧļîḋe"/>
              <p:cNvSpPr/>
              <p:nvPr/>
            </p:nvSpPr>
            <p:spPr bwMode="auto">
              <a:xfrm>
                <a:off x="2998" y="2301"/>
                <a:ext cx="136" cy="645"/>
              </a:xfrm>
              <a:custGeom>
                <a:avLst/>
                <a:gdLst>
                  <a:gd name="T0" fmla="*/ 103 w 103"/>
                  <a:gd name="T1" fmla="*/ 480 h 488"/>
                  <a:gd name="T2" fmla="*/ 51 w 103"/>
                  <a:gd name="T3" fmla="*/ 487 h 488"/>
                  <a:gd name="T4" fmla="*/ 12 w 103"/>
                  <a:gd name="T5" fmla="*/ 487 h 488"/>
                  <a:gd name="T6" fmla="*/ 10 w 103"/>
                  <a:gd name="T7" fmla="*/ 486 h 488"/>
                  <a:gd name="T8" fmla="*/ 4 w 103"/>
                  <a:gd name="T9" fmla="*/ 192 h 488"/>
                  <a:gd name="T10" fmla="*/ 5 w 103"/>
                  <a:gd name="T11" fmla="*/ 76 h 488"/>
                  <a:gd name="T12" fmla="*/ 6 w 103"/>
                  <a:gd name="T13" fmla="*/ 59 h 488"/>
                  <a:gd name="T14" fmla="*/ 7 w 103"/>
                  <a:gd name="T15" fmla="*/ 48 h 488"/>
                  <a:gd name="T16" fmla="*/ 48 w 103"/>
                  <a:gd name="T17" fmla="*/ 12 h 488"/>
                  <a:gd name="T18" fmla="*/ 80 w 103"/>
                  <a:gd name="T19" fmla="*/ 1 h 488"/>
                  <a:gd name="T20" fmla="*/ 83 w 103"/>
                  <a:gd name="T21" fmla="*/ 0 h 488"/>
                  <a:gd name="T22" fmla="*/ 86 w 103"/>
                  <a:gd name="T23" fmla="*/ 0 h 488"/>
                  <a:gd name="T24" fmla="*/ 103 w 103"/>
                  <a:gd name="T25" fmla="*/ 480 h 4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3" h="488">
                    <a:moveTo>
                      <a:pt x="103" y="480"/>
                    </a:moveTo>
                    <a:cubicBezTo>
                      <a:pt x="103" y="480"/>
                      <a:pt x="82" y="486"/>
                      <a:pt x="51" y="487"/>
                    </a:cubicBezTo>
                    <a:cubicBezTo>
                      <a:pt x="39" y="488"/>
                      <a:pt x="26" y="488"/>
                      <a:pt x="12" y="487"/>
                    </a:cubicBezTo>
                    <a:cubicBezTo>
                      <a:pt x="12" y="487"/>
                      <a:pt x="11" y="487"/>
                      <a:pt x="10" y="486"/>
                    </a:cubicBezTo>
                    <a:cubicBezTo>
                      <a:pt x="4" y="192"/>
                      <a:pt x="4" y="192"/>
                      <a:pt x="4" y="192"/>
                    </a:cubicBezTo>
                    <a:cubicBezTo>
                      <a:pt x="0" y="143"/>
                      <a:pt x="3" y="117"/>
                      <a:pt x="5" y="76"/>
                    </a:cubicBezTo>
                    <a:cubicBezTo>
                      <a:pt x="5" y="71"/>
                      <a:pt x="5" y="65"/>
                      <a:pt x="6" y="59"/>
                    </a:cubicBezTo>
                    <a:cubicBezTo>
                      <a:pt x="6" y="55"/>
                      <a:pt x="6" y="52"/>
                      <a:pt x="7" y="48"/>
                    </a:cubicBezTo>
                    <a:cubicBezTo>
                      <a:pt x="12" y="31"/>
                      <a:pt x="29" y="20"/>
                      <a:pt x="48" y="12"/>
                    </a:cubicBezTo>
                    <a:cubicBezTo>
                      <a:pt x="59" y="8"/>
                      <a:pt x="70" y="4"/>
                      <a:pt x="80" y="1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4" y="0"/>
                      <a:pt x="85" y="0"/>
                      <a:pt x="86" y="0"/>
                    </a:cubicBezTo>
                    <a:cubicBezTo>
                      <a:pt x="103" y="480"/>
                      <a:pt x="103" y="480"/>
                      <a:pt x="103" y="480"/>
                    </a:cubicBezTo>
                  </a:path>
                </a:pathLst>
              </a:custGeom>
              <a:solidFill>
                <a:srgbClr val="061F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7" name="í$1íḍê"/>
              <p:cNvSpPr/>
              <p:nvPr/>
            </p:nvSpPr>
            <p:spPr bwMode="auto">
              <a:xfrm>
                <a:off x="3239" y="2305"/>
                <a:ext cx="109" cy="621"/>
              </a:xfrm>
              <a:custGeom>
                <a:avLst/>
                <a:gdLst>
                  <a:gd name="T0" fmla="*/ 83 w 83"/>
                  <a:gd name="T1" fmla="*/ 468 h 470"/>
                  <a:gd name="T2" fmla="*/ 65 w 83"/>
                  <a:gd name="T3" fmla="*/ 468 h 470"/>
                  <a:gd name="T4" fmla="*/ 23 w 83"/>
                  <a:gd name="T5" fmla="*/ 470 h 470"/>
                  <a:gd name="T6" fmla="*/ 4 w 83"/>
                  <a:gd name="T7" fmla="*/ 2 h 470"/>
                  <a:gd name="T8" fmla="*/ 26 w 83"/>
                  <a:gd name="T9" fmla="*/ 15 h 470"/>
                  <a:gd name="T10" fmla="*/ 63 w 83"/>
                  <a:gd name="T11" fmla="*/ 65 h 470"/>
                  <a:gd name="T12" fmla="*/ 68 w 83"/>
                  <a:gd name="T13" fmla="*/ 84 h 470"/>
                  <a:gd name="T14" fmla="*/ 68 w 83"/>
                  <a:gd name="T15" fmla="*/ 85 h 470"/>
                  <a:gd name="T16" fmla="*/ 83 w 83"/>
                  <a:gd name="T17" fmla="*/ 468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" h="470">
                    <a:moveTo>
                      <a:pt x="83" y="468"/>
                    </a:moveTo>
                    <a:cubicBezTo>
                      <a:pt x="65" y="468"/>
                      <a:pt x="65" y="468"/>
                      <a:pt x="65" y="468"/>
                    </a:cubicBezTo>
                    <a:cubicBezTo>
                      <a:pt x="23" y="470"/>
                      <a:pt x="23" y="470"/>
                      <a:pt x="23" y="470"/>
                    </a:cubicBezTo>
                    <a:cubicBezTo>
                      <a:pt x="23" y="470"/>
                      <a:pt x="0" y="0"/>
                      <a:pt x="4" y="2"/>
                    </a:cubicBezTo>
                    <a:cubicBezTo>
                      <a:pt x="11" y="5"/>
                      <a:pt x="19" y="9"/>
                      <a:pt x="26" y="15"/>
                    </a:cubicBezTo>
                    <a:cubicBezTo>
                      <a:pt x="42" y="27"/>
                      <a:pt x="56" y="45"/>
                      <a:pt x="63" y="65"/>
                    </a:cubicBezTo>
                    <a:cubicBezTo>
                      <a:pt x="65" y="71"/>
                      <a:pt x="67" y="78"/>
                      <a:pt x="68" y="84"/>
                    </a:cubicBezTo>
                    <a:cubicBezTo>
                      <a:pt x="68" y="85"/>
                      <a:pt x="68" y="85"/>
                      <a:pt x="68" y="85"/>
                    </a:cubicBezTo>
                    <a:cubicBezTo>
                      <a:pt x="73" y="125"/>
                      <a:pt x="83" y="468"/>
                      <a:pt x="83" y="468"/>
                    </a:cubicBezTo>
                    <a:close/>
                  </a:path>
                </a:pathLst>
              </a:custGeom>
              <a:solidFill>
                <a:srgbClr val="061F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8" name="ï$1ïḓe"/>
              <p:cNvSpPr/>
              <p:nvPr/>
            </p:nvSpPr>
            <p:spPr bwMode="auto">
              <a:xfrm>
                <a:off x="3180" y="2340"/>
                <a:ext cx="27" cy="509"/>
              </a:xfrm>
              <a:custGeom>
                <a:avLst/>
                <a:gdLst>
                  <a:gd name="T0" fmla="*/ 0 w 27"/>
                  <a:gd name="T1" fmla="*/ 0 h 509"/>
                  <a:gd name="T2" fmla="*/ 23 w 27"/>
                  <a:gd name="T3" fmla="*/ 509 h 509"/>
                  <a:gd name="T4" fmla="*/ 27 w 27"/>
                  <a:gd name="T5" fmla="*/ 509 h 509"/>
                  <a:gd name="T6" fmla="*/ 4 w 27"/>
                  <a:gd name="T7" fmla="*/ 0 h 509"/>
                  <a:gd name="T8" fmla="*/ 0 w 27"/>
                  <a:gd name="T9" fmla="*/ 0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509">
                    <a:moveTo>
                      <a:pt x="0" y="0"/>
                    </a:moveTo>
                    <a:lnTo>
                      <a:pt x="23" y="509"/>
                    </a:lnTo>
                    <a:lnTo>
                      <a:pt x="27" y="509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9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9" name="ïṥḻîḑe"/>
              <p:cNvSpPr/>
              <p:nvPr/>
            </p:nvSpPr>
            <p:spPr bwMode="auto">
              <a:xfrm>
                <a:off x="3180" y="2340"/>
                <a:ext cx="27" cy="509"/>
              </a:xfrm>
              <a:custGeom>
                <a:avLst/>
                <a:gdLst>
                  <a:gd name="T0" fmla="*/ 0 w 27"/>
                  <a:gd name="T1" fmla="*/ 0 h 509"/>
                  <a:gd name="T2" fmla="*/ 23 w 27"/>
                  <a:gd name="T3" fmla="*/ 509 h 509"/>
                  <a:gd name="T4" fmla="*/ 27 w 27"/>
                  <a:gd name="T5" fmla="*/ 509 h 509"/>
                  <a:gd name="T6" fmla="*/ 4 w 27"/>
                  <a:gd name="T7" fmla="*/ 0 h 509"/>
                  <a:gd name="T8" fmla="*/ 0 w 27"/>
                  <a:gd name="T9" fmla="*/ 0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509">
                    <a:moveTo>
                      <a:pt x="0" y="0"/>
                    </a:moveTo>
                    <a:lnTo>
                      <a:pt x="23" y="509"/>
                    </a:lnTo>
                    <a:lnTo>
                      <a:pt x="27" y="509"/>
                    </a:lnTo>
                    <a:lnTo>
                      <a:pt x="4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0" name="isľïḑé"/>
              <p:cNvSpPr/>
              <p:nvPr/>
            </p:nvSpPr>
            <p:spPr bwMode="auto">
              <a:xfrm>
                <a:off x="3057" y="2282"/>
                <a:ext cx="69" cy="332"/>
              </a:xfrm>
              <a:custGeom>
                <a:avLst/>
                <a:gdLst>
                  <a:gd name="T0" fmla="*/ 50 w 52"/>
                  <a:gd name="T1" fmla="*/ 247 h 251"/>
                  <a:gd name="T2" fmla="*/ 9 w 52"/>
                  <a:gd name="T3" fmla="*/ 102 h 251"/>
                  <a:gd name="T4" fmla="*/ 27 w 52"/>
                  <a:gd name="T5" fmla="*/ 87 h 251"/>
                  <a:gd name="T6" fmla="*/ 0 w 52"/>
                  <a:gd name="T7" fmla="*/ 27 h 251"/>
                  <a:gd name="T8" fmla="*/ 42 w 52"/>
                  <a:gd name="T9" fmla="*/ 0 h 251"/>
                  <a:gd name="T10" fmla="*/ 50 w 52"/>
                  <a:gd name="T11" fmla="*/ 247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251">
                    <a:moveTo>
                      <a:pt x="50" y="247"/>
                    </a:moveTo>
                    <a:cubicBezTo>
                      <a:pt x="52" y="251"/>
                      <a:pt x="9" y="102"/>
                      <a:pt x="9" y="102"/>
                    </a:cubicBezTo>
                    <a:cubicBezTo>
                      <a:pt x="27" y="87"/>
                      <a:pt x="27" y="87"/>
                      <a:pt x="27" y="8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47" y="241"/>
                      <a:pt x="50" y="247"/>
                    </a:cubicBezTo>
                  </a:path>
                </a:pathLst>
              </a:custGeom>
              <a:solidFill>
                <a:srgbClr val="2C37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1" name="iṥ1íḍê"/>
              <p:cNvSpPr/>
              <p:nvPr/>
            </p:nvSpPr>
            <p:spPr bwMode="auto">
              <a:xfrm>
                <a:off x="3237" y="2279"/>
                <a:ext cx="56" cy="340"/>
              </a:xfrm>
              <a:custGeom>
                <a:avLst/>
                <a:gdLst>
                  <a:gd name="T0" fmla="*/ 13 w 42"/>
                  <a:gd name="T1" fmla="*/ 253 h 257"/>
                  <a:gd name="T2" fmla="*/ 42 w 42"/>
                  <a:gd name="T3" fmla="*/ 106 h 257"/>
                  <a:gd name="T4" fmla="*/ 24 w 42"/>
                  <a:gd name="T5" fmla="*/ 91 h 257"/>
                  <a:gd name="T6" fmla="*/ 37 w 42"/>
                  <a:gd name="T7" fmla="*/ 36 h 257"/>
                  <a:gd name="T8" fmla="*/ 0 w 42"/>
                  <a:gd name="T9" fmla="*/ 0 h 257"/>
                  <a:gd name="T10" fmla="*/ 13 w 42"/>
                  <a:gd name="T11" fmla="*/ 253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257">
                    <a:moveTo>
                      <a:pt x="13" y="253"/>
                    </a:moveTo>
                    <a:cubicBezTo>
                      <a:pt x="12" y="257"/>
                      <a:pt x="42" y="106"/>
                      <a:pt x="42" y="106"/>
                    </a:cubicBezTo>
                    <a:cubicBezTo>
                      <a:pt x="24" y="91"/>
                      <a:pt x="24" y="91"/>
                      <a:pt x="24" y="91"/>
                    </a:cubicBezTo>
                    <a:cubicBezTo>
                      <a:pt x="37" y="36"/>
                      <a:pt x="37" y="36"/>
                      <a:pt x="37" y="3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6" y="246"/>
                      <a:pt x="13" y="253"/>
                    </a:cubicBezTo>
                    <a:close/>
                  </a:path>
                </a:pathLst>
              </a:custGeom>
              <a:solidFill>
                <a:srgbClr val="2C37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2" name="ïşḻîḍê"/>
              <p:cNvSpPr/>
              <p:nvPr/>
            </p:nvSpPr>
            <p:spPr bwMode="auto">
              <a:xfrm>
                <a:off x="3184" y="2328"/>
                <a:ext cx="15" cy="90"/>
              </a:xfrm>
              <a:custGeom>
                <a:avLst/>
                <a:gdLst>
                  <a:gd name="T0" fmla="*/ 11 w 11"/>
                  <a:gd name="T1" fmla="*/ 0 h 68"/>
                  <a:gd name="T2" fmla="*/ 1 w 11"/>
                  <a:gd name="T3" fmla="*/ 14 h 68"/>
                  <a:gd name="T4" fmla="*/ 0 w 11"/>
                  <a:gd name="T5" fmla="*/ 12 h 68"/>
                  <a:gd name="T6" fmla="*/ 3 w 11"/>
                  <a:gd name="T7" fmla="*/ 68 h 68"/>
                  <a:gd name="T8" fmla="*/ 10 w 11"/>
                  <a:gd name="T9" fmla="*/ 3 h 68"/>
                  <a:gd name="T10" fmla="*/ 11 w 11"/>
                  <a:gd name="T11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68">
                    <a:moveTo>
                      <a:pt x="11" y="0"/>
                    </a:moveTo>
                    <a:cubicBezTo>
                      <a:pt x="1" y="14"/>
                      <a:pt x="1" y="14"/>
                      <a:pt x="1" y="1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8" y="33"/>
                      <a:pt x="10" y="5"/>
                      <a:pt x="10" y="3"/>
                    </a:cubicBezTo>
                    <a:cubicBezTo>
                      <a:pt x="10" y="2"/>
                      <a:pt x="11" y="1"/>
                      <a:pt x="11" y="0"/>
                    </a:cubicBezTo>
                  </a:path>
                </a:pathLst>
              </a:custGeom>
              <a:solidFill>
                <a:srgbClr val="DCDB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3" name="iśḷîḋê"/>
              <p:cNvSpPr/>
              <p:nvPr/>
            </p:nvSpPr>
            <p:spPr bwMode="auto">
              <a:xfrm>
                <a:off x="3121" y="2531"/>
                <a:ext cx="4" cy="82"/>
              </a:xfrm>
              <a:custGeom>
                <a:avLst/>
                <a:gdLst>
                  <a:gd name="T0" fmla="*/ 1 w 3"/>
                  <a:gd name="T1" fmla="*/ 0 h 62"/>
                  <a:gd name="T2" fmla="*/ 0 w 3"/>
                  <a:gd name="T3" fmla="*/ 1 h 62"/>
                  <a:gd name="T4" fmla="*/ 1 w 3"/>
                  <a:gd name="T5" fmla="*/ 53 h 62"/>
                  <a:gd name="T6" fmla="*/ 2 w 3"/>
                  <a:gd name="T7" fmla="*/ 58 h 62"/>
                  <a:gd name="T8" fmla="*/ 2 w 3"/>
                  <a:gd name="T9" fmla="*/ 59 h 62"/>
                  <a:gd name="T10" fmla="*/ 2 w 3"/>
                  <a:gd name="T11" fmla="*/ 59 h 62"/>
                  <a:gd name="T12" fmla="*/ 2 w 3"/>
                  <a:gd name="T13" fmla="*/ 58 h 62"/>
                  <a:gd name="T14" fmla="*/ 2 w 3"/>
                  <a:gd name="T15" fmla="*/ 56 h 62"/>
                  <a:gd name="T16" fmla="*/ 2 w 3"/>
                  <a:gd name="T17" fmla="*/ 62 h 62"/>
                  <a:gd name="T18" fmla="*/ 3 w 3"/>
                  <a:gd name="T19" fmla="*/ 61 h 62"/>
                  <a:gd name="T20" fmla="*/ 1 w 3"/>
                  <a:gd name="T2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6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2" y="55"/>
                      <a:pt x="2" y="57"/>
                      <a:pt x="2" y="58"/>
                    </a:cubicBezTo>
                    <a:cubicBezTo>
                      <a:pt x="2" y="59"/>
                      <a:pt x="2" y="59"/>
                      <a:pt x="2" y="59"/>
                    </a:cubicBezTo>
                    <a:cubicBezTo>
                      <a:pt x="2" y="59"/>
                      <a:pt x="2" y="59"/>
                      <a:pt x="2" y="59"/>
                    </a:cubicBezTo>
                    <a:cubicBezTo>
                      <a:pt x="2" y="59"/>
                      <a:pt x="2" y="59"/>
                      <a:pt x="2" y="58"/>
                    </a:cubicBezTo>
                    <a:cubicBezTo>
                      <a:pt x="2" y="57"/>
                      <a:pt x="2" y="57"/>
                      <a:pt x="2" y="56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2" y="62"/>
                      <a:pt x="2" y="61"/>
                      <a:pt x="3" y="6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DCDB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4" name="ïşlîḋè"/>
              <p:cNvSpPr/>
              <p:nvPr/>
            </p:nvSpPr>
            <p:spPr bwMode="auto">
              <a:xfrm>
                <a:off x="3122" y="2352"/>
                <a:ext cx="62" cy="259"/>
              </a:xfrm>
              <a:custGeom>
                <a:avLst/>
                <a:gdLst>
                  <a:gd name="T0" fmla="*/ 44 w 47"/>
                  <a:gd name="T1" fmla="*/ 0 h 196"/>
                  <a:gd name="T2" fmla="*/ 6 w 47"/>
                  <a:gd name="T3" fmla="*/ 124 h 196"/>
                  <a:gd name="T4" fmla="*/ 0 w 47"/>
                  <a:gd name="T5" fmla="*/ 135 h 196"/>
                  <a:gd name="T6" fmla="*/ 2 w 47"/>
                  <a:gd name="T7" fmla="*/ 196 h 196"/>
                  <a:gd name="T8" fmla="*/ 16 w 47"/>
                  <a:gd name="T9" fmla="*/ 169 h 196"/>
                  <a:gd name="T10" fmla="*/ 47 w 47"/>
                  <a:gd name="T11" fmla="*/ 65 h 196"/>
                  <a:gd name="T12" fmla="*/ 44 w 47"/>
                  <a:gd name="T13" fmla="*/ 0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196">
                    <a:moveTo>
                      <a:pt x="44" y="0"/>
                    </a:moveTo>
                    <a:cubicBezTo>
                      <a:pt x="36" y="32"/>
                      <a:pt x="19" y="96"/>
                      <a:pt x="6" y="124"/>
                    </a:cubicBezTo>
                    <a:cubicBezTo>
                      <a:pt x="5" y="127"/>
                      <a:pt x="2" y="131"/>
                      <a:pt x="0" y="135"/>
                    </a:cubicBezTo>
                    <a:cubicBezTo>
                      <a:pt x="2" y="196"/>
                      <a:pt x="2" y="196"/>
                      <a:pt x="2" y="196"/>
                    </a:cubicBezTo>
                    <a:cubicBezTo>
                      <a:pt x="6" y="188"/>
                      <a:pt x="11" y="179"/>
                      <a:pt x="16" y="169"/>
                    </a:cubicBezTo>
                    <a:cubicBezTo>
                      <a:pt x="31" y="139"/>
                      <a:pt x="41" y="100"/>
                      <a:pt x="47" y="65"/>
                    </a:cubicBezTo>
                    <a:cubicBezTo>
                      <a:pt x="44" y="0"/>
                      <a:pt x="44" y="0"/>
                      <a:pt x="44" y="0"/>
                    </a:cubicBezTo>
                  </a:path>
                </a:pathLst>
              </a:custGeom>
              <a:solidFill>
                <a:srgbClr val="DCDB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5" name="işlîḍe"/>
              <p:cNvSpPr/>
              <p:nvPr/>
            </p:nvSpPr>
            <p:spPr bwMode="auto">
              <a:xfrm>
                <a:off x="3183" y="2322"/>
                <a:ext cx="16" cy="25"/>
              </a:xfrm>
              <a:custGeom>
                <a:avLst/>
                <a:gdLst>
                  <a:gd name="T0" fmla="*/ 9 w 12"/>
                  <a:gd name="T1" fmla="*/ 0 h 19"/>
                  <a:gd name="T2" fmla="*/ 3 w 12"/>
                  <a:gd name="T3" fmla="*/ 4 h 19"/>
                  <a:gd name="T4" fmla="*/ 0 w 12"/>
                  <a:gd name="T5" fmla="*/ 14 h 19"/>
                  <a:gd name="T6" fmla="*/ 1 w 12"/>
                  <a:gd name="T7" fmla="*/ 14 h 19"/>
                  <a:gd name="T8" fmla="*/ 1 w 12"/>
                  <a:gd name="T9" fmla="*/ 17 h 19"/>
                  <a:gd name="T10" fmla="*/ 2 w 12"/>
                  <a:gd name="T11" fmla="*/ 19 h 19"/>
                  <a:gd name="T12" fmla="*/ 12 w 12"/>
                  <a:gd name="T13" fmla="*/ 5 h 19"/>
                  <a:gd name="T14" fmla="*/ 9 w 12"/>
                  <a:gd name="T15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9">
                    <a:moveTo>
                      <a:pt x="9" y="0"/>
                    </a:moveTo>
                    <a:cubicBezTo>
                      <a:pt x="7" y="0"/>
                      <a:pt x="3" y="4"/>
                      <a:pt x="3" y="4"/>
                    </a:cubicBezTo>
                    <a:cubicBezTo>
                      <a:pt x="3" y="4"/>
                      <a:pt x="2" y="8"/>
                      <a:pt x="0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1"/>
                      <a:pt x="11" y="0"/>
                      <a:pt x="9" y="0"/>
                    </a:cubicBezTo>
                  </a:path>
                </a:pathLst>
              </a:custGeom>
              <a:solidFill>
                <a:srgbClr val="BB30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6" name="ïŝļîḍê"/>
              <p:cNvSpPr/>
              <p:nvPr/>
            </p:nvSpPr>
            <p:spPr bwMode="auto">
              <a:xfrm>
                <a:off x="3014" y="2532"/>
                <a:ext cx="110" cy="151"/>
              </a:xfrm>
              <a:custGeom>
                <a:avLst/>
                <a:gdLst>
                  <a:gd name="T0" fmla="*/ 71 w 83"/>
                  <a:gd name="T1" fmla="*/ 13 h 114"/>
                  <a:gd name="T2" fmla="*/ 0 w 83"/>
                  <a:gd name="T3" fmla="*/ 71 h 114"/>
                  <a:gd name="T4" fmla="*/ 0 w 83"/>
                  <a:gd name="T5" fmla="*/ 108 h 114"/>
                  <a:gd name="T6" fmla="*/ 39 w 83"/>
                  <a:gd name="T7" fmla="*/ 114 h 114"/>
                  <a:gd name="T8" fmla="*/ 83 w 83"/>
                  <a:gd name="T9" fmla="*/ 61 h 114"/>
                  <a:gd name="T10" fmla="*/ 83 w 83"/>
                  <a:gd name="T11" fmla="*/ 55 h 114"/>
                  <a:gd name="T12" fmla="*/ 71 w 83"/>
                  <a:gd name="T13" fmla="*/ 13 h 114"/>
                  <a:gd name="T14" fmla="*/ 81 w 83"/>
                  <a:gd name="T15" fmla="*/ 0 h 114"/>
                  <a:gd name="T16" fmla="*/ 80 w 83"/>
                  <a:gd name="T17" fmla="*/ 1 h 114"/>
                  <a:gd name="T18" fmla="*/ 82 w 83"/>
                  <a:gd name="T19" fmla="*/ 52 h 114"/>
                  <a:gd name="T20" fmla="*/ 81 w 83"/>
                  <a:gd name="T2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3" h="114">
                    <a:moveTo>
                      <a:pt x="71" y="13"/>
                    </a:moveTo>
                    <a:cubicBezTo>
                      <a:pt x="44" y="43"/>
                      <a:pt x="0" y="71"/>
                      <a:pt x="0" y="71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39" y="114"/>
                      <a:pt x="39" y="114"/>
                      <a:pt x="39" y="114"/>
                    </a:cubicBezTo>
                    <a:cubicBezTo>
                      <a:pt x="39" y="114"/>
                      <a:pt x="57" y="105"/>
                      <a:pt x="83" y="61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1" y="49"/>
                      <a:pt x="76" y="32"/>
                      <a:pt x="71" y="13"/>
                    </a:cubicBezTo>
                    <a:moveTo>
                      <a:pt x="81" y="0"/>
                    </a:moveTo>
                    <a:cubicBezTo>
                      <a:pt x="80" y="1"/>
                      <a:pt x="80" y="1"/>
                      <a:pt x="80" y="1"/>
                    </a:cubicBezTo>
                    <a:cubicBezTo>
                      <a:pt x="81" y="24"/>
                      <a:pt x="82" y="43"/>
                      <a:pt x="82" y="52"/>
                    </a:cubicBezTo>
                    <a:cubicBezTo>
                      <a:pt x="81" y="0"/>
                      <a:pt x="81" y="0"/>
                      <a:pt x="81" y="0"/>
                    </a:cubicBezTo>
                  </a:path>
                </a:pathLst>
              </a:custGeom>
              <a:solidFill>
                <a:srgbClr val="051B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7" name="îṩḷídê"/>
              <p:cNvSpPr/>
              <p:nvPr/>
            </p:nvSpPr>
            <p:spPr bwMode="auto">
              <a:xfrm>
                <a:off x="3180" y="2340"/>
                <a:ext cx="8" cy="98"/>
              </a:xfrm>
              <a:custGeom>
                <a:avLst/>
                <a:gdLst>
                  <a:gd name="T0" fmla="*/ 3 w 6"/>
                  <a:gd name="T1" fmla="*/ 0 h 74"/>
                  <a:gd name="T2" fmla="*/ 2 w 6"/>
                  <a:gd name="T3" fmla="*/ 0 h 74"/>
                  <a:gd name="T4" fmla="*/ 0 w 6"/>
                  <a:gd name="T5" fmla="*/ 9 h 74"/>
                  <a:gd name="T6" fmla="*/ 3 w 6"/>
                  <a:gd name="T7" fmla="*/ 74 h 74"/>
                  <a:gd name="T8" fmla="*/ 6 w 6"/>
                  <a:gd name="T9" fmla="*/ 59 h 74"/>
                  <a:gd name="T10" fmla="*/ 3 w 6"/>
                  <a:gd name="T11" fmla="*/ 3 h 74"/>
                  <a:gd name="T12" fmla="*/ 3 w 6"/>
                  <a:gd name="T13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74">
                    <a:moveTo>
                      <a:pt x="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3"/>
                      <a:pt x="1" y="6"/>
                      <a:pt x="0" y="9"/>
                    </a:cubicBezTo>
                    <a:cubicBezTo>
                      <a:pt x="3" y="74"/>
                      <a:pt x="3" y="74"/>
                      <a:pt x="3" y="74"/>
                    </a:cubicBezTo>
                    <a:cubicBezTo>
                      <a:pt x="4" y="69"/>
                      <a:pt x="5" y="64"/>
                      <a:pt x="6" y="59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8480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8" name="i$1ïḑè"/>
              <p:cNvSpPr/>
              <p:nvPr/>
            </p:nvSpPr>
            <p:spPr bwMode="auto">
              <a:xfrm>
                <a:off x="3108" y="2533"/>
                <a:ext cx="16" cy="76"/>
              </a:xfrm>
              <a:custGeom>
                <a:avLst/>
                <a:gdLst>
                  <a:gd name="T0" fmla="*/ 12 w 12"/>
                  <a:gd name="T1" fmla="*/ 56 h 57"/>
                  <a:gd name="T2" fmla="*/ 12 w 12"/>
                  <a:gd name="T3" fmla="*/ 57 h 57"/>
                  <a:gd name="T4" fmla="*/ 12 w 12"/>
                  <a:gd name="T5" fmla="*/ 57 h 57"/>
                  <a:gd name="T6" fmla="*/ 12 w 12"/>
                  <a:gd name="T7" fmla="*/ 56 h 57"/>
                  <a:gd name="T8" fmla="*/ 9 w 12"/>
                  <a:gd name="T9" fmla="*/ 0 h 57"/>
                  <a:gd name="T10" fmla="*/ 0 w 12"/>
                  <a:gd name="T11" fmla="*/ 12 h 57"/>
                  <a:gd name="T12" fmla="*/ 12 w 12"/>
                  <a:gd name="T13" fmla="*/ 54 h 57"/>
                  <a:gd name="T14" fmla="*/ 12 w 12"/>
                  <a:gd name="T15" fmla="*/ 56 h 57"/>
                  <a:gd name="T16" fmla="*/ 11 w 12"/>
                  <a:gd name="T17" fmla="*/ 51 h 57"/>
                  <a:gd name="T18" fmla="*/ 9 w 12"/>
                  <a:gd name="T1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57">
                    <a:moveTo>
                      <a:pt x="12" y="56"/>
                    </a:moveTo>
                    <a:cubicBezTo>
                      <a:pt x="12" y="57"/>
                      <a:pt x="12" y="57"/>
                      <a:pt x="12" y="57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2" y="57"/>
                      <a:pt x="12" y="57"/>
                      <a:pt x="12" y="56"/>
                    </a:cubicBezTo>
                    <a:moveTo>
                      <a:pt x="9" y="0"/>
                    </a:moveTo>
                    <a:cubicBezTo>
                      <a:pt x="6" y="4"/>
                      <a:pt x="3" y="8"/>
                      <a:pt x="0" y="12"/>
                    </a:cubicBezTo>
                    <a:cubicBezTo>
                      <a:pt x="5" y="31"/>
                      <a:pt x="10" y="48"/>
                      <a:pt x="12" y="54"/>
                    </a:cubicBezTo>
                    <a:cubicBezTo>
                      <a:pt x="12" y="55"/>
                      <a:pt x="12" y="55"/>
                      <a:pt x="12" y="56"/>
                    </a:cubicBezTo>
                    <a:cubicBezTo>
                      <a:pt x="12" y="55"/>
                      <a:pt x="12" y="53"/>
                      <a:pt x="11" y="51"/>
                    </a:cubicBezTo>
                    <a:cubicBezTo>
                      <a:pt x="11" y="42"/>
                      <a:pt x="10" y="23"/>
                      <a:pt x="9" y="0"/>
                    </a:cubicBezTo>
                  </a:path>
                </a:pathLst>
              </a:custGeom>
              <a:solidFill>
                <a:srgbClr val="262F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9" name="íṣḷîďé"/>
              <p:cNvSpPr/>
              <p:nvPr/>
            </p:nvSpPr>
            <p:spPr bwMode="auto">
              <a:xfrm>
                <a:off x="2972" y="2318"/>
                <a:ext cx="228" cy="337"/>
              </a:xfrm>
              <a:custGeom>
                <a:avLst/>
                <a:gdLst>
                  <a:gd name="T0" fmla="*/ 159 w 173"/>
                  <a:gd name="T1" fmla="*/ 0 h 255"/>
                  <a:gd name="T2" fmla="*/ 87 w 173"/>
                  <a:gd name="T3" fmla="*/ 158 h 255"/>
                  <a:gd name="T4" fmla="*/ 13 w 173"/>
                  <a:gd name="T5" fmla="*/ 205 h 255"/>
                  <a:gd name="T6" fmla="*/ 0 w 173"/>
                  <a:gd name="T7" fmla="*/ 250 h 255"/>
                  <a:gd name="T8" fmla="*/ 52 w 173"/>
                  <a:gd name="T9" fmla="*/ 255 h 255"/>
                  <a:gd name="T10" fmla="*/ 136 w 173"/>
                  <a:gd name="T11" fmla="*/ 156 h 255"/>
                  <a:gd name="T12" fmla="*/ 173 w 173"/>
                  <a:gd name="T13" fmla="*/ 4 h 255"/>
                  <a:gd name="T14" fmla="*/ 159 w 173"/>
                  <a:gd name="T15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3" h="255">
                    <a:moveTo>
                      <a:pt x="159" y="0"/>
                    </a:moveTo>
                    <a:cubicBezTo>
                      <a:pt x="159" y="0"/>
                      <a:pt x="143" y="109"/>
                      <a:pt x="87" y="158"/>
                    </a:cubicBezTo>
                    <a:cubicBezTo>
                      <a:pt x="32" y="207"/>
                      <a:pt x="13" y="205"/>
                      <a:pt x="13" y="205"/>
                    </a:cubicBezTo>
                    <a:cubicBezTo>
                      <a:pt x="0" y="250"/>
                      <a:pt x="0" y="250"/>
                      <a:pt x="0" y="250"/>
                    </a:cubicBezTo>
                    <a:cubicBezTo>
                      <a:pt x="52" y="255"/>
                      <a:pt x="52" y="255"/>
                      <a:pt x="52" y="255"/>
                    </a:cubicBezTo>
                    <a:cubicBezTo>
                      <a:pt x="52" y="255"/>
                      <a:pt x="116" y="208"/>
                      <a:pt x="136" y="156"/>
                    </a:cubicBezTo>
                    <a:cubicBezTo>
                      <a:pt x="156" y="104"/>
                      <a:pt x="173" y="4"/>
                      <a:pt x="173" y="4"/>
                    </a:cubicBez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D93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0" name="íṩľîdè"/>
              <p:cNvSpPr/>
              <p:nvPr/>
            </p:nvSpPr>
            <p:spPr bwMode="auto">
              <a:xfrm>
                <a:off x="2640" y="2658"/>
                <a:ext cx="73" cy="30"/>
              </a:xfrm>
              <a:custGeom>
                <a:avLst/>
                <a:gdLst>
                  <a:gd name="T0" fmla="*/ 8 w 55"/>
                  <a:gd name="T1" fmla="*/ 22 h 23"/>
                  <a:gd name="T2" fmla="*/ 50 w 55"/>
                  <a:gd name="T3" fmla="*/ 12 h 23"/>
                  <a:gd name="T4" fmla="*/ 54 w 55"/>
                  <a:gd name="T5" fmla="*/ 5 h 23"/>
                  <a:gd name="T6" fmla="*/ 47 w 55"/>
                  <a:gd name="T7" fmla="*/ 1 h 23"/>
                  <a:gd name="T8" fmla="*/ 5 w 55"/>
                  <a:gd name="T9" fmla="*/ 11 h 23"/>
                  <a:gd name="T10" fmla="*/ 1 w 55"/>
                  <a:gd name="T11" fmla="*/ 18 h 23"/>
                  <a:gd name="T12" fmla="*/ 8 w 55"/>
                  <a:gd name="T13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23">
                    <a:moveTo>
                      <a:pt x="8" y="22"/>
                    </a:moveTo>
                    <a:cubicBezTo>
                      <a:pt x="50" y="12"/>
                      <a:pt x="50" y="12"/>
                      <a:pt x="50" y="12"/>
                    </a:cubicBezTo>
                    <a:cubicBezTo>
                      <a:pt x="53" y="11"/>
                      <a:pt x="55" y="8"/>
                      <a:pt x="54" y="5"/>
                    </a:cubicBezTo>
                    <a:cubicBezTo>
                      <a:pt x="53" y="2"/>
                      <a:pt x="50" y="0"/>
                      <a:pt x="47" y="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2" y="12"/>
                      <a:pt x="0" y="15"/>
                      <a:pt x="1" y="18"/>
                    </a:cubicBezTo>
                    <a:cubicBezTo>
                      <a:pt x="1" y="21"/>
                      <a:pt x="5" y="23"/>
                      <a:pt x="8" y="22"/>
                    </a:cubicBezTo>
                    <a:close/>
                  </a:path>
                </a:pathLst>
              </a:custGeom>
              <a:solidFill>
                <a:srgbClr val="F4A8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1" name="îṡļïḓê"/>
              <p:cNvSpPr/>
              <p:nvPr/>
            </p:nvSpPr>
            <p:spPr bwMode="auto">
              <a:xfrm>
                <a:off x="2611" y="2648"/>
                <a:ext cx="55" cy="60"/>
              </a:xfrm>
              <a:custGeom>
                <a:avLst/>
                <a:gdLst>
                  <a:gd name="T0" fmla="*/ 11 w 42"/>
                  <a:gd name="T1" fmla="*/ 42 h 45"/>
                  <a:gd name="T2" fmla="*/ 40 w 42"/>
                  <a:gd name="T3" fmla="*/ 10 h 45"/>
                  <a:gd name="T4" fmla="*/ 39 w 42"/>
                  <a:gd name="T5" fmla="*/ 2 h 45"/>
                  <a:gd name="T6" fmla="*/ 31 w 42"/>
                  <a:gd name="T7" fmla="*/ 2 h 45"/>
                  <a:gd name="T8" fmla="*/ 2 w 42"/>
                  <a:gd name="T9" fmla="*/ 35 h 45"/>
                  <a:gd name="T10" fmla="*/ 3 w 42"/>
                  <a:gd name="T11" fmla="*/ 43 h 45"/>
                  <a:gd name="T12" fmla="*/ 11 w 42"/>
                  <a:gd name="T13" fmla="*/ 4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45">
                    <a:moveTo>
                      <a:pt x="11" y="42"/>
                    </a:moveTo>
                    <a:cubicBezTo>
                      <a:pt x="40" y="10"/>
                      <a:pt x="40" y="10"/>
                      <a:pt x="40" y="10"/>
                    </a:cubicBezTo>
                    <a:cubicBezTo>
                      <a:pt x="42" y="7"/>
                      <a:pt x="42" y="4"/>
                      <a:pt x="39" y="2"/>
                    </a:cubicBezTo>
                    <a:cubicBezTo>
                      <a:pt x="37" y="0"/>
                      <a:pt x="33" y="0"/>
                      <a:pt x="31" y="2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0" y="37"/>
                      <a:pt x="0" y="41"/>
                      <a:pt x="3" y="43"/>
                    </a:cubicBezTo>
                    <a:cubicBezTo>
                      <a:pt x="5" y="45"/>
                      <a:pt x="9" y="45"/>
                      <a:pt x="11" y="42"/>
                    </a:cubicBezTo>
                    <a:close/>
                  </a:path>
                </a:pathLst>
              </a:custGeom>
              <a:solidFill>
                <a:srgbClr val="F4A8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2" name="íṣḻïḓê"/>
              <p:cNvSpPr/>
              <p:nvPr/>
            </p:nvSpPr>
            <p:spPr bwMode="auto">
              <a:xfrm>
                <a:off x="2658" y="2676"/>
                <a:ext cx="61" cy="28"/>
              </a:xfrm>
              <a:custGeom>
                <a:avLst/>
                <a:gdLst>
                  <a:gd name="T0" fmla="*/ 8 w 46"/>
                  <a:gd name="T1" fmla="*/ 20 h 21"/>
                  <a:gd name="T2" fmla="*/ 41 w 46"/>
                  <a:gd name="T3" fmla="*/ 12 h 21"/>
                  <a:gd name="T4" fmla="*/ 46 w 46"/>
                  <a:gd name="T5" fmla="*/ 5 h 21"/>
                  <a:gd name="T6" fmla="*/ 39 w 46"/>
                  <a:gd name="T7" fmla="*/ 1 h 21"/>
                  <a:gd name="T8" fmla="*/ 5 w 46"/>
                  <a:gd name="T9" fmla="*/ 9 h 21"/>
                  <a:gd name="T10" fmla="*/ 1 w 46"/>
                  <a:gd name="T11" fmla="*/ 16 h 21"/>
                  <a:gd name="T12" fmla="*/ 8 w 46"/>
                  <a:gd name="T13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21">
                    <a:moveTo>
                      <a:pt x="8" y="20"/>
                    </a:moveTo>
                    <a:cubicBezTo>
                      <a:pt x="41" y="12"/>
                      <a:pt x="41" y="12"/>
                      <a:pt x="41" y="12"/>
                    </a:cubicBezTo>
                    <a:cubicBezTo>
                      <a:pt x="45" y="11"/>
                      <a:pt x="46" y="8"/>
                      <a:pt x="46" y="5"/>
                    </a:cubicBezTo>
                    <a:cubicBezTo>
                      <a:pt x="45" y="2"/>
                      <a:pt x="42" y="0"/>
                      <a:pt x="39" y="1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2" y="10"/>
                      <a:pt x="0" y="13"/>
                      <a:pt x="1" y="16"/>
                    </a:cubicBezTo>
                    <a:cubicBezTo>
                      <a:pt x="1" y="19"/>
                      <a:pt x="4" y="21"/>
                      <a:pt x="8" y="20"/>
                    </a:cubicBezTo>
                    <a:close/>
                  </a:path>
                </a:pathLst>
              </a:custGeom>
              <a:solidFill>
                <a:srgbClr val="F4A8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3" name="iṣḻíḍe"/>
              <p:cNvSpPr/>
              <p:nvPr/>
            </p:nvSpPr>
            <p:spPr bwMode="auto">
              <a:xfrm>
                <a:off x="2649" y="2696"/>
                <a:ext cx="70" cy="29"/>
              </a:xfrm>
              <a:custGeom>
                <a:avLst/>
                <a:gdLst>
                  <a:gd name="T0" fmla="*/ 7 w 53"/>
                  <a:gd name="T1" fmla="*/ 22 h 22"/>
                  <a:gd name="T2" fmla="*/ 48 w 53"/>
                  <a:gd name="T3" fmla="*/ 12 h 22"/>
                  <a:gd name="T4" fmla="*/ 52 w 53"/>
                  <a:gd name="T5" fmla="*/ 5 h 22"/>
                  <a:gd name="T6" fmla="*/ 45 w 53"/>
                  <a:gd name="T7" fmla="*/ 1 h 22"/>
                  <a:gd name="T8" fmla="*/ 5 w 53"/>
                  <a:gd name="T9" fmla="*/ 10 h 22"/>
                  <a:gd name="T10" fmla="*/ 0 w 53"/>
                  <a:gd name="T11" fmla="*/ 17 h 22"/>
                  <a:gd name="T12" fmla="*/ 7 w 53"/>
                  <a:gd name="T13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22">
                    <a:moveTo>
                      <a:pt x="7" y="22"/>
                    </a:moveTo>
                    <a:cubicBezTo>
                      <a:pt x="48" y="12"/>
                      <a:pt x="48" y="12"/>
                      <a:pt x="48" y="12"/>
                    </a:cubicBezTo>
                    <a:cubicBezTo>
                      <a:pt x="51" y="11"/>
                      <a:pt x="53" y="8"/>
                      <a:pt x="52" y="5"/>
                    </a:cubicBezTo>
                    <a:cubicBezTo>
                      <a:pt x="51" y="2"/>
                      <a:pt x="48" y="0"/>
                      <a:pt x="45" y="1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2" y="11"/>
                      <a:pt x="0" y="14"/>
                      <a:pt x="0" y="17"/>
                    </a:cubicBezTo>
                    <a:cubicBezTo>
                      <a:pt x="1" y="20"/>
                      <a:pt x="4" y="22"/>
                      <a:pt x="7" y="22"/>
                    </a:cubicBezTo>
                    <a:close/>
                  </a:path>
                </a:pathLst>
              </a:custGeom>
              <a:solidFill>
                <a:srgbClr val="F4A8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4" name="íśľïḋê"/>
              <p:cNvSpPr/>
              <p:nvPr/>
            </p:nvSpPr>
            <p:spPr bwMode="auto">
              <a:xfrm>
                <a:off x="2602" y="2667"/>
                <a:ext cx="74" cy="66"/>
              </a:xfrm>
              <a:custGeom>
                <a:avLst/>
                <a:gdLst>
                  <a:gd name="T0" fmla="*/ 55 w 56"/>
                  <a:gd name="T1" fmla="*/ 0 h 50"/>
                  <a:gd name="T2" fmla="*/ 44 w 56"/>
                  <a:gd name="T3" fmla="*/ 1 h 50"/>
                  <a:gd name="T4" fmla="*/ 16 w 56"/>
                  <a:gd name="T5" fmla="*/ 9 h 50"/>
                  <a:gd name="T6" fmla="*/ 0 w 56"/>
                  <a:gd name="T7" fmla="*/ 19 h 50"/>
                  <a:gd name="T8" fmla="*/ 13 w 56"/>
                  <a:gd name="T9" fmla="*/ 47 h 50"/>
                  <a:gd name="T10" fmla="*/ 56 w 56"/>
                  <a:gd name="T11" fmla="*/ 35 h 50"/>
                  <a:gd name="T12" fmla="*/ 55 w 56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50">
                    <a:moveTo>
                      <a:pt x="55" y="0"/>
                    </a:moveTo>
                    <a:cubicBezTo>
                      <a:pt x="55" y="0"/>
                      <a:pt x="50" y="0"/>
                      <a:pt x="44" y="1"/>
                    </a:cubicBezTo>
                    <a:cubicBezTo>
                      <a:pt x="34" y="1"/>
                      <a:pt x="25" y="4"/>
                      <a:pt x="16" y="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12" y="47"/>
                      <a:pt x="13" y="47"/>
                    </a:cubicBezTo>
                    <a:cubicBezTo>
                      <a:pt x="46" y="50"/>
                      <a:pt x="56" y="35"/>
                      <a:pt x="56" y="35"/>
                    </a:cubicBez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4A8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5" name="íṡḷïḋê"/>
              <p:cNvSpPr/>
              <p:nvPr/>
            </p:nvSpPr>
            <p:spPr bwMode="auto">
              <a:xfrm>
                <a:off x="2304" y="2426"/>
                <a:ext cx="323" cy="325"/>
              </a:xfrm>
              <a:custGeom>
                <a:avLst/>
                <a:gdLst>
                  <a:gd name="T0" fmla="*/ 0 w 244"/>
                  <a:gd name="T1" fmla="*/ 61 h 246"/>
                  <a:gd name="T2" fmla="*/ 35 w 244"/>
                  <a:gd name="T3" fmla="*/ 157 h 246"/>
                  <a:gd name="T4" fmla="*/ 49 w 244"/>
                  <a:gd name="T5" fmla="*/ 189 h 246"/>
                  <a:gd name="T6" fmla="*/ 54 w 244"/>
                  <a:gd name="T7" fmla="*/ 197 h 246"/>
                  <a:gd name="T8" fmla="*/ 134 w 244"/>
                  <a:gd name="T9" fmla="*/ 243 h 246"/>
                  <a:gd name="T10" fmla="*/ 244 w 244"/>
                  <a:gd name="T11" fmla="*/ 230 h 246"/>
                  <a:gd name="T12" fmla="*/ 240 w 244"/>
                  <a:gd name="T13" fmla="*/ 192 h 246"/>
                  <a:gd name="T14" fmla="*/ 127 w 244"/>
                  <a:gd name="T15" fmla="*/ 196 h 246"/>
                  <a:gd name="T16" fmla="*/ 90 w 244"/>
                  <a:gd name="T17" fmla="*/ 168 h 246"/>
                  <a:gd name="T18" fmla="*/ 89 w 244"/>
                  <a:gd name="T19" fmla="*/ 165 h 246"/>
                  <a:gd name="T20" fmla="*/ 78 w 244"/>
                  <a:gd name="T21" fmla="*/ 141 h 246"/>
                  <a:gd name="T22" fmla="*/ 27 w 244"/>
                  <a:gd name="T23" fmla="*/ 0 h 246"/>
                  <a:gd name="T24" fmla="*/ 0 w 244"/>
                  <a:gd name="T25" fmla="*/ 61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4" h="246">
                    <a:moveTo>
                      <a:pt x="0" y="61"/>
                    </a:moveTo>
                    <a:cubicBezTo>
                      <a:pt x="0" y="61"/>
                      <a:pt x="17" y="114"/>
                      <a:pt x="35" y="157"/>
                    </a:cubicBezTo>
                    <a:cubicBezTo>
                      <a:pt x="40" y="169"/>
                      <a:pt x="45" y="180"/>
                      <a:pt x="49" y="189"/>
                    </a:cubicBezTo>
                    <a:cubicBezTo>
                      <a:pt x="51" y="192"/>
                      <a:pt x="52" y="194"/>
                      <a:pt x="54" y="197"/>
                    </a:cubicBezTo>
                    <a:cubicBezTo>
                      <a:pt x="72" y="228"/>
                      <a:pt x="97" y="246"/>
                      <a:pt x="134" y="243"/>
                    </a:cubicBezTo>
                    <a:cubicBezTo>
                      <a:pt x="244" y="230"/>
                      <a:pt x="244" y="230"/>
                      <a:pt x="244" y="230"/>
                    </a:cubicBezTo>
                    <a:cubicBezTo>
                      <a:pt x="240" y="192"/>
                      <a:pt x="240" y="192"/>
                      <a:pt x="240" y="192"/>
                    </a:cubicBezTo>
                    <a:cubicBezTo>
                      <a:pt x="127" y="196"/>
                      <a:pt x="127" y="196"/>
                      <a:pt x="127" y="196"/>
                    </a:cubicBezTo>
                    <a:cubicBezTo>
                      <a:pt x="115" y="197"/>
                      <a:pt x="97" y="179"/>
                      <a:pt x="90" y="168"/>
                    </a:cubicBezTo>
                    <a:cubicBezTo>
                      <a:pt x="90" y="167"/>
                      <a:pt x="89" y="166"/>
                      <a:pt x="89" y="165"/>
                    </a:cubicBezTo>
                    <a:cubicBezTo>
                      <a:pt x="85" y="158"/>
                      <a:pt x="82" y="150"/>
                      <a:pt x="78" y="141"/>
                    </a:cubicBezTo>
                    <a:cubicBezTo>
                      <a:pt x="55" y="87"/>
                      <a:pt x="27" y="0"/>
                      <a:pt x="27" y="0"/>
                    </a:cubicBezTo>
                    <a:cubicBezTo>
                      <a:pt x="0" y="61"/>
                      <a:pt x="0" y="61"/>
                      <a:pt x="0" y="61"/>
                    </a:cubicBezTo>
                  </a:path>
                </a:pathLst>
              </a:custGeom>
              <a:solidFill>
                <a:srgbClr val="F4A8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6" name="îSľíḓé"/>
              <p:cNvSpPr/>
              <p:nvPr/>
            </p:nvSpPr>
            <p:spPr bwMode="auto">
              <a:xfrm>
                <a:off x="2407" y="2613"/>
                <a:ext cx="16" cy="35"/>
              </a:xfrm>
              <a:custGeom>
                <a:avLst/>
                <a:gdLst>
                  <a:gd name="T0" fmla="*/ 0 w 12"/>
                  <a:gd name="T1" fmla="*/ 0 h 27"/>
                  <a:gd name="T2" fmla="*/ 0 w 12"/>
                  <a:gd name="T3" fmla="*/ 0 h 27"/>
                  <a:gd name="T4" fmla="*/ 0 w 12"/>
                  <a:gd name="T5" fmla="*/ 0 h 27"/>
                  <a:gd name="T6" fmla="*/ 11 w 12"/>
                  <a:gd name="T7" fmla="*/ 24 h 27"/>
                  <a:gd name="T8" fmla="*/ 12 w 12"/>
                  <a:gd name="T9" fmla="*/ 27 h 27"/>
                  <a:gd name="T10" fmla="*/ 12 w 12"/>
                  <a:gd name="T11" fmla="*/ 27 h 27"/>
                  <a:gd name="T12" fmla="*/ 0 w 12"/>
                  <a:gd name="T13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27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9"/>
                      <a:pt x="7" y="17"/>
                      <a:pt x="11" y="24"/>
                    </a:cubicBezTo>
                    <a:cubicBezTo>
                      <a:pt x="11" y="25"/>
                      <a:pt x="12" y="26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5D4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7" name="iśľiḑê"/>
              <p:cNvSpPr/>
              <p:nvPr/>
            </p:nvSpPr>
            <p:spPr bwMode="auto">
              <a:xfrm>
                <a:off x="2353" y="2613"/>
                <a:ext cx="70" cy="63"/>
              </a:xfrm>
              <a:custGeom>
                <a:avLst/>
                <a:gdLst>
                  <a:gd name="T0" fmla="*/ 41 w 53"/>
                  <a:gd name="T1" fmla="*/ 0 h 48"/>
                  <a:gd name="T2" fmla="*/ 1 w 53"/>
                  <a:gd name="T3" fmla="*/ 15 h 48"/>
                  <a:gd name="T4" fmla="*/ 0 w 53"/>
                  <a:gd name="T5" fmla="*/ 20 h 48"/>
                  <a:gd name="T6" fmla="*/ 12 w 53"/>
                  <a:gd name="T7" fmla="*/ 48 h 48"/>
                  <a:gd name="T8" fmla="*/ 13 w 53"/>
                  <a:gd name="T9" fmla="*/ 48 h 48"/>
                  <a:gd name="T10" fmla="*/ 53 w 53"/>
                  <a:gd name="T11" fmla="*/ 27 h 48"/>
                  <a:gd name="T12" fmla="*/ 52 w 53"/>
                  <a:gd name="T13" fmla="*/ 24 h 48"/>
                  <a:gd name="T14" fmla="*/ 41 w 53"/>
                  <a:gd name="T15" fmla="*/ 0 h 48"/>
                  <a:gd name="T16" fmla="*/ 41 w 53"/>
                  <a:gd name="T1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" h="48">
                    <a:moveTo>
                      <a:pt x="41" y="0"/>
                    </a:moveTo>
                    <a:cubicBezTo>
                      <a:pt x="1" y="15"/>
                      <a:pt x="1" y="15"/>
                      <a:pt x="1" y="15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4" y="30"/>
                      <a:pt x="8" y="40"/>
                      <a:pt x="12" y="48"/>
                    </a:cubicBezTo>
                    <a:cubicBezTo>
                      <a:pt x="12" y="48"/>
                      <a:pt x="13" y="48"/>
                      <a:pt x="13" y="48"/>
                    </a:cubicBezTo>
                    <a:cubicBezTo>
                      <a:pt x="18" y="48"/>
                      <a:pt x="53" y="27"/>
                      <a:pt x="53" y="27"/>
                    </a:cubicBezTo>
                    <a:cubicBezTo>
                      <a:pt x="53" y="26"/>
                      <a:pt x="52" y="25"/>
                      <a:pt x="52" y="24"/>
                    </a:cubicBezTo>
                    <a:cubicBezTo>
                      <a:pt x="48" y="17"/>
                      <a:pt x="45" y="9"/>
                      <a:pt x="41" y="0"/>
                    </a:cubicBezTo>
                    <a:cubicBezTo>
                      <a:pt x="41" y="0"/>
                      <a:pt x="41" y="0"/>
                      <a:pt x="41" y="0"/>
                    </a:cubicBezTo>
                  </a:path>
                </a:pathLst>
              </a:custGeom>
              <a:solidFill>
                <a:srgbClr val="EB8C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8" name="íṩḷïḍe"/>
              <p:cNvSpPr/>
              <p:nvPr/>
            </p:nvSpPr>
            <p:spPr bwMode="auto">
              <a:xfrm>
                <a:off x="2287" y="2393"/>
                <a:ext cx="135" cy="261"/>
              </a:xfrm>
              <a:custGeom>
                <a:avLst/>
                <a:gdLst>
                  <a:gd name="T0" fmla="*/ 2 w 102"/>
                  <a:gd name="T1" fmla="*/ 48 h 197"/>
                  <a:gd name="T2" fmla="*/ 10 w 102"/>
                  <a:gd name="T3" fmla="*/ 82 h 197"/>
                  <a:gd name="T4" fmla="*/ 43 w 102"/>
                  <a:gd name="T5" fmla="*/ 197 h 197"/>
                  <a:gd name="T6" fmla="*/ 58 w 102"/>
                  <a:gd name="T7" fmla="*/ 192 h 197"/>
                  <a:gd name="T8" fmla="*/ 102 w 102"/>
                  <a:gd name="T9" fmla="*/ 177 h 197"/>
                  <a:gd name="T10" fmla="*/ 53 w 102"/>
                  <a:gd name="T11" fmla="*/ 7 h 197"/>
                  <a:gd name="T12" fmla="*/ 33 w 102"/>
                  <a:gd name="T13" fmla="*/ 2 h 197"/>
                  <a:gd name="T14" fmla="*/ 30 w 102"/>
                  <a:gd name="T15" fmla="*/ 4 h 197"/>
                  <a:gd name="T16" fmla="*/ 2 w 102"/>
                  <a:gd name="T17" fmla="*/ 48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2" h="197">
                    <a:moveTo>
                      <a:pt x="2" y="48"/>
                    </a:moveTo>
                    <a:cubicBezTo>
                      <a:pt x="2" y="53"/>
                      <a:pt x="8" y="77"/>
                      <a:pt x="10" y="82"/>
                    </a:cubicBezTo>
                    <a:cubicBezTo>
                      <a:pt x="43" y="197"/>
                      <a:pt x="43" y="197"/>
                      <a:pt x="43" y="197"/>
                    </a:cubicBezTo>
                    <a:cubicBezTo>
                      <a:pt x="58" y="192"/>
                      <a:pt x="58" y="192"/>
                      <a:pt x="58" y="192"/>
                    </a:cubicBezTo>
                    <a:cubicBezTo>
                      <a:pt x="102" y="177"/>
                      <a:pt x="102" y="177"/>
                      <a:pt x="102" y="17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1" y="1"/>
                      <a:pt x="38" y="0"/>
                      <a:pt x="33" y="2"/>
                    </a:cubicBezTo>
                    <a:cubicBezTo>
                      <a:pt x="32" y="3"/>
                      <a:pt x="31" y="3"/>
                      <a:pt x="30" y="4"/>
                    </a:cubicBezTo>
                    <a:cubicBezTo>
                      <a:pt x="14" y="21"/>
                      <a:pt x="0" y="25"/>
                      <a:pt x="2" y="48"/>
                    </a:cubicBezTo>
                    <a:close/>
                  </a:path>
                </a:pathLst>
              </a:custGeom>
              <a:solidFill>
                <a:srgbClr val="061D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9" name="îṧ1íḋê"/>
              <p:cNvSpPr/>
              <p:nvPr/>
            </p:nvSpPr>
            <p:spPr bwMode="auto">
              <a:xfrm>
                <a:off x="2337" y="2615"/>
                <a:ext cx="89" cy="48"/>
              </a:xfrm>
              <a:custGeom>
                <a:avLst/>
                <a:gdLst>
                  <a:gd name="T0" fmla="*/ 56 w 67"/>
                  <a:gd name="T1" fmla="*/ 1 h 36"/>
                  <a:gd name="T2" fmla="*/ 6 w 67"/>
                  <a:gd name="T3" fmla="*/ 20 h 36"/>
                  <a:gd name="T4" fmla="*/ 2 w 67"/>
                  <a:gd name="T5" fmla="*/ 30 h 36"/>
                  <a:gd name="T6" fmla="*/ 12 w 67"/>
                  <a:gd name="T7" fmla="*/ 34 h 36"/>
                  <a:gd name="T8" fmla="*/ 62 w 67"/>
                  <a:gd name="T9" fmla="*/ 15 h 36"/>
                  <a:gd name="T10" fmla="*/ 66 w 67"/>
                  <a:gd name="T11" fmla="*/ 6 h 36"/>
                  <a:gd name="T12" fmla="*/ 56 w 67"/>
                  <a:gd name="T13" fmla="*/ 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36">
                    <a:moveTo>
                      <a:pt x="56" y="1"/>
                    </a:moveTo>
                    <a:cubicBezTo>
                      <a:pt x="6" y="20"/>
                      <a:pt x="6" y="20"/>
                      <a:pt x="6" y="20"/>
                    </a:cubicBezTo>
                    <a:cubicBezTo>
                      <a:pt x="2" y="21"/>
                      <a:pt x="0" y="26"/>
                      <a:pt x="2" y="30"/>
                    </a:cubicBezTo>
                    <a:cubicBezTo>
                      <a:pt x="3" y="34"/>
                      <a:pt x="8" y="36"/>
                      <a:pt x="12" y="34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5" y="14"/>
                      <a:pt x="67" y="10"/>
                      <a:pt x="66" y="6"/>
                    </a:cubicBezTo>
                    <a:cubicBezTo>
                      <a:pt x="65" y="2"/>
                      <a:pt x="61" y="0"/>
                      <a:pt x="5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0" name="ïṣ1îḑè"/>
              <p:cNvSpPr/>
              <p:nvPr/>
            </p:nvSpPr>
            <p:spPr bwMode="auto">
              <a:xfrm>
                <a:off x="2230" y="2209"/>
                <a:ext cx="94" cy="159"/>
              </a:xfrm>
              <a:custGeom>
                <a:avLst/>
                <a:gdLst>
                  <a:gd name="T0" fmla="*/ 31 w 71"/>
                  <a:gd name="T1" fmla="*/ 119 h 120"/>
                  <a:gd name="T2" fmla="*/ 22 w 71"/>
                  <a:gd name="T3" fmla="*/ 118 h 120"/>
                  <a:gd name="T4" fmla="*/ 1 w 71"/>
                  <a:gd name="T5" fmla="*/ 93 h 120"/>
                  <a:gd name="T6" fmla="*/ 7 w 71"/>
                  <a:gd name="T7" fmla="*/ 21 h 120"/>
                  <a:gd name="T8" fmla="*/ 32 w 71"/>
                  <a:gd name="T9" fmla="*/ 1 h 120"/>
                  <a:gd name="T10" fmla="*/ 42 w 71"/>
                  <a:gd name="T11" fmla="*/ 2 h 120"/>
                  <a:gd name="T12" fmla="*/ 70 w 71"/>
                  <a:gd name="T13" fmla="*/ 29 h 120"/>
                  <a:gd name="T14" fmla="*/ 63 w 71"/>
                  <a:gd name="T15" fmla="*/ 101 h 120"/>
                  <a:gd name="T16" fmla="*/ 31 w 71"/>
                  <a:gd name="T17" fmla="*/ 11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120">
                    <a:moveTo>
                      <a:pt x="31" y="119"/>
                    </a:moveTo>
                    <a:cubicBezTo>
                      <a:pt x="22" y="118"/>
                      <a:pt x="22" y="118"/>
                      <a:pt x="22" y="118"/>
                    </a:cubicBezTo>
                    <a:cubicBezTo>
                      <a:pt x="9" y="117"/>
                      <a:pt x="0" y="106"/>
                      <a:pt x="1" y="93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9"/>
                      <a:pt x="19" y="0"/>
                      <a:pt x="32" y="1"/>
                    </a:cubicBezTo>
                    <a:cubicBezTo>
                      <a:pt x="42" y="2"/>
                      <a:pt x="42" y="2"/>
                      <a:pt x="42" y="2"/>
                    </a:cubicBezTo>
                    <a:cubicBezTo>
                      <a:pt x="54" y="3"/>
                      <a:pt x="71" y="17"/>
                      <a:pt x="70" y="29"/>
                    </a:cubicBezTo>
                    <a:cubicBezTo>
                      <a:pt x="63" y="101"/>
                      <a:pt x="63" y="101"/>
                      <a:pt x="63" y="101"/>
                    </a:cubicBezTo>
                    <a:cubicBezTo>
                      <a:pt x="62" y="113"/>
                      <a:pt x="44" y="120"/>
                      <a:pt x="31" y="119"/>
                    </a:cubicBezTo>
                  </a:path>
                </a:pathLst>
              </a:custGeom>
              <a:solidFill>
                <a:srgbClr val="F4A8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1" name="iṩľiḍê"/>
              <p:cNvSpPr/>
              <p:nvPr/>
            </p:nvSpPr>
            <p:spPr bwMode="auto">
              <a:xfrm>
                <a:off x="2188" y="1985"/>
                <a:ext cx="274" cy="264"/>
              </a:xfrm>
              <a:custGeom>
                <a:avLst/>
                <a:gdLst>
                  <a:gd name="T0" fmla="*/ 205 w 207"/>
                  <a:gd name="T1" fmla="*/ 122 h 200"/>
                  <a:gd name="T2" fmla="*/ 204 w 207"/>
                  <a:gd name="T3" fmla="*/ 126 h 200"/>
                  <a:gd name="T4" fmla="*/ 198 w 207"/>
                  <a:gd name="T5" fmla="*/ 146 h 200"/>
                  <a:gd name="T6" fmla="*/ 69 w 207"/>
                  <a:gd name="T7" fmla="*/ 89 h 200"/>
                  <a:gd name="T8" fmla="*/ 34 w 207"/>
                  <a:gd name="T9" fmla="*/ 191 h 200"/>
                  <a:gd name="T10" fmla="*/ 3 w 207"/>
                  <a:gd name="T11" fmla="*/ 89 h 200"/>
                  <a:gd name="T12" fmla="*/ 117 w 207"/>
                  <a:gd name="T13" fmla="*/ 6 h 200"/>
                  <a:gd name="T14" fmla="*/ 122 w 207"/>
                  <a:gd name="T15" fmla="*/ 7 h 200"/>
                  <a:gd name="T16" fmla="*/ 196 w 207"/>
                  <a:gd name="T17" fmla="*/ 61 h 200"/>
                  <a:gd name="T18" fmla="*/ 196 w 207"/>
                  <a:gd name="T19" fmla="*/ 61 h 200"/>
                  <a:gd name="T20" fmla="*/ 205 w 207"/>
                  <a:gd name="T21" fmla="*/ 88 h 200"/>
                  <a:gd name="T22" fmla="*/ 205 w 207"/>
                  <a:gd name="T23" fmla="*/ 12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7" h="200">
                    <a:moveTo>
                      <a:pt x="205" y="122"/>
                    </a:moveTo>
                    <a:cubicBezTo>
                      <a:pt x="205" y="123"/>
                      <a:pt x="204" y="125"/>
                      <a:pt x="204" y="126"/>
                    </a:cubicBezTo>
                    <a:cubicBezTo>
                      <a:pt x="203" y="133"/>
                      <a:pt x="201" y="140"/>
                      <a:pt x="198" y="146"/>
                    </a:cubicBezTo>
                    <a:cubicBezTo>
                      <a:pt x="186" y="173"/>
                      <a:pt x="97" y="81"/>
                      <a:pt x="69" y="89"/>
                    </a:cubicBezTo>
                    <a:cubicBezTo>
                      <a:pt x="55" y="93"/>
                      <a:pt x="61" y="200"/>
                      <a:pt x="34" y="191"/>
                    </a:cubicBezTo>
                    <a:cubicBezTo>
                      <a:pt x="4" y="180"/>
                      <a:pt x="0" y="110"/>
                      <a:pt x="3" y="89"/>
                    </a:cubicBezTo>
                    <a:cubicBezTo>
                      <a:pt x="10" y="35"/>
                      <a:pt x="65" y="0"/>
                      <a:pt x="117" y="6"/>
                    </a:cubicBezTo>
                    <a:cubicBezTo>
                      <a:pt x="119" y="6"/>
                      <a:pt x="120" y="7"/>
                      <a:pt x="122" y="7"/>
                    </a:cubicBezTo>
                    <a:cubicBezTo>
                      <a:pt x="155" y="12"/>
                      <a:pt x="182" y="33"/>
                      <a:pt x="196" y="61"/>
                    </a:cubicBezTo>
                    <a:cubicBezTo>
                      <a:pt x="196" y="61"/>
                      <a:pt x="196" y="61"/>
                      <a:pt x="196" y="61"/>
                    </a:cubicBezTo>
                    <a:cubicBezTo>
                      <a:pt x="200" y="70"/>
                      <a:pt x="203" y="79"/>
                      <a:pt x="205" y="88"/>
                    </a:cubicBezTo>
                    <a:cubicBezTo>
                      <a:pt x="207" y="99"/>
                      <a:pt x="207" y="110"/>
                      <a:pt x="205" y="122"/>
                    </a:cubicBezTo>
                    <a:close/>
                  </a:path>
                </a:pathLst>
              </a:custGeom>
              <a:solidFill>
                <a:srgbClr val="DB73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2" name="íṣḻíḋe"/>
              <p:cNvSpPr/>
              <p:nvPr/>
            </p:nvSpPr>
            <p:spPr bwMode="auto">
              <a:xfrm>
                <a:off x="2229" y="2127"/>
                <a:ext cx="53" cy="52"/>
              </a:xfrm>
              <a:custGeom>
                <a:avLst/>
                <a:gdLst>
                  <a:gd name="T0" fmla="*/ 39 w 40"/>
                  <a:gd name="T1" fmla="*/ 22 h 39"/>
                  <a:gd name="T2" fmla="*/ 37 w 40"/>
                  <a:gd name="T3" fmla="*/ 28 h 39"/>
                  <a:gd name="T4" fmla="*/ 32 w 40"/>
                  <a:gd name="T5" fmla="*/ 34 h 39"/>
                  <a:gd name="T6" fmla="*/ 19 w 40"/>
                  <a:gd name="T7" fmla="*/ 38 h 39"/>
                  <a:gd name="T8" fmla="*/ 9 w 40"/>
                  <a:gd name="T9" fmla="*/ 37 h 39"/>
                  <a:gd name="T10" fmla="*/ 0 w 40"/>
                  <a:gd name="T11" fmla="*/ 35 h 39"/>
                  <a:gd name="T12" fmla="*/ 4 w 40"/>
                  <a:gd name="T13" fmla="*/ 11 h 39"/>
                  <a:gd name="T14" fmla="*/ 4 w 40"/>
                  <a:gd name="T15" fmla="*/ 11 h 39"/>
                  <a:gd name="T16" fmla="*/ 4 w 40"/>
                  <a:gd name="T17" fmla="*/ 7 h 39"/>
                  <a:gd name="T18" fmla="*/ 5 w 40"/>
                  <a:gd name="T19" fmla="*/ 4 h 39"/>
                  <a:gd name="T20" fmla="*/ 5 w 40"/>
                  <a:gd name="T21" fmla="*/ 0 h 39"/>
                  <a:gd name="T22" fmla="*/ 5 w 40"/>
                  <a:gd name="T23" fmla="*/ 0 h 39"/>
                  <a:gd name="T24" fmla="*/ 6 w 40"/>
                  <a:gd name="T25" fmla="*/ 0 h 39"/>
                  <a:gd name="T26" fmla="*/ 24 w 40"/>
                  <a:gd name="T27" fmla="*/ 2 h 39"/>
                  <a:gd name="T28" fmla="*/ 36 w 40"/>
                  <a:gd name="T29" fmla="*/ 9 h 39"/>
                  <a:gd name="T30" fmla="*/ 39 w 40"/>
                  <a:gd name="T31" fmla="*/ 16 h 39"/>
                  <a:gd name="T32" fmla="*/ 39 w 40"/>
                  <a:gd name="T33" fmla="*/ 2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39">
                    <a:moveTo>
                      <a:pt x="39" y="22"/>
                    </a:moveTo>
                    <a:cubicBezTo>
                      <a:pt x="39" y="24"/>
                      <a:pt x="38" y="26"/>
                      <a:pt x="37" y="28"/>
                    </a:cubicBezTo>
                    <a:cubicBezTo>
                      <a:pt x="36" y="30"/>
                      <a:pt x="34" y="33"/>
                      <a:pt x="32" y="34"/>
                    </a:cubicBezTo>
                    <a:cubicBezTo>
                      <a:pt x="29" y="37"/>
                      <a:pt x="24" y="39"/>
                      <a:pt x="19" y="38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9" y="3"/>
                      <a:pt x="33" y="5"/>
                      <a:pt x="36" y="9"/>
                    </a:cubicBezTo>
                    <a:cubicBezTo>
                      <a:pt x="37" y="11"/>
                      <a:pt x="38" y="13"/>
                      <a:pt x="39" y="16"/>
                    </a:cubicBezTo>
                    <a:cubicBezTo>
                      <a:pt x="40" y="18"/>
                      <a:pt x="40" y="20"/>
                      <a:pt x="39" y="22"/>
                    </a:cubicBezTo>
                    <a:close/>
                  </a:path>
                </a:pathLst>
              </a:custGeom>
              <a:solidFill>
                <a:srgbClr val="FFC4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3" name="î$ḷíḑê"/>
              <p:cNvSpPr/>
              <p:nvPr/>
            </p:nvSpPr>
            <p:spPr bwMode="auto">
              <a:xfrm>
                <a:off x="2226" y="2034"/>
                <a:ext cx="228" cy="276"/>
              </a:xfrm>
              <a:custGeom>
                <a:avLst/>
                <a:gdLst>
                  <a:gd name="T0" fmla="*/ 1 w 172"/>
                  <a:gd name="T1" fmla="*/ 120 h 209"/>
                  <a:gd name="T2" fmla="*/ 1 w 172"/>
                  <a:gd name="T3" fmla="*/ 123 h 209"/>
                  <a:gd name="T4" fmla="*/ 0 w 172"/>
                  <a:gd name="T5" fmla="*/ 124 h 209"/>
                  <a:gd name="T6" fmla="*/ 6 w 172"/>
                  <a:gd name="T7" fmla="*/ 157 h 209"/>
                  <a:gd name="T8" fmla="*/ 7 w 172"/>
                  <a:gd name="T9" fmla="*/ 159 h 209"/>
                  <a:gd name="T10" fmla="*/ 41 w 172"/>
                  <a:gd name="T11" fmla="*/ 198 h 209"/>
                  <a:gd name="T12" fmla="*/ 41 w 172"/>
                  <a:gd name="T13" fmla="*/ 198 h 209"/>
                  <a:gd name="T14" fmla="*/ 61 w 172"/>
                  <a:gd name="T15" fmla="*/ 206 h 209"/>
                  <a:gd name="T16" fmla="*/ 68 w 172"/>
                  <a:gd name="T17" fmla="*/ 208 h 209"/>
                  <a:gd name="T18" fmla="*/ 72 w 172"/>
                  <a:gd name="T19" fmla="*/ 208 h 209"/>
                  <a:gd name="T20" fmla="*/ 83 w 172"/>
                  <a:gd name="T21" fmla="*/ 209 h 209"/>
                  <a:gd name="T22" fmla="*/ 86 w 172"/>
                  <a:gd name="T23" fmla="*/ 209 h 209"/>
                  <a:gd name="T24" fmla="*/ 162 w 172"/>
                  <a:gd name="T25" fmla="*/ 150 h 209"/>
                  <a:gd name="T26" fmla="*/ 165 w 172"/>
                  <a:gd name="T27" fmla="*/ 139 h 209"/>
                  <a:gd name="T28" fmla="*/ 165 w 172"/>
                  <a:gd name="T29" fmla="*/ 133 h 209"/>
                  <a:gd name="T30" fmla="*/ 171 w 172"/>
                  <a:gd name="T31" fmla="*/ 94 h 209"/>
                  <a:gd name="T32" fmla="*/ 172 w 172"/>
                  <a:gd name="T33" fmla="*/ 77 h 209"/>
                  <a:gd name="T34" fmla="*/ 170 w 172"/>
                  <a:gd name="T35" fmla="*/ 64 h 209"/>
                  <a:gd name="T36" fmla="*/ 157 w 172"/>
                  <a:gd name="T37" fmla="*/ 34 h 209"/>
                  <a:gd name="T38" fmla="*/ 102 w 172"/>
                  <a:gd name="T39" fmla="*/ 2 h 209"/>
                  <a:gd name="T40" fmla="*/ 54 w 172"/>
                  <a:gd name="T41" fmla="*/ 10 h 209"/>
                  <a:gd name="T42" fmla="*/ 48 w 172"/>
                  <a:gd name="T43" fmla="*/ 13 h 209"/>
                  <a:gd name="T44" fmla="*/ 23 w 172"/>
                  <a:gd name="T45" fmla="*/ 36 h 209"/>
                  <a:gd name="T46" fmla="*/ 23 w 172"/>
                  <a:gd name="T47" fmla="*/ 36 h 209"/>
                  <a:gd name="T48" fmla="*/ 18 w 172"/>
                  <a:gd name="T49" fmla="*/ 43 h 209"/>
                  <a:gd name="T50" fmla="*/ 17 w 172"/>
                  <a:gd name="T51" fmla="*/ 45 h 209"/>
                  <a:gd name="T52" fmla="*/ 12 w 172"/>
                  <a:gd name="T53" fmla="*/ 55 h 209"/>
                  <a:gd name="T54" fmla="*/ 8 w 172"/>
                  <a:gd name="T55" fmla="*/ 71 h 209"/>
                  <a:gd name="T56" fmla="*/ 7 w 172"/>
                  <a:gd name="T57" fmla="*/ 71 h 209"/>
                  <a:gd name="T58" fmla="*/ 7 w 172"/>
                  <a:gd name="T59" fmla="*/ 75 h 209"/>
                  <a:gd name="T60" fmla="*/ 6 w 172"/>
                  <a:gd name="T61" fmla="*/ 78 h 209"/>
                  <a:gd name="T62" fmla="*/ 6 w 172"/>
                  <a:gd name="T63" fmla="*/ 82 h 209"/>
                  <a:gd name="T64" fmla="*/ 6 w 172"/>
                  <a:gd name="T65" fmla="*/ 82 h 209"/>
                  <a:gd name="T66" fmla="*/ 6 w 172"/>
                  <a:gd name="T67" fmla="*/ 83 h 209"/>
                  <a:gd name="T68" fmla="*/ 6 w 172"/>
                  <a:gd name="T69" fmla="*/ 83 h 209"/>
                  <a:gd name="T70" fmla="*/ 5 w 172"/>
                  <a:gd name="T71" fmla="*/ 86 h 209"/>
                  <a:gd name="T72" fmla="*/ 2 w 172"/>
                  <a:gd name="T73" fmla="*/ 106 h 209"/>
                  <a:gd name="T74" fmla="*/ 1 w 172"/>
                  <a:gd name="T75" fmla="*/ 113 h 209"/>
                  <a:gd name="T76" fmla="*/ 1 w 172"/>
                  <a:gd name="T77" fmla="*/ 116 h 209"/>
                  <a:gd name="T78" fmla="*/ 1 w 172"/>
                  <a:gd name="T79" fmla="*/ 117 h 209"/>
                  <a:gd name="T80" fmla="*/ 1 w 172"/>
                  <a:gd name="T81" fmla="*/ 12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72" h="209">
                    <a:moveTo>
                      <a:pt x="1" y="120"/>
                    </a:moveTo>
                    <a:cubicBezTo>
                      <a:pt x="1" y="121"/>
                      <a:pt x="1" y="122"/>
                      <a:pt x="1" y="123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0" y="135"/>
                      <a:pt x="2" y="147"/>
                      <a:pt x="6" y="157"/>
                    </a:cubicBezTo>
                    <a:cubicBezTo>
                      <a:pt x="6" y="158"/>
                      <a:pt x="7" y="158"/>
                      <a:pt x="7" y="159"/>
                    </a:cubicBezTo>
                    <a:cubicBezTo>
                      <a:pt x="14" y="175"/>
                      <a:pt x="26" y="189"/>
                      <a:pt x="41" y="198"/>
                    </a:cubicBezTo>
                    <a:cubicBezTo>
                      <a:pt x="41" y="198"/>
                      <a:pt x="41" y="198"/>
                      <a:pt x="41" y="198"/>
                    </a:cubicBezTo>
                    <a:cubicBezTo>
                      <a:pt x="47" y="201"/>
                      <a:pt x="54" y="204"/>
                      <a:pt x="61" y="206"/>
                    </a:cubicBezTo>
                    <a:cubicBezTo>
                      <a:pt x="63" y="207"/>
                      <a:pt x="66" y="207"/>
                      <a:pt x="68" y="208"/>
                    </a:cubicBezTo>
                    <a:cubicBezTo>
                      <a:pt x="69" y="208"/>
                      <a:pt x="70" y="208"/>
                      <a:pt x="72" y="208"/>
                    </a:cubicBezTo>
                    <a:cubicBezTo>
                      <a:pt x="75" y="209"/>
                      <a:pt x="79" y="209"/>
                      <a:pt x="83" y="209"/>
                    </a:cubicBezTo>
                    <a:cubicBezTo>
                      <a:pt x="84" y="209"/>
                      <a:pt x="85" y="209"/>
                      <a:pt x="86" y="209"/>
                    </a:cubicBezTo>
                    <a:cubicBezTo>
                      <a:pt x="122" y="208"/>
                      <a:pt x="152" y="184"/>
                      <a:pt x="162" y="150"/>
                    </a:cubicBezTo>
                    <a:cubicBezTo>
                      <a:pt x="163" y="147"/>
                      <a:pt x="164" y="143"/>
                      <a:pt x="165" y="139"/>
                    </a:cubicBezTo>
                    <a:cubicBezTo>
                      <a:pt x="165" y="133"/>
                      <a:pt x="165" y="133"/>
                      <a:pt x="165" y="133"/>
                    </a:cubicBezTo>
                    <a:cubicBezTo>
                      <a:pt x="171" y="94"/>
                      <a:pt x="171" y="94"/>
                      <a:pt x="171" y="94"/>
                    </a:cubicBezTo>
                    <a:cubicBezTo>
                      <a:pt x="172" y="89"/>
                      <a:pt x="172" y="83"/>
                      <a:pt x="172" y="77"/>
                    </a:cubicBezTo>
                    <a:cubicBezTo>
                      <a:pt x="172" y="73"/>
                      <a:pt x="171" y="69"/>
                      <a:pt x="170" y="64"/>
                    </a:cubicBezTo>
                    <a:cubicBezTo>
                      <a:pt x="168" y="53"/>
                      <a:pt x="163" y="43"/>
                      <a:pt x="157" y="34"/>
                    </a:cubicBezTo>
                    <a:cubicBezTo>
                      <a:pt x="144" y="17"/>
                      <a:pt x="124" y="5"/>
                      <a:pt x="102" y="2"/>
                    </a:cubicBezTo>
                    <a:cubicBezTo>
                      <a:pt x="85" y="0"/>
                      <a:pt x="69" y="3"/>
                      <a:pt x="54" y="10"/>
                    </a:cubicBezTo>
                    <a:cubicBezTo>
                      <a:pt x="52" y="11"/>
                      <a:pt x="50" y="12"/>
                      <a:pt x="48" y="13"/>
                    </a:cubicBezTo>
                    <a:cubicBezTo>
                      <a:pt x="38" y="19"/>
                      <a:pt x="29" y="26"/>
                      <a:pt x="23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1" y="38"/>
                      <a:pt x="19" y="41"/>
                      <a:pt x="18" y="43"/>
                    </a:cubicBezTo>
                    <a:cubicBezTo>
                      <a:pt x="17" y="44"/>
                      <a:pt x="17" y="44"/>
                      <a:pt x="17" y="45"/>
                    </a:cubicBezTo>
                    <a:cubicBezTo>
                      <a:pt x="15" y="48"/>
                      <a:pt x="13" y="51"/>
                      <a:pt x="12" y="55"/>
                    </a:cubicBezTo>
                    <a:cubicBezTo>
                      <a:pt x="10" y="60"/>
                      <a:pt x="8" y="65"/>
                      <a:pt x="8" y="71"/>
                    </a:cubicBezTo>
                    <a:cubicBezTo>
                      <a:pt x="7" y="71"/>
                      <a:pt x="7" y="71"/>
                      <a:pt x="7" y="71"/>
                    </a:cubicBezTo>
                    <a:cubicBezTo>
                      <a:pt x="7" y="75"/>
                      <a:pt x="7" y="75"/>
                      <a:pt x="7" y="75"/>
                    </a:cubicBezTo>
                    <a:cubicBezTo>
                      <a:pt x="6" y="78"/>
                      <a:pt x="6" y="78"/>
                      <a:pt x="6" y="78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6" y="83"/>
                      <a:pt x="6" y="83"/>
                      <a:pt x="6" y="83"/>
                    </a:cubicBezTo>
                    <a:cubicBezTo>
                      <a:pt x="6" y="83"/>
                      <a:pt x="6" y="83"/>
                      <a:pt x="6" y="83"/>
                    </a:cubicBezTo>
                    <a:cubicBezTo>
                      <a:pt x="5" y="86"/>
                      <a:pt x="5" y="86"/>
                      <a:pt x="5" y="86"/>
                    </a:cubicBezTo>
                    <a:cubicBezTo>
                      <a:pt x="2" y="106"/>
                      <a:pt x="2" y="106"/>
                      <a:pt x="2" y="106"/>
                    </a:cubicBezTo>
                    <a:cubicBezTo>
                      <a:pt x="1" y="113"/>
                      <a:pt x="1" y="113"/>
                      <a:pt x="1" y="113"/>
                    </a:cubicBezTo>
                    <a:cubicBezTo>
                      <a:pt x="1" y="116"/>
                      <a:pt x="1" y="116"/>
                      <a:pt x="1" y="116"/>
                    </a:cubicBezTo>
                    <a:cubicBezTo>
                      <a:pt x="1" y="117"/>
                      <a:pt x="1" y="117"/>
                      <a:pt x="1" y="117"/>
                    </a:cubicBezTo>
                    <a:cubicBezTo>
                      <a:pt x="1" y="118"/>
                      <a:pt x="1" y="119"/>
                      <a:pt x="1" y="120"/>
                    </a:cubicBezTo>
                  </a:path>
                </a:pathLst>
              </a:custGeom>
              <a:solidFill>
                <a:srgbClr val="FFC7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4" name="iśḻîḋè"/>
              <p:cNvSpPr/>
              <p:nvPr/>
            </p:nvSpPr>
            <p:spPr bwMode="auto">
              <a:xfrm>
                <a:off x="2212" y="2146"/>
                <a:ext cx="33" cy="44"/>
              </a:xfrm>
              <a:custGeom>
                <a:avLst/>
                <a:gdLst>
                  <a:gd name="T0" fmla="*/ 1 w 25"/>
                  <a:gd name="T1" fmla="*/ 14 h 33"/>
                  <a:gd name="T2" fmla="*/ 12 w 25"/>
                  <a:gd name="T3" fmla="*/ 32 h 33"/>
                  <a:gd name="T4" fmla="*/ 14 w 25"/>
                  <a:gd name="T5" fmla="*/ 32 h 33"/>
                  <a:gd name="T6" fmla="*/ 15 w 25"/>
                  <a:gd name="T7" fmla="*/ 32 h 33"/>
                  <a:gd name="T8" fmla="*/ 20 w 25"/>
                  <a:gd name="T9" fmla="*/ 33 h 33"/>
                  <a:gd name="T10" fmla="*/ 22 w 25"/>
                  <a:gd name="T11" fmla="*/ 23 h 33"/>
                  <a:gd name="T12" fmla="*/ 22 w 25"/>
                  <a:gd name="T13" fmla="*/ 20 h 33"/>
                  <a:gd name="T14" fmla="*/ 25 w 25"/>
                  <a:gd name="T15" fmla="*/ 1 h 33"/>
                  <a:gd name="T16" fmla="*/ 20 w 25"/>
                  <a:gd name="T17" fmla="*/ 1 h 33"/>
                  <a:gd name="T18" fmla="*/ 18 w 25"/>
                  <a:gd name="T19" fmla="*/ 1 h 33"/>
                  <a:gd name="T20" fmla="*/ 18 w 25"/>
                  <a:gd name="T21" fmla="*/ 1 h 33"/>
                  <a:gd name="T22" fmla="*/ 16 w 25"/>
                  <a:gd name="T23" fmla="*/ 1 h 33"/>
                  <a:gd name="T24" fmla="*/ 16 w 25"/>
                  <a:gd name="T25" fmla="*/ 1 h 33"/>
                  <a:gd name="T26" fmla="*/ 8 w 25"/>
                  <a:gd name="T27" fmla="*/ 3 h 33"/>
                  <a:gd name="T28" fmla="*/ 1 w 25"/>
                  <a:gd name="T29" fmla="*/ 1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" h="33">
                    <a:moveTo>
                      <a:pt x="1" y="14"/>
                    </a:moveTo>
                    <a:cubicBezTo>
                      <a:pt x="0" y="21"/>
                      <a:pt x="5" y="29"/>
                      <a:pt x="12" y="32"/>
                    </a:cubicBezTo>
                    <a:cubicBezTo>
                      <a:pt x="13" y="32"/>
                      <a:pt x="13" y="32"/>
                      <a:pt x="14" y="32"/>
                    </a:cubicBezTo>
                    <a:cubicBezTo>
                      <a:pt x="14" y="32"/>
                      <a:pt x="15" y="32"/>
                      <a:pt x="15" y="32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9" y="1"/>
                      <a:pt x="18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0"/>
                      <a:pt x="17" y="0"/>
                      <a:pt x="16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3" y="1"/>
                      <a:pt x="10" y="2"/>
                      <a:pt x="8" y="3"/>
                    </a:cubicBezTo>
                    <a:cubicBezTo>
                      <a:pt x="4" y="6"/>
                      <a:pt x="2" y="9"/>
                      <a:pt x="1" y="14"/>
                    </a:cubicBezTo>
                    <a:close/>
                  </a:path>
                </a:pathLst>
              </a:custGeom>
              <a:solidFill>
                <a:srgbClr val="FFC4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5" name="ï$ḷîḍe"/>
              <p:cNvSpPr/>
              <p:nvPr/>
            </p:nvSpPr>
            <p:spPr bwMode="auto">
              <a:xfrm>
                <a:off x="2212" y="2101"/>
                <a:ext cx="98" cy="209"/>
              </a:xfrm>
              <a:custGeom>
                <a:avLst/>
                <a:gdLst>
                  <a:gd name="T0" fmla="*/ 12 w 74"/>
                  <a:gd name="T1" fmla="*/ 66 h 158"/>
                  <a:gd name="T2" fmla="*/ 12 w 74"/>
                  <a:gd name="T3" fmla="*/ 66 h 158"/>
                  <a:gd name="T4" fmla="*/ 12 w 74"/>
                  <a:gd name="T5" fmla="*/ 69 h 158"/>
                  <a:gd name="T6" fmla="*/ 12 w 74"/>
                  <a:gd name="T7" fmla="*/ 72 h 158"/>
                  <a:gd name="T8" fmla="*/ 11 w 74"/>
                  <a:gd name="T9" fmla="*/ 73 h 158"/>
                  <a:gd name="T10" fmla="*/ 12 w 74"/>
                  <a:gd name="T11" fmla="*/ 73 h 158"/>
                  <a:gd name="T12" fmla="*/ 17 w 74"/>
                  <a:gd name="T13" fmla="*/ 106 h 158"/>
                  <a:gd name="T14" fmla="*/ 18 w 74"/>
                  <a:gd name="T15" fmla="*/ 108 h 158"/>
                  <a:gd name="T16" fmla="*/ 53 w 74"/>
                  <a:gd name="T17" fmla="*/ 148 h 158"/>
                  <a:gd name="T18" fmla="*/ 53 w 74"/>
                  <a:gd name="T19" fmla="*/ 148 h 158"/>
                  <a:gd name="T20" fmla="*/ 67 w 74"/>
                  <a:gd name="T21" fmla="*/ 156 h 158"/>
                  <a:gd name="T22" fmla="*/ 73 w 74"/>
                  <a:gd name="T23" fmla="*/ 155 h 158"/>
                  <a:gd name="T24" fmla="*/ 47 w 74"/>
                  <a:gd name="T25" fmla="*/ 111 h 158"/>
                  <a:gd name="T26" fmla="*/ 46 w 74"/>
                  <a:gd name="T27" fmla="*/ 55 h 158"/>
                  <a:gd name="T28" fmla="*/ 46 w 74"/>
                  <a:gd name="T29" fmla="*/ 54 h 158"/>
                  <a:gd name="T30" fmla="*/ 49 w 74"/>
                  <a:gd name="T31" fmla="*/ 30 h 158"/>
                  <a:gd name="T32" fmla="*/ 49 w 74"/>
                  <a:gd name="T33" fmla="*/ 29 h 158"/>
                  <a:gd name="T34" fmla="*/ 52 w 74"/>
                  <a:gd name="T35" fmla="*/ 14 h 158"/>
                  <a:gd name="T36" fmla="*/ 23 w 74"/>
                  <a:gd name="T37" fmla="*/ 5 h 158"/>
                  <a:gd name="T38" fmla="*/ 19 w 74"/>
                  <a:gd name="T39" fmla="*/ 20 h 158"/>
                  <a:gd name="T40" fmla="*/ 19 w 74"/>
                  <a:gd name="T41" fmla="*/ 21 h 158"/>
                  <a:gd name="T42" fmla="*/ 19 w 74"/>
                  <a:gd name="T43" fmla="*/ 21 h 158"/>
                  <a:gd name="T44" fmla="*/ 19 w 74"/>
                  <a:gd name="T45" fmla="*/ 21 h 158"/>
                  <a:gd name="T46" fmla="*/ 18 w 74"/>
                  <a:gd name="T47" fmla="*/ 25 h 158"/>
                  <a:gd name="T48" fmla="*/ 18 w 74"/>
                  <a:gd name="T49" fmla="*/ 28 h 158"/>
                  <a:gd name="T50" fmla="*/ 17 w 74"/>
                  <a:gd name="T51" fmla="*/ 32 h 158"/>
                  <a:gd name="T52" fmla="*/ 17 w 74"/>
                  <a:gd name="T53" fmla="*/ 33 h 158"/>
                  <a:gd name="T54" fmla="*/ 17 w 74"/>
                  <a:gd name="T55" fmla="*/ 32 h 158"/>
                  <a:gd name="T56" fmla="*/ 16 w 74"/>
                  <a:gd name="T57" fmla="*/ 35 h 158"/>
                  <a:gd name="T58" fmla="*/ 8 w 74"/>
                  <a:gd name="T59" fmla="*/ 37 h 158"/>
                  <a:gd name="T60" fmla="*/ 1 w 74"/>
                  <a:gd name="T61" fmla="*/ 48 h 158"/>
                  <a:gd name="T62" fmla="*/ 12 w 74"/>
                  <a:gd name="T63" fmla="*/ 66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4" h="158">
                    <a:moveTo>
                      <a:pt x="12" y="66"/>
                    </a:moveTo>
                    <a:cubicBezTo>
                      <a:pt x="12" y="66"/>
                      <a:pt x="12" y="66"/>
                      <a:pt x="12" y="66"/>
                    </a:cubicBezTo>
                    <a:cubicBezTo>
                      <a:pt x="12" y="67"/>
                      <a:pt x="12" y="68"/>
                      <a:pt x="12" y="69"/>
                    </a:cubicBezTo>
                    <a:cubicBezTo>
                      <a:pt x="12" y="70"/>
                      <a:pt x="12" y="71"/>
                      <a:pt x="12" y="72"/>
                    </a:cubicBezTo>
                    <a:cubicBezTo>
                      <a:pt x="11" y="73"/>
                      <a:pt x="11" y="73"/>
                      <a:pt x="11" y="73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1" y="84"/>
                      <a:pt x="13" y="96"/>
                      <a:pt x="17" y="106"/>
                    </a:cubicBezTo>
                    <a:cubicBezTo>
                      <a:pt x="17" y="107"/>
                      <a:pt x="18" y="107"/>
                      <a:pt x="18" y="108"/>
                    </a:cubicBezTo>
                    <a:cubicBezTo>
                      <a:pt x="25" y="124"/>
                      <a:pt x="37" y="139"/>
                      <a:pt x="53" y="148"/>
                    </a:cubicBezTo>
                    <a:cubicBezTo>
                      <a:pt x="53" y="148"/>
                      <a:pt x="53" y="148"/>
                      <a:pt x="53" y="148"/>
                    </a:cubicBezTo>
                    <a:cubicBezTo>
                      <a:pt x="66" y="158"/>
                      <a:pt x="67" y="156"/>
                      <a:pt x="67" y="156"/>
                    </a:cubicBezTo>
                    <a:cubicBezTo>
                      <a:pt x="67" y="156"/>
                      <a:pt x="74" y="156"/>
                      <a:pt x="73" y="155"/>
                    </a:cubicBezTo>
                    <a:cubicBezTo>
                      <a:pt x="68" y="151"/>
                      <a:pt x="51" y="139"/>
                      <a:pt x="47" y="111"/>
                    </a:cubicBezTo>
                    <a:cubicBezTo>
                      <a:pt x="45" y="97"/>
                      <a:pt x="44" y="75"/>
                      <a:pt x="46" y="55"/>
                    </a:cubicBezTo>
                    <a:cubicBezTo>
                      <a:pt x="46" y="54"/>
                      <a:pt x="46" y="54"/>
                      <a:pt x="46" y="54"/>
                    </a:cubicBezTo>
                    <a:cubicBezTo>
                      <a:pt x="47" y="45"/>
                      <a:pt x="48" y="36"/>
                      <a:pt x="49" y="30"/>
                    </a:cubicBezTo>
                    <a:cubicBezTo>
                      <a:pt x="49" y="29"/>
                      <a:pt x="49" y="29"/>
                      <a:pt x="49" y="29"/>
                    </a:cubicBezTo>
                    <a:cubicBezTo>
                      <a:pt x="50" y="20"/>
                      <a:pt x="52" y="14"/>
                      <a:pt x="52" y="14"/>
                    </a:cubicBezTo>
                    <a:cubicBezTo>
                      <a:pt x="46" y="0"/>
                      <a:pt x="35" y="0"/>
                      <a:pt x="23" y="5"/>
                    </a:cubicBezTo>
                    <a:cubicBezTo>
                      <a:pt x="21" y="10"/>
                      <a:pt x="20" y="15"/>
                      <a:pt x="19" y="20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3" y="35"/>
                      <a:pt x="10" y="36"/>
                      <a:pt x="8" y="37"/>
                    </a:cubicBezTo>
                    <a:cubicBezTo>
                      <a:pt x="4" y="40"/>
                      <a:pt x="2" y="43"/>
                      <a:pt x="1" y="48"/>
                    </a:cubicBezTo>
                    <a:cubicBezTo>
                      <a:pt x="0" y="55"/>
                      <a:pt x="5" y="63"/>
                      <a:pt x="12" y="66"/>
                    </a:cubicBezTo>
                    <a:close/>
                  </a:path>
                </a:pathLst>
              </a:custGeom>
              <a:solidFill>
                <a:srgbClr val="F4A8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6" name="îṩḷiḋe"/>
              <p:cNvSpPr/>
              <p:nvPr/>
            </p:nvSpPr>
            <p:spPr bwMode="auto">
              <a:xfrm>
                <a:off x="2228" y="2039"/>
                <a:ext cx="202" cy="123"/>
              </a:xfrm>
              <a:custGeom>
                <a:avLst/>
                <a:gdLst>
                  <a:gd name="T0" fmla="*/ 145 w 153"/>
                  <a:gd name="T1" fmla="*/ 17 h 93"/>
                  <a:gd name="T2" fmla="*/ 152 w 153"/>
                  <a:gd name="T3" fmla="*/ 35 h 93"/>
                  <a:gd name="T4" fmla="*/ 124 w 153"/>
                  <a:gd name="T5" fmla="*/ 51 h 93"/>
                  <a:gd name="T6" fmla="*/ 29 w 153"/>
                  <a:gd name="T7" fmla="*/ 74 h 93"/>
                  <a:gd name="T8" fmla="*/ 18 w 153"/>
                  <a:gd name="T9" fmla="*/ 89 h 93"/>
                  <a:gd name="T10" fmla="*/ 12 w 153"/>
                  <a:gd name="T11" fmla="*/ 92 h 93"/>
                  <a:gd name="T12" fmla="*/ 11 w 153"/>
                  <a:gd name="T13" fmla="*/ 92 h 93"/>
                  <a:gd name="T14" fmla="*/ 6 w 153"/>
                  <a:gd name="T15" fmla="*/ 86 h 93"/>
                  <a:gd name="T16" fmla="*/ 0 w 153"/>
                  <a:gd name="T17" fmla="*/ 21 h 93"/>
                  <a:gd name="T18" fmla="*/ 11 w 153"/>
                  <a:gd name="T19" fmla="*/ 5 h 93"/>
                  <a:gd name="T20" fmla="*/ 26 w 153"/>
                  <a:gd name="T21" fmla="*/ 1 h 93"/>
                  <a:gd name="T22" fmla="*/ 127 w 153"/>
                  <a:gd name="T23" fmla="*/ 9 h 93"/>
                  <a:gd name="T24" fmla="*/ 145 w 153"/>
                  <a:gd name="T25" fmla="*/ 17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3" h="93">
                    <a:moveTo>
                      <a:pt x="145" y="17"/>
                    </a:moveTo>
                    <a:cubicBezTo>
                      <a:pt x="146" y="24"/>
                      <a:pt x="153" y="28"/>
                      <a:pt x="152" y="35"/>
                    </a:cubicBezTo>
                    <a:cubicBezTo>
                      <a:pt x="151" y="52"/>
                      <a:pt x="130" y="52"/>
                      <a:pt x="124" y="51"/>
                    </a:cubicBezTo>
                    <a:cubicBezTo>
                      <a:pt x="124" y="51"/>
                      <a:pt x="50" y="40"/>
                      <a:pt x="29" y="74"/>
                    </a:cubicBezTo>
                    <a:cubicBezTo>
                      <a:pt x="18" y="89"/>
                      <a:pt x="18" y="89"/>
                      <a:pt x="18" y="89"/>
                    </a:cubicBezTo>
                    <a:cubicBezTo>
                      <a:pt x="17" y="92"/>
                      <a:pt x="14" y="93"/>
                      <a:pt x="12" y="92"/>
                    </a:cubicBezTo>
                    <a:cubicBezTo>
                      <a:pt x="11" y="92"/>
                      <a:pt x="11" y="92"/>
                      <a:pt x="11" y="92"/>
                    </a:cubicBezTo>
                    <a:cubicBezTo>
                      <a:pt x="8" y="92"/>
                      <a:pt x="6" y="89"/>
                      <a:pt x="6" y="86"/>
                    </a:cubicBezTo>
                    <a:cubicBezTo>
                      <a:pt x="5" y="70"/>
                      <a:pt x="0" y="24"/>
                      <a:pt x="0" y="21"/>
                    </a:cubicBezTo>
                    <a:cubicBezTo>
                      <a:pt x="1" y="15"/>
                      <a:pt x="7" y="9"/>
                      <a:pt x="11" y="5"/>
                    </a:cubicBezTo>
                    <a:cubicBezTo>
                      <a:pt x="15" y="2"/>
                      <a:pt x="20" y="0"/>
                      <a:pt x="26" y="1"/>
                    </a:cubicBezTo>
                    <a:cubicBezTo>
                      <a:pt x="127" y="9"/>
                      <a:pt x="127" y="9"/>
                      <a:pt x="127" y="9"/>
                    </a:cubicBezTo>
                    <a:cubicBezTo>
                      <a:pt x="138" y="10"/>
                      <a:pt x="144" y="6"/>
                      <a:pt x="145" y="17"/>
                    </a:cubicBezTo>
                    <a:close/>
                  </a:path>
                </a:pathLst>
              </a:custGeom>
              <a:solidFill>
                <a:srgbClr val="DB73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7" name="îś1ïḑê"/>
              <p:cNvSpPr/>
              <p:nvPr/>
            </p:nvSpPr>
            <p:spPr bwMode="auto">
              <a:xfrm>
                <a:off x="2366" y="2219"/>
                <a:ext cx="24" cy="9"/>
              </a:xfrm>
              <a:custGeom>
                <a:avLst/>
                <a:gdLst>
                  <a:gd name="T0" fmla="*/ 18 w 18"/>
                  <a:gd name="T1" fmla="*/ 2 h 7"/>
                  <a:gd name="T2" fmla="*/ 8 w 18"/>
                  <a:gd name="T3" fmla="*/ 6 h 7"/>
                  <a:gd name="T4" fmla="*/ 0 w 18"/>
                  <a:gd name="T5" fmla="*/ 0 h 7"/>
                  <a:gd name="T6" fmla="*/ 18 w 18"/>
                  <a:gd name="T7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7">
                    <a:moveTo>
                      <a:pt x="18" y="2"/>
                    </a:moveTo>
                    <a:cubicBezTo>
                      <a:pt x="18" y="2"/>
                      <a:pt x="16" y="7"/>
                      <a:pt x="8" y="6"/>
                    </a:cubicBezTo>
                    <a:cubicBezTo>
                      <a:pt x="1" y="5"/>
                      <a:pt x="0" y="0"/>
                      <a:pt x="0" y="0"/>
                    </a:cubicBezTo>
                    <a:lnTo>
                      <a:pt x="18" y="2"/>
                    </a:lnTo>
                    <a:close/>
                  </a:path>
                </a:pathLst>
              </a:custGeom>
              <a:solidFill>
                <a:srgbClr val="F4A8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8" name="íśļïḓe"/>
              <p:cNvSpPr/>
              <p:nvPr/>
            </p:nvSpPr>
            <p:spPr bwMode="auto">
              <a:xfrm>
                <a:off x="2212" y="2182"/>
                <a:ext cx="24" cy="23"/>
              </a:xfrm>
              <a:custGeom>
                <a:avLst/>
                <a:gdLst>
                  <a:gd name="T0" fmla="*/ 0 w 18"/>
                  <a:gd name="T1" fmla="*/ 8 h 18"/>
                  <a:gd name="T2" fmla="*/ 8 w 18"/>
                  <a:gd name="T3" fmla="*/ 18 h 18"/>
                  <a:gd name="T4" fmla="*/ 18 w 18"/>
                  <a:gd name="T5" fmla="*/ 10 h 18"/>
                  <a:gd name="T6" fmla="*/ 10 w 18"/>
                  <a:gd name="T7" fmla="*/ 0 h 18"/>
                  <a:gd name="T8" fmla="*/ 0 w 18"/>
                  <a:gd name="T9" fmla="*/ 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0" y="8"/>
                    </a:moveTo>
                    <a:cubicBezTo>
                      <a:pt x="0" y="13"/>
                      <a:pt x="4" y="17"/>
                      <a:pt x="8" y="18"/>
                    </a:cubicBezTo>
                    <a:cubicBezTo>
                      <a:pt x="13" y="18"/>
                      <a:pt x="18" y="15"/>
                      <a:pt x="18" y="10"/>
                    </a:cubicBezTo>
                    <a:cubicBezTo>
                      <a:pt x="18" y="5"/>
                      <a:pt x="15" y="1"/>
                      <a:pt x="10" y="0"/>
                    </a:cubicBezTo>
                    <a:cubicBezTo>
                      <a:pt x="5" y="0"/>
                      <a:pt x="1" y="3"/>
                      <a:pt x="0" y="8"/>
                    </a:cubicBezTo>
                    <a:close/>
                  </a:path>
                </a:pathLst>
              </a:custGeom>
              <a:solidFill>
                <a:srgbClr val="2C37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9" name="iṥḻiḓe"/>
              <p:cNvSpPr/>
              <p:nvPr/>
            </p:nvSpPr>
            <p:spPr bwMode="auto">
              <a:xfrm>
                <a:off x="2250" y="2004"/>
                <a:ext cx="218" cy="130"/>
              </a:xfrm>
              <a:custGeom>
                <a:avLst/>
                <a:gdLst>
                  <a:gd name="T0" fmla="*/ 125 w 165"/>
                  <a:gd name="T1" fmla="*/ 67 h 98"/>
                  <a:gd name="T2" fmla="*/ 157 w 165"/>
                  <a:gd name="T3" fmla="*/ 98 h 98"/>
                  <a:gd name="T4" fmla="*/ 127 w 165"/>
                  <a:gd name="T5" fmla="*/ 34 h 98"/>
                  <a:gd name="T6" fmla="*/ 7 w 165"/>
                  <a:gd name="T7" fmla="*/ 32 h 98"/>
                  <a:gd name="T8" fmla="*/ 0 w 165"/>
                  <a:gd name="T9" fmla="*/ 55 h 98"/>
                  <a:gd name="T10" fmla="*/ 125 w 165"/>
                  <a:gd name="T11" fmla="*/ 67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5" h="98">
                    <a:moveTo>
                      <a:pt x="125" y="67"/>
                    </a:moveTo>
                    <a:cubicBezTo>
                      <a:pt x="125" y="67"/>
                      <a:pt x="150" y="68"/>
                      <a:pt x="157" y="98"/>
                    </a:cubicBezTo>
                    <a:cubicBezTo>
                      <a:pt x="157" y="98"/>
                      <a:pt x="165" y="69"/>
                      <a:pt x="127" y="34"/>
                    </a:cubicBezTo>
                    <a:cubicBezTo>
                      <a:pt x="89" y="0"/>
                      <a:pt x="14" y="19"/>
                      <a:pt x="7" y="32"/>
                    </a:cubicBezTo>
                    <a:cubicBezTo>
                      <a:pt x="0" y="44"/>
                      <a:pt x="0" y="55"/>
                      <a:pt x="0" y="55"/>
                    </a:cubicBezTo>
                    <a:lnTo>
                      <a:pt x="125" y="67"/>
                    </a:lnTo>
                    <a:close/>
                  </a:path>
                </a:pathLst>
              </a:custGeom>
              <a:solidFill>
                <a:srgbClr val="DB73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0" name="îṩliḋe"/>
              <p:cNvSpPr/>
              <p:nvPr/>
            </p:nvSpPr>
            <p:spPr bwMode="auto">
              <a:xfrm>
                <a:off x="2318" y="2149"/>
                <a:ext cx="46" cy="13"/>
              </a:xfrm>
              <a:custGeom>
                <a:avLst/>
                <a:gdLst>
                  <a:gd name="T0" fmla="*/ 33 w 35"/>
                  <a:gd name="T1" fmla="*/ 4 h 10"/>
                  <a:gd name="T2" fmla="*/ 17 w 35"/>
                  <a:gd name="T3" fmla="*/ 0 h 10"/>
                  <a:gd name="T4" fmla="*/ 2 w 35"/>
                  <a:gd name="T5" fmla="*/ 3 h 10"/>
                  <a:gd name="T6" fmla="*/ 0 w 35"/>
                  <a:gd name="T7" fmla="*/ 7 h 10"/>
                  <a:gd name="T8" fmla="*/ 4 w 35"/>
                  <a:gd name="T9" fmla="*/ 9 h 10"/>
                  <a:gd name="T10" fmla="*/ 17 w 35"/>
                  <a:gd name="T11" fmla="*/ 6 h 10"/>
                  <a:gd name="T12" fmla="*/ 27 w 35"/>
                  <a:gd name="T13" fmla="*/ 7 h 10"/>
                  <a:gd name="T14" fmla="*/ 29 w 35"/>
                  <a:gd name="T15" fmla="*/ 8 h 10"/>
                  <a:gd name="T16" fmla="*/ 30 w 35"/>
                  <a:gd name="T17" fmla="*/ 9 h 10"/>
                  <a:gd name="T18" fmla="*/ 30 w 35"/>
                  <a:gd name="T19" fmla="*/ 9 h 10"/>
                  <a:gd name="T20" fmla="*/ 30 w 35"/>
                  <a:gd name="T21" fmla="*/ 9 h 10"/>
                  <a:gd name="T22" fmla="*/ 31 w 35"/>
                  <a:gd name="T23" fmla="*/ 8 h 10"/>
                  <a:gd name="T24" fmla="*/ 30 w 35"/>
                  <a:gd name="T25" fmla="*/ 9 h 10"/>
                  <a:gd name="T26" fmla="*/ 30 w 35"/>
                  <a:gd name="T27" fmla="*/ 9 h 10"/>
                  <a:gd name="T28" fmla="*/ 31 w 35"/>
                  <a:gd name="T29" fmla="*/ 8 h 10"/>
                  <a:gd name="T30" fmla="*/ 30 w 35"/>
                  <a:gd name="T31" fmla="*/ 9 h 10"/>
                  <a:gd name="T32" fmla="*/ 34 w 35"/>
                  <a:gd name="T33" fmla="*/ 8 h 10"/>
                  <a:gd name="T34" fmla="*/ 33 w 35"/>
                  <a:gd name="T35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5" h="10">
                    <a:moveTo>
                      <a:pt x="33" y="4"/>
                    </a:moveTo>
                    <a:cubicBezTo>
                      <a:pt x="33" y="4"/>
                      <a:pt x="27" y="0"/>
                      <a:pt x="17" y="0"/>
                    </a:cubicBezTo>
                    <a:cubicBezTo>
                      <a:pt x="12" y="0"/>
                      <a:pt x="7" y="1"/>
                      <a:pt x="2" y="3"/>
                    </a:cubicBezTo>
                    <a:cubicBezTo>
                      <a:pt x="0" y="4"/>
                      <a:pt x="0" y="6"/>
                      <a:pt x="0" y="7"/>
                    </a:cubicBezTo>
                    <a:cubicBezTo>
                      <a:pt x="1" y="9"/>
                      <a:pt x="3" y="9"/>
                      <a:pt x="4" y="9"/>
                    </a:cubicBezTo>
                    <a:cubicBezTo>
                      <a:pt x="9" y="6"/>
                      <a:pt x="13" y="6"/>
                      <a:pt x="17" y="6"/>
                    </a:cubicBezTo>
                    <a:cubicBezTo>
                      <a:pt x="21" y="6"/>
                      <a:pt x="24" y="6"/>
                      <a:pt x="27" y="7"/>
                    </a:cubicBezTo>
                    <a:cubicBezTo>
                      <a:pt x="28" y="8"/>
                      <a:pt x="29" y="8"/>
                      <a:pt x="29" y="8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32" y="10"/>
                      <a:pt x="34" y="9"/>
                      <a:pt x="34" y="8"/>
                    </a:cubicBezTo>
                    <a:cubicBezTo>
                      <a:pt x="35" y="6"/>
                      <a:pt x="35" y="5"/>
                      <a:pt x="33" y="4"/>
                    </a:cubicBezTo>
                    <a:close/>
                  </a:path>
                </a:pathLst>
              </a:custGeom>
              <a:solidFill>
                <a:srgbClr val="DB73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1" name="išlïḓê"/>
              <p:cNvSpPr/>
              <p:nvPr/>
            </p:nvSpPr>
            <p:spPr bwMode="auto">
              <a:xfrm>
                <a:off x="2397" y="2153"/>
                <a:ext cx="43" cy="13"/>
              </a:xfrm>
              <a:custGeom>
                <a:avLst/>
                <a:gdLst>
                  <a:gd name="T0" fmla="*/ 31 w 33"/>
                  <a:gd name="T1" fmla="*/ 4 h 10"/>
                  <a:gd name="T2" fmla="*/ 15 w 33"/>
                  <a:gd name="T3" fmla="*/ 0 h 10"/>
                  <a:gd name="T4" fmla="*/ 2 w 33"/>
                  <a:gd name="T5" fmla="*/ 3 h 10"/>
                  <a:gd name="T6" fmla="*/ 1 w 33"/>
                  <a:gd name="T7" fmla="*/ 7 h 10"/>
                  <a:gd name="T8" fmla="*/ 5 w 33"/>
                  <a:gd name="T9" fmla="*/ 8 h 10"/>
                  <a:gd name="T10" fmla="*/ 15 w 33"/>
                  <a:gd name="T11" fmla="*/ 6 h 10"/>
                  <a:gd name="T12" fmla="*/ 25 w 33"/>
                  <a:gd name="T13" fmla="*/ 7 h 10"/>
                  <a:gd name="T14" fmla="*/ 27 w 33"/>
                  <a:gd name="T15" fmla="*/ 9 h 10"/>
                  <a:gd name="T16" fmla="*/ 28 w 33"/>
                  <a:gd name="T17" fmla="*/ 9 h 10"/>
                  <a:gd name="T18" fmla="*/ 28 w 33"/>
                  <a:gd name="T19" fmla="*/ 9 h 10"/>
                  <a:gd name="T20" fmla="*/ 28 w 33"/>
                  <a:gd name="T21" fmla="*/ 9 h 10"/>
                  <a:gd name="T22" fmla="*/ 29 w 33"/>
                  <a:gd name="T23" fmla="*/ 8 h 10"/>
                  <a:gd name="T24" fmla="*/ 28 w 33"/>
                  <a:gd name="T25" fmla="*/ 9 h 10"/>
                  <a:gd name="T26" fmla="*/ 28 w 33"/>
                  <a:gd name="T27" fmla="*/ 9 h 10"/>
                  <a:gd name="T28" fmla="*/ 29 w 33"/>
                  <a:gd name="T29" fmla="*/ 8 h 10"/>
                  <a:gd name="T30" fmla="*/ 28 w 33"/>
                  <a:gd name="T31" fmla="*/ 9 h 10"/>
                  <a:gd name="T32" fmla="*/ 32 w 33"/>
                  <a:gd name="T33" fmla="*/ 8 h 10"/>
                  <a:gd name="T34" fmla="*/ 31 w 33"/>
                  <a:gd name="T35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3" h="10">
                    <a:moveTo>
                      <a:pt x="31" y="4"/>
                    </a:moveTo>
                    <a:cubicBezTo>
                      <a:pt x="31" y="4"/>
                      <a:pt x="25" y="0"/>
                      <a:pt x="15" y="0"/>
                    </a:cubicBezTo>
                    <a:cubicBezTo>
                      <a:pt x="11" y="0"/>
                      <a:pt x="7" y="1"/>
                      <a:pt x="2" y="3"/>
                    </a:cubicBezTo>
                    <a:cubicBezTo>
                      <a:pt x="1" y="4"/>
                      <a:pt x="0" y="5"/>
                      <a:pt x="1" y="7"/>
                    </a:cubicBezTo>
                    <a:cubicBezTo>
                      <a:pt x="2" y="8"/>
                      <a:pt x="3" y="9"/>
                      <a:pt x="5" y="8"/>
                    </a:cubicBezTo>
                    <a:cubicBezTo>
                      <a:pt x="9" y="6"/>
                      <a:pt x="12" y="6"/>
                      <a:pt x="15" y="6"/>
                    </a:cubicBezTo>
                    <a:cubicBezTo>
                      <a:pt x="19" y="6"/>
                      <a:pt x="22" y="6"/>
                      <a:pt x="25" y="7"/>
                    </a:cubicBezTo>
                    <a:cubicBezTo>
                      <a:pt x="26" y="8"/>
                      <a:pt x="27" y="8"/>
                      <a:pt x="27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30" y="10"/>
                      <a:pt x="31" y="9"/>
                      <a:pt x="32" y="8"/>
                    </a:cubicBezTo>
                    <a:cubicBezTo>
                      <a:pt x="33" y="7"/>
                      <a:pt x="33" y="5"/>
                      <a:pt x="31" y="4"/>
                    </a:cubicBezTo>
                    <a:close/>
                  </a:path>
                </a:pathLst>
              </a:custGeom>
              <a:solidFill>
                <a:srgbClr val="DB73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2" name="íṥḻîďè"/>
              <p:cNvSpPr/>
              <p:nvPr/>
            </p:nvSpPr>
            <p:spPr bwMode="auto">
              <a:xfrm>
                <a:off x="2098" y="2335"/>
                <a:ext cx="276" cy="539"/>
              </a:xfrm>
              <a:custGeom>
                <a:avLst/>
                <a:gdLst>
                  <a:gd name="T0" fmla="*/ 21 w 209"/>
                  <a:gd name="T1" fmla="*/ 141 h 408"/>
                  <a:gd name="T2" fmla="*/ 0 w 209"/>
                  <a:gd name="T3" fmla="*/ 400 h 408"/>
                  <a:gd name="T4" fmla="*/ 0 w 209"/>
                  <a:gd name="T5" fmla="*/ 400 h 408"/>
                  <a:gd name="T6" fmla="*/ 54 w 209"/>
                  <a:gd name="T7" fmla="*/ 402 h 408"/>
                  <a:gd name="T8" fmla="*/ 182 w 209"/>
                  <a:gd name="T9" fmla="*/ 408 h 408"/>
                  <a:gd name="T10" fmla="*/ 183 w 209"/>
                  <a:gd name="T11" fmla="*/ 390 h 408"/>
                  <a:gd name="T12" fmla="*/ 186 w 209"/>
                  <a:gd name="T13" fmla="*/ 263 h 408"/>
                  <a:gd name="T14" fmla="*/ 206 w 209"/>
                  <a:gd name="T15" fmla="*/ 162 h 408"/>
                  <a:gd name="T16" fmla="*/ 208 w 209"/>
                  <a:gd name="T17" fmla="*/ 123 h 408"/>
                  <a:gd name="T18" fmla="*/ 139 w 209"/>
                  <a:gd name="T19" fmla="*/ 6 h 408"/>
                  <a:gd name="T20" fmla="*/ 106 w 209"/>
                  <a:gd name="T21" fmla="*/ 3 h 408"/>
                  <a:gd name="T22" fmla="*/ 91 w 209"/>
                  <a:gd name="T23" fmla="*/ 1 h 408"/>
                  <a:gd name="T24" fmla="*/ 63 w 209"/>
                  <a:gd name="T25" fmla="*/ 15 h 408"/>
                  <a:gd name="T26" fmla="*/ 21 w 209"/>
                  <a:gd name="T27" fmla="*/ 141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9" h="408">
                    <a:moveTo>
                      <a:pt x="21" y="141"/>
                    </a:moveTo>
                    <a:cubicBezTo>
                      <a:pt x="0" y="400"/>
                      <a:pt x="0" y="400"/>
                      <a:pt x="0" y="400"/>
                    </a:cubicBezTo>
                    <a:cubicBezTo>
                      <a:pt x="0" y="400"/>
                      <a:pt x="0" y="400"/>
                      <a:pt x="0" y="400"/>
                    </a:cubicBezTo>
                    <a:cubicBezTo>
                      <a:pt x="54" y="402"/>
                      <a:pt x="54" y="402"/>
                      <a:pt x="54" y="402"/>
                    </a:cubicBezTo>
                    <a:cubicBezTo>
                      <a:pt x="182" y="408"/>
                      <a:pt x="182" y="408"/>
                      <a:pt x="182" y="408"/>
                    </a:cubicBezTo>
                    <a:cubicBezTo>
                      <a:pt x="183" y="390"/>
                      <a:pt x="183" y="390"/>
                      <a:pt x="183" y="390"/>
                    </a:cubicBezTo>
                    <a:cubicBezTo>
                      <a:pt x="186" y="263"/>
                      <a:pt x="186" y="263"/>
                      <a:pt x="186" y="263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9" y="149"/>
                      <a:pt x="209" y="136"/>
                      <a:pt x="208" y="123"/>
                    </a:cubicBezTo>
                    <a:cubicBezTo>
                      <a:pt x="203" y="66"/>
                      <a:pt x="194" y="0"/>
                      <a:pt x="139" y="6"/>
                    </a:cubicBezTo>
                    <a:cubicBezTo>
                      <a:pt x="106" y="3"/>
                      <a:pt x="106" y="3"/>
                      <a:pt x="106" y="3"/>
                    </a:cubicBezTo>
                    <a:cubicBezTo>
                      <a:pt x="100" y="2"/>
                      <a:pt x="97" y="0"/>
                      <a:pt x="91" y="1"/>
                    </a:cubicBezTo>
                    <a:cubicBezTo>
                      <a:pt x="83" y="1"/>
                      <a:pt x="69" y="10"/>
                      <a:pt x="63" y="15"/>
                    </a:cubicBezTo>
                    <a:cubicBezTo>
                      <a:pt x="24" y="48"/>
                      <a:pt x="28" y="83"/>
                      <a:pt x="21" y="141"/>
                    </a:cubicBezTo>
                  </a:path>
                </a:pathLst>
              </a:custGeom>
              <a:solidFill>
                <a:srgbClr val="061D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3" name="ïSḷïḋê"/>
              <p:cNvSpPr/>
              <p:nvPr/>
            </p:nvSpPr>
            <p:spPr bwMode="auto">
              <a:xfrm>
                <a:off x="2220" y="2338"/>
                <a:ext cx="109" cy="320"/>
              </a:xfrm>
              <a:custGeom>
                <a:avLst/>
                <a:gdLst>
                  <a:gd name="T0" fmla="*/ 35 w 83"/>
                  <a:gd name="T1" fmla="*/ 242 h 242"/>
                  <a:gd name="T2" fmla="*/ 16 w 83"/>
                  <a:gd name="T3" fmla="*/ 131 h 242"/>
                  <a:gd name="T4" fmla="*/ 0 w 83"/>
                  <a:gd name="T5" fmla="*/ 3 h 242"/>
                  <a:gd name="T6" fmla="*/ 53 w 83"/>
                  <a:gd name="T7" fmla="*/ 0 h 242"/>
                  <a:gd name="T8" fmla="*/ 83 w 83"/>
                  <a:gd name="T9" fmla="*/ 7 h 242"/>
                  <a:gd name="T10" fmla="*/ 67 w 83"/>
                  <a:gd name="T11" fmla="*/ 126 h 242"/>
                  <a:gd name="T12" fmla="*/ 35 w 83"/>
                  <a:gd name="T13" fmla="*/ 242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" h="242">
                    <a:moveTo>
                      <a:pt x="35" y="242"/>
                    </a:moveTo>
                    <a:cubicBezTo>
                      <a:pt x="35" y="242"/>
                      <a:pt x="21" y="167"/>
                      <a:pt x="16" y="131"/>
                    </a:cubicBezTo>
                    <a:cubicBezTo>
                      <a:pt x="3" y="44"/>
                      <a:pt x="0" y="3"/>
                      <a:pt x="0" y="3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83" y="7"/>
                      <a:pt x="83" y="7"/>
                      <a:pt x="83" y="7"/>
                    </a:cubicBezTo>
                    <a:cubicBezTo>
                      <a:pt x="83" y="7"/>
                      <a:pt x="82" y="54"/>
                      <a:pt x="67" y="126"/>
                    </a:cubicBezTo>
                    <a:cubicBezTo>
                      <a:pt x="62" y="156"/>
                      <a:pt x="35" y="242"/>
                      <a:pt x="35" y="242"/>
                    </a:cubicBezTo>
                  </a:path>
                </a:pathLst>
              </a:custGeom>
              <a:solidFill>
                <a:srgbClr val="4D61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4" name="ïşľîḍê"/>
              <p:cNvSpPr/>
              <p:nvPr/>
            </p:nvSpPr>
            <p:spPr bwMode="auto">
              <a:xfrm>
                <a:off x="2288" y="2336"/>
                <a:ext cx="4" cy="2"/>
              </a:xfrm>
              <a:custGeom>
                <a:avLst/>
                <a:gdLst>
                  <a:gd name="T0" fmla="*/ 0 w 4"/>
                  <a:gd name="T1" fmla="*/ 0 h 2"/>
                  <a:gd name="T2" fmla="*/ 0 w 4"/>
                  <a:gd name="T3" fmla="*/ 2 h 2"/>
                  <a:gd name="T4" fmla="*/ 2 w 4"/>
                  <a:gd name="T5" fmla="*/ 2 h 2"/>
                  <a:gd name="T6" fmla="*/ 4 w 4"/>
                  <a:gd name="T7" fmla="*/ 2 h 2"/>
                  <a:gd name="T8" fmla="*/ 4 w 4"/>
                  <a:gd name="T9" fmla="*/ 2 h 2"/>
                  <a:gd name="T10" fmla="*/ 0 w 4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0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D9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5" name="iṡḷîḍé"/>
              <p:cNvSpPr/>
              <p:nvPr/>
            </p:nvSpPr>
            <p:spPr bwMode="auto">
              <a:xfrm>
                <a:off x="2288" y="2336"/>
                <a:ext cx="4" cy="2"/>
              </a:xfrm>
              <a:custGeom>
                <a:avLst/>
                <a:gdLst>
                  <a:gd name="T0" fmla="*/ 0 w 4"/>
                  <a:gd name="T1" fmla="*/ 0 h 2"/>
                  <a:gd name="T2" fmla="*/ 0 w 4"/>
                  <a:gd name="T3" fmla="*/ 2 h 2"/>
                  <a:gd name="T4" fmla="*/ 2 w 4"/>
                  <a:gd name="T5" fmla="*/ 2 h 2"/>
                  <a:gd name="T6" fmla="*/ 4 w 4"/>
                  <a:gd name="T7" fmla="*/ 2 h 2"/>
                  <a:gd name="T8" fmla="*/ 4 w 4"/>
                  <a:gd name="T9" fmla="*/ 2 h 2"/>
                  <a:gd name="T10" fmla="*/ 0 w 4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0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6" name="ïṥ1ïďé"/>
              <p:cNvSpPr/>
              <p:nvPr/>
            </p:nvSpPr>
            <p:spPr bwMode="auto">
              <a:xfrm>
                <a:off x="2263" y="2650"/>
                <a:ext cx="4" cy="9"/>
              </a:xfrm>
              <a:custGeom>
                <a:avLst/>
                <a:gdLst>
                  <a:gd name="T0" fmla="*/ 1 w 3"/>
                  <a:gd name="T1" fmla="*/ 1 h 7"/>
                  <a:gd name="T2" fmla="*/ 0 w 3"/>
                  <a:gd name="T3" fmla="*/ 6 h 7"/>
                  <a:gd name="T4" fmla="*/ 2 w 3"/>
                  <a:gd name="T5" fmla="*/ 6 h 7"/>
                  <a:gd name="T6" fmla="*/ 1 w 3"/>
                  <a:gd name="T7" fmla="*/ 1 h 7"/>
                  <a:gd name="T8" fmla="*/ 3 w 3"/>
                  <a:gd name="T9" fmla="*/ 0 h 7"/>
                  <a:gd name="T10" fmla="*/ 2 w 3"/>
                  <a:gd name="T11" fmla="*/ 6 h 7"/>
                  <a:gd name="T12" fmla="*/ 3 w 3"/>
                  <a:gd name="T13" fmla="*/ 7 h 7"/>
                  <a:gd name="T14" fmla="*/ 3 w 3"/>
                  <a:gd name="T1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7">
                    <a:moveTo>
                      <a:pt x="1" y="1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1" y="4"/>
                      <a:pt x="1" y="1"/>
                    </a:cubicBezTo>
                    <a:moveTo>
                      <a:pt x="3" y="0"/>
                    </a:moveTo>
                    <a:cubicBezTo>
                      <a:pt x="2" y="4"/>
                      <a:pt x="2" y="6"/>
                      <a:pt x="2" y="6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929C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7" name="îṥļïḑe"/>
              <p:cNvSpPr/>
              <p:nvPr/>
            </p:nvSpPr>
            <p:spPr bwMode="auto">
              <a:xfrm>
                <a:off x="2265" y="2338"/>
                <a:ext cx="27" cy="320"/>
              </a:xfrm>
              <a:custGeom>
                <a:avLst/>
                <a:gdLst>
                  <a:gd name="T0" fmla="*/ 19 w 21"/>
                  <a:gd name="T1" fmla="*/ 0 h 242"/>
                  <a:gd name="T2" fmla="*/ 18 w 21"/>
                  <a:gd name="T3" fmla="*/ 0 h 242"/>
                  <a:gd name="T4" fmla="*/ 0 w 21"/>
                  <a:gd name="T5" fmla="*/ 237 h 242"/>
                  <a:gd name="T6" fmla="*/ 1 w 21"/>
                  <a:gd name="T7" fmla="*/ 242 h 242"/>
                  <a:gd name="T8" fmla="*/ 1 w 21"/>
                  <a:gd name="T9" fmla="*/ 242 h 242"/>
                  <a:gd name="T10" fmla="*/ 2 w 21"/>
                  <a:gd name="T11" fmla="*/ 236 h 242"/>
                  <a:gd name="T12" fmla="*/ 21 w 21"/>
                  <a:gd name="T13" fmla="*/ 0 h 242"/>
                  <a:gd name="T14" fmla="*/ 19 w 21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242">
                    <a:moveTo>
                      <a:pt x="19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0" y="237"/>
                      <a:pt x="0" y="237"/>
                      <a:pt x="0" y="237"/>
                    </a:cubicBezTo>
                    <a:cubicBezTo>
                      <a:pt x="0" y="240"/>
                      <a:pt x="1" y="242"/>
                      <a:pt x="1" y="242"/>
                    </a:cubicBezTo>
                    <a:cubicBezTo>
                      <a:pt x="1" y="242"/>
                      <a:pt x="1" y="242"/>
                      <a:pt x="1" y="242"/>
                    </a:cubicBezTo>
                    <a:cubicBezTo>
                      <a:pt x="1" y="242"/>
                      <a:pt x="1" y="240"/>
                      <a:pt x="2" y="23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9" y="0"/>
                      <a:pt x="19" y="0"/>
                    </a:cubicBezTo>
                  </a:path>
                </a:pathLst>
              </a:custGeom>
              <a:solidFill>
                <a:srgbClr val="B1BA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8" name="iṩḷîḍé"/>
              <p:cNvSpPr/>
              <p:nvPr/>
            </p:nvSpPr>
            <p:spPr bwMode="auto">
              <a:xfrm>
                <a:off x="2218" y="2323"/>
                <a:ext cx="73" cy="34"/>
              </a:xfrm>
              <a:custGeom>
                <a:avLst/>
                <a:gdLst>
                  <a:gd name="T0" fmla="*/ 0 w 55"/>
                  <a:gd name="T1" fmla="*/ 15 h 26"/>
                  <a:gd name="T2" fmla="*/ 34 w 55"/>
                  <a:gd name="T3" fmla="*/ 24 h 26"/>
                  <a:gd name="T4" fmla="*/ 55 w 55"/>
                  <a:gd name="T5" fmla="*/ 9 h 26"/>
                  <a:gd name="T6" fmla="*/ 8 w 55"/>
                  <a:gd name="T7" fmla="*/ 0 h 26"/>
                  <a:gd name="T8" fmla="*/ 1 w 55"/>
                  <a:gd name="T9" fmla="*/ 7 h 26"/>
                  <a:gd name="T10" fmla="*/ 0 w 55"/>
                  <a:gd name="T11" fmla="*/ 1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5" h="26">
                    <a:moveTo>
                      <a:pt x="0" y="15"/>
                    </a:moveTo>
                    <a:cubicBezTo>
                      <a:pt x="34" y="24"/>
                      <a:pt x="34" y="24"/>
                      <a:pt x="34" y="24"/>
                    </a:cubicBezTo>
                    <a:cubicBezTo>
                      <a:pt x="44" y="26"/>
                      <a:pt x="53" y="19"/>
                      <a:pt x="55" y="9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1" y="3"/>
                      <a:pt x="1" y="7"/>
                    </a:cubicBez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9" name="íṣlíḋe"/>
              <p:cNvSpPr/>
              <p:nvPr/>
            </p:nvSpPr>
            <p:spPr bwMode="auto">
              <a:xfrm>
                <a:off x="2288" y="2332"/>
                <a:ext cx="45" cy="27"/>
              </a:xfrm>
              <a:custGeom>
                <a:avLst/>
                <a:gdLst>
                  <a:gd name="T0" fmla="*/ 33 w 34"/>
                  <a:gd name="T1" fmla="*/ 20 h 20"/>
                  <a:gd name="T2" fmla="*/ 20 w 34"/>
                  <a:gd name="T3" fmla="*/ 18 h 20"/>
                  <a:gd name="T4" fmla="*/ 0 w 34"/>
                  <a:gd name="T5" fmla="*/ 3 h 20"/>
                  <a:gd name="T6" fmla="*/ 2 w 34"/>
                  <a:gd name="T7" fmla="*/ 3 h 20"/>
                  <a:gd name="T8" fmla="*/ 25 w 34"/>
                  <a:gd name="T9" fmla="*/ 0 h 20"/>
                  <a:gd name="T10" fmla="*/ 33 w 34"/>
                  <a:gd name="T11" fmla="*/ 8 h 20"/>
                  <a:gd name="T12" fmla="*/ 33 w 34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20">
                    <a:moveTo>
                      <a:pt x="33" y="20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10" y="19"/>
                      <a:pt x="1" y="13"/>
                      <a:pt x="0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0" y="0"/>
                      <a:pt x="34" y="3"/>
                      <a:pt x="33" y="8"/>
                    </a:cubicBezTo>
                    <a:lnTo>
                      <a:pt x="33" y="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0" name="ïṡľíḑè"/>
              <p:cNvSpPr/>
              <p:nvPr/>
            </p:nvSpPr>
            <p:spPr bwMode="auto">
              <a:xfrm>
                <a:off x="2273" y="2361"/>
                <a:ext cx="6" cy="10"/>
              </a:xfrm>
              <a:custGeom>
                <a:avLst/>
                <a:gdLst>
                  <a:gd name="T0" fmla="*/ 0 w 5"/>
                  <a:gd name="T1" fmla="*/ 3 h 7"/>
                  <a:gd name="T2" fmla="*/ 2 w 5"/>
                  <a:gd name="T3" fmla="*/ 7 h 7"/>
                  <a:gd name="T4" fmla="*/ 5 w 5"/>
                  <a:gd name="T5" fmla="*/ 4 h 7"/>
                  <a:gd name="T6" fmla="*/ 3 w 5"/>
                  <a:gd name="T7" fmla="*/ 0 h 7"/>
                  <a:gd name="T8" fmla="*/ 0 w 5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7">
                    <a:moveTo>
                      <a:pt x="0" y="3"/>
                    </a:moveTo>
                    <a:cubicBezTo>
                      <a:pt x="0" y="5"/>
                      <a:pt x="1" y="7"/>
                      <a:pt x="2" y="7"/>
                    </a:cubicBezTo>
                    <a:cubicBezTo>
                      <a:pt x="4" y="7"/>
                      <a:pt x="5" y="6"/>
                      <a:pt x="5" y="4"/>
                    </a:cubicBezTo>
                    <a:cubicBezTo>
                      <a:pt x="5" y="2"/>
                      <a:pt x="4" y="0"/>
                      <a:pt x="3" y="0"/>
                    </a:cubicBezTo>
                    <a:cubicBezTo>
                      <a:pt x="2" y="0"/>
                      <a:pt x="1" y="1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1" name="ïṧ1íďè"/>
              <p:cNvSpPr/>
              <p:nvPr/>
            </p:nvSpPr>
            <p:spPr bwMode="auto">
              <a:xfrm>
                <a:off x="2270" y="2389"/>
                <a:ext cx="8" cy="11"/>
              </a:xfrm>
              <a:custGeom>
                <a:avLst/>
                <a:gdLst>
                  <a:gd name="T0" fmla="*/ 0 w 6"/>
                  <a:gd name="T1" fmla="*/ 4 h 8"/>
                  <a:gd name="T2" fmla="*/ 3 w 6"/>
                  <a:gd name="T3" fmla="*/ 7 h 8"/>
                  <a:gd name="T4" fmla="*/ 5 w 6"/>
                  <a:gd name="T5" fmla="*/ 4 h 8"/>
                  <a:gd name="T6" fmla="*/ 3 w 6"/>
                  <a:gd name="T7" fmla="*/ 0 h 8"/>
                  <a:gd name="T8" fmla="*/ 0 w 6"/>
                  <a:gd name="T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8">
                    <a:moveTo>
                      <a:pt x="0" y="4"/>
                    </a:moveTo>
                    <a:cubicBezTo>
                      <a:pt x="0" y="6"/>
                      <a:pt x="1" y="7"/>
                      <a:pt x="3" y="7"/>
                    </a:cubicBezTo>
                    <a:cubicBezTo>
                      <a:pt x="4" y="8"/>
                      <a:pt x="5" y="6"/>
                      <a:pt x="5" y="4"/>
                    </a:cubicBezTo>
                    <a:cubicBezTo>
                      <a:pt x="6" y="2"/>
                      <a:pt x="5" y="0"/>
                      <a:pt x="3" y="0"/>
                    </a:cubicBezTo>
                    <a:cubicBezTo>
                      <a:pt x="2" y="0"/>
                      <a:pt x="1" y="2"/>
                      <a:pt x="0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2" name="íš1iḋé"/>
              <p:cNvSpPr/>
              <p:nvPr/>
            </p:nvSpPr>
            <p:spPr bwMode="auto">
              <a:xfrm>
                <a:off x="2267" y="2417"/>
                <a:ext cx="8" cy="11"/>
              </a:xfrm>
              <a:custGeom>
                <a:avLst/>
                <a:gdLst>
                  <a:gd name="T0" fmla="*/ 1 w 6"/>
                  <a:gd name="T1" fmla="*/ 4 h 8"/>
                  <a:gd name="T2" fmla="*/ 3 w 6"/>
                  <a:gd name="T3" fmla="*/ 8 h 8"/>
                  <a:gd name="T4" fmla="*/ 5 w 6"/>
                  <a:gd name="T5" fmla="*/ 4 h 8"/>
                  <a:gd name="T6" fmla="*/ 3 w 6"/>
                  <a:gd name="T7" fmla="*/ 1 h 8"/>
                  <a:gd name="T8" fmla="*/ 1 w 6"/>
                  <a:gd name="T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8">
                    <a:moveTo>
                      <a:pt x="1" y="4"/>
                    </a:moveTo>
                    <a:cubicBezTo>
                      <a:pt x="0" y="6"/>
                      <a:pt x="1" y="8"/>
                      <a:pt x="3" y="8"/>
                    </a:cubicBezTo>
                    <a:cubicBezTo>
                      <a:pt x="4" y="8"/>
                      <a:pt x="5" y="6"/>
                      <a:pt x="5" y="4"/>
                    </a:cubicBezTo>
                    <a:cubicBezTo>
                      <a:pt x="6" y="2"/>
                      <a:pt x="5" y="1"/>
                      <a:pt x="3" y="1"/>
                    </a:cubicBezTo>
                    <a:cubicBezTo>
                      <a:pt x="2" y="0"/>
                      <a:pt x="1" y="2"/>
                      <a:pt x="1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3" name="íSľiḑê"/>
              <p:cNvSpPr/>
              <p:nvPr/>
            </p:nvSpPr>
            <p:spPr bwMode="auto">
              <a:xfrm>
                <a:off x="2265" y="2446"/>
                <a:ext cx="8" cy="9"/>
              </a:xfrm>
              <a:custGeom>
                <a:avLst/>
                <a:gdLst>
                  <a:gd name="T0" fmla="*/ 1 w 6"/>
                  <a:gd name="T1" fmla="*/ 3 h 7"/>
                  <a:gd name="T2" fmla="*/ 3 w 6"/>
                  <a:gd name="T3" fmla="*/ 7 h 7"/>
                  <a:gd name="T4" fmla="*/ 6 w 6"/>
                  <a:gd name="T5" fmla="*/ 4 h 7"/>
                  <a:gd name="T6" fmla="*/ 3 w 6"/>
                  <a:gd name="T7" fmla="*/ 0 h 7"/>
                  <a:gd name="T8" fmla="*/ 1 w 6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1" y="3"/>
                    </a:moveTo>
                    <a:cubicBezTo>
                      <a:pt x="0" y="5"/>
                      <a:pt x="1" y="7"/>
                      <a:pt x="3" y="7"/>
                    </a:cubicBezTo>
                    <a:cubicBezTo>
                      <a:pt x="4" y="7"/>
                      <a:pt x="5" y="6"/>
                      <a:pt x="6" y="4"/>
                    </a:cubicBezTo>
                    <a:cubicBezTo>
                      <a:pt x="6" y="2"/>
                      <a:pt x="5" y="0"/>
                      <a:pt x="3" y="0"/>
                    </a:cubicBezTo>
                    <a:cubicBezTo>
                      <a:pt x="2" y="0"/>
                      <a:pt x="1" y="1"/>
                      <a:pt x="1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4" name="iṣḻidê"/>
              <p:cNvSpPr/>
              <p:nvPr/>
            </p:nvSpPr>
            <p:spPr bwMode="auto">
              <a:xfrm>
                <a:off x="2352" y="2236"/>
                <a:ext cx="40" cy="22"/>
              </a:xfrm>
              <a:custGeom>
                <a:avLst/>
                <a:gdLst>
                  <a:gd name="T0" fmla="*/ 30 w 30"/>
                  <a:gd name="T1" fmla="*/ 3 h 17"/>
                  <a:gd name="T2" fmla="*/ 13 w 30"/>
                  <a:gd name="T3" fmla="*/ 17 h 17"/>
                  <a:gd name="T4" fmla="*/ 0 w 30"/>
                  <a:gd name="T5" fmla="*/ 0 h 17"/>
                  <a:gd name="T6" fmla="*/ 30 w 30"/>
                  <a:gd name="T7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17">
                    <a:moveTo>
                      <a:pt x="30" y="3"/>
                    </a:moveTo>
                    <a:cubicBezTo>
                      <a:pt x="30" y="3"/>
                      <a:pt x="24" y="17"/>
                      <a:pt x="13" y="17"/>
                    </a:cubicBezTo>
                    <a:cubicBezTo>
                      <a:pt x="2" y="16"/>
                      <a:pt x="0" y="0"/>
                      <a:pt x="0" y="0"/>
                    </a:cubicBezTo>
                    <a:lnTo>
                      <a:pt x="30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5" name="íṡľïdé"/>
              <p:cNvSpPr/>
              <p:nvPr/>
            </p:nvSpPr>
            <p:spPr bwMode="auto">
              <a:xfrm>
                <a:off x="2323" y="2175"/>
                <a:ext cx="34" cy="12"/>
              </a:xfrm>
              <a:custGeom>
                <a:avLst/>
                <a:gdLst>
                  <a:gd name="T0" fmla="*/ 24 w 26"/>
                  <a:gd name="T1" fmla="*/ 4 h 9"/>
                  <a:gd name="T2" fmla="*/ 12 w 26"/>
                  <a:gd name="T3" fmla="*/ 0 h 9"/>
                  <a:gd name="T4" fmla="*/ 1 w 26"/>
                  <a:gd name="T5" fmla="*/ 3 h 9"/>
                  <a:gd name="T6" fmla="*/ 1 w 26"/>
                  <a:gd name="T7" fmla="*/ 7 h 9"/>
                  <a:gd name="T8" fmla="*/ 4 w 26"/>
                  <a:gd name="T9" fmla="*/ 7 h 9"/>
                  <a:gd name="T10" fmla="*/ 12 w 26"/>
                  <a:gd name="T11" fmla="*/ 5 h 9"/>
                  <a:gd name="T12" fmla="*/ 19 w 26"/>
                  <a:gd name="T13" fmla="*/ 6 h 9"/>
                  <a:gd name="T14" fmla="*/ 21 w 26"/>
                  <a:gd name="T15" fmla="*/ 8 h 9"/>
                  <a:gd name="T16" fmla="*/ 21 w 26"/>
                  <a:gd name="T17" fmla="*/ 8 h 9"/>
                  <a:gd name="T18" fmla="*/ 21 w 26"/>
                  <a:gd name="T19" fmla="*/ 8 h 9"/>
                  <a:gd name="T20" fmla="*/ 21 w 26"/>
                  <a:gd name="T21" fmla="*/ 8 h 9"/>
                  <a:gd name="T22" fmla="*/ 22 w 26"/>
                  <a:gd name="T23" fmla="*/ 8 h 9"/>
                  <a:gd name="T24" fmla="*/ 21 w 26"/>
                  <a:gd name="T25" fmla="*/ 8 h 9"/>
                  <a:gd name="T26" fmla="*/ 21 w 26"/>
                  <a:gd name="T27" fmla="*/ 8 h 9"/>
                  <a:gd name="T28" fmla="*/ 22 w 26"/>
                  <a:gd name="T29" fmla="*/ 8 h 9"/>
                  <a:gd name="T30" fmla="*/ 21 w 26"/>
                  <a:gd name="T31" fmla="*/ 8 h 9"/>
                  <a:gd name="T32" fmla="*/ 25 w 26"/>
                  <a:gd name="T33" fmla="*/ 8 h 9"/>
                  <a:gd name="T34" fmla="*/ 24 w 26"/>
                  <a:gd name="T35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" h="9">
                    <a:moveTo>
                      <a:pt x="24" y="4"/>
                    </a:moveTo>
                    <a:cubicBezTo>
                      <a:pt x="24" y="4"/>
                      <a:pt x="19" y="0"/>
                      <a:pt x="12" y="0"/>
                    </a:cubicBezTo>
                    <a:cubicBezTo>
                      <a:pt x="8" y="0"/>
                      <a:pt x="5" y="1"/>
                      <a:pt x="1" y="3"/>
                    </a:cubicBezTo>
                    <a:cubicBezTo>
                      <a:pt x="0" y="4"/>
                      <a:pt x="0" y="6"/>
                      <a:pt x="1" y="7"/>
                    </a:cubicBezTo>
                    <a:cubicBezTo>
                      <a:pt x="2" y="8"/>
                      <a:pt x="3" y="8"/>
                      <a:pt x="4" y="7"/>
                    </a:cubicBezTo>
                    <a:cubicBezTo>
                      <a:pt x="7" y="5"/>
                      <a:pt x="9" y="5"/>
                      <a:pt x="12" y="5"/>
                    </a:cubicBezTo>
                    <a:cubicBezTo>
                      <a:pt x="14" y="5"/>
                      <a:pt x="17" y="5"/>
                      <a:pt x="19" y="6"/>
                    </a:cubicBezTo>
                    <a:cubicBezTo>
                      <a:pt x="19" y="7"/>
                      <a:pt x="20" y="7"/>
                      <a:pt x="21" y="8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9"/>
                      <a:pt x="24" y="9"/>
                      <a:pt x="25" y="8"/>
                    </a:cubicBezTo>
                    <a:cubicBezTo>
                      <a:pt x="26" y="7"/>
                      <a:pt x="25" y="5"/>
                      <a:pt x="24" y="4"/>
                    </a:cubicBezTo>
                    <a:close/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6" name="íṩḻiḓé"/>
              <p:cNvSpPr/>
              <p:nvPr/>
            </p:nvSpPr>
            <p:spPr bwMode="auto">
              <a:xfrm>
                <a:off x="2401" y="2178"/>
                <a:ext cx="34" cy="12"/>
              </a:xfrm>
              <a:custGeom>
                <a:avLst/>
                <a:gdLst>
                  <a:gd name="T0" fmla="*/ 25 w 26"/>
                  <a:gd name="T1" fmla="*/ 4 h 9"/>
                  <a:gd name="T2" fmla="*/ 12 w 26"/>
                  <a:gd name="T3" fmla="*/ 0 h 9"/>
                  <a:gd name="T4" fmla="*/ 2 w 26"/>
                  <a:gd name="T5" fmla="*/ 4 h 9"/>
                  <a:gd name="T6" fmla="*/ 1 w 26"/>
                  <a:gd name="T7" fmla="*/ 7 h 9"/>
                  <a:gd name="T8" fmla="*/ 5 w 26"/>
                  <a:gd name="T9" fmla="*/ 7 h 9"/>
                  <a:gd name="T10" fmla="*/ 12 w 26"/>
                  <a:gd name="T11" fmla="*/ 5 h 9"/>
                  <a:gd name="T12" fmla="*/ 19 w 26"/>
                  <a:gd name="T13" fmla="*/ 6 h 9"/>
                  <a:gd name="T14" fmla="*/ 22 w 26"/>
                  <a:gd name="T15" fmla="*/ 8 h 9"/>
                  <a:gd name="T16" fmla="*/ 22 w 26"/>
                  <a:gd name="T17" fmla="*/ 8 h 9"/>
                  <a:gd name="T18" fmla="*/ 22 w 26"/>
                  <a:gd name="T19" fmla="*/ 8 h 9"/>
                  <a:gd name="T20" fmla="*/ 22 w 26"/>
                  <a:gd name="T21" fmla="*/ 8 h 9"/>
                  <a:gd name="T22" fmla="*/ 23 w 26"/>
                  <a:gd name="T23" fmla="*/ 8 h 9"/>
                  <a:gd name="T24" fmla="*/ 22 w 26"/>
                  <a:gd name="T25" fmla="*/ 8 h 9"/>
                  <a:gd name="T26" fmla="*/ 22 w 26"/>
                  <a:gd name="T27" fmla="*/ 8 h 9"/>
                  <a:gd name="T28" fmla="*/ 23 w 26"/>
                  <a:gd name="T29" fmla="*/ 8 h 9"/>
                  <a:gd name="T30" fmla="*/ 22 w 26"/>
                  <a:gd name="T31" fmla="*/ 8 h 9"/>
                  <a:gd name="T32" fmla="*/ 26 w 26"/>
                  <a:gd name="T33" fmla="*/ 8 h 9"/>
                  <a:gd name="T34" fmla="*/ 25 w 26"/>
                  <a:gd name="T35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" h="9">
                    <a:moveTo>
                      <a:pt x="25" y="4"/>
                    </a:moveTo>
                    <a:cubicBezTo>
                      <a:pt x="25" y="4"/>
                      <a:pt x="20" y="0"/>
                      <a:pt x="12" y="0"/>
                    </a:cubicBezTo>
                    <a:cubicBezTo>
                      <a:pt x="9" y="0"/>
                      <a:pt x="5" y="1"/>
                      <a:pt x="2" y="4"/>
                    </a:cubicBezTo>
                    <a:cubicBezTo>
                      <a:pt x="1" y="4"/>
                      <a:pt x="0" y="6"/>
                      <a:pt x="1" y="7"/>
                    </a:cubicBezTo>
                    <a:cubicBezTo>
                      <a:pt x="2" y="8"/>
                      <a:pt x="3" y="8"/>
                      <a:pt x="5" y="7"/>
                    </a:cubicBezTo>
                    <a:cubicBezTo>
                      <a:pt x="7" y="5"/>
                      <a:pt x="10" y="5"/>
                      <a:pt x="12" y="5"/>
                    </a:cubicBezTo>
                    <a:cubicBezTo>
                      <a:pt x="15" y="5"/>
                      <a:pt x="18" y="6"/>
                      <a:pt x="19" y="6"/>
                    </a:cubicBezTo>
                    <a:cubicBezTo>
                      <a:pt x="20" y="7"/>
                      <a:pt x="21" y="7"/>
                      <a:pt x="22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3" y="9"/>
                      <a:pt x="25" y="9"/>
                      <a:pt x="26" y="8"/>
                    </a:cubicBezTo>
                    <a:cubicBezTo>
                      <a:pt x="26" y="7"/>
                      <a:pt x="26" y="5"/>
                      <a:pt x="25" y="4"/>
                    </a:cubicBezTo>
                    <a:close/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7" name="iṧļíḋé"/>
              <p:cNvSpPr/>
              <p:nvPr/>
            </p:nvSpPr>
            <p:spPr bwMode="auto">
              <a:xfrm>
                <a:off x="2306" y="2195"/>
                <a:ext cx="49" cy="20"/>
              </a:xfrm>
              <a:custGeom>
                <a:avLst/>
                <a:gdLst>
                  <a:gd name="T0" fmla="*/ 16 w 37"/>
                  <a:gd name="T1" fmla="*/ 0 h 15"/>
                  <a:gd name="T2" fmla="*/ 0 w 37"/>
                  <a:gd name="T3" fmla="*/ 7 h 15"/>
                  <a:gd name="T4" fmla="*/ 18 w 37"/>
                  <a:gd name="T5" fmla="*/ 15 h 15"/>
                  <a:gd name="T6" fmla="*/ 20 w 37"/>
                  <a:gd name="T7" fmla="*/ 15 h 15"/>
                  <a:gd name="T8" fmla="*/ 37 w 37"/>
                  <a:gd name="T9" fmla="*/ 9 h 15"/>
                  <a:gd name="T10" fmla="*/ 19 w 37"/>
                  <a:gd name="T11" fmla="*/ 0 h 15"/>
                  <a:gd name="T12" fmla="*/ 16 w 37"/>
                  <a:gd name="T1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15">
                    <a:moveTo>
                      <a:pt x="16" y="0"/>
                    </a:moveTo>
                    <a:cubicBezTo>
                      <a:pt x="7" y="0"/>
                      <a:pt x="0" y="3"/>
                      <a:pt x="0" y="7"/>
                    </a:cubicBezTo>
                    <a:cubicBezTo>
                      <a:pt x="0" y="11"/>
                      <a:pt x="8" y="15"/>
                      <a:pt x="18" y="15"/>
                    </a:cubicBezTo>
                    <a:cubicBezTo>
                      <a:pt x="19" y="15"/>
                      <a:pt x="20" y="15"/>
                      <a:pt x="20" y="15"/>
                    </a:cubicBezTo>
                    <a:cubicBezTo>
                      <a:pt x="30" y="15"/>
                      <a:pt x="37" y="13"/>
                      <a:pt x="37" y="9"/>
                    </a:cubicBezTo>
                    <a:cubicBezTo>
                      <a:pt x="37" y="4"/>
                      <a:pt x="29" y="1"/>
                      <a:pt x="19" y="0"/>
                    </a:cubicBezTo>
                    <a:cubicBezTo>
                      <a:pt x="18" y="0"/>
                      <a:pt x="17" y="0"/>
                      <a:pt x="16" y="0"/>
                    </a:cubicBezTo>
                  </a:path>
                </a:pathLst>
              </a:custGeom>
              <a:solidFill>
                <a:srgbClr val="F8AD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8" name="íṡľîde"/>
              <p:cNvSpPr/>
              <p:nvPr/>
            </p:nvSpPr>
            <p:spPr bwMode="auto">
              <a:xfrm>
                <a:off x="2398" y="2199"/>
                <a:ext cx="42" cy="20"/>
              </a:xfrm>
              <a:custGeom>
                <a:avLst/>
                <a:gdLst>
                  <a:gd name="T0" fmla="*/ 14 w 32"/>
                  <a:gd name="T1" fmla="*/ 0 h 15"/>
                  <a:gd name="T2" fmla="*/ 0 w 32"/>
                  <a:gd name="T3" fmla="*/ 7 h 15"/>
                  <a:gd name="T4" fmla="*/ 15 w 32"/>
                  <a:gd name="T5" fmla="*/ 15 h 15"/>
                  <a:gd name="T6" fmla="*/ 17 w 32"/>
                  <a:gd name="T7" fmla="*/ 15 h 15"/>
                  <a:gd name="T8" fmla="*/ 31 w 32"/>
                  <a:gd name="T9" fmla="*/ 9 h 15"/>
                  <a:gd name="T10" fmla="*/ 16 w 32"/>
                  <a:gd name="T11" fmla="*/ 0 h 15"/>
                  <a:gd name="T12" fmla="*/ 14 w 32"/>
                  <a:gd name="T1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5">
                    <a:moveTo>
                      <a:pt x="14" y="0"/>
                    </a:moveTo>
                    <a:cubicBezTo>
                      <a:pt x="7" y="0"/>
                      <a:pt x="0" y="3"/>
                      <a:pt x="0" y="7"/>
                    </a:cubicBezTo>
                    <a:cubicBezTo>
                      <a:pt x="0" y="11"/>
                      <a:pt x="7" y="15"/>
                      <a:pt x="15" y="15"/>
                    </a:cubicBezTo>
                    <a:cubicBezTo>
                      <a:pt x="16" y="15"/>
                      <a:pt x="16" y="15"/>
                      <a:pt x="17" y="15"/>
                    </a:cubicBezTo>
                    <a:cubicBezTo>
                      <a:pt x="25" y="15"/>
                      <a:pt x="31" y="13"/>
                      <a:pt x="31" y="9"/>
                    </a:cubicBezTo>
                    <a:cubicBezTo>
                      <a:pt x="32" y="4"/>
                      <a:pt x="25" y="1"/>
                      <a:pt x="16" y="0"/>
                    </a:cubicBezTo>
                    <a:cubicBezTo>
                      <a:pt x="16" y="0"/>
                      <a:pt x="15" y="0"/>
                      <a:pt x="14" y="0"/>
                    </a:cubicBezTo>
                  </a:path>
                </a:pathLst>
              </a:custGeom>
              <a:solidFill>
                <a:srgbClr val="F8AD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9" name="ïṥḷídê"/>
              <p:cNvSpPr/>
              <p:nvPr/>
            </p:nvSpPr>
            <p:spPr bwMode="auto">
              <a:xfrm>
                <a:off x="1829" y="2995"/>
                <a:ext cx="429" cy="358"/>
              </a:xfrm>
              <a:custGeom>
                <a:avLst/>
                <a:gdLst>
                  <a:gd name="T0" fmla="*/ 5 w 325"/>
                  <a:gd name="T1" fmla="*/ 190 h 271"/>
                  <a:gd name="T2" fmla="*/ 220 w 325"/>
                  <a:gd name="T3" fmla="*/ 188 h 271"/>
                  <a:gd name="T4" fmla="*/ 212 w 325"/>
                  <a:gd name="T5" fmla="*/ 15 h 271"/>
                  <a:gd name="T6" fmla="*/ 287 w 325"/>
                  <a:gd name="T7" fmla="*/ 16 h 271"/>
                  <a:gd name="T8" fmla="*/ 263 w 325"/>
                  <a:gd name="T9" fmla="*/ 240 h 271"/>
                  <a:gd name="T10" fmla="*/ 0 w 325"/>
                  <a:gd name="T11" fmla="*/ 242 h 271"/>
                  <a:gd name="T12" fmla="*/ 5 w 325"/>
                  <a:gd name="T13" fmla="*/ 19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5" h="271">
                    <a:moveTo>
                      <a:pt x="5" y="190"/>
                    </a:moveTo>
                    <a:cubicBezTo>
                      <a:pt x="111" y="197"/>
                      <a:pt x="183" y="198"/>
                      <a:pt x="220" y="188"/>
                    </a:cubicBezTo>
                    <a:cubicBezTo>
                      <a:pt x="227" y="183"/>
                      <a:pt x="238" y="103"/>
                      <a:pt x="212" y="15"/>
                    </a:cubicBezTo>
                    <a:cubicBezTo>
                      <a:pt x="207" y="0"/>
                      <a:pt x="285" y="10"/>
                      <a:pt x="287" y="16"/>
                    </a:cubicBezTo>
                    <a:cubicBezTo>
                      <a:pt x="325" y="108"/>
                      <a:pt x="294" y="223"/>
                      <a:pt x="263" y="240"/>
                    </a:cubicBezTo>
                    <a:cubicBezTo>
                      <a:pt x="204" y="271"/>
                      <a:pt x="115" y="259"/>
                      <a:pt x="0" y="242"/>
                    </a:cubicBezTo>
                    <a:lnTo>
                      <a:pt x="5" y="190"/>
                    </a:lnTo>
                    <a:close/>
                  </a:path>
                </a:pathLst>
              </a:custGeom>
              <a:solidFill>
                <a:srgbClr val="F4A8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0" name="íṧḷíḓè"/>
              <p:cNvSpPr/>
              <p:nvPr/>
            </p:nvSpPr>
            <p:spPr bwMode="auto">
              <a:xfrm>
                <a:off x="1708" y="3225"/>
                <a:ext cx="135" cy="160"/>
              </a:xfrm>
              <a:custGeom>
                <a:avLst/>
                <a:gdLst>
                  <a:gd name="T0" fmla="*/ 88 w 102"/>
                  <a:gd name="T1" fmla="*/ 66 h 121"/>
                  <a:gd name="T2" fmla="*/ 40 w 102"/>
                  <a:gd name="T3" fmla="*/ 89 h 121"/>
                  <a:gd name="T4" fmla="*/ 27 w 102"/>
                  <a:gd name="T5" fmla="*/ 109 h 121"/>
                  <a:gd name="T6" fmla="*/ 14 w 102"/>
                  <a:gd name="T7" fmla="*/ 121 h 121"/>
                  <a:gd name="T8" fmla="*/ 14 w 102"/>
                  <a:gd name="T9" fmla="*/ 121 h 121"/>
                  <a:gd name="T10" fmla="*/ 1 w 102"/>
                  <a:gd name="T11" fmla="*/ 107 h 121"/>
                  <a:gd name="T12" fmla="*/ 2 w 102"/>
                  <a:gd name="T13" fmla="*/ 85 h 121"/>
                  <a:gd name="T14" fmla="*/ 16 w 102"/>
                  <a:gd name="T15" fmla="*/ 57 h 121"/>
                  <a:gd name="T16" fmla="*/ 72 w 102"/>
                  <a:gd name="T17" fmla="*/ 3 h 121"/>
                  <a:gd name="T18" fmla="*/ 85 w 102"/>
                  <a:gd name="T19" fmla="*/ 1 h 121"/>
                  <a:gd name="T20" fmla="*/ 100 w 102"/>
                  <a:gd name="T21" fmla="*/ 22 h 121"/>
                  <a:gd name="T22" fmla="*/ 88 w 102"/>
                  <a:gd name="T23" fmla="*/ 6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2" h="121">
                    <a:moveTo>
                      <a:pt x="88" y="66"/>
                    </a:moveTo>
                    <a:cubicBezTo>
                      <a:pt x="40" y="89"/>
                      <a:pt x="40" y="89"/>
                      <a:pt x="40" y="89"/>
                    </a:cubicBezTo>
                    <a:cubicBezTo>
                      <a:pt x="33" y="93"/>
                      <a:pt x="28" y="100"/>
                      <a:pt x="27" y="109"/>
                    </a:cubicBezTo>
                    <a:cubicBezTo>
                      <a:pt x="26" y="116"/>
                      <a:pt x="21" y="121"/>
                      <a:pt x="14" y="121"/>
                    </a:cubicBezTo>
                    <a:cubicBezTo>
                      <a:pt x="14" y="121"/>
                      <a:pt x="14" y="121"/>
                      <a:pt x="14" y="121"/>
                    </a:cubicBezTo>
                    <a:cubicBezTo>
                      <a:pt x="6" y="121"/>
                      <a:pt x="0" y="114"/>
                      <a:pt x="1" y="107"/>
                    </a:cubicBezTo>
                    <a:cubicBezTo>
                      <a:pt x="2" y="85"/>
                      <a:pt x="2" y="85"/>
                      <a:pt x="2" y="85"/>
                    </a:cubicBezTo>
                    <a:cubicBezTo>
                      <a:pt x="3" y="75"/>
                      <a:pt x="8" y="64"/>
                      <a:pt x="16" y="57"/>
                    </a:cubicBezTo>
                    <a:cubicBezTo>
                      <a:pt x="72" y="3"/>
                      <a:pt x="72" y="3"/>
                      <a:pt x="72" y="3"/>
                    </a:cubicBezTo>
                    <a:cubicBezTo>
                      <a:pt x="76" y="1"/>
                      <a:pt x="81" y="0"/>
                      <a:pt x="85" y="1"/>
                    </a:cubicBezTo>
                    <a:cubicBezTo>
                      <a:pt x="95" y="2"/>
                      <a:pt x="102" y="12"/>
                      <a:pt x="100" y="22"/>
                    </a:cubicBezTo>
                    <a:lnTo>
                      <a:pt x="88" y="66"/>
                    </a:lnTo>
                    <a:close/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1" name="ïṩḷîḓê"/>
              <p:cNvSpPr/>
              <p:nvPr/>
            </p:nvSpPr>
            <p:spPr bwMode="auto">
              <a:xfrm>
                <a:off x="1722" y="3227"/>
                <a:ext cx="105" cy="26"/>
              </a:xfrm>
              <a:custGeom>
                <a:avLst/>
                <a:gdLst>
                  <a:gd name="T0" fmla="*/ 0 w 105"/>
                  <a:gd name="T1" fmla="*/ 7 h 26"/>
                  <a:gd name="T2" fmla="*/ 1 w 105"/>
                  <a:gd name="T3" fmla="*/ 26 h 26"/>
                  <a:gd name="T4" fmla="*/ 105 w 105"/>
                  <a:gd name="T5" fmla="*/ 20 h 26"/>
                  <a:gd name="T6" fmla="*/ 104 w 105"/>
                  <a:gd name="T7" fmla="*/ 0 h 26"/>
                  <a:gd name="T8" fmla="*/ 0 w 105"/>
                  <a:gd name="T9" fmla="*/ 7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26">
                    <a:moveTo>
                      <a:pt x="0" y="7"/>
                    </a:moveTo>
                    <a:lnTo>
                      <a:pt x="1" y="26"/>
                    </a:lnTo>
                    <a:lnTo>
                      <a:pt x="105" y="20"/>
                    </a:lnTo>
                    <a:lnTo>
                      <a:pt x="104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2" name="îSlîḋê"/>
              <p:cNvSpPr/>
              <p:nvPr/>
            </p:nvSpPr>
            <p:spPr bwMode="auto">
              <a:xfrm>
                <a:off x="1716" y="3226"/>
                <a:ext cx="135" cy="160"/>
              </a:xfrm>
              <a:custGeom>
                <a:avLst/>
                <a:gdLst>
                  <a:gd name="T0" fmla="*/ 88 w 102"/>
                  <a:gd name="T1" fmla="*/ 67 h 121"/>
                  <a:gd name="T2" fmla="*/ 40 w 102"/>
                  <a:gd name="T3" fmla="*/ 90 h 121"/>
                  <a:gd name="T4" fmla="*/ 27 w 102"/>
                  <a:gd name="T5" fmla="*/ 110 h 121"/>
                  <a:gd name="T6" fmla="*/ 14 w 102"/>
                  <a:gd name="T7" fmla="*/ 121 h 121"/>
                  <a:gd name="T8" fmla="*/ 14 w 102"/>
                  <a:gd name="T9" fmla="*/ 121 h 121"/>
                  <a:gd name="T10" fmla="*/ 1 w 102"/>
                  <a:gd name="T11" fmla="*/ 107 h 121"/>
                  <a:gd name="T12" fmla="*/ 2 w 102"/>
                  <a:gd name="T13" fmla="*/ 92 h 121"/>
                  <a:gd name="T14" fmla="*/ 20 w 102"/>
                  <a:gd name="T15" fmla="*/ 53 h 121"/>
                  <a:gd name="T16" fmla="*/ 72 w 102"/>
                  <a:gd name="T17" fmla="*/ 4 h 121"/>
                  <a:gd name="T18" fmla="*/ 85 w 102"/>
                  <a:gd name="T19" fmla="*/ 1 h 121"/>
                  <a:gd name="T20" fmla="*/ 100 w 102"/>
                  <a:gd name="T21" fmla="*/ 23 h 121"/>
                  <a:gd name="T22" fmla="*/ 88 w 102"/>
                  <a:gd name="T23" fmla="*/ 6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2" h="121">
                    <a:moveTo>
                      <a:pt x="88" y="67"/>
                    </a:moveTo>
                    <a:cubicBezTo>
                      <a:pt x="40" y="90"/>
                      <a:pt x="40" y="90"/>
                      <a:pt x="40" y="90"/>
                    </a:cubicBezTo>
                    <a:cubicBezTo>
                      <a:pt x="33" y="94"/>
                      <a:pt x="28" y="101"/>
                      <a:pt x="27" y="110"/>
                    </a:cubicBezTo>
                    <a:cubicBezTo>
                      <a:pt x="26" y="116"/>
                      <a:pt x="20" y="121"/>
                      <a:pt x="14" y="121"/>
                    </a:cubicBezTo>
                    <a:cubicBezTo>
                      <a:pt x="14" y="121"/>
                      <a:pt x="14" y="121"/>
                      <a:pt x="14" y="121"/>
                    </a:cubicBezTo>
                    <a:cubicBezTo>
                      <a:pt x="6" y="121"/>
                      <a:pt x="0" y="115"/>
                      <a:pt x="1" y="107"/>
                    </a:cubicBezTo>
                    <a:cubicBezTo>
                      <a:pt x="2" y="92"/>
                      <a:pt x="2" y="92"/>
                      <a:pt x="2" y="92"/>
                    </a:cubicBezTo>
                    <a:cubicBezTo>
                      <a:pt x="3" y="77"/>
                      <a:pt x="9" y="64"/>
                      <a:pt x="20" y="53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76" y="1"/>
                      <a:pt x="81" y="0"/>
                      <a:pt x="85" y="1"/>
                    </a:cubicBezTo>
                    <a:cubicBezTo>
                      <a:pt x="95" y="3"/>
                      <a:pt x="102" y="13"/>
                      <a:pt x="100" y="23"/>
                    </a:cubicBezTo>
                    <a:lnTo>
                      <a:pt x="88" y="67"/>
                    </a:lnTo>
                    <a:close/>
                  </a:path>
                </a:pathLst>
              </a:custGeom>
              <a:solidFill>
                <a:srgbClr val="4D61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3" name="íṧľíḓé"/>
              <p:cNvSpPr/>
              <p:nvPr/>
            </p:nvSpPr>
            <p:spPr bwMode="auto">
              <a:xfrm>
                <a:off x="1774" y="3320"/>
                <a:ext cx="14" cy="20"/>
              </a:xfrm>
              <a:custGeom>
                <a:avLst/>
                <a:gdLst>
                  <a:gd name="T0" fmla="*/ 10 w 10"/>
                  <a:gd name="T1" fmla="*/ 13 h 15"/>
                  <a:gd name="T2" fmla="*/ 3 w 10"/>
                  <a:gd name="T3" fmla="*/ 1 h 15"/>
                  <a:gd name="T4" fmla="*/ 1 w 10"/>
                  <a:gd name="T5" fmla="*/ 0 h 15"/>
                  <a:gd name="T6" fmla="*/ 1 w 10"/>
                  <a:gd name="T7" fmla="*/ 2 h 15"/>
                  <a:gd name="T8" fmla="*/ 7 w 10"/>
                  <a:gd name="T9" fmla="*/ 14 h 15"/>
                  <a:gd name="T10" fmla="*/ 9 w 10"/>
                  <a:gd name="T11" fmla="*/ 15 h 15"/>
                  <a:gd name="T12" fmla="*/ 10 w 10"/>
                  <a:gd name="T13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5">
                    <a:moveTo>
                      <a:pt x="10" y="13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0" y="0"/>
                      <a:pt x="0" y="1"/>
                      <a:pt x="1" y="2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10" y="15"/>
                      <a:pt x="10" y="14"/>
                      <a:pt x="10" y="13"/>
                    </a:cubicBezTo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4" name="íšliďé"/>
              <p:cNvSpPr/>
              <p:nvPr/>
            </p:nvSpPr>
            <p:spPr bwMode="auto">
              <a:xfrm>
                <a:off x="1788" y="3313"/>
                <a:ext cx="13" cy="22"/>
              </a:xfrm>
              <a:custGeom>
                <a:avLst/>
                <a:gdLst>
                  <a:gd name="T0" fmla="*/ 9 w 10"/>
                  <a:gd name="T1" fmla="*/ 14 h 16"/>
                  <a:gd name="T2" fmla="*/ 3 w 10"/>
                  <a:gd name="T3" fmla="*/ 1 h 16"/>
                  <a:gd name="T4" fmla="*/ 1 w 10"/>
                  <a:gd name="T5" fmla="*/ 1 h 16"/>
                  <a:gd name="T6" fmla="*/ 0 w 10"/>
                  <a:gd name="T7" fmla="*/ 3 h 16"/>
                  <a:gd name="T8" fmla="*/ 7 w 10"/>
                  <a:gd name="T9" fmla="*/ 15 h 16"/>
                  <a:gd name="T10" fmla="*/ 9 w 10"/>
                  <a:gd name="T11" fmla="*/ 16 h 16"/>
                  <a:gd name="T12" fmla="*/ 9 w 10"/>
                  <a:gd name="T13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6">
                    <a:moveTo>
                      <a:pt x="9" y="14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8" y="16"/>
                      <a:pt x="9" y="16"/>
                    </a:cubicBezTo>
                    <a:cubicBezTo>
                      <a:pt x="9" y="15"/>
                      <a:pt x="10" y="14"/>
                      <a:pt x="9" y="14"/>
                    </a:cubicBezTo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5" name="ïşliḓe"/>
              <p:cNvSpPr/>
              <p:nvPr/>
            </p:nvSpPr>
            <p:spPr bwMode="auto">
              <a:xfrm>
                <a:off x="1800" y="3308"/>
                <a:ext cx="13" cy="21"/>
              </a:xfrm>
              <a:custGeom>
                <a:avLst/>
                <a:gdLst>
                  <a:gd name="T0" fmla="*/ 10 w 10"/>
                  <a:gd name="T1" fmla="*/ 13 h 16"/>
                  <a:gd name="T2" fmla="*/ 3 w 10"/>
                  <a:gd name="T3" fmla="*/ 1 h 16"/>
                  <a:gd name="T4" fmla="*/ 1 w 10"/>
                  <a:gd name="T5" fmla="*/ 1 h 16"/>
                  <a:gd name="T6" fmla="*/ 0 w 10"/>
                  <a:gd name="T7" fmla="*/ 3 h 16"/>
                  <a:gd name="T8" fmla="*/ 7 w 10"/>
                  <a:gd name="T9" fmla="*/ 15 h 16"/>
                  <a:gd name="T10" fmla="*/ 9 w 10"/>
                  <a:gd name="T11" fmla="*/ 16 h 16"/>
                  <a:gd name="T12" fmla="*/ 10 w 10"/>
                  <a:gd name="T13" fmla="*/ 1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6">
                    <a:moveTo>
                      <a:pt x="10" y="13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8" y="16"/>
                      <a:pt x="9" y="16"/>
                    </a:cubicBezTo>
                    <a:cubicBezTo>
                      <a:pt x="10" y="15"/>
                      <a:pt x="10" y="14"/>
                      <a:pt x="10" y="13"/>
                    </a:cubicBezTo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6" name="iŝ1iḍé"/>
              <p:cNvSpPr/>
              <p:nvPr/>
            </p:nvSpPr>
            <p:spPr bwMode="auto">
              <a:xfrm>
                <a:off x="2265" y="2989"/>
                <a:ext cx="195" cy="605"/>
              </a:xfrm>
              <a:custGeom>
                <a:avLst/>
                <a:gdLst>
                  <a:gd name="T0" fmla="*/ 0 w 148"/>
                  <a:gd name="T1" fmla="*/ 47 h 457"/>
                  <a:gd name="T2" fmla="*/ 78 w 148"/>
                  <a:gd name="T3" fmla="*/ 210 h 457"/>
                  <a:gd name="T4" fmla="*/ 86 w 148"/>
                  <a:gd name="T5" fmla="*/ 448 h 457"/>
                  <a:gd name="T6" fmla="*/ 137 w 148"/>
                  <a:gd name="T7" fmla="*/ 457 h 457"/>
                  <a:gd name="T8" fmla="*/ 143 w 148"/>
                  <a:gd name="T9" fmla="*/ 208 h 457"/>
                  <a:gd name="T10" fmla="*/ 60 w 148"/>
                  <a:gd name="T11" fmla="*/ 5 h 457"/>
                  <a:gd name="T12" fmla="*/ 0 w 148"/>
                  <a:gd name="T13" fmla="*/ 47 h 4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8" h="457">
                    <a:moveTo>
                      <a:pt x="0" y="47"/>
                    </a:moveTo>
                    <a:cubicBezTo>
                      <a:pt x="3" y="50"/>
                      <a:pt x="51" y="118"/>
                      <a:pt x="78" y="210"/>
                    </a:cubicBezTo>
                    <a:cubicBezTo>
                      <a:pt x="76" y="262"/>
                      <a:pt x="93" y="353"/>
                      <a:pt x="86" y="448"/>
                    </a:cubicBezTo>
                    <a:cubicBezTo>
                      <a:pt x="137" y="457"/>
                      <a:pt x="137" y="457"/>
                      <a:pt x="137" y="457"/>
                    </a:cubicBezTo>
                    <a:cubicBezTo>
                      <a:pt x="139" y="400"/>
                      <a:pt x="148" y="288"/>
                      <a:pt x="143" y="208"/>
                    </a:cubicBezTo>
                    <a:cubicBezTo>
                      <a:pt x="142" y="177"/>
                      <a:pt x="96" y="60"/>
                      <a:pt x="60" y="5"/>
                    </a:cubicBezTo>
                    <a:cubicBezTo>
                      <a:pt x="57" y="0"/>
                      <a:pt x="0" y="47"/>
                      <a:pt x="0" y="47"/>
                    </a:cubicBezTo>
                    <a:close/>
                  </a:path>
                </a:pathLst>
              </a:custGeom>
              <a:solidFill>
                <a:srgbClr val="FFC7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7" name="ïšḷîďe"/>
              <p:cNvSpPr/>
              <p:nvPr/>
            </p:nvSpPr>
            <p:spPr bwMode="auto">
              <a:xfrm>
                <a:off x="2355" y="3574"/>
                <a:ext cx="153" cy="145"/>
              </a:xfrm>
              <a:custGeom>
                <a:avLst/>
                <a:gdLst>
                  <a:gd name="T0" fmla="*/ 67 w 116"/>
                  <a:gd name="T1" fmla="*/ 18 h 110"/>
                  <a:gd name="T2" fmla="*/ 86 w 116"/>
                  <a:gd name="T3" fmla="*/ 67 h 110"/>
                  <a:gd name="T4" fmla="*/ 104 w 116"/>
                  <a:gd name="T5" fmla="*/ 82 h 110"/>
                  <a:gd name="T6" fmla="*/ 115 w 116"/>
                  <a:gd name="T7" fmla="*/ 97 h 110"/>
                  <a:gd name="T8" fmla="*/ 115 w 116"/>
                  <a:gd name="T9" fmla="*/ 97 h 110"/>
                  <a:gd name="T10" fmla="*/ 100 w 116"/>
                  <a:gd name="T11" fmla="*/ 108 h 110"/>
                  <a:gd name="T12" fmla="*/ 79 w 116"/>
                  <a:gd name="T13" fmla="*/ 105 h 110"/>
                  <a:gd name="T14" fmla="*/ 52 w 116"/>
                  <a:gd name="T15" fmla="*/ 89 h 110"/>
                  <a:gd name="T16" fmla="*/ 3 w 116"/>
                  <a:gd name="T17" fmla="*/ 28 h 110"/>
                  <a:gd name="T18" fmla="*/ 1 w 116"/>
                  <a:gd name="T19" fmla="*/ 15 h 110"/>
                  <a:gd name="T20" fmla="*/ 24 w 116"/>
                  <a:gd name="T21" fmla="*/ 3 h 110"/>
                  <a:gd name="T22" fmla="*/ 67 w 116"/>
                  <a:gd name="T23" fmla="*/ 18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6" h="110">
                    <a:moveTo>
                      <a:pt x="67" y="18"/>
                    </a:moveTo>
                    <a:cubicBezTo>
                      <a:pt x="86" y="67"/>
                      <a:pt x="86" y="67"/>
                      <a:pt x="86" y="67"/>
                    </a:cubicBezTo>
                    <a:cubicBezTo>
                      <a:pt x="89" y="75"/>
                      <a:pt x="96" y="81"/>
                      <a:pt x="104" y="82"/>
                    </a:cubicBezTo>
                    <a:cubicBezTo>
                      <a:pt x="111" y="84"/>
                      <a:pt x="116" y="90"/>
                      <a:pt x="115" y="97"/>
                    </a:cubicBezTo>
                    <a:cubicBezTo>
                      <a:pt x="115" y="97"/>
                      <a:pt x="115" y="97"/>
                      <a:pt x="115" y="97"/>
                    </a:cubicBezTo>
                    <a:cubicBezTo>
                      <a:pt x="114" y="104"/>
                      <a:pt x="107" y="110"/>
                      <a:pt x="100" y="108"/>
                    </a:cubicBezTo>
                    <a:cubicBezTo>
                      <a:pt x="79" y="105"/>
                      <a:pt x="79" y="105"/>
                      <a:pt x="79" y="105"/>
                    </a:cubicBezTo>
                    <a:cubicBezTo>
                      <a:pt x="68" y="104"/>
                      <a:pt x="58" y="98"/>
                      <a:pt x="52" y="89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1" y="24"/>
                      <a:pt x="0" y="20"/>
                      <a:pt x="1" y="15"/>
                    </a:cubicBezTo>
                    <a:cubicBezTo>
                      <a:pt x="4" y="5"/>
                      <a:pt x="14" y="0"/>
                      <a:pt x="24" y="3"/>
                    </a:cubicBezTo>
                    <a:lnTo>
                      <a:pt x="67" y="18"/>
                    </a:lnTo>
                    <a:close/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8" name="i$lidè"/>
              <p:cNvSpPr/>
              <p:nvPr/>
            </p:nvSpPr>
            <p:spPr bwMode="auto">
              <a:xfrm>
                <a:off x="2356" y="3590"/>
                <a:ext cx="22" cy="104"/>
              </a:xfrm>
              <a:custGeom>
                <a:avLst/>
                <a:gdLst>
                  <a:gd name="T0" fmla="*/ 0 w 22"/>
                  <a:gd name="T1" fmla="*/ 104 h 104"/>
                  <a:gd name="T2" fmla="*/ 20 w 22"/>
                  <a:gd name="T3" fmla="*/ 104 h 104"/>
                  <a:gd name="T4" fmla="*/ 22 w 22"/>
                  <a:gd name="T5" fmla="*/ 1 h 104"/>
                  <a:gd name="T6" fmla="*/ 3 w 22"/>
                  <a:gd name="T7" fmla="*/ 0 h 104"/>
                  <a:gd name="T8" fmla="*/ 0 w 22"/>
                  <a:gd name="T9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04">
                    <a:moveTo>
                      <a:pt x="0" y="104"/>
                    </a:moveTo>
                    <a:lnTo>
                      <a:pt x="20" y="104"/>
                    </a:lnTo>
                    <a:lnTo>
                      <a:pt x="22" y="1"/>
                    </a:lnTo>
                    <a:lnTo>
                      <a:pt x="3" y="0"/>
                    </a:lnTo>
                    <a:lnTo>
                      <a:pt x="0" y="104"/>
                    </a:lnTo>
                    <a:close/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9" name="î$1iďê"/>
              <p:cNvSpPr/>
              <p:nvPr/>
            </p:nvSpPr>
            <p:spPr bwMode="auto">
              <a:xfrm>
                <a:off x="2357" y="3566"/>
                <a:ext cx="153" cy="145"/>
              </a:xfrm>
              <a:custGeom>
                <a:avLst/>
                <a:gdLst>
                  <a:gd name="T0" fmla="*/ 67 w 116"/>
                  <a:gd name="T1" fmla="*/ 18 h 110"/>
                  <a:gd name="T2" fmla="*/ 86 w 116"/>
                  <a:gd name="T3" fmla="*/ 68 h 110"/>
                  <a:gd name="T4" fmla="*/ 105 w 116"/>
                  <a:gd name="T5" fmla="*/ 83 h 110"/>
                  <a:gd name="T6" fmla="*/ 115 w 116"/>
                  <a:gd name="T7" fmla="*/ 97 h 110"/>
                  <a:gd name="T8" fmla="*/ 115 w 116"/>
                  <a:gd name="T9" fmla="*/ 97 h 110"/>
                  <a:gd name="T10" fmla="*/ 100 w 116"/>
                  <a:gd name="T11" fmla="*/ 109 h 110"/>
                  <a:gd name="T12" fmla="*/ 85 w 116"/>
                  <a:gd name="T13" fmla="*/ 107 h 110"/>
                  <a:gd name="T14" fmla="*/ 48 w 116"/>
                  <a:gd name="T15" fmla="*/ 85 h 110"/>
                  <a:gd name="T16" fmla="*/ 3 w 116"/>
                  <a:gd name="T17" fmla="*/ 29 h 110"/>
                  <a:gd name="T18" fmla="*/ 2 w 116"/>
                  <a:gd name="T19" fmla="*/ 16 h 110"/>
                  <a:gd name="T20" fmla="*/ 24 w 116"/>
                  <a:gd name="T21" fmla="*/ 3 h 110"/>
                  <a:gd name="T22" fmla="*/ 67 w 116"/>
                  <a:gd name="T23" fmla="*/ 18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6" h="110">
                    <a:moveTo>
                      <a:pt x="67" y="18"/>
                    </a:moveTo>
                    <a:cubicBezTo>
                      <a:pt x="86" y="68"/>
                      <a:pt x="86" y="68"/>
                      <a:pt x="86" y="68"/>
                    </a:cubicBezTo>
                    <a:cubicBezTo>
                      <a:pt x="89" y="76"/>
                      <a:pt x="96" y="81"/>
                      <a:pt x="105" y="83"/>
                    </a:cubicBezTo>
                    <a:cubicBezTo>
                      <a:pt x="111" y="84"/>
                      <a:pt x="116" y="90"/>
                      <a:pt x="115" y="97"/>
                    </a:cubicBezTo>
                    <a:cubicBezTo>
                      <a:pt x="115" y="97"/>
                      <a:pt x="115" y="97"/>
                      <a:pt x="115" y="97"/>
                    </a:cubicBezTo>
                    <a:cubicBezTo>
                      <a:pt x="115" y="105"/>
                      <a:pt x="108" y="110"/>
                      <a:pt x="100" y="109"/>
                    </a:cubicBezTo>
                    <a:cubicBezTo>
                      <a:pt x="85" y="107"/>
                      <a:pt x="85" y="107"/>
                      <a:pt x="85" y="107"/>
                    </a:cubicBezTo>
                    <a:cubicBezTo>
                      <a:pt x="71" y="104"/>
                      <a:pt x="57" y="97"/>
                      <a:pt x="48" y="85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1" y="25"/>
                      <a:pt x="0" y="20"/>
                      <a:pt x="2" y="16"/>
                    </a:cubicBezTo>
                    <a:cubicBezTo>
                      <a:pt x="4" y="6"/>
                      <a:pt x="14" y="0"/>
                      <a:pt x="24" y="3"/>
                    </a:cubicBezTo>
                    <a:lnTo>
                      <a:pt x="67" y="18"/>
                    </a:lnTo>
                    <a:close/>
                  </a:path>
                </a:pathLst>
              </a:custGeom>
              <a:solidFill>
                <a:srgbClr val="4D61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0" name="iṧļiḓé"/>
              <p:cNvSpPr/>
              <p:nvPr/>
            </p:nvSpPr>
            <p:spPr bwMode="auto">
              <a:xfrm>
                <a:off x="2446" y="3636"/>
                <a:ext cx="22" cy="12"/>
              </a:xfrm>
              <a:custGeom>
                <a:avLst/>
                <a:gdLst>
                  <a:gd name="T0" fmla="*/ 14 w 17"/>
                  <a:gd name="T1" fmla="*/ 1 h 9"/>
                  <a:gd name="T2" fmla="*/ 2 w 17"/>
                  <a:gd name="T3" fmla="*/ 6 h 9"/>
                  <a:gd name="T4" fmla="*/ 1 w 17"/>
                  <a:gd name="T5" fmla="*/ 8 h 9"/>
                  <a:gd name="T6" fmla="*/ 3 w 17"/>
                  <a:gd name="T7" fmla="*/ 9 h 9"/>
                  <a:gd name="T8" fmla="*/ 16 w 17"/>
                  <a:gd name="T9" fmla="*/ 4 h 9"/>
                  <a:gd name="T10" fmla="*/ 16 w 17"/>
                  <a:gd name="T11" fmla="*/ 2 h 9"/>
                  <a:gd name="T12" fmla="*/ 14 w 17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9">
                    <a:moveTo>
                      <a:pt x="14" y="1"/>
                    </a:moveTo>
                    <a:cubicBezTo>
                      <a:pt x="2" y="6"/>
                      <a:pt x="2" y="6"/>
                      <a:pt x="2" y="6"/>
                    </a:cubicBezTo>
                    <a:cubicBezTo>
                      <a:pt x="1" y="6"/>
                      <a:pt x="0" y="7"/>
                      <a:pt x="1" y="8"/>
                    </a:cubicBezTo>
                    <a:cubicBezTo>
                      <a:pt x="1" y="9"/>
                      <a:pt x="2" y="9"/>
                      <a:pt x="3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3"/>
                      <a:pt x="17" y="2"/>
                      <a:pt x="16" y="2"/>
                    </a:cubicBezTo>
                    <a:cubicBezTo>
                      <a:pt x="16" y="1"/>
                      <a:pt x="15" y="0"/>
                      <a:pt x="14" y="1"/>
                    </a:cubicBezTo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1" name="íŝliḑé"/>
              <p:cNvSpPr/>
              <p:nvPr/>
            </p:nvSpPr>
            <p:spPr bwMode="auto">
              <a:xfrm>
                <a:off x="2442" y="3624"/>
                <a:ext cx="21" cy="12"/>
              </a:xfrm>
              <a:custGeom>
                <a:avLst/>
                <a:gdLst>
                  <a:gd name="T0" fmla="*/ 14 w 16"/>
                  <a:gd name="T1" fmla="*/ 0 h 9"/>
                  <a:gd name="T2" fmla="*/ 1 w 16"/>
                  <a:gd name="T3" fmla="*/ 5 h 9"/>
                  <a:gd name="T4" fmla="*/ 0 w 16"/>
                  <a:gd name="T5" fmla="*/ 7 h 9"/>
                  <a:gd name="T6" fmla="*/ 2 w 16"/>
                  <a:gd name="T7" fmla="*/ 8 h 9"/>
                  <a:gd name="T8" fmla="*/ 15 w 16"/>
                  <a:gd name="T9" fmla="*/ 3 h 9"/>
                  <a:gd name="T10" fmla="*/ 16 w 16"/>
                  <a:gd name="T11" fmla="*/ 1 h 9"/>
                  <a:gd name="T12" fmla="*/ 14 w 16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9">
                    <a:moveTo>
                      <a:pt x="14" y="0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0" y="6"/>
                      <a:pt x="0" y="7"/>
                      <a:pt x="0" y="7"/>
                    </a:cubicBezTo>
                    <a:cubicBezTo>
                      <a:pt x="1" y="8"/>
                      <a:pt x="2" y="9"/>
                      <a:pt x="2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3"/>
                      <a:pt x="16" y="2"/>
                      <a:pt x="16" y="1"/>
                    </a:cubicBezTo>
                    <a:cubicBezTo>
                      <a:pt x="16" y="0"/>
                      <a:pt x="15" y="0"/>
                      <a:pt x="14" y="0"/>
                    </a:cubicBezTo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2" name="ïslîḍê"/>
              <p:cNvSpPr/>
              <p:nvPr/>
            </p:nvSpPr>
            <p:spPr bwMode="auto">
              <a:xfrm>
                <a:off x="2438" y="3611"/>
                <a:ext cx="21" cy="12"/>
              </a:xfrm>
              <a:custGeom>
                <a:avLst/>
                <a:gdLst>
                  <a:gd name="T0" fmla="*/ 14 w 16"/>
                  <a:gd name="T1" fmla="*/ 0 h 9"/>
                  <a:gd name="T2" fmla="*/ 1 w 16"/>
                  <a:gd name="T3" fmla="*/ 6 h 9"/>
                  <a:gd name="T4" fmla="*/ 0 w 16"/>
                  <a:gd name="T5" fmla="*/ 8 h 9"/>
                  <a:gd name="T6" fmla="*/ 2 w 16"/>
                  <a:gd name="T7" fmla="*/ 9 h 9"/>
                  <a:gd name="T8" fmla="*/ 15 w 16"/>
                  <a:gd name="T9" fmla="*/ 3 h 9"/>
                  <a:gd name="T10" fmla="*/ 16 w 16"/>
                  <a:gd name="T11" fmla="*/ 1 h 9"/>
                  <a:gd name="T12" fmla="*/ 14 w 16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9">
                    <a:moveTo>
                      <a:pt x="14" y="0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0" y="6"/>
                      <a:pt x="0" y="7"/>
                      <a:pt x="0" y="8"/>
                    </a:cubicBezTo>
                    <a:cubicBezTo>
                      <a:pt x="0" y="9"/>
                      <a:pt x="1" y="9"/>
                      <a:pt x="2" y="9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4" y="0"/>
                    </a:cubicBezTo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3" name="ïŝḻídé"/>
              <p:cNvSpPr/>
              <p:nvPr/>
            </p:nvSpPr>
            <p:spPr bwMode="auto">
              <a:xfrm>
                <a:off x="2282" y="3067"/>
                <a:ext cx="3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061D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4" name="íṧḻïḑé"/>
              <p:cNvSpPr/>
              <p:nvPr/>
            </p:nvSpPr>
            <p:spPr bwMode="auto">
              <a:xfrm>
                <a:off x="2282" y="3067"/>
                <a:ext cx="3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061D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5" name="işḷidé"/>
              <p:cNvSpPr/>
              <p:nvPr/>
            </p:nvSpPr>
            <p:spPr bwMode="auto">
              <a:xfrm>
                <a:off x="2073" y="2841"/>
                <a:ext cx="378" cy="376"/>
              </a:xfrm>
              <a:custGeom>
                <a:avLst/>
                <a:gdLst>
                  <a:gd name="T0" fmla="*/ 23 w 286"/>
                  <a:gd name="T1" fmla="*/ 0 h 284"/>
                  <a:gd name="T2" fmla="*/ 4 w 286"/>
                  <a:gd name="T3" fmla="*/ 139 h 284"/>
                  <a:gd name="T4" fmla="*/ 9 w 286"/>
                  <a:gd name="T5" fmla="*/ 272 h 284"/>
                  <a:gd name="T6" fmla="*/ 281 w 286"/>
                  <a:gd name="T7" fmla="*/ 228 h 284"/>
                  <a:gd name="T8" fmla="*/ 190 w 286"/>
                  <a:gd name="T9" fmla="*/ 7 h 284"/>
                  <a:gd name="T10" fmla="*/ 23 w 286"/>
                  <a:gd name="T11" fmla="*/ 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6" h="284">
                    <a:moveTo>
                      <a:pt x="23" y="0"/>
                    </a:moveTo>
                    <a:cubicBezTo>
                      <a:pt x="23" y="7"/>
                      <a:pt x="0" y="92"/>
                      <a:pt x="4" y="139"/>
                    </a:cubicBezTo>
                    <a:cubicBezTo>
                      <a:pt x="8" y="185"/>
                      <a:pt x="9" y="272"/>
                      <a:pt x="9" y="272"/>
                    </a:cubicBezTo>
                    <a:cubicBezTo>
                      <a:pt x="9" y="272"/>
                      <a:pt x="152" y="284"/>
                      <a:pt x="281" y="228"/>
                    </a:cubicBezTo>
                    <a:cubicBezTo>
                      <a:pt x="286" y="226"/>
                      <a:pt x="221" y="56"/>
                      <a:pt x="190" y="7"/>
                    </a:cubicBez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6" name="iš1ïḋe"/>
              <p:cNvSpPr/>
              <p:nvPr/>
            </p:nvSpPr>
            <p:spPr bwMode="auto">
              <a:xfrm>
                <a:off x="2006" y="2806"/>
                <a:ext cx="259" cy="220"/>
              </a:xfrm>
              <a:custGeom>
                <a:avLst/>
                <a:gdLst>
                  <a:gd name="T0" fmla="*/ 1 w 196"/>
                  <a:gd name="T1" fmla="*/ 71 h 167"/>
                  <a:gd name="T2" fmla="*/ 2 w 196"/>
                  <a:gd name="T3" fmla="*/ 80 h 167"/>
                  <a:gd name="T4" fmla="*/ 30 w 196"/>
                  <a:gd name="T5" fmla="*/ 152 h 167"/>
                  <a:gd name="T6" fmla="*/ 57 w 196"/>
                  <a:gd name="T7" fmla="*/ 163 h 167"/>
                  <a:gd name="T8" fmla="*/ 181 w 196"/>
                  <a:gd name="T9" fmla="*/ 115 h 167"/>
                  <a:gd name="T10" fmla="*/ 192 w 196"/>
                  <a:gd name="T11" fmla="*/ 88 h 167"/>
                  <a:gd name="T12" fmla="*/ 192 w 196"/>
                  <a:gd name="T13" fmla="*/ 87 h 167"/>
                  <a:gd name="T14" fmla="*/ 164 w 196"/>
                  <a:gd name="T15" fmla="*/ 16 h 167"/>
                  <a:gd name="T16" fmla="*/ 137 w 196"/>
                  <a:gd name="T17" fmla="*/ 4 h 167"/>
                  <a:gd name="T18" fmla="*/ 90 w 196"/>
                  <a:gd name="T19" fmla="*/ 23 h 167"/>
                  <a:gd name="T20" fmla="*/ 42 w 196"/>
                  <a:gd name="T21" fmla="*/ 42 h 167"/>
                  <a:gd name="T22" fmla="*/ 13 w 196"/>
                  <a:gd name="T23" fmla="*/ 53 h 167"/>
                  <a:gd name="T24" fmla="*/ 1 w 196"/>
                  <a:gd name="T25" fmla="*/ 71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6" h="167">
                    <a:moveTo>
                      <a:pt x="1" y="71"/>
                    </a:moveTo>
                    <a:cubicBezTo>
                      <a:pt x="0" y="74"/>
                      <a:pt x="1" y="77"/>
                      <a:pt x="2" y="80"/>
                    </a:cubicBezTo>
                    <a:cubicBezTo>
                      <a:pt x="30" y="152"/>
                      <a:pt x="30" y="152"/>
                      <a:pt x="30" y="152"/>
                    </a:cubicBezTo>
                    <a:cubicBezTo>
                      <a:pt x="35" y="162"/>
                      <a:pt x="46" y="167"/>
                      <a:pt x="57" y="163"/>
                    </a:cubicBezTo>
                    <a:cubicBezTo>
                      <a:pt x="181" y="115"/>
                      <a:pt x="181" y="115"/>
                      <a:pt x="181" y="115"/>
                    </a:cubicBezTo>
                    <a:cubicBezTo>
                      <a:pt x="191" y="110"/>
                      <a:pt x="196" y="99"/>
                      <a:pt x="192" y="88"/>
                    </a:cubicBezTo>
                    <a:cubicBezTo>
                      <a:pt x="192" y="87"/>
                      <a:pt x="192" y="87"/>
                      <a:pt x="192" y="87"/>
                    </a:cubicBezTo>
                    <a:cubicBezTo>
                      <a:pt x="164" y="16"/>
                      <a:pt x="164" y="16"/>
                      <a:pt x="164" y="16"/>
                    </a:cubicBezTo>
                    <a:cubicBezTo>
                      <a:pt x="160" y="5"/>
                      <a:pt x="148" y="0"/>
                      <a:pt x="137" y="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42" y="42"/>
                      <a:pt x="42" y="42"/>
                      <a:pt x="42" y="42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6" y="56"/>
                      <a:pt x="1" y="63"/>
                      <a:pt x="1" y="71"/>
                    </a:cubicBezTo>
                    <a:close/>
                  </a:path>
                </a:pathLst>
              </a:custGeom>
              <a:solidFill>
                <a:srgbClr val="8285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7" name="îšļïḋê"/>
              <p:cNvSpPr/>
              <p:nvPr/>
            </p:nvSpPr>
            <p:spPr bwMode="auto">
              <a:xfrm>
                <a:off x="2160" y="2892"/>
                <a:ext cx="29" cy="25"/>
              </a:xfrm>
              <a:custGeom>
                <a:avLst/>
                <a:gdLst>
                  <a:gd name="T0" fmla="*/ 8 w 22"/>
                  <a:gd name="T1" fmla="*/ 2 h 19"/>
                  <a:gd name="T2" fmla="*/ 2 w 22"/>
                  <a:gd name="T3" fmla="*/ 13 h 19"/>
                  <a:gd name="T4" fmla="*/ 14 w 22"/>
                  <a:gd name="T5" fmla="*/ 17 h 19"/>
                  <a:gd name="T6" fmla="*/ 20 w 22"/>
                  <a:gd name="T7" fmla="*/ 6 h 19"/>
                  <a:gd name="T8" fmla="*/ 8 w 22"/>
                  <a:gd name="T9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9">
                    <a:moveTo>
                      <a:pt x="8" y="2"/>
                    </a:moveTo>
                    <a:cubicBezTo>
                      <a:pt x="3" y="3"/>
                      <a:pt x="0" y="8"/>
                      <a:pt x="2" y="13"/>
                    </a:cubicBezTo>
                    <a:cubicBezTo>
                      <a:pt x="3" y="17"/>
                      <a:pt x="9" y="19"/>
                      <a:pt x="14" y="17"/>
                    </a:cubicBezTo>
                    <a:cubicBezTo>
                      <a:pt x="19" y="15"/>
                      <a:pt x="22" y="10"/>
                      <a:pt x="20" y="6"/>
                    </a:cubicBezTo>
                    <a:cubicBezTo>
                      <a:pt x="19" y="1"/>
                      <a:pt x="13" y="0"/>
                      <a:pt x="8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8" name="iṧḻide"/>
              <p:cNvSpPr/>
              <p:nvPr/>
            </p:nvSpPr>
            <p:spPr bwMode="auto">
              <a:xfrm>
                <a:off x="2093" y="2822"/>
                <a:ext cx="53" cy="60"/>
              </a:xfrm>
              <a:custGeom>
                <a:avLst/>
                <a:gdLst>
                  <a:gd name="T0" fmla="*/ 2 w 40"/>
                  <a:gd name="T1" fmla="*/ 10 h 46"/>
                  <a:gd name="T2" fmla="*/ 29 w 40"/>
                  <a:gd name="T3" fmla="*/ 44 h 46"/>
                  <a:gd name="T4" fmla="*/ 37 w 40"/>
                  <a:gd name="T5" fmla="*/ 44 h 46"/>
                  <a:gd name="T6" fmla="*/ 38 w 40"/>
                  <a:gd name="T7" fmla="*/ 36 h 46"/>
                  <a:gd name="T8" fmla="*/ 11 w 40"/>
                  <a:gd name="T9" fmla="*/ 3 h 46"/>
                  <a:gd name="T10" fmla="*/ 3 w 40"/>
                  <a:gd name="T11" fmla="*/ 2 h 46"/>
                  <a:gd name="T12" fmla="*/ 2 w 40"/>
                  <a:gd name="T13" fmla="*/ 1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46">
                    <a:moveTo>
                      <a:pt x="2" y="10"/>
                    </a:moveTo>
                    <a:cubicBezTo>
                      <a:pt x="29" y="44"/>
                      <a:pt x="29" y="44"/>
                      <a:pt x="29" y="44"/>
                    </a:cubicBezTo>
                    <a:cubicBezTo>
                      <a:pt x="31" y="46"/>
                      <a:pt x="35" y="46"/>
                      <a:pt x="37" y="44"/>
                    </a:cubicBezTo>
                    <a:cubicBezTo>
                      <a:pt x="40" y="43"/>
                      <a:pt x="40" y="39"/>
                      <a:pt x="38" y="36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9" y="0"/>
                      <a:pt x="5" y="0"/>
                      <a:pt x="3" y="2"/>
                    </a:cubicBezTo>
                    <a:cubicBezTo>
                      <a:pt x="0" y="4"/>
                      <a:pt x="0" y="7"/>
                      <a:pt x="2" y="10"/>
                    </a:cubicBezTo>
                    <a:close/>
                  </a:path>
                </a:pathLst>
              </a:custGeom>
              <a:solidFill>
                <a:srgbClr val="FFC7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9" name="ïṧļïḓe"/>
              <p:cNvSpPr/>
              <p:nvPr/>
            </p:nvSpPr>
            <p:spPr bwMode="auto">
              <a:xfrm>
                <a:off x="2063" y="2804"/>
                <a:ext cx="72" cy="32"/>
              </a:xfrm>
              <a:custGeom>
                <a:avLst/>
                <a:gdLst>
                  <a:gd name="T0" fmla="*/ 5 w 55"/>
                  <a:gd name="T1" fmla="*/ 12 h 24"/>
                  <a:gd name="T2" fmla="*/ 47 w 55"/>
                  <a:gd name="T3" fmla="*/ 24 h 24"/>
                  <a:gd name="T4" fmla="*/ 54 w 55"/>
                  <a:gd name="T5" fmla="*/ 20 h 24"/>
                  <a:gd name="T6" fmla="*/ 50 w 55"/>
                  <a:gd name="T7" fmla="*/ 12 h 24"/>
                  <a:gd name="T8" fmla="*/ 8 w 55"/>
                  <a:gd name="T9" fmla="*/ 0 h 24"/>
                  <a:gd name="T10" fmla="*/ 1 w 55"/>
                  <a:gd name="T11" fmla="*/ 4 h 24"/>
                  <a:gd name="T12" fmla="*/ 5 w 55"/>
                  <a:gd name="T13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24">
                    <a:moveTo>
                      <a:pt x="5" y="12"/>
                    </a:moveTo>
                    <a:cubicBezTo>
                      <a:pt x="47" y="24"/>
                      <a:pt x="47" y="24"/>
                      <a:pt x="47" y="24"/>
                    </a:cubicBezTo>
                    <a:cubicBezTo>
                      <a:pt x="50" y="24"/>
                      <a:pt x="53" y="23"/>
                      <a:pt x="54" y="20"/>
                    </a:cubicBezTo>
                    <a:cubicBezTo>
                      <a:pt x="55" y="17"/>
                      <a:pt x="53" y="13"/>
                      <a:pt x="50" y="12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2" y="1"/>
                      <a:pt x="1" y="4"/>
                    </a:cubicBezTo>
                    <a:cubicBezTo>
                      <a:pt x="0" y="7"/>
                      <a:pt x="2" y="11"/>
                      <a:pt x="5" y="12"/>
                    </a:cubicBezTo>
                    <a:close/>
                  </a:path>
                </a:pathLst>
              </a:custGeom>
              <a:solidFill>
                <a:srgbClr val="FFC7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0" name="ïṥlïdé"/>
              <p:cNvSpPr/>
              <p:nvPr/>
            </p:nvSpPr>
            <p:spPr bwMode="auto">
              <a:xfrm>
                <a:off x="2086" y="2844"/>
                <a:ext cx="47" cy="54"/>
              </a:xfrm>
              <a:custGeom>
                <a:avLst/>
                <a:gdLst>
                  <a:gd name="T0" fmla="*/ 2 w 35"/>
                  <a:gd name="T1" fmla="*/ 11 h 41"/>
                  <a:gd name="T2" fmla="*/ 24 w 35"/>
                  <a:gd name="T3" fmla="*/ 38 h 41"/>
                  <a:gd name="T4" fmla="*/ 32 w 35"/>
                  <a:gd name="T5" fmla="*/ 39 h 41"/>
                  <a:gd name="T6" fmla="*/ 33 w 35"/>
                  <a:gd name="T7" fmla="*/ 30 h 41"/>
                  <a:gd name="T8" fmla="*/ 11 w 35"/>
                  <a:gd name="T9" fmla="*/ 3 h 41"/>
                  <a:gd name="T10" fmla="*/ 3 w 35"/>
                  <a:gd name="T11" fmla="*/ 2 h 41"/>
                  <a:gd name="T12" fmla="*/ 2 w 35"/>
                  <a:gd name="T13" fmla="*/ 1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41">
                    <a:moveTo>
                      <a:pt x="2" y="11"/>
                    </a:moveTo>
                    <a:cubicBezTo>
                      <a:pt x="24" y="38"/>
                      <a:pt x="24" y="38"/>
                      <a:pt x="24" y="38"/>
                    </a:cubicBezTo>
                    <a:cubicBezTo>
                      <a:pt x="26" y="40"/>
                      <a:pt x="29" y="41"/>
                      <a:pt x="32" y="39"/>
                    </a:cubicBezTo>
                    <a:cubicBezTo>
                      <a:pt x="34" y="37"/>
                      <a:pt x="35" y="33"/>
                      <a:pt x="33" y="30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9" y="1"/>
                      <a:pt x="5" y="0"/>
                      <a:pt x="3" y="2"/>
                    </a:cubicBezTo>
                    <a:cubicBezTo>
                      <a:pt x="0" y="4"/>
                      <a:pt x="0" y="8"/>
                      <a:pt x="2" y="11"/>
                    </a:cubicBezTo>
                    <a:close/>
                  </a:path>
                </a:pathLst>
              </a:custGeom>
              <a:solidFill>
                <a:srgbClr val="FFC7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1" name="ïŝ1îḑè"/>
              <p:cNvSpPr/>
              <p:nvPr/>
            </p:nvSpPr>
            <p:spPr bwMode="auto">
              <a:xfrm>
                <a:off x="2063" y="2845"/>
                <a:ext cx="51" cy="60"/>
              </a:xfrm>
              <a:custGeom>
                <a:avLst/>
                <a:gdLst>
                  <a:gd name="T0" fmla="*/ 2 w 39"/>
                  <a:gd name="T1" fmla="*/ 10 h 45"/>
                  <a:gd name="T2" fmla="*/ 28 w 39"/>
                  <a:gd name="T3" fmla="*/ 42 h 45"/>
                  <a:gd name="T4" fmla="*/ 36 w 39"/>
                  <a:gd name="T5" fmla="*/ 43 h 45"/>
                  <a:gd name="T6" fmla="*/ 37 w 39"/>
                  <a:gd name="T7" fmla="*/ 35 h 45"/>
                  <a:gd name="T8" fmla="*/ 11 w 39"/>
                  <a:gd name="T9" fmla="*/ 3 h 45"/>
                  <a:gd name="T10" fmla="*/ 3 w 39"/>
                  <a:gd name="T11" fmla="*/ 2 h 45"/>
                  <a:gd name="T12" fmla="*/ 2 w 39"/>
                  <a:gd name="T13" fmla="*/ 1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45">
                    <a:moveTo>
                      <a:pt x="2" y="10"/>
                    </a:moveTo>
                    <a:cubicBezTo>
                      <a:pt x="28" y="42"/>
                      <a:pt x="28" y="42"/>
                      <a:pt x="28" y="42"/>
                    </a:cubicBezTo>
                    <a:cubicBezTo>
                      <a:pt x="30" y="45"/>
                      <a:pt x="34" y="45"/>
                      <a:pt x="36" y="43"/>
                    </a:cubicBezTo>
                    <a:cubicBezTo>
                      <a:pt x="39" y="41"/>
                      <a:pt x="39" y="37"/>
                      <a:pt x="37" y="35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9" y="0"/>
                      <a:pt x="5" y="0"/>
                      <a:pt x="3" y="2"/>
                    </a:cubicBezTo>
                    <a:cubicBezTo>
                      <a:pt x="0" y="4"/>
                      <a:pt x="0" y="8"/>
                      <a:pt x="2" y="10"/>
                    </a:cubicBezTo>
                    <a:close/>
                  </a:path>
                </a:pathLst>
              </a:custGeom>
              <a:solidFill>
                <a:srgbClr val="FFC7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2" name="ïşļïḑè"/>
              <p:cNvSpPr/>
              <p:nvPr/>
            </p:nvSpPr>
            <p:spPr bwMode="auto">
              <a:xfrm>
                <a:off x="2044" y="2792"/>
                <a:ext cx="81" cy="77"/>
              </a:xfrm>
              <a:custGeom>
                <a:avLst/>
                <a:gdLst>
                  <a:gd name="T0" fmla="*/ 61 w 61"/>
                  <a:gd name="T1" fmla="*/ 42 h 58"/>
                  <a:gd name="T2" fmla="*/ 55 w 61"/>
                  <a:gd name="T3" fmla="*/ 32 h 58"/>
                  <a:gd name="T4" fmla="*/ 35 w 61"/>
                  <a:gd name="T5" fmla="*/ 11 h 58"/>
                  <a:gd name="T6" fmla="*/ 20 w 61"/>
                  <a:gd name="T7" fmla="*/ 0 h 58"/>
                  <a:gd name="T8" fmla="*/ 0 w 61"/>
                  <a:gd name="T9" fmla="*/ 24 h 58"/>
                  <a:gd name="T10" fmla="*/ 30 w 61"/>
                  <a:gd name="T11" fmla="*/ 58 h 58"/>
                  <a:gd name="T12" fmla="*/ 61 w 61"/>
                  <a:gd name="T13" fmla="*/ 4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58">
                    <a:moveTo>
                      <a:pt x="61" y="42"/>
                    </a:moveTo>
                    <a:cubicBezTo>
                      <a:pt x="60" y="42"/>
                      <a:pt x="58" y="37"/>
                      <a:pt x="55" y="32"/>
                    </a:cubicBezTo>
                    <a:cubicBezTo>
                      <a:pt x="50" y="24"/>
                      <a:pt x="44" y="16"/>
                      <a:pt x="35" y="11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0" y="23"/>
                      <a:pt x="0" y="24"/>
                    </a:cubicBezTo>
                    <a:cubicBezTo>
                      <a:pt x="11" y="55"/>
                      <a:pt x="30" y="58"/>
                      <a:pt x="30" y="58"/>
                    </a:cubicBezTo>
                    <a:lnTo>
                      <a:pt x="61" y="42"/>
                    </a:lnTo>
                    <a:close/>
                  </a:path>
                </a:pathLst>
              </a:custGeom>
              <a:solidFill>
                <a:srgbClr val="FFC7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3" name="iṥļiďé"/>
              <p:cNvSpPr/>
              <p:nvPr/>
            </p:nvSpPr>
            <p:spPr bwMode="auto">
              <a:xfrm>
                <a:off x="1944" y="2442"/>
                <a:ext cx="255" cy="390"/>
              </a:xfrm>
              <a:custGeom>
                <a:avLst/>
                <a:gdLst>
                  <a:gd name="T0" fmla="*/ 126 w 193"/>
                  <a:gd name="T1" fmla="*/ 2 h 295"/>
                  <a:gd name="T2" fmla="*/ 54 w 193"/>
                  <a:gd name="T3" fmla="*/ 75 h 295"/>
                  <a:gd name="T4" fmla="*/ 31 w 193"/>
                  <a:gd name="T5" fmla="*/ 102 h 295"/>
                  <a:gd name="T6" fmla="*/ 26 w 193"/>
                  <a:gd name="T7" fmla="*/ 109 h 295"/>
                  <a:gd name="T8" fmla="*/ 19 w 193"/>
                  <a:gd name="T9" fmla="*/ 202 h 295"/>
                  <a:gd name="T10" fmla="*/ 78 w 193"/>
                  <a:gd name="T11" fmla="*/ 295 h 295"/>
                  <a:gd name="T12" fmla="*/ 111 w 193"/>
                  <a:gd name="T13" fmla="*/ 275 h 295"/>
                  <a:gd name="T14" fmla="*/ 58 w 193"/>
                  <a:gd name="T15" fmla="*/ 175 h 295"/>
                  <a:gd name="T16" fmla="*/ 68 w 193"/>
                  <a:gd name="T17" fmla="*/ 129 h 295"/>
                  <a:gd name="T18" fmla="*/ 70 w 193"/>
                  <a:gd name="T19" fmla="*/ 127 h 295"/>
                  <a:gd name="T20" fmla="*/ 86 w 193"/>
                  <a:gd name="T21" fmla="*/ 107 h 295"/>
                  <a:gd name="T22" fmla="*/ 193 w 193"/>
                  <a:gd name="T23" fmla="*/ 0 h 295"/>
                  <a:gd name="T24" fmla="*/ 126 w 193"/>
                  <a:gd name="T25" fmla="*/ 2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3" h="295">
                    <a:moveTo>
                      <a:pt x="126" y="2"/>
                    </a:moveTo>
                    <a:cubicBezTo>
                      <a:pt x="126" y="2"/>
                      <a:pt x="85" y="40"/>
                      <a:pt x="54" y="75"/>
                    </a:cubicBezTo>
                    <a:cubicBezTo>
                      <a:pt x="45" y="84"/>
                      <a:pt x="37" y="93"/>
                      <a:pt x="31" y="102"/>
                    </a:cubicBezTo>
                    <a:cubicBezTo>
                      <a:pt x="29" y="104"/>
                      <a:pt x="28" y="106"/>
                      <a:pt x="26" y="109"/>
                    </a:cubicBezTo>
                    <a:cubicBezTo>
                      <a:pt x="6" y="138"/>
                      <a:pt x="0" y="169"/>
                      <a:pt x="19" y="202"/>
                    </a:cubicBezTo>
                    <a:cubicBezTo>
                      <a:pt x="78" y="295"/>
                      <a:pt x="78" y="295"/>
                      <a:pt x="78" y="295"/>
                    </a:cubicBezTo>
                    <a:cubicBezTo>
                      <a:pt x="111" y="275"/>
                      <a:pt x="111" y="275"/>
                      <a:pt x="111" y="275"/>
                    </a:cubicBezTo>
                    <a:cubicBezTo>
                      <a:pt x="58" y="175"/>
                      <a:pt x="58" y="175"/>
                      <a:pt x="58" y="175"/>
                    </a:cubicBezTo>
                    <a:cubicBezTo>
                      <a:pt x="52" y="164"/>
                      <a:pt x="60" y="141"/>
                      <a:pt x="68" y="129"/>
                    </a:cubicBezTo>
                    <a:cubicBezTo>
                      <a:pt x="69" y="128"/>
                      <a:pt x="69" y="127"/>
                      <a:pt x="70" y="127"/>
                    </a:cubicBezTo>
                    <a:cubicBezTo>
                      <a:pt x="74" y="121"/>
                      <a:pt x="80" y="114"/>
                      <a:pt x="86" y="107"/>
                    </a:cubicBezTo>
                    <a:cubicBezTo>
                      <a:pt x="125" y="63"/>
                      <a:pt x="193" y="0"/>
                      <a:pt x="193" y="0"/>
                    </a:cubicBezTo>
                    <a:cubicBezTo>
                      <a:pt x="126" y="2"/>
                      <a:pt x="126" y="2"/>
                      <a:pt x="126" y="2"/>
                    </a:cubicBezTo>
                  </a:path>
                </a:pathLst>
              </a:custGeom>
              <a:solidFill>
                <a:srgbClr val="FFC7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4" name="îšḷídè"/>
              <p:cNvSpPr/>
              <p:nvPr/>
            </p:nvSpPr>
            <p:spPr bwMode="auto">
              <a:xfrm>
                <a:off x="2033" y="2584"/>
                <a:ext cx="24" cy="29"/>
              </a:xfrm>
              <a:custGeom>
                <a:avLst/>
                <a:gdLst>
                  <a:gd name="T0" fmla="*/ 18 w 18"/>
                  <a:gd name="T1" fmla="*/ 0 h 22"/>
                  <a:gd name="T2" fmla="*/ 2 w 18"/>
                  <a:gd name="T3" fmla="*/ 20 h 22"/>
                  <a:gd name="T4" fmla="*/ 0 w 18"/>
                  <a:gd name="T5" fmla="*/ 22 h 22"/>
                  <a:gd name="T6" fmla="*/ 18 w 18"/>
                  <a:gd name="T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22">
                    <a:moveTo>
                      <a:pt x="18" y="0"/>
                    </a:moveTo>
                    <a:cubicBezTo>
                      <a:pt x="12" y="7"/>
                      <a:pt x="6" y="14"/>
                      <a:pt x="2" y="20"/>
                    </a:cubicBezTo>
                    <a:cubicBezTo>
                      <a:pt x="1" y="20"/>
                      <a:pt x="1" y="21"/>
                      <a:pt x="0" y="22"/>
                    </a:cubicBezTo>
                    <a:cubicBezTo>
                      <a:pt x="18" y="0"/>
                      <a:pt x="18" y="0"/>
                      <a:pt x="18" y="0"/>
                    </a:cubicBezTo>
                  </a:path>
                </a:pathLst>
              </a:custGeom>
              <a:solidFill>
                <a:srgbClr val="F5D4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5" name="iṡ1ïḋé"/>
              <p:cNvSpPr/>
              <p:nvPr/>
            </p:nvSpPr>
            <p:spPr bwMode="auto">
              <a:xfrm>
                <a:off x="1982" y="2541"/>
                <a:ext cx="75" cy="72"/>
              </a:xfrm>
              <a:custGeom>
                <a:avLst/>
                <a:gdLst>
                  <a:gd name="T0" fmla="*/ 25 w 57"/>
                  <a:gd name="T1" fmla="*/ 0 h 54"/>
                  <a:gd name="T2" fmla="*/ 25 w 57"/>
                  <a:gd name="T3" fmla="*/ 0 h 54"/>
                  <a:gd name="T4" fmla="*/ 2 w 57"/>
                  <a:gd name="T5" fmla="*/ 27 h 54"/>
                  <a:gd name="T6" fmla="*/ 2 w 57"/>
                  <a:gd name="T7" fmla="*/ 27 h 54"/>
                  <a:gd name="T8" fmla="*/ 39 w 57"/>
                  <a:gd name="T9" fmla="*/ 54 h 54"/>
                  <a:gd name="T10" fmla="*/ 39 w 57"/>
                  <a:gd name="T11" fmla="*/ 54 h 54"/>
                  <a:gd name="T12" fmla="*/ 41 w 57"/>
                  <a:gd name="T13" fmla="*/ 52 h 54"/>
                  <a:gd name="T14" fmla="*/ 57 w 57"/>
                  <a:gd name="T15" fmla="*/ 32 h 54"/>
                  <a:gd name="T16" fmla="*/ 57 w 57"/>
                  <a:gd name="T17" fmla="*/ 32 h 54"/>
                  <a:gd name="T18" fmla="*/ 25 w 57"/>
                  <a:gd name="T1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7" h="54">
                    <a:moveTo>
                      <a:pt x="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6" y="9"/>
                      <a:pt x="8" y="18"/>
                      <a:pt x="2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0" y="29"/>
                      <a:pt x="39" y="54"/>
                      <a:pt x="39" y="54"/>
                    </a:cubicBezTo>
                    <a:cubicBezTo>
                      <a:pt x="39" y="54"/>
                      <a:pt x="39" y="54"/>
                      <a:pt x="39" y="54"/>
                    </a:cubicBezTo>
                    <a:cubicBezTo>
                      <a:pt x="40" y="53"/>
                      <a:pt x="40" y="52"/>
                      <a:pt x="41" y="52"/>
                    </a:cubicBezTo>
                    <a:cubicBezTo>
                      <a:pt x="45" y="46"/>
                      <a:pt x="51" y="39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25" y="0"/>
                      <a:pt x="25" y="0"/>
                      <a:pt x="25" y="0"/>
                    </a:cubicBezTo>
                  </a:path>
                </a:pathLst>
              </a:custGeom>
              <a:solidFill>
                <a:srgbClr val="F5A5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6" name="ïşḷïďé"/>
              <p:cNvSpPr/>
              <p:nvPr/>
            </p:nvSpPr>
            <p:spPr bwMode="auto">
              <a:xfrm>
                <a:off x="1993" y="2356"/>
                <a:ext cx="227" cy="246"/>
              </a:xfrm>
              <a:custGeom>
                <a:avLst/>
                <a:gdLst>
                  <a:gd name="T0" fmla="*/ 130 w 172"/>
                  <a:gd name="T1" fmla="*/ 13 h 186"/>
                  <a:gd name="T2" fmla="*/ 0 w 172"/>
                  <a:gd name="T3" fmla="*/ 144 h 186"/>
                  <a:gd name="T4" fmla="*/ 12 w 172"/>
                  <a:gd name="T5" fmla="*/ 155 h 186"/>
                  <a:gd name="T6" fmla="*/ 45 w 172"/>
                  <a:gd name="T7" fmla="*/ 186 h 186"/>
                  <a:gd name="T8" fmla="*/ 167 w 172"/>
                  <a:gd name="T9" fmla="*/ 57 h 186"/>
                  <a:gd name="T10" fmla="*/ 166 w 172"/>
                  <a:gd name="T11" fmla="*/ 43 h 186"/>
                  <a:gd name="T12" fmla="*/ 163 w 172"/>
                  <a:gd name="T13" fmla="*/ 41 h 186"/>
                  <a:gd name="T14" fmla="*/ 130 w 172"/>
                  <a:gd name="T15" fmla="*/ 13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2" h="186">
                    <a:moveTo>
                      <a:pt x="130" y="13"/>
                    </a:moveTo>
                    <a:cubicBezTo>
                      <a:pt x="126" y="15"/>
                      <a:pt x="0" y="144"/>
                      <a:pt x="0" y="144"/>
                    </a:cubicBezTo>
                    <a:cubicBezTo>
                      <a:pt x="12" y="155"/>
                      <a:pt x="12" y="155"/>
                      <a:pt x="12" y="155"/>
                    </a:cubicBezTo>
                    <a:cubicBezTo>
                      <a:pt x="45" y="186"/>
                      <a:pt x="45" y="186"/>
                      <a:pt x="45" y="186"/>
                    </a:cubicBezTo>
                    <a:cubicBezTo>
                      <a:pt x="167" y="57"/>
                      <a:pt x="167" y="57"/>
                      <a:pt x="167" y="57"/>
                    </a:cubicBezTo>
                    <a:cubicBezTo>
                      <a:pt x="172" y="53"/>
                      <a:pt x="171" y="46"/>
                      <a:pt x="166" y="43"/>
                    </a:cubicBezTo>
                    <a:cubicBezTo>
                      <a:pt x="166" y="42"/>
                      <a:pt x="164" y="42"/>
                      <a:pt x="163" y="41"/>
                    </a:cubicBezTo>
                    <a:cubicBezTo>
                      <a:pt x="141" y="35"/>
                      <a:pt x="150" y="0"/>
                      <a:pt x="130" y="13"/>
                    </a:cubicBezTo>
                    <a:close/>
                  </a:path>
                </a:pathLst>
              </a:custGeom>
              <a:solidFill>
                <a:srgbClr val="061D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7" name="ïṩlíḍe"/>
              <p:cNvSpPr/>
              <p:nvPr/>
            </p:nvSpPr>
            <p:spPr bwMode="auto">
              <a:xfrm>
                <a:off x="1987" y="2536"/>
                <a:ext cx="74" cy="71"/>
              </a:xfrm>
              <a:custGeom>
                <a:avLst/>
                <a:gdLst>
                  <a:gd name="T0" fmla="*/ 52 w 56"/>
                  <a:gd name="T1" fmla="*/ 40 h 54"/>
                  <a:gd name="T2" fmla="*/ 14 w 56"/>
                  <a:gd name="T3" fmla="*/ 3 h 54"/>
                  <a:gd name="T4" fmla="*/ 3 w 56"/>
                  <a:gd name="T5" fmla="*/ 3 h 54"/>
                  <a:gd name="T6" fmla="*/ 3 w 56"/>
                  <a:gd name="T7" fmla="*/ 14 h 54"/>
                  <a:gd name="T8" fmla="*/ 42 w 56"/>
                  <a:gd name="T9" fmla="*/ 51 h 54"/>
                  <a:gd name="T10" fmla="*/ 52 w 56"/>
                  <a:gd name="T11" fmla="*/ 52 h 54"/>
                  <a:gd name="T12" fmla="*/ 52 w 56"/>
                  <a:gd name="T13" fmla="*/ 4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54">
                    <a:moveTo>
                      <a:pt x="52" y="40"/>
                    </a:moveTo>
                    <a:cubicBezTo>
                      <a:pt x="14" y="3"/>
                      <a:pt x="14" y="3"/>
                      <a:pt x="14" y="3"/>
                    </a:cubicBezTo>
                    <a:cubicBezTo>
                      <a:pt x="11" y="0"/>
                      <a:pt x="6" y="0"/>
                      <a:pt x="3" y="3"/>
                    </a:cubicBezTo>
                    <a:cubicBezTo>
                      <a:pt x="0" y="6"/>
                      <a:pt x="0" y="11"/>
                      <a:pt x="3" y="14"/>
                    </a:cubicBezTo>
                    <a:cubicBezTo>
                      <a:pt x="42" y="51"/>
                      <a:pt x="42" y="51"/>
                      <a:pt x="42" y="51"/>
                    </a:cubicBezTo>
                    <a:cubicBezTo>
                      <a:pt x="45" y="54"/>
                      <a:pt x="49" y="54"/>
                      <a:pt x="52" y="52"/>
                    </a:cubicBezTo>
                    <a:cubicBezTo>
                      <a:pt x="56" y="49"/>
                      <a:pt x="56" y="43"/>
                      <a:pt x="52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8" name="î$líḑe"/>
              <p:cNvSpPr/>
              <p:nvPr/>
            </p:nvSpPr>
            <p:spPr bwMode="auto">
              <a:xfrm>
                <a:off x="2895" y="2860"/>
                <a:ext cx="62" cy="99"/>
              </a:xfrm>
              <a:custGeom>
                <a:avLst/>
                <a:gdLst>
                  <a:gd name="T0" fmla="*/ 2 w 47"/>
                  <a:gd name="T1" fmla="*/ 13 h 75"/>
                  <a:gd name="T2" fmla="*/ 30 w 47"/>
                  <a:gd name="T3" fmla="*/ 69 h 75"/>
                  <a:gd name="T4" fmla="*/ 41 w 47"/>
                  <a:gd name="T5" fmla="*/ 73 h 75"/>
                  <a:gd name="T6" fmla="*/ 45 w 47"/>
                  <a:gd name="T7" fmla="*/ 62 h 75"/>
                  <a:gd name="T8" fmla="*/ 17 w 47"/>
                  <a:gd name="T9" fmla="*/ 6 h 75"/>
                  <a:gd name="T10" fmla="*/ 6 w 47"/>
                  <a:gd name="T11" fmla="*/ 2 h 75"/>
                  <a:gd name="T12" fmla="*/ 2 w 47"/>
                  <a:gd name="T13" fmla="*/ 13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75">
                    <a:moveTo>
                      <a:pt x="2" y="13"/>
                    </a:moveTo>
                    <a:cubicBezTo>
                      <a:pt x="30" y="69"/>
                      <a:pt x="30" y="69"/>
                      <a:pt x="30" y="69"/>
                    </a:cubicBezTo>
                    <a:cubicBezTo>
                      <a:pt x="32" y="73"/>
                      <a:pt x="37" y="75"/>
                      <a:pt x="41" y="73"/>
                    </a:cubicBezTo>
                    <a:cubicBezTo>
                      <a:pt x="45" y="71"/>
                      <a:pt x="47" y="66"/>
                      <a:pt x="45" y="62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5" y="2"/>
                      <a:pt x="10" y="0"/>
                      <a:pt x="6" y="2"/>
                    </a:cubicBezTo>
                    <a:cubicBezTo>
                      <a:pt x="1" y="4"/>
                      <a:pt x="0" y="9"/>
                      <a:pt x="2" y="13"/>
                    </a:cubicBezTo>
                    <a:close/>
                  </a:path>
                </a:pathLst>
              </a:custGeom>
              <a:solidFill>
                <a:srgbClr val="F4A8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9" name="îṣļíḋè"/>
              <p:cNvSpPr/>
              <p:nvPr/>
            </p:nvSpPr>
            <p:spPr bwMode="auto">
              <a:xfrm>
                <a:off x="2839" y="2933"/>
                <a:ext cx="151" cy="89"/>
              </a:xfrm>
              <a:custGeom>
                <a:avLst/>
                <a:gdLst>
                  <a:gd name="T0" fmla="*/ 22 w 114"/>
                  <a:gd name="T1" fmla="*/ 63 h 68"/>
                  <a:gd name="T2" fmla="*/ 18 w 114"/>
                  <a:gd name="T3" fmla="*/ 51 h 68"/>
                  <a:gd name="T4" fmla="*/ 17 w 114"/>
                  <a:gd name="T5" fmla="*/ 46 h 68"/>
                  <a:gd name="T6" fmla="*/ 21 w 114"/>
                  <a:gd name="T7" fmla="*/ 36 h 68"/>
                  <a:gd name="T8" fmla="*/ 30 w 114"/>
                  <a:gd name="T9" fmla="*/ 30 h 68"/>
                  <a:gd name="T10" fmla="*/ 70 w 114"/>
                  <a:gd name="T11" fmla="*/ 18 h 68"/>
                  <a:gd name="T12" fmla="*/ 70 w 114"/>
                  <a:gd name="T13" fmla="*/ 18 h 68"/>
                  <a:gd name="T14" fmla="*/ 75 w 114"/>
                  <a:gd name="T15" fmla="*/ 17 h 68"/>
                  <a:gd name="T16" fmla="*/ 86 w 114"/>
                  <a:gd name="T17" fmla="*/ 20 h 68"/>
                  <a:gd name="T18" fmla="*/ 92 w 114"/>
                  <a:gd name="T19" fmla="*/ 30 h 68"/>
                  <a:gd name="T20" fmla="*/ 97 w 114"/>
                  <a:gd name="T21" fmla="*/ 46 h 68"/>
                  <a:gd name="T22" fmla="*/ 114 w 114"/>
                  <a:gd name="T23" fmla="*/ 41 h 68"/>
                  <a:gd name="T24" fmla="*/ 109 w 114"/>
                  <a:gd name="T25" fmla="*/ 25 h 68"/>
                  <a:gd name="T26" fmla="*/ 96 w 114"/>
                  <a:gd name="T27" fmla="*/ 6 h 68"/>
                  <a:gd name="T28" fmla="*/ 75 w 114"/>
                  <a:gd name="T29" fmla="*/ 0 h 68"/>
                  <a:gd name="T30" fmla="*/ 66 w 114"/>
                  <a:gd name="T31" fmla="*/ 1 h 68"/>
                  <a:gd name="T32" fmla="*/ 25 w 114"/>
                  <a:gd name="T33" fmla="*/ 13 h 68"/>
                  <a:gd name="T34" fmla="*/ 7 w 114"/>
                  <a:gd name="T35" fmla="*/ 26 h 68"/>
                  <a:gd name="T36" fmla="*/ 0 w 114"/>
                  <a:gd name="T37" fmla="*/ 46 h 68"/>
                  <a:gd name="T38" fmla="*/ 2 w 114"/>
                  <a:gd name="T39" fmla="*/ 56 h 68"/>
                  <a:gd name="T40" fmla="*/ 5 w 114"/>
                  <a:gd name="T41" fmla="*/ 68 h 68"/>
                  <a:gd name="T42" fmla="*/ 22 w 114"/>
                  <a:gd name="T43" fmla="*/ 6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4" h="68">
                    <a:moveTo>
                      <a:pt x="22" y="63"/>
                    </a:moveTo>
                    <a:cubicBezTo>
                      <a:pt x="18" y="51"/>
                      <a:pt x="18" y="51"/>
                      <a:pt x="18" y="51"/>
                    </a:cubicBezTo>
                    <a:cubicBezTo>
                      <a:pt x="18" y="50"/>
                      <a:pt x="17" y="48"/>
                      <a:pt x="17" y="46"/>
                    </a:cubicBezTo>
                    <a:cubicBezTo>
                      <a:pt x="17" y="43"/>
                      <a:pt x="19" y="39"/>
                      <a:pt x="21" y="36"/>
                    </a:cubicBezTo>
                    <a:cubicBezTo>
                      <a:pt x="23" y="33"/>
                      <a:pt x="26" y="31"/>
                      <a:pt x="30" y="30"/>
                    </a:cubicBezTo>
                    <a:cubicBezTo>
                      <a:pt x="70" y="18"/>
                      <a:pt x="70" y="18"/>
                      <a:pt x="70" y="18"/>
                    </a:cubicBezTo>
                    <a:cubicBezTo>
                      <a:pt x="70" y="18"/>
                      <a:pt x="70" y="18"/>
                      <a:pt x="70" y="18"/>
                    </a:cubicBezTo>
                    <a:cubicBezTo>
                      <a:pt x="72" y="17"/>
                      <a:pt x="74" y="17"/>
                      <a:pt x="75" y="17"/>
                    </a:cubicBezTo>
                    <a:cubicBezTo>
                      <a:pt x="79" y="17"/>
                      <a:pt x="83" y="18"/>
                      <a:pt x="86" y="20"/>
                    </a:cubicBezTo>
                    <a:cubicBezTo>
                      <a:pt x="89" y="23"/>
                      <a:pt x="91" y="26"/>
                      <a:pt x="92" y="30"/>
                    </a:cubicBezTo>
                    <a:cubicBezTo>
                      <a:pt x="97" y="46"/>
                      <a:pt x="97" y="46"/>
                      <a:pt x="97" y="46"/>
                    </a:cubicBezTo>
                    <a:cubicBezTo>
                      <a:pt x="114" y="41"/>
                      <a:pt x="114" y="41"/>
                      <a:pt x="114" y="41"/>
                    </a:cubicBezTo>
                    <a:cubicBezTo>
                      <a:pt x="109" y="25"/>
                      <a:pt x="109" y="25"/>
                      <a:pt x="109" y="25"/>
                    </a:cubicBezTo>
                    <a:cubicBezTo>
                      <a:pt x="107" y="17"/>
                      <a:pt x="102" y="11"/>
                      <a:pt x="96" y="6"/>
                    </a:cubicBezTo>
                    <a:cubicBezTo>
                      <a:pt x="90" y="2"/>
                      <a:pt x="83" y="0"/>
                      <a:pt x="75" y="0"/>
                    </a:cubicBezTo>
                    <a:cubicBezTo>
                      <a:pt x="72" y="0"/>
                      <a:pt x="69" y="0"/>
                      <a:pt x="66" y="1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17" y="15"/>
                      <a:pt x="11" y="20"/>
                      <a:pt x="7" y="26"/>
                    </a:cubicBezTo>
                    <a:cubicBezTo>
                      <a:pt x="3" y="32"/>
                      <a:pt x="0" y="39"/>
                      <a:pt x="0" y="46"/>
                    </a:cubicBezTo>
                    <a:cubicBezTo>
                      <a:pt x="0" y="50"/>
                      <a:pt x="1" y="53"/>
                      <a:pt x="2" y="56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22" y="63"/>
                      <a:pt x="22" y="63"/>
                      <a:pt x="22" y="63"/>
                    </a:cubicBezTo>
                    <a:close/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0" name="ïṡḷïḑe"/>
              <p:cNvSpPr/>
              <p:nvPr/>
            </p:nvSpPr>
            <p:spPr bwMode="auto">
              <a:xfrm>
                <a:off x="2747" y="2946"/>
                <a:ext cx="444" cy="469"/>
              </a:xfrm>
              <a:custGeom>
                <a:avLst/>
                <a:gdLst>
                  <a:gd name="T0" fmla="*/ 253 w 336"/>
                  <a:gd name="T1" fmla="*/ 0 h 355"/>
                  <a:gd name="T2" fmla="*/ 336 w 336"/>
                  <a:gd name="T3" fmla="*/ 279 h 355"/>
                  <a:gd name="T4" fmla="*/ 77 w 336"/>
                  <a:gd name="T5" fmla="*/ 355 h 355"/>
                  <a:gd name="T6" fmla="*/ 6 w 336"/>
                  <a:gd name="T7" fmla="*/ 116 h 355"/>
                  <a:gd name="T8" fmla="*/ 34 w 336"/>
                  <a:gd name="T9" fmla="*/ 66 h 355"/>
                  <a:gd name="T10" fmla="*/ 253 w 336"/>
                  <a:gd name="T11" fmla="*/ 0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6" h="355">
                    <a:moveTo>
                      <a:pt x="253" y="0"/>
                    </a:moveTo>
                    <a:cubicBezTo>
                      <a:pt x="336" y="279"/>
                      <a:pt x="336" y="279"/>
                      <a:pt x="336" y="279"/>
                    </a:cubicBezTo>
                    <a:cubicBezTo>
                      <a:pt x="77" y="355"/>
                      <a:pt x="77" y="355"/>
                      <a:pt x="77" y="355"/>
                    </a:cubicBezTo>
                    <a:cubicBezTo>
                      <a:pt x="6" y="116"/>
                      <a:pt x="6" y="116"/>
                      <a:pt x="6" y="116"/>
                    </a:cubicBezTo>
                    <a:cubicBezTo>
                      <a:pt x="0" y="94"/>
                      <a:pt x="12" y="72"/>
                      <a:pt x="34" y="66"/>
                    </a:cubicBezTo>
                    <a:lnTo>
                      <a:pt x="253" y="0"/>
                    </a:lnTo>
                    <a:close/>
                  </a:path>
                </a:pathLst>
              </a:custGeom>
              <a:solidFill>
                <a:srgbClr val="6D32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1" name="íšḷïďé"/>
              <p:cNvSpPr/>
              <p:nvPr/>
            </p:nvSpPr>
            <p:spPr bwMode="auto">
              <a:xfrm>
                <a:off x="2789" y="3112"/>
                <a:ext cx="350" cy="133"/>
              </a:xfrm>
              <a:custGeom>
                <a:avLst/>
                <a:gdLst>
                  <a:gd name="T0" fmla="*/ 341 w 350"/>
                  <a:gd name="T1" fmla="*/ 0 h 133"/>
                  <a:gd name="T2" fmla="*/ 0 w 350"/>
                  <a:gd name="T3" fmla="*/ 101 h 133"/>
                  <a:gd name="T4" fmla="*/ 9 w 350"/>
                  <a:gd name="T5" fmla="*/ 133 h 133"/>
                  <a:gd name="T6" fmla="*/ 350 w 350"/>
                  <a:gd name="T7" fmla="*/ 31 h 133"/>
                  <a:gd name="T8" fmla="*/ 341 w 350"/>
                  <a:gd name="T9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0" h="133">
                    <a:moveTo>
                      <a:pt x="341" y="0"/>
                    </a:moveTo>
                    <a:lnTo>
                      <a:pt x="0" y="101"/>
                    </a:lnTo>
                    <a:lnTo>
                      <a:pt x="9" y="133"/>
                    </a:lnTo>
                    <a:lnTo>
                      <a:pt x="350" y="3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rgbClr val="5422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2" name="îśļiḋè"/>
              <p:cNvSpPr/>
              <p:nvPr/>
            </p:nvSpPr>
            <p:spPr bwMode="auto">
              <a:xfrm>
                <a:off x="2921" y="3159"/>
                <a:ext cx="64" cy="64"/>
              </a:xfrm>
              <a:custGeom>
                <a:avLst/>
                <a:gdLst>
                  <a:gd name="T0" fmla="*/ 31 w 48"/>
                  <a:gd name="T1" fmla="*/ 46 h 49"/>
                  <a:gd name="T2" fmla="*/ 31 w 48"/>
                  <a:gd name="T3" fmla="*/ 46 h 49"/>
                  <a:gd name="T4" fmla="*/ 6 w 48"/>
                  <a:gd name="T5" fmla="*/ 33 h 49"/>
                  <a:gd name="T6" fmla="*/ 0 w 48"/>
                  <a:gd name="T7" fmla="*/ 12 h 49"/>
                  <a:gd name="T8" fmla="*/ 39 w 48"/>
                  <a:gd name="T9" fmla="*/ 0 h 49"/>
                  <a:gd name="T10" fmla="*/ 45 w 48"/>
                  <a:gd name="T11" fmla="*/ 21 h 49"/>
                  <a:gd name="T12" fmla="*/ 31 w 48"/>
                  <a:gd name="T13" fmla="*/ 46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49">
                    <a:moveTo>
                      <a:pt x="31" y="46"/>
                    </a:moveTo>
                    <a:cubicBezTo>
                      <a:pt x="31" y="46"/>
                      <a:pt x="31" y="46"/>
                      <a:pt x="31" y="46"/>
                    </a:cubicBezTo>
                    <a:cubicBezTo>
                      <a:pt x="20" y="49"/>
                      <a:pt x="9" y="43"/>
                      <a:pt x="6" y="3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5" y="21"/>
                      <a:pt x="45" y="21"/>
                      <a:pt x="45" y="21"/>
                    </a:cubicBezTo>
                    <a:cubicBezTo>
                      <a:pt x="48" y="32"/>
                      <a:pt x="42" y="43"/>
                      <a:pt x="31" y="46"/>
                    </a:cubicBezTo>
                    <a:close/>
                  </a:path>
                </a:pathLst>
              </a:custGeom>
              <a:solidFill>
                <a:srgbClr val="5422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3" name="í$ľîḓê"/>
              <p:cNvSpPr/>
              <p:nvPr/>
            </p:nvSpPr>
            <p:spPr bwMode="auto">
              <a:xfrm>
                <a:off x="2912" y="3163"/>
                <a:ext cx="64" cy="64"/>
              </a:xfrm>
              <a:custGeom>
                <a:avLst/>
                <a:gdLst>
                  <a:gd name="T0" fmla="*/ 31 w 48"/>
                  <a:gd name="T1" fmla="*/ 46 h 49"/>
                  <a:gd name="T2" fmla="*/ 31 w 48"/>
                  <a:gd name="T3" fmla="*/ 46 h 49"/>
                  <a:gd name="T4" fmla="*/ 6 w 48"/>
                  <a:gd name="T5" fmla="*/ 33 h 49"/>
                  <a:gd name="T6" fmla="*/ 0 w 48"/>
                  <a:gd name="T7" fmla="*/ 12 h 49"/>
                  <a:gd name="T8" fmla="*/ 39 w 48"/>
                  <a:gd name="T9" fmla="*/ 0 h 49"/>
                  <a:gd name="T10" fmla="*/ 45 w 48"/>
                  <a:gd name="T11" fmla="*/ 21 h 49"/>
                  <a:gd name="T12" fmla="*/ 31 w 48"/>
                  <a:gd name="T13" fmla="*/ 46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49">
                    <a:moveTo>
                      <a:pt x="31" y="46"/>
                    </a:moveTo>
                    <a:cubicBezTo>
                      <a:pt x="31" y="46"/>
                      <a:pt x="31" y="46"/>
                      <a:pt x="31" y="46"/>
                    </a:cubicBezTo>
                    <a:cubicBezTo>
                      <a:pt x="20" y="49"/>
                      <a:pt x="9" y="43"/>
                      <a:pt x="6" y="3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5" y="21"/>
                      <a:pt x="45" y="21"/>
                      <a:pt x="45" y="21"/>
                    </a:cubicBezTo>
                    <a:cubicBezTo>
                      <a:pt x="48" y="32"/>
                      <a:pt x="42" y="43"/>
                      <a:pt x="31" y="46"/>
                    </a:cubicBezTo>
                    <a:close/>
                  </a:path>
                </a:pathLst>
              </a:custGeom>
              <a:solidFill>
                <a:srgbClr val="9294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439" name="ïŝḷïḍé"/>
            <p:cNvSpPr/>
            <p:nvPr/>
          </p:nvSpPr>
          <p:spPr bwMode="auto">
            <a:xfrm>
              <a:off x="4761706" y="4831002"/>
              <a:ext cx="77787" cy="77788"/>
            </a:xfrm>
            <a:custGeom>
              <a:avLst/>
              <a:gdLst>
                <a:gd name="T0" fmla="*/ 24 w 37"/>
                <a:gd name="T1" fmla="*/ 35 h 37"/>
                <a:gd name="T2" fmla="*/ 24 w 37"/>
                <a:gd name="T3" fmla="*/ 35 h 37"/>
                <a:gd name="T4" fmla="*/ 5 w 37"/>
                <a:gd name="T5" fmla="*/ 25 h 37"/>
                <a:gd name="T6" fmla="*/ 0 w 37"/>
                <a:gd name="T7" fmla="*/ 9 h 37"/>
                <a:gd name="T8" fmla="*/ 30 w 37"/>
                <a:gd name="T9" fmla="*/ 0 h 37"/>
                <a:gd name="T10" fmla="*/ 34 w 37"/>
                <a:gd name="T11" fmla="*/ 16 h 37"/>
                <a:gd name="T12" fmla="*/ 24 w 37"/>
                <a:gd name="T13" fmla="*/ 3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37">
                  <a:moveTo>
                    <a:pt x="24" y="35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16" y="37"/>
                    <a:pt x="7" y="33"/>
                    <a:pt x="5" y="25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7" y="24"/>
                    <a:pt x="32" y="33"/>
                    <a:pt x="24" y="35"/>
                  </a:cubicBezTo>
                  <a:close/>
                </a:path>
              </a:pathLst>
            </a:custGeom>
            <a:solidFill>
              <a:srgbClr val="B7B9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0" name="iṩḷídé"/>
            <p:cNvSpPr/>
            <p:nvPr/>
          </p:nvSpPr>
          <p:spPr bwMode="auto">
            <a:xfrm>
              <a:off x="4950619" y="4484927"/>
              <a:ext cx="161925" cy="327025"/>
            </a:xfrm>
            <a:custGeom>
              <a:avLst/>
              <a:gdLst>
                <a:gd name="T0" fmla="*/ 77 w 77"/>
                <a:gd name="T1" fmla="*/ 144 h 156"/>
                <a:gd name="T2" fmla="*/ 37 w 77"/>
                <a:gd name="T3" fmla="*/ 156 h 156"/>
                <a:gd name="T4" fmla="*/ 6 w 77"/>
                <a:gd name="T5" fmla="*/ 52 h 156"/>
                <a:gd name="T6" fmla="*/ 35 w 77"/>
                <a:gd name="T7" fmla="*/ 0 h 156"/>
                <a:gd name="T8" fmla="*/ 77 w 77"/>
                <a:gd name="T9" fmla="*/ 14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156">
                  <a:moveTo>
                    <a:pt x="77" y="144"/>
                  </a:moveTo>
                  <a:cubicBezTo>
                    <a:pt x="37" y="156"/>
                    <a:pt x="37" y="156"/>
                    <a:pt x="37" y="156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0" y="30"/>
                    <a:pt x="12" y="7"/>
                    <a:pt x="35" y="0"/>
                  </a:cubicBezTo>
                  <a:lnTo>
                    <a:pt x="77" y="144"/>
                  </a:lnTo>
                  <a:close/>
                </a:path>
              </a:pathLst>
            </a:custGeom>
            <a:solidFill>
              <a:srgbClr val="54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1" name="ïSḻidé"/>
            <p:cNvSpPr/>
            <p:nvPr/>
          </p:nvSpPr>
          <p:spPr bwMode="auto">
            <a:xfrm>
              <a:off x="4961731" y="4484927"/>
              <a:ext cx="236537" cy="604838"/>
            </a:xfrm>
            <a:custGeom>
              <a:avLst/>
              <a:gdLst>
                <a:gd name="T0" fmla="*/ 113 w 113"/>
                <a:gd name="T1" fmla="*/ 277 h 288"/>
                <a:gd name="T2" fmla="*/ 77 w 113"/>
                <a:gd name="T3" fmla="*/ 288 h 288"/>
                <a:gd name="T4" fmla="*/ 6 w 113"/>
                <a:gd name="T5" fmla="*/ 47 h 288"/>
                <a:gd name="T6" fmla="*/ 31 w 113"/>
                <a:gd name="T7" fmla="*/ 0 h 288"/>
                <a:gd name="T8" fmla="*/ 113 w 113"/>
                <a:gd name="T9" fmla="*/ 277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288">
                  <a:moveTo>
                    <a:pt x="113" y="277"/>
                  </a:moveTo>
                  <a:cubicBezTo>
                    <a:pt x="77" y="288"/>
                    <a:pt x="77" y="288"/>
                    <a:pt x="77" y="288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0" y="27"/>
                    <a:pt x="11" y="6"/>
                    <a:pt x="31" y="0"/>
                  </a:cubicBezTo>
                  <a:lnTo>
                    <a:pt x="113" y="277"/>
                  </a:lnTo>
                  <a:close/>
                </a:path>
              </a:pathLst>
            </a:custGeom>
            <a:solidFill>
              <a:srgbClr val="8938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2" name="íṧľîďè"/>
            <p:cNvSpPr/>
            <p:nvPr/>
          </p:nvSpPr>
          <p:spPr bwMode="auto">
            <a:xfrm>
              <a:off x="4617244" y="4329352"/>
              <a:ext cx="168275" cy="187325"/>
            </a:xfrm>
            <a:custGeom>
              <a:avLst/>
              <a:gdLst>
                <a:gd name="T0" fmla="*/ 40 w 80"/>
                <a:gd name="T1" fmla="*/ 81 h 89"/>
                <a:gd name="T2" fmla="*/ 80 w 80"/>
                <a:gd name="T3" fmla="*/ 65 h 89"/>
                <a:gd name="T4" fmla="*/ 72 w 80"/>
                <a:gd name="T5" fmla="*/ 24 h 89"/>
                <a:gd name="T6" fmla="*/ 64 w 80"/>
                <a:gd name="T7" fmla="*/ 0 h 89"/>
                <a:gd name="T8" fmla="*/ 26 w 80"/>
                <a:gd name="T9" fmla="*/ 10 h 89"/>
                <a:gd name="T10" fmla="*/ 22 w 80"/>
                <a:gd name="T11" fmla="*/ 62 h 89"/>
                <a:gd name="T12" fmla="*/ 40 w 80"/>
                <a:gd name="T13" fmla="*/ 81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89">
                  <a:moveTo>
                    <a:pt x="40" y="81"/>
                  </a:moveTo>
                  <a:cubicBezTo>
                    <a:pt x="41" y="80"/>
                    <a:pt x="80" y="73"/>
                    <a:pt x="80" y="65"/>
                  </a:cubicBezTo>
                  <a:cubicBezTo>
                    <a:pt x="79" y="52"/>
                    <a:pt x="76" y="37"/>
                    <a:pt x="72" y="24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28" y="9"/>
                    <a:pt x="26" y="10"/>
                  </a:cubicBezTo>
                  <a:cubicBezTo>
                    <a:pt x="0" y="16"/>
                    <a:pt x="22" y="62"/>
                    <a:pt x="22" y="62"/>
                  </a:cubicBezTo>
                  <a:cubicBezTo>
                    <a:pt x="22" y="62"/>
                    <a:pt x="28" y="89"/>
                    <a:pt x="40" y="81"/>
                  </a:cubicBezTo>
                  <a:close/>
                </a:path>
              </a:pathLst>
            </a:custGeom>
            <a:solidFill>
              <a:srgbClr val="FFC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3" name="îṥľide"/>
            <p:cNvSpPr/>
            <p:nvPr/>
          </p:nvSpPr>
          <p:spPr bwMode="auto">
            <a:xfrm>
              <a:off x="4726781" y="4369040"/>
              <a:ext cx="77787" cy="165100"/>
            </a:xfrm>
            <a:custGeom>
              <a:avLst/>
              <a:gdLst>
                <a:gd name="T0" fmla="*/ 2 w 37"/>
                <a:gd name="T1" fmla="*/ 12 h 78"/>
                <a:gd name="T2" fmla="*/ 20 w 37"/>
                <a:gd name="T3" fmla="*/ 71 h 78"/>
                <a:gd name="T4" fmla="*/ 30 w 37"/>
                <a:gd name="T5" fmla="*/ 77 h 78"/>
                <a:gd name="T6" fmla="*/ 36 w 37"/>
                <a:gd name="T7" fmla="*/ 66 h 78"/>
                <a:gd name="T8" fmla="*/ 18 w 37"/>
                <a:gd name="T9" fmla="*/ 7 h 78"/>
                <a:gd name="T10" fmla="*/ 7 w 37"/>
                <a:gd name="T11" fmla="*/ 1 h 78"/>
                <a:gd name="T12" fmla="*/ 2 w 37"/>
                <a:gd name="T13" fmla="*/ 1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78">
                  <a:moveTo>
                    <a:pt x="2" y="12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1" y="76"/>
                    <a:pt x="26" y="78"/>
                    <a:pt x="30" y="77"/>
                  </a:cubicBezTo>
                  <a:cubicBezTo>
                    <a:pt x="35" y="75"/>
                    <a:pt x="37" y="71"/>
                    <a:pt x="36" y="66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6" y="2"/>
                    <a:pt x="12" y="0"/>
                    <a:pt x="7" y="1"/>
                  </a:cubicBezTo>
                  <a:cubicBezTo>
                    <a:pt x="3" y="3"/>
                    <a:pt x="0" y="7"/>
                    <a:pt x="2" y="12"/>
                  </a:cubicBezTo>
                  <a:close/>
                </a:path>
              </a:pathLst>
            </a:custGeom>
            <a:solidFill>
              <a:srgbClr val="FFC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4" name="ï$ļïḓê"/>
            <p:cNvSpPr/>
            <p:nvPr/>
          </p:nvSpPr>
          <p:spPr bwMode="auto">
            <a:xfrm>
              <a:off x="4695031" y="4407140"/>
              <a:ext cx="69850" cy="138113"/>
            </a:xfrm>
            <a:custGeom>
              <a:avLst/>
              <a:gdLst>
                <a:gd name="T0" fmla="*/ 1 w 33"/>
                <a:gd name="T1" fmla="*/ 12 h 66"/>
                <a:gd name="T2" fmla="*/ 16 w 33"/>
                <a:gd name="T3" fmla="*/ 59 h 66"/>
                <a:gd name="T4" fmla="*/ 26 w 33"/>
                <a:gd name="T5" fmla="*/ 65 h 66"/>
                <a:gd name="T6" fmla="*/ 31 w 33"/>
                <a:gd name="T7" fmla="*/ 55 h 66"/>
                <a:gd name="T8" fmla="*/ 17 w 33"/>
                <a:gd name="T9" fmla="*/ 7 h 66"/>
                <a:gd name="T10" fmla="*/ 6 w 33"/>
                <a:gd name="T11" fmla="*/ 1 h 66"/>
                <a:gd name="T12" fmla="*/ 1 w 33"/>
                <a:gd name="T13" fmla="*/ 1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66">
                  <a:moveTo>
                    <a:pt x="1" y="12"/>
                  </a:moveTo>
                  <a:cubicBezTo>
                    <a:pt x="16" y="59"/>
                    <a:pt x="16" y="59"/>
                    <a:pt x="16" y="59"/>
                  </a:cubicBezTo>
                  <a:cubicBezTo>
                    <a:pt x="17" y="64"/>
                    <a:pt x="22" y="66"/>
                    <a:pt x="26" y="65"/>
                  </a:cubicBezTo>
                  <a:cubicBezTo>
                    <a:pt x="30" y="64"/>
                    <a:pt x="33" y="59"/>
                    <a:pt x="31" y="55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5" y="2"/>
                    <a:pt x="11" y="0"/>
                    <a:pt x="6" y="1"/>
                  </a:cubicBezTo>
                  <a:cubicBezTo>
                    <a:pt x="2" y="3"/>
                    <a:pt x="0" y="7"/>
                    <a:pt x="1" y="12"/>
                  </a:cubicBezTo>
                  <a:close/>
                </a:path>
              </a:pathLst>
            </a:custGeom>
            <a:solidFill>
              <a:srgbClr val="FFC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5" name="íṩľiďè"/>
            <p:cNvSpPr/>
            <p:nvPr/>
          </p:nvSpPr>
          <p:spPr bwMode="auto">
            <a:xfrm>
              <a:off x="4648994" y="4399202"/>
              <a:ext cx="76200" cy="157163"/>
            </a:xfrm>
            <a:custGeom>
              <a:avLst/>
              <a:gdLst>
                <a:gd name="T0" fmla="*/ 1 w 36"/>
                <a:gd name="T1" fmla="*/ 12 h 75"/>
                <a:gd name="T2" fmla="*/ 19 w 36"/>
                <a:gd name="T3" fmla="*/ 69 h 75"/>
                <a:gd name="T4" fmla="*/ 29 w 36"/>
                <a:gd name="T5" fmla="*/ 74 h 75"/>
                <a:gd name="T6" fmla="*/ 34 w 36"/>
                <a:gd name="T7" fmla="*/ 64 h 75"/>
                <a:gd name="T8" fmla="*/ 17 w 36"/>
                <a:gd name="T9" fmla="*/ 7 h 75"/>
                <a:gd name="T10" fmla="*/ 7 w 36"/>
                <a:gd name="T11" fmla="*/ 2 h 75"/>
                <a:gd name="T12" fmla="*/ 1 w 36"/>
                <a:gd name="T13" fmla="*/ 1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75">
                  <a:moveTo>
                    <a:pt x="1" y="12"/>
                  </a:moveTo>
                  <a:cubicBezTo>
                    <a:pt x="19" y="69"/>
                    <a:pt x="19" y="69"/>
                    <a:pt x="19" y="69"/>
                  </a:cubicBezTo>
                  <a:cubicBezTo>
                    <a:pt x="20" y="73"/>
                    <a:pt x="25" y="75"/>
                    <a:pt x="29" y="74"/>
                  </a:cubicBezTo>
                  <a:cubicBezTo>
                    <a:pt x="33" y="73"/>
                    <a:pt x="36" y="68"/>
                    <a:pt x="34" y="64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3"/>
                    <a:pt x="11" y="0"/>
                    <a:pt x="7" y="2"/>
                  </a:cubicBezTo>
                  <a:cubicBezTo>
                    <a:pt x="2" y="3"/>
                    <a:pt x="0" y="8"/>
                    <a:pt x="1" y="12"/>
                  </a:cubicBezTo>
                  <a:close/>
                </a:path>
              </a:pathLst>
            </a:custGeom>
            <a:solidFill>
              <a:srgbClr val="FFC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6" name="ïSlidè"/>
            <p:cNvSpPr/>
            <p:nvPr/>
          </p:nvSpPr>
          <p:spPr bwMode="auto">
            <a:xfrm>
              <a:off x="4628356" y="4315065"/>
              <a:ext cx="149225" cy="73025"/>
            </a:xfrm>
            <a:custGeom>
              <a:avLst/>
              <a:gdLst>
                <a:gd name="T0" fmla="*/ 94 w 94"/>
                <a:gd name="T1" fmla="*/ 20 h 46"/>
                <a:gd name="T2" fmla="*/ 86 w 94"/>
                <a:gd name="T3" fmla="*/ 0 h 46"/>
                <a:gd name="T4" fmla="*/ 0 w 94"/>
                <a:gd name="T5" fmla="*/ 28 h 46"/>
                <a:gd name="T6" fmla="*/ 6 w 94"/>
                <a:gd name="T7" fmla="*/ 46 h 46"/>
                <a:gd name="T8" fmla="*/ 94 w 94"/>
                <a:gd name="T9" fmla="*/ 2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46">
                  <a:moveTo>
                    <a:pt x="94" y="20"/>
                  </a:moveTo>
                  <a:lnTo>
                    <a:pt x="86" y="0"/>
                  </a:lnTo>
                  <a:lnTo>
                    <a:pt x="0" y="28"/>
                  </a:lnTo>
                  <a:lnTo>
                    <a:pt x="6" y="46"/>
                  </a:lnTo>
                  <a:lnTo>
                    <a:pt x="94" y="20"/>
                  </a:lnTo>
                  <a:close/>
                </a:path>
              </a:pathLst>
            </a:custGeom>
            <a:solidFill>
              <a:srgbClr val="EAEC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7" name="îś1ïḋê"/>
            <p:cNvSpPr/>
            <p:nvPr/>
          </p:nvSpPr>
          <p:spPr bwMode="auto">
            <a:xfrm>
              <a:off x="7396956" y="4119802"/>
              <a:ext cx="123825" cy="190500"/>
            </a:xfrm>
            <a:custGeom>
              <a:avLst/>
              <a:gdLst>
                <a:gd name="T0" fmla="*/ 13 w 59"/>
                <a:gd name="T1" fmla="*/ 87 h 91"/>
                <a:gd name="T2" fmla="*/ 53 w 59"/>
                <a:gd name="T3" fmla="*/ 84 h 91"/>
                <a:gd name="T4" fmla="*/ 58 w 59"/>
                <a:gd name="T5" fmla="*/ 44 h 91"/>
                <a:gd name="T6" fmla="*/ 59 w 59"/>
                <a:gd name="T7" fmla="*/ 13 h 91"/>
                <a:gd name="T8" fmla="*/ 30 w 59"/>
                <a:gd name="T9" fmla="*/ 2 h 91"/>
                <a:gd name="T10" fmla="*/ 3 w 59"/>
                <a:gd name="T11" fmla="*/ 58 h 91"/>
                <a:gd name="T12" fmla="*/ 13 w 59"/>
                <a:gd name="T13" fmla="*/ 87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91">
                  <a:moveTo>
                    <a:pt x="13" y="87"/>
                  </a:moveTo>
                  <a:cubicBezTo>
                    <a:pt x="14" y="87"/>
                    <a:pt x="52" y="91"/>
                    <a:pt x="53" y="84"/>
                  </a:cubicBezTo>
                  <a:cubicBezTo>
                    <a:pt x="57" y="71"/>
                    <a:pt x="58" y="57"/>
                    <a:pt x="58" y="44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13"/>
                    <a:pt x="31" y="3"/>
                    <a:pt x="30" y="2"/>
                  </a:cubicBezTo>
                  <a:cubicBezTo>
                    <a:pt x="5" y="0"/>
                    <a:pt x="3" y="58"/>
                    <a:pt x="3" y="58"/>
                  </a:cubicBezTo>
                  <a:cubicBezTo>
                    <a:pt x="3" y="58"/>
                    <a:pt x="0" y="91"/>
                    <a:pt x="13" y="87"/>
                  </a:cubicBezTo>
                  <a:close/>
                </a:path>
              </a:pathLst>
            </a:custGeom>
            <a:solidFill>
              <a:srgbClr val="FFC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8" name="îśḷíḍê"/>
            <p:cNvSpPr/>
            <p:nvPr/>
          </p:nvSpPr>
          <p:spPr bwMode="auto">
            <a:xfrm>
              <a:off x="7476331" y="4242040"/>
              <a:ext cx="33337" cy="152400"/>
            </a:xfrm>
            <a:custGeom>
              <a:avLst/>
              <a:gdLst>
                <a:gd name="T0" fmla="*/ 1 w 16"/>
                <a:gd name="T1" fmla="*/ 8 h 73"/>
                <a:gd name="T2" fmla="*/ 0 w 16"/>
                <a:gd name="T3" fmla="*/ 65 h 73"/>
                <a:gd name="T4" fmla="*/ 7 w 16"/>
                <a:gd name="T5" fmla="*/ 73 h 73"/>
                <a:gd name="T6" fmla="*/ 15 w 16"/>
                <a:gd name="T7" fmla="*/ 65 h 73"/>
                <a:gd name="T8" fmla="*/ 16 w 16"/>
                <a:gd name="T9" fmla="*/ 8 h 73"/>
                <a:gd name="T10" fmla="*/ 9 w 16"/>
                <a:gd name="T11" fmla="*/ 0 h 73"/>
                <a:gd name="T12" fmla="*/ 1 w 16"/>
                <a:gd name="T13" fmla="*/ 8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3">
                  <a:moveTo>
                    <a:pt x="1" y="8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0" y="69"/>
                    <a:pt x="3" y="73"/>
                    <a:pt x="7" y="73"/>
                  </a:cubicBezTo>
                  <a:cubicBezTo>
                    <a:pt x="12" y="73"/>
                    <a:pt x="15" y="70"/>
                    <a:pt x="15" y="65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3" y="0"/>
                    <a:pt x="9" y="0"/>
                  </a:cubicBezTo>
                  <a:cubicBezTo>
                    <a:pt x="4" y="0"/>
                    <a:pt x="1" y="4"/>
                    <a:pt x="1" y="8"/>
                  </a:cubicBezTo>
                  <a:close/>
                </a:path>
              </a:pathLst>
            </a:custGeom>
            <a:solidFill>
              <a:srgbClr val="FFC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9" name="íṧľîḓê"/>
            <p:cNvSpPr/>
            <p:nvPr/>
          </p:nvSpPr>
          <p:spPr bwMode="auto">
            <a:xfrm>
              <a:off x="7439819" y="4267440"/>
              <a:ext cx="33337" cy="130175"/>
            </a:xfrm>
            <a:custGeom>
              <a:avLst/>
              <a:gdLst>
                <a:gd name="T0" fmla="*/ 1 w 16"/>
                <a:gd name="T1" fmla="*/ 8 h 62"/>
                <a:gd name="T2" fmla="*/ 0 w 16"/>
                <a:gd name="T3" fmla="*/ 54 h 62"/>
                <a:gd name="T4" fmla="*/ 8 w 16"/>
                <a:gd name="T5" fmla="*/ 62 h 62"/>
                <a:gd name="T6" fmla="*/ 15 w 16"/>
                <a:gd name="T7" fmla="*/ 54 h 62"/>
                <a:gd name="T8" fmla="*/ 16 w 16"/>
                <a:gd name="T9" fmla="*/ 8 h 62"/>
                <a:gd name="T10" fmla="*/ 9 w 16"/>
                <a:gd name="T11" fmla="*/ 0 h 62"/>
                <a:gd name="T12" fmla="*/ 1 w 16"/>
                <a:gd name="T13" fmla="*/ 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2">
                  <a:moveTo>
                    <a:pt x="1" y="8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0" y="58"/>
                    <a:pt x="4" y="62"/>
                    <a:pt x="8" y="62"/>
                  </a:cubicBezTo>
                  <a:cubicBezTo>
                    <a:pt x="12" y="62"/>
                    <a:pt x="15" y="58"/>
                    <a:pt x="15" y="54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3" y="0"/>
                    <a:pt x="9" y="0"/>
                  </a:cubicBezTo>
                  <a:cubicBezTo>
                    <a:pt x="5" y="0"/>
                    <a:pt x="1" y="4"/>
                    <a:pt x="1" y="8"/>
                  </a:cubicBezTo>
                  <a:close/>
                </a:path>
              </a:pathLst>
            </a:custGeom>
            <a:solidFill>
              <a:srgbClr val="FFC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0" name="ïSlïḓé"/>
            <p:cNvSpPr/>
            <p:nvPr/>
          </p:nvSpPr>
          <p:spPr bwMode="auto">
            <a:xfrm>
              <a:off x="7403306" y="4221402"/>
              <a:ext cx="33337" cy="146050"/>
            </a:xfrm>
            <a:custGeom>
              <a:avLst/>
              <a:gdLst>
                <a:gd name="T0" fmla="*/ 1 w 16"/>
                <a:gd name="T1" fmla="*/ 8 h 70"/>
                <a:gd name="T2" fmla="*/ 0 w 16"/>
                <a:gd name="T3" fmla="*/ 62 h 70"/>
                <a:gd name="T4" fmla="*/ 7 w 16"/>
                <a:gd name="T5" fmla="*/ 70 h 70"/>
                <a:gd name="T6" fmla="*/ 15 w 16"/>
                <a:gd name="T7" fmla="*/ 62 h 70"/>
                <a:gd name="T8" fmla="*/ 16 w 16"/>
                <a:gd name="T9" fmla="*/ 8 h 70"/>
                <a:gd name="T10" fmla="*/ 8 w 16"/>
                <a:gd name="T11" fmla="*/ 0 h 70"/>
                <a:gd name="T12" fmla="*/ 1 w 16"/>
                <a:gd name="T13" fmla="*/ 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0">
                  <a:moveTo>
                    <a:pt x="1" y="8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0" y="66"/>
                    <a:pt x="3" y="70"/>
                    <a:pt x="7" y="70"/>
                  </a:cubicBezTo>
                  <a:cubicBezTo>
                    <a:pt x="12" y="70"/>
                    <a:pt x="15" y="66"/>
                    <a:pt x="15" y="62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3" y="0"/>
                    <a:pt x="8" y="0"/>
                  </a:cubicBezTo>
                  <a:cubicBezTo>
                    <a:pt x="4" y="0"/>
                    <a:pt x="1" y="3"/>
                    <a:pt x="1" y="8"/>
                  </a:cubicBezTo>
                  <a:close/>
                </a:path>
              </a:pathLst>
            </a:custGeom>
            <a:solidFill>
              <a:srgbClr val="FFC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1" name="iśḻïďê"/>
            <p:cNvSpPr/>
            <p:nvPr/>
          </p:nvSpPr>
          <p:spPr bwMode="auto">
            <a:xfrm>
              <a:off x="7485856" y="4159490"/>
              <a:ext cx="73025" cy="149225"/>
            </a:xfrm>
            <a:custGeom>
              <a:avLst/>
              <a:gdLst>
                <a:gd name="T0" fmla="*/ 2 w 35"/>
                <a:gd name="T1" fmla="*/ 11 h 71"/>
                <a:gd name="T2" fmla="*/ 19 w 35"/>
                <a:gd name="T3" fmla="*/ 65 h 71"/>
                <a:gd name="T4" fmla="*/ 29 w 35"/>
                <a:gd name="T5" fmla="*/ 70 h 71"/>
                <a:gd name="T6" fmla="*/ 33 w 35"/>
                <a:gd name="T7" fmla="*/ 60 h 71"/>
                <a:gd name="T8" fmla="*/ 16 w 35"/>
                <a:gd name="T9" fmla="*/ 6 h 71"/>
                <a:gd name="T10" fmla="*/ 6 w 35"/>
                <a:gd name="T11" fmla="*/ 1 h 71"/>
                <a:gd name="T12" fmla="*/ 2 w 35"/>
                <a:gd name="T13" fmla="*/ 1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71">
                  <a:moveTo>
                    <a:pt x="2" y="11"/>
                  </a:moveTo>
                  <a:cubicBezTo>
                    <a:pt x="19" y="65"/>
                    <a:pt x="19" y="65"/>
                    <a:pt x="19" y="65"/>
                  </a:cubicBezTo>
                  <a:cubicBezTo>
                    <a:pt x="20" y="69"/>
                    <a:pt x="25" y="71"/>
                    <a:pt x="29" y="70"/>
                  </a:cubicBezTo>
                  <a:cubicBezTo>
                    <a:pt x="32" y="69"/>
                    <a:pt x="35" y="64"/>
                    <a:pt x="33" y="6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5" y="2"/>
                    <a:pt x="10" y="0"/>
                    <a:pt x="6" y="1"/>
                  </a:cubicBezTo>
                  <a:cubicBezTo>
                    <a:pt x="3" y="2"/>
                    <a:pt x="0" y="7"/>
                    <a:pt x="2" y="11"/>
                  </a:cubicBezTo>
                  <a:close/>
                </a:path>
              </a:pathLst>
            </a:custGeom>
            <a:solidFill>
              <a:srgbClr val="FFC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2" name="iṩľiḓé"/>
            <p:cNvSpPr/>
            <p:nvPr/>
          </p:nvSpPr>
          <p:spPr bwMode="auto">
            <a:xfrm>
              <a:off x="7416006" y="3435590"/>
              <a:ext cx="654050" cy="727075"/>
            </a:xfrm>
            <a:custGeom>
              <a:avLst/>
              <a:gdLst>
                <a:gd name="T0" fmla="*/ 312 w 312"/>
                <a:gd name="T1" fmla="*/ 86 h 346"/>
                <a:gd name="T2" fmla="*/ 292 w 312"/>
                <a:gd name="T3" fmla="*/ 95 h 346"/>
                <a:gd name="T4" fmla="*/ 264 w 312"/>
                <a:gd name="T5" fmla="*/ 109 h 346"/>
                <a:gd name="T6" fmla="*/ 249 w 312"/>
                <a:gd name="T7" fmla="*/ 116 h 346"/>
                <a:gd name="T8" fmla="*/ 244 w 312"/>
                <a:gd name="T9" fmla="*/ 119 h 346"/>
                <a:gd name="T10" fmla="*/ 135 w 312"/>
                <a:gd name="T11" fmla="*/ 193 h 346"/>
                <a:gd name="T12" fmla="*/ 65 w 312"/>
                <a:gd name="T13" fmla="*/ 320 h 346"/>
                <a:gd name="T14" fmla="*/ 63 w 312"/>
                <a:gd name="T15" fmla="*/ 327 h 346"/>
                <a:gd name="T16" fmla="*/ 56 w 312"/>
                <a:gd name="T17" fmla="*/ 346 h 346"/>
                <a:gd name="T18" fmla="*/ 50 w 312"/>
                <a:gd name="T19" fmla="*/ 345 h 346"/>
                <a:gd name="T20" fmla="*/ 6 w 312"/>
                <a:gd name="T21" fmla="*/ 336 h 346"/>
                <a:gd name="T22" fmla="*/ 0 w 312"/>
                <a:gd name="T23" fmla="*/ 335 h 346"/>
                <a:gd name="T24" fmla="*/ 7 w 312"/>
                <a:gd name="T25" fmla="*/ 305 h 346"/>
                <a:gd name="T26" fmla="*/ 28 w 312"/>
                <a:gd name="T27" fmla="*/ 241 h 346"/>
                <a:gd name="T28" fmla="*/ 28 w 312"/>
                <a:gd name="T29" fmla="*/ 240 h 346"/>
                <a:gd name="T30" fmla="*/ 84 w 312"/>
                <a:gd name="T31" fmla="*/ 144 h 346"/>
                <a:gd name="T32" fmla="*/ 270 w 312"/>
                <a:gd name="T33" fmla="*/ 11 h 346"/>
                <a:gd name="T34" fmla="*/ 272 w 312"/>
                <a:gd name="T35" fmla="*/ 11 h 346"/>
                <a:gd name="T36" fmla="*/ 296 w 312"/>
                <a:gd name="T37" fmla="*/ 0 h 346"/>
                <a:gd name="T38" fmla="*/ 297 w 312"/>
                <a:gd name="T39" fmla="*/ 4 h 346"/>
                <a:gd name="T40" fmla="*/ 312 w 312"/>
                <a:gd name="T41" fmla="*/ 8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2" h="346">
                  <a:moveTo>
                    <a:pt x="312" y="86"/>
                  </a:moveTo>
                  <a:cubicBezTo>
                    <a:pt x="312" y="86"/>
                    <a:pt x="304" y="89"/>
                    <a:pt x="292" y="95"/>
                  </a:cubicBezTo>
                  <a:cubicBezTo>
                    <a:pt x="284" y="99"/>
                    <a:pt x="275" y="103"/>
                    <a:pt x="264" y="109"/>
                  </a:cubicBezTo>
                  <a:cubicBezTo>
                    <a:pt x="259" y="111"/>
                    <a:pt x="254" y="113"/>
                    <a:pt x="249" y="116"/>
                  </a:cubicBezTo>
                  <a:cubicBezTo>
                    <a:pt x="247" y="117"/>
                    <a:pt x="246" y="118"/>
                    <a:pt x="244" y="119"/>
                  </a:cubicBezTo>
                  <a:cubicBezTo>
                    <a:pt x="197" y="144"/>
                    <a:pt x="155" y="169"/>
                    <a:pt x="135" y="193"/>
                  </a:cubicBezTo>
                  <a:cubicBezTo>
                    <a:pt x="102" y="231"/>
                    <a:pt x="77" y="287"/>
                    <a:pt x="65" y="320"/>
                  </a:cubicBezTo>
                  <a:cubicBezTo>
                    <a:pt x="64" y="322"/>
                    <a:pt x="63" y="325"/>
                    <a:pt x="63" y="327"/>
                  </a:cubicBezTo>
                  <a:cubicBezTo>
                    <a:pt x="58" y="339"/>
                    <a:pt x="56" y="346"/>
                    <a:pt x="56" y="346"/>
                  </a:cubicBezTo>
                  <a:cubicBezTo>
                    <a:pt x="50" y="345"/>
                    <a:pt x="50" y="345"/>
                    <a:pt x="50" y="345"/>
                  </a:cubicBezTo>
                  <a:cubicBezTo>
                    <a:pt x="6" y="336"/>
                    <a:pt x="6" y="336"/>
                    <a:pt x="6" y="336"/>
                  </a:cubicBezTo>
                  <a:cubicBezTo>
                    <a:pt x="0" y="335"/>
                    <a:pt x="0" y="335"/>
                    <a:pt x="0" y="335"/>
                  </a:cubicBezTo>
                  <a:cubicBezTo>
                    <a:pt x="0" y="334"/>
                    <a:pt x="2" y="322"/>
                    <a:pt x="7" y="305"/>
                  </a:cubicBezTo>
                  <a:cubicBezTo>
                    <a:pt x="11" y="288"/>
                    <a:pt x="18" y="265"/>
                    <a:pt x="28" y="241"/>
                  </a:cubicBezTo>
                  <a:cubicBezTo>
                    <a:pt x="28" y="240"/>
                    <a:pt x="28" y="240"/>
                    <a:pt x="28" y="240"/>
                  </a:cubicBezTo>
                  <a:cubicBezTo>
                    <a:pt x="41" y="207"/>
                    <a:pt x="59" y="172"/>
                    <a:pt x="84" y="144"/>
                  </a:cubicBezTo>
                  <a:cubicBezTo>
                    <a:pt x="131" y="90"/>
                    <a:pt x="227" y="31"/>
                    <a:pt x="270" y="11"/>
                  </a:cubicBezTo>
                  <a:cubicBezTo>
                    <a:pt x="270" y="11"/>
                    <a:pt x="271" y="11"/>
                    <a:pt x="272" y="11"/>
                  </a:cubicBezTo>
                  <a:cubicBezTo>
                    <a:pt x="285" y="4"/>
                    <a:pt x="294" y="1"/>
                    <a:pt x="296" y="0"/>
                  </a:cubicBezTo>
                  <a:cubicBezTo>
                    <a:pt x="297" y="4"/>
                    <a:pt x="297" y="4"/>
                    <a:pt x="297" y="4"/>
                  </a:cubicBezTo>
                  <a:cubicBezTo>
                    <a:pt x="312" y="86"/>
                    <a:pt x="312" y="86"/>
                    <a:pt x="312" y="86"/>
                  </a:cubicBezTo>
                </a:path>
              </a:pathLst>
            </a:custGeom>
            <a:solidFill>
              <a:srgbClr val="F4B8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3" name="ïṧḻîḋè"/>
            <p:cNvSpPr/>
            <p:nvPr/>
          </p:nvSpPr>
          <p:spPr bwMode="auto">
            <a:xfrm>
              <a:off x="7411244" y="4073765"/>
              <a:ext cx="147637" cy="96838"/>
            </a:xfrm>
            <a:custGeom>
              <a:avLst/>
              <a:gdLst>
                <a:gd name="T0" fmla="*/ 93 w 93"/>
                <a:gd name="T1" fmla="*/ 21 h 61"/>
                <a:gd name="T2" fmla="*/ 89 w 93"/>
                <a:gd name="T3" fmla="*/ 21 h 61"/>
                <a:gd name="T4" fmla="*/ 12 w 93"/>
                <a:gd name="T5" fmla="*/ 1 h 61"/>
                <a:gd name="T6" fmla="*/ 7 w 93"/>
                <a:gd name="T7" fmla="*/ 0 h 61"/>
                <a:gd name="T8" fmla="*/ 7 w 93"/>
                <a:gd name="T9" fmla="*/ 0 h 61"/>
                <a:gd name="T10" fmla="*/ 0 w 93"/>
                <a:gd name="T11" fmla="*/ 44 h 61"/>
                <a:gd name="T12" fmla="*/ 10 w 93"/>
                <a:gd name="T13" fmla="*/ 45 h 61"/>
                <a:gd name="T14" fmla="*/ 56 w 93"/>
                <a:gd name="T15" fmla="*/ 56 h 61"/>
                <a:gd name="T16" fmla="*/ 64 w 93"/>
                <a:gd name="T17" fmla="*/ 57 h 61"/>
                <a:gd name="T18" fmla="*/ 69 w 93"/>
                <a:gd name="T19" fmla="*/ 58 h 61"/>
                <a:gd name="T20" fmla="*/ 82 w 93"/>
                <a:gd name="T21" fmla="*/ 61 h 61"/>
                <a:gd name="T22" fmla="*/ 93 w 93"/>
                <a:gd name="T23" fmla="*/ 2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3" h="61">
                  <a:moveTo>
                    <a:pt x="93" y="21"/>
                  </a:moveTo>
                  <a:lnTo>
                    <a:pt x="89" y="21"/>
                  </a:lnTo>
                  <a:lnTo>
                    <a:pt x="12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0" y="44"/>
                  </a:lnTo>
                  <a:lnTo>
                    <a:pt x="10" y="45"/>
                  </a:lnTo>
                  <a:lnTo>
                    <a:pt x="56" y="56"/>
                  </a:lnTo>
                  <a:lnTo>
                    <a:pt x="64" y="57"/>
                  </a:lnTo>
                  <a:lnTo>
                    <a:pt x="69" y="58"/>
                  </a:lnTo>
                  <a:lnTo>
                    <a:pt x="82" y="61"/>
                  </a:lnTo>
                  <a:lnTo>
                    <a:pt x="93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4" name="iş1îďe"/>
            <p:cNvSpPr/>
            <p:nvPr/>
          </p:nvSpPr>
          <p:spPr bwMode="auto">
            <a:xfrm>
              <a:off x="7411244" y="4073765"/>
              <a:ext cx="147637" cy="96838"/>
            </a:xfrm>
            <a:custGeom>
              <a:avLst/>
              <a:gdLst>
                <a:gd name="T0" fmla="*/ 93 w 93"/>
                <a:gd name="T1" fmla="*/ 21 h 61"/>
                <a:gd name="T2" fmla="*/ 89 w 93"/>
                <a:gd name="T3" fmla="*/ 21 h 61"/>
                <a:gd name="T4" fmla="*/ 12 w 93"/>
                <a:gd name="T5" fmla="*/ 1 h 61"/>
                <a:gd name="T6" fmla="*/ 7 w 93"/>
                <a:gd name="T7" fmla="*/ 0 h 61"/>
                <a:gd name="T8" fmla="*/ 7 w 93"/>
                <a:gd name="T9" fmla="*/ 0 h 61"/>
                <a:gd name="T10" fmla="*/ 0 w 93"/>
                <a:gd name="T11" fmla="*/ 44 h 61"/>
                <a:gd name="T12" fmla="*/ 10 w 93"/>
                <a:gd name="T13" fmla="*/ 45 h 61"/>
                <a:gd name="T14" fmla="*/ 56 w 93"/>
                <a:gd name="T15" fmla="*/ 56 h 61"/>
                <a:gd name="T16" fmla="*/ 64 w 93"/>
                <a:gd name="T17" fmla="*/ 57 h 61"/>
                <a:gd name="T18" fmla="*/ 69 w 93"/>
                <a:gd name="T19" fmla="*/ 58 h 61"/>
                <a:gd name="T20" fmla="*/ 82 w 93"/>
                <a:gd name="T21" fmla="*/ 61 h 61"/>
                <a:gd name="T22" fmla="*/ 93 w 93"/>
                <a:gd name="T23" fmla="*/ 2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3" h="61">
                  <a:moveTo>
                    <a:pt x="93" y="21"/>
                  </a:moveTo>
                  <a:lnTo>
                    <a:pt x="89" y="21"/>
                  </a:lnTo>
                  <a:lnTo>
                    <a:pt x="12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0" y="44"/>
                  </a:lnTo>
                  <a:lnTo>
                    <a:pt x="10" y="45"/>
                  </a:lnTo>
                  <a:lnTo>
                    <a:pt x="56" y="56"/>
                  </a:lnTo>
                  <a:lnTo>
                    <a:pt x="64" y="57"/>
                  </a:lnTo>
                  <a:lnTo>
                    <a:pt x="69" y="58"/>
                  </a:lnTo>
                  <a:lnTo>
                    <a:pt x="82" y="61"/>
                  </a:lnTo>
                  <a:lnTo>
                    <a:pt x="93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5" name="ïsľíde"/>
            <p:cNvSpPr/>
            <p:nvPr/>
          </p:nvSpPr>
          <p:spPr bwMode="auto">
            <a:xfrm>
              <a:off x="7430294" y="4091227"/>
              <a:ext cx="20637" cy="22225"/>
            </a:xfrm>
            <a:custGeom>
              <a:avLst/>
              <a:gdLst>
                <a:gd name="T0" fmla="*/ 0 w 10"/>
                <a:gd name="T1" fmla="*/ 4 h 11"/>
                <a:gd name="T2" fmla="*/ 6 w 10"/>
                <a:gd name="T3" fmla="*/ 1 h 11"/>
                <a:gd name="T4" fmla="*/ 9 w 10"/>
                <a:gd name="T5" fmla="*/ 7 h 11"/>
                <a:gd name="T6" fmla="*/ 3 w 10"/>
                <a:gd name="T7" fmla="*/ 10 h 11"/>
                <a:gd name="T8" fmla="*/ 0 w 10"/>
                <a:gd name="T9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1" y="1"/>
                    <a:pt x="4" y="0"/>
                    <a:pt x="6" y="1"/>
                  </a:cubicBezTo>
                  <a:cubicBezTo>
                    <a:pt x="9" y="1"/>
                    <a:pt x="10" y="4"/>
                    <a:pt x="9" y="7"/>
                  </a:cubicBezTo>
                  <a:cubicBezTo>
                    <a:pt x="8" y="9"/>
                    <a:pt x="6" y="11"/>
                    <a:pt x="3" y="10"/>
                  </a:cubicBezTo>
                  <a:cubicBezTo>
                    <a:pt x="1" y="9"/>
                    <a:pt x="0" y="6"/>
                    <a:pt x="0" y="4"/>
                  </a:cubicBezTo>
                  <a:close/>
                </a:path>
              </a:pathLst>
            </a:custGeom>
            <a:solidFill>
              <a:srgbClr val="DB73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6" name="iṥļîďê"/>
            <p:cNvSpPr/>
            <p:nvPr/>
          </p:nvSpPr>
          <p:spPr bwMode="auto">
            <a:xfrm>
              <a:off x="8208169" y="5378690"/>
              <a:ext cx="200025" cy="193675"/>
            </a:xfrm>
            <a:custGeom>
              <a:avLst/>
              <a:gdLst>
                <a:gd name="T0" fmla="*/ 0 w 95"/>
                <a:gd name="T1" fmla="*/ 86 h 92"/>
                <a:gd name="T2" fmla="*/ 57 w 95"/>
                <a:gd name="T3" fmla="*/ 92 h 92"/>
                <a:gd name="T4" fmla="*/ 60 w 95"/>
                <a:gd name="T5" fmla="*/ 85 h 92"/>
                <a:gd name="T6" fmla="*/ 64 w 95"/>
                <a:gd name="T7" fmla="*/ 76 h 92"/>
                <a:gd name="T8" fmla="*/ 65 w 95"/>
                <a:gd name="T9" fmla="*/ 75 h 92"/>
                <a:gd name="T10" fmla="*/ 76 w 95"/>
                <a:gd name="T11" fmla="*/ 50 h 92"/>
                <a:gd name="T12" fmla="*/ 95 w 95"/>
                <a:gd name="T13" fmla="*/ 10 h 92"/>
                <a:gd name="T14" fmla="*/ 51 w 95"/>
                <a:gd name="T15" fmla="*/ 1 h 92"/>
                <a:gd name="T16" fmla="*/ 45 w 95"/>
                <a:gd name="T17" fmla="*/ 0 h 92"/>
                <a:gd name="T18" fmla="*/ 32 w 95"/>
                <a:gd name="T19" fmla="*/ 24 h 92"/>
                <a:gd name="T20" fmla="*/ 19 w 95"/>
                <a:gd name="T21" fmla="*/ 48 h 92"/>
                <a:gd name="T22" fmla="*/ 19 w 95"/>
                <a:gd name="T23" fmla="*/ 49 h 92"/>
                <a:gd name="T24" fmla="*/ 19 w 95"/>
                <a:gd name="T25" fmla="*/ 49 h 92"/>
                <a:gd name="T26" fmla="*/ 16 w 95"/>
                <a:gd name="T27" fmla="*/ 55 h 92"/>
                <a:gd name="T28" fmla="*/ 0 w 95"/>
                <a:gd name="T29" fmla="*/ 8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5" h="92">
                  <a:moveTo>
                    <a:pt x="0" y="86"/>
                  </a:moveTo>
                  <a:cubicBezTo>
                    <a:pt x="57" y="92"/>
                    <a:pt x="57" y="92"/>
                    <a:pt x="57" y="92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5" y="75"/>
                    <a:pt x="65" y="75"/>
                    <a:pt x="65" y="75"/>
                  </a:cubicBezTo>
                  <a:cubicBezTo>
                    <a:pt x="76" y="50"/>
                    <a:pt x="76" y="50"/>
                    <a:pt x="76" y="50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4" y="1"/>
                    <a:pt x="38" y="12"/>
                    <a:pt x="32" y="24"/>
                  </a:cubicBezTo>
                  <a:cubicBezTo>
                    <a:pt x="28" y="32"/>
                    <a:pt x="23" y="41"/>
                    <a:pt x="19" y="48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8" y="51"/>
                    <a:pt x="16" y="54"/>
                    <a:pt x="16" y="55"/>
                  </a:cubicBezTo>
                  <a:cubicBezTo>
                    <a:pt x="12" y="63"/>
                    <a:pt x="0" y="86"/>
                    <a:pt x="0" y="86"/>
                  </a:cubicBezTo>
                </a:path>
              </a:pathLst>
            </a:custGeom>
            <a:solidFill>
              <a:srgbClr val="9995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7" name="iṥľiḋê"/>
            <p:cNvSpPr/>
            <p:nvPr/>
          </p:nvSpPr>
          <p:spPr bwMode="auto">
            <a:xfrm>
              <a:off x="8173244" y="5534265"/>
              <a:ext cx="328612" cy="168275"/>
            </a:xfrm>
            <a:custGeom>
              <a:avLst/>
              <a:gdLst>
                <a:gd name="T0" fmla="*/ 0 w 157"/>
                <a:gd name="T1" fmla="*/ 51 h 80"/>
                <a:gd name="T2" fmla="*/ 138 w 157"/>
                <a:gd name="T3" fmla="*/ 78 h 80"/>
                <a:gd name="T4" fmla="*/ 156 w 157"/>
                <a:gd name="T5" fmla="*/ 66 h 80"/>
                <a:gd name="T6" fmla="*/ 149 w 157"/>
                <a:gd name="T7" fmla="*/ 50 h 80"/>
                <a:gd name="T8" fmla="*/ 85 w 157"/>
                <a:gd name="T9" fmla="*/ 13 h 80"/>
                <a:gd name="T10" fmla="*/ 10 w 157"/>
                <a:gd name="T11" fmla="*/ 0 h 80"/>
                <a:gd name="T12" fmla="*/ 0 w 157"/>
                <a:gd name="T13" fmla="*/ 5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80">
                  <a:moveTo>
                    <a:pt x="0" y="51"/>
                  </a:moveTo>
                  <a:cubicBezTo>
                    <a:pt x="138" y="78"/>
                    <a:pt x="138" y="78"/>
                    <a:pt x="138" y="78"/>
                  </a:cubicBezTo>
                  <a:cubicBezTo>
                    <a:pt x="146" y="80"/>
                    <a:pt x="154" y="74"/>
                    <a:pt x="156" y="66"/>
                  </a:cubicBezTo>
                  <a:cubicBezTo>
                    <a:pt x="157" y="60"/>
                    <a:pt x="154" y="53"/>
                    <a:pt x="149" y="50"/>
                  </a:cubicBezTo>
                  <a:cubicBezTo>
                    <a:pt x="85" y="13"/>
                    <a:pt x="85" y="13"/>
                    <a:pt x="85" y="1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0" y="51"/>
                  </a:lnTo>
                  <a:close/>
                </a:path>
              </a:pathLst>
            </a:custGeom>
            <a:solidFill>
              <a:srgbClr val="6532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8" name="î$1îďê"/>
            <p:cNvSpPr/>
            <p:nvPr/>
          </p:nvSpPr>
          <p:spPr bwMode="auto">
            <a:xfrm>
              <a:off x="8173244" y="5631102"/>
              <a:ext cx="319087" cy="77788"/>
            </a:xfrm>
            <a:custGeom>
              <a:avLst/>
              <a:gdLst>
                <a:gd name="T0" fmla="*/ 140 w 152"/>
                <a:gd name="T1" fmla="*/ 36 h 37"/>
                <a:gd name="T2" fmla="*/ 0 w 152"/>
                <a:gd name="T3" fmla="*/ 10 h 37"/>
                <a:gd name="T4" fmla="*/ 2 w 152"/>
                <a:gd name="T5" fmla="*/ 0 h 37"/>
                <a:gd name="T6" fmla="*/ 152 w 152"/>
                <a:gd name="T7" fmla="*/ 28 h 37"/>
                <a:gd name="T8" fmla="*/ 140 w 152"/>
                <a:gd name="T9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37">
                  <a:moveTo>
                    <a:pt x="140" y="36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52" y="28"/>
                    <a:pt x="152" y="28"/>
                    <a:pt x="152" y="28"/>
                  </a:cubicBezTo>
                  <a:cubicBezTo>
                    <a:pt x="151" y="34"/>
                    <a:pt x="146" y="37"/>
                    <a:pt x="140" y="36"/>
                  </a:cubicBezTo>
                  <a:close/>
                </a:path>
              </a:pathLst>
            </a:custGeom>
            <a:solidFill>
              <a:srgbClr val="0711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9" name="ï$ḷïďê"/>
            <p:cNvSpPr/>
            <p:nvPr/>
          </p:nvSpPr>
          <p:spPr bwMode="auto">
            <a:xfrm>
              <a:off x="8336756" y="5567602"/>
              <a:ext cx="47625" cy="39688"/>
            </a:xfrm>
            <a:custGeom>
              <a:avLst/>
              <a:gdLst>
                <a:gd name="T0" fmla="*/ 3 w 23"/>
                <a:gd name="T1" fmla="*/ 18 h 19"/>
                <a:gd name="T2" fmla="*/ 22 w 23"/>
                <a:gd name="T3" fmla="*/ 4 h 19"/>
                <a:gd name="T4" fmla="*/ 22 w 23"/>
                <a:gd name="T5" fmla="*/ 1 h 19"/>
                <a:gd name="T6" fmla="*/ 20 w 23"/>
                <a:gd name="T7" fmla="*/ 1 h 19"/>
                <a:gd name="T8" fmla="*/ 1 w 23"/>
                <a:gd name="T9" fmla="*/ 15 h 19"/>
                <a:gd name="T10" fmla="*/ 0 w 23"/>
                <a:gd name="T11" fmla="*/ 18 h 19"/>
                <a:gd name="T12" fmla="*/ 3 w 23"/>
                <a:gd name="T13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19">
                  <a:moveTo>
                    <a:pt x="3" y="18"/>
                  </a:moveTo>
                  <a:cubicBezTo>
                    <a:pt x="22" y="4"/>
                    <a:pt x="22" y="4"/>
                    <a:pt x="22" y="4"/>
                  </a:cubicBezTo>
                  <a:cubicBezTo>
                    <a:pt x="23" y="3"/>
                    <a:pt x="23" y="2"/>
                    <a:pt x="22" y="1"/>
                  </a:cubicBezTo>
                  <a:cubicBezTo>
                    <a:pt x="22" y="1"/>
                    <a:pt x="21" y="0"/>
                    <a:pt x="20" y="1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1" y="18"/>
                    <a:pt x="2" y="19"/>
                    <a:pt x="3" y="18"/>
                  </a:cubicBezTo>
                </a:path>
              </a:pathLst>
            </a:custGeom>
            <a:solidFill>
              <a:srgbClr val="0711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0" name="îṣľïdé"/>
            <p:cNvSpPr/>
            <p:nvPr/>
          </p:nvSpPr>
          <p:spPr bwMode="auto">
            <a:xfrm>
              <a:off x="8360569" y="5585065"/>
              <a:ext cx="47625" cy="38100"/>
            </a:xfrm>
            <a:custGeom>
              <a:avLst/>
              <a:gdLst>
                <a:gd name="T0" fmla="*/ 3 w 23"/>
                <a:gd name="T1" fmla="*/ 17 h 18"/>
                <a:gd name="T2" fmla="*/ 22 w 23"/>
                <a:gd name="T3" fmla="*/ 3 h 18"/>
                <a:gd name="T4" fmla="*/ 22 w 23"/>
                <a:gd name="T5" fmla="*/ 1 h 18"/>
                <a:gd name="T6" fmla="*/ 20 w 23"/>
                <a:gd name="T7" fmla="*/ 0 h 18"/>
                <a:gd name="T8" fmla="*/ 1 w 23"/>
                <a:gd name="T9" fmla="*/ 15 h 18"/>
                <a:gd name="T10" fmla="*/ 0 w 23"/>
                <a:gd name="T11" fmla="*/ 17 h 18"/>
                <a:gd name="T12" fmla="*/ 3 w 23"/>
                <a:gd name="T13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18">
                  <a:moveTo>
                    <a:pt x="3" y="17"/>
                  </a:moveTo>
                  <a:cubicBezTo>
                    <a:pt x="22" y="3"/>
                    <a:pt x="22" y="3"/>
                    <a:pt x="22" y="3"/>
                  </a:cubicBezTo>
                  <a:cubicBezTo>
                    <a:pt x="23" y="2"/>
                    <a:pt x="23" y="1"/>
                    <a:pt x="22" y="1"/>
                  </a:cubicBezTo>
                  <a:cubicBezTo>
                    <a:pt x="22" y="0"/>
                    <a:pt x="21" y="0"/>
                    <a:pt x="20" y="0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5"/>
                    <a:pt x="0" y="16"/>
                    <a:pt x="0" y="17"/>
                  </a:cubicBezTo>
                  <a:cubicBezTo>
                    <a:pt x="1" y="18"/>
                    <a:pt x="2" y="18"/>
                    <a:pt x="3" y="17"/>
                  </a:cubicBezTo>
                </a:path>
              </a:pathLst>
            </a:custGeom>
            <a:solidFill>
              <a:srgbClr val="0711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1" name="íŝľíde"/>
            <p:cNvSpPr/>
            <p:nvPr/>
          </p:nvSpPr>
          <p:spPr bwMode="auto">
            <a:xfrm>
              <a:off x="8381206" y="5599352"/>
              <a:ext cx="53975" cy="42863"/>
            </a:xfrm>
            <a:custGeom>
              <a:avLst/>
              <a:gdLst>
                <a:gd name="T0" fmla="*/ 3 w 26"/>
                <a:gd name="T1" fmla="*/ 19 h 20"/>
                <a:gd name="T2" fmla="*/ 25 w 26"/>
                <a:gd name="T3" fmla="*/ 3 h 20"/>
                <a:gd name="T4" fmla="*/ 25 w 26"/>
                <a:gd name="T5" fmla="*/ 1 h 20"/>
                <a:gd name="T6" fmla="*/ 23 w 26"/>
                <a:gd name="T7" fmla="*/ 0 h 20"/>
                <a:gd name="T8" fmla="*/ 1 w 26"/>
                <a:gd name="T9" fmla="*/ 16 h 20"/>
                <a:gd name="T10" fmla="*/ 0 w 26"/>
                <a:gd name="T11" fmla="*/ 19 h 20"/>
                <a:gd name="T12" fmla="*/ 3 w 26"/>
                <a:gd name="T13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0">
                  <a:moveTo>
                    <a:pt x="3" y="19"/>
                  </a:moveTo>
                  <a:cubicBezTo>
                    <a:pt x="25" y="3"/>
                    <a:pt x="25" y="3"/>
                    <a:pt x="25" y="3"/>
                  </a:cubicBezTo>
                  <a:cubicBezTo>
                    <a:pt x="25" y="2"/>
                    <a:pt x="26" y="1"/>
                    <a:pt x="25" y="1"/>
                  </a:cubicBezTo>
                  <a:cubicBezTo>
                    <a:pt x="24" y="0"/>
                    <a:pt x="23" y="0"/>
                    <a:pt x="23" y="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7"/>
                    <a:pt x="0" y="18"/>
                    <a:pt x="0" y="19"/>
                  </a:cubicBezTo>
                  <a:cubicBezTo>
                    <a:pt x="1" y="20"/>
                    <a:pt x="2" y="20"/>
                    <a:pt x="3" y="19"/>
                  </a:cubicBezTo>
                </a:path>
              </a:pathLst>
            </a:custGeom>
            <a:solidFill>
              <a:srgbClr val="0711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2" name="iṡḻïḑé"/>
            <p:cNvSpPr/>
            <p:nvPr/>
          </p:nvSpPr>
          <p:spPr bwMode="auto">
            <a:xfrm>
              <a:off x="8208169" y="4351577"/>
              <a:ext cx="466725" cy="1196975"/>
            </a:xfrm>
            <a:custGeom>
              <a:avLst/>
              <a:gdLst>
                <a:gd name="T0" fmla="*/ 0 w 222"/>
                <a:gd name="T1" fmla="*/ 527 h 571"/>
                <a:gd name="T2" fmla="*/ 19 w 222"/>
                <a:gd name="T3" fmla="*/ 538 h 571"/>
                <a:gd name="T4" fmla="*/ 23 w 222"/>
                <a:gd name="T5" fmla="*/ 541 h 571"/>
                <a:gd name="T6" fmla="*/ 65 w 222"/>
                <a:gd name="T7" fmla="*/ 565 h 571"/>
                <a:gd name="T8" fmla="*/ 76 w 222"/>
                <a:gd name="T9" fmla="*/ 571 h 571"/>
                <a:gd name="T10" fmla="*/ 89 w 222"/>
                <a:gd name="T11" fmla="*/ 547 h 571"/>
                <a:gd name="T12" fmla="*/ 146 w 222"/>
                <a:gd name="T13" fmla="*/ 444 h 571"/>
                <a:gd name="T14" fmla="*/ 220 w 222"/>
                <a:gd name="T15" fmla="*/ 258 h 571"/>
                <a:gd name="T16" fmla="*/ 127 w 222"/>
                <a:gd name="T17" fmla="*/ 0 h 571"/>
                <a:gd name="T18" fmla="*/ 111 w 222"/>
                <a:gd name="T19" fmla="*/ 4 h 571"/>
                <a:gd name="T20" fmla="*/ 27 w 222"/>
                <a:gd name="T21" fmla="*/ 68 h 571"/>
                <a:gd name="T22" fmla="*/ 131 w 222"/>
                <a:gd name="T23" fmla="*/ 263 h 571"/>
                <a:gd name="T24" fmla="*/ 14 w 222"/>
                <a:gd name="T25" fmla="*/ 504 h 571"/>
                <a:gd name="T26" fmla="*/ 0 w 222"/>
                <a:gd name="T27" fmla="*/ 527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2" h="571">
                  <a:moveTo>
                    <a:pt x="0" y="527"/>
                  </a:moveTo>
                  <a:cubicBezTo>
                    <a:pt x="19" y="538"/>
                    <a:pt x="19" y="538"/>
                    <a:pt x="19" y="538"/>
                  </a:cubicBezTo>
                  <a:cubicBezTo>
                    <a:pt x="23" y="541"/>
                    <a:pt x="23" y="541"/>
                    <a:pt x="23" y="541"/>
                  </a:cubicBezTo>
                  <a:cubicBezTo>
                    <a:pt x="65" y="565"/>
                    <a:pt x="65" y="565"/>
                    <a:pt x="65" y="565"/>
                  </a:cubicBezTo>
                  <a:cubicBezTo>
                    <a:pt x="76" y="571"/>
                    <a:pt x="76" y="571"/>
                    <a:pt x="76" y="571"/>
                  </a:cubicBezTo>
                  <a:cubicBezTo>
                    <a:pt x="76" y="571"/>
                    <a:pt x="81" y="562"/>
                    <a:pt x="89" y="547"/>
                  </a:cubicBezTo>
                  <a:cubicBezTo>
                    <a:pt x="102" y="523"/>
                    <a:pt x="124" y="484"/>
                    <a:pt x="146" y="444"/>
                  </a:cubicBezTo>
                  <a:cubicBezTo>
                    <a:pt x="214" y="322"/>
                    <a:pt x="222" y="282"/>
                    <a:pt x="220" y="258"/>
                  </a:cubicBezTo>
                  <a:cubicBezTo>
                    <a:pt x="217" y="203"/>
                    <a:pt x="154" y="53"/>
                    <a:pt x="127" y="0"/>
                  </a:cubicBezTo>
                  <a:cubicBezTo>
                    <a:pt x="111" y="4"/>
                    <a:pt x="111" y="4"/>
                    <a:pt x="111" y="4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34" y="77"/>
                    <a:pt x="129" y="247"/>
                    <a:pt x="131" y="263"/>
                  </a:cubicBezTo>
                  <a:cubicBezTo>
                    <a:pt x="129" y="289"/>
                    <a:pt x="77" y="393"/>
                    <a:pt x="14" y="504"/>
                  </a:cubicBezTo>
                  <a:cubicBezTo>
                    <a:pt x="9" y="511"/>
                    <a:pt x="5" y="519"/>
                    <a:pt x="0" y="527"/>
                  </a:cubicBezTo>
                </a:path>
              </a:pathLst>
            </a:custGeom>
            <a:solidFill>
              <a:srgbClr val="591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3" name="iSļidé"/>
            <p:cNvSpPr/>
            <p:nvPr/>
          </p:nvSpPr>
          <p:spPr bwMode="auto">
            <a:xfrm>
              <a:off x="8197056" y="5424727"/>
              <a:ext cx="192087" cy="136525"/>
            </a:xfrm>
            <a:custGeom>
              <a:avLst/>
              <a:gdLst>
                <a:gd name="T0" fmla="*/ 0 w 121"/>
                <a:gd name="T1" fmla="*/ 33 h 86"/>
                <a:gd name="T2" fmla="*/ 108 w 121"/>
                <a:gd name="T3" fmla="*/ 86 h 86"/>
                <a:gd name="T4" fmla="*/ 121 w 121"/>
                <a:gd name="T5" fmla="*/ 49 h 86"/>
                <a:gd name="T6" fmla="*/ 120 w 121"/>
                <a:gd name="T7" fmla="*/ 48 h 86"/>
                <a:gd name="T8" fmla="*/ 14 w 121"/>
                <a:gd name="T9" fmla="*/ 0 h 86"/>
                <a:gd name="T10" fmla="*/ 13 w 121"/>
                <a:gd name="T11" fmla="*/ 0 h 86"/>
                <a:gd name="T12" fmla="*/ 0 w 121"/>
                <a:gd name="T13" fmla="*/ 3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86">
                  <a:moveTo>
                    <a:pt x="0" y="33"/>
                  </a:moveTo>
                  <a:lnTo>
                    <a:pt x="108" y="86"/>
                  </a:lnTo>
                  <a:lnTo>
                    <a:pt x="121" y="49"/>
                  </a:lnTo>
                  <a:lnTo>
                    <a:pt x="120" y="48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0711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4" name="i$líḑê"/>
            <p:cNvSpPr/>
            <p:nvPr/>
          </p:nvSpPr>
          <p:spPr bwMode="auto">
            <a:xfrm>
              <a:off x="8197056" y="5424727"/>
              <a:ext cx="192087" cy="136525"/>
            </a:xfrm>
            <a:custGeom>
              <a:avLst/>
              <a:gdLst>
                <a:gd name="T0" fmla="*/ 0 w 121"/>
                <a:gd name="T1" fmla="*/ 33 h 86"/>
                <a:gd name="T2" fmla="*/ 108 w 121"/>
                <a:gd name="T3" fmla="*/ 86 h 86"/>
                <a:gd name="T4" fmla="*/ 121 w 121"/>
                <a:gd name="T5" fmla="*/ 49 h 86"/>
                <a:gd name="T6" fmla="*/ 120 w 121"/>
                <a:gd name="T7" fmla="*/ 48 h 86"/>
                <a:gd name="T8" fmla="*/ 14 w 121"/>
                <a:gd name="T9" fmla="*/ 0 h 86"/>
                <a:gd name="T10" fmla="*/ 13 w 121"/>
                <a:gd name="T11" fmla="*/ 0 h 86"/>
                <a:gd name="T12" fmla="*/ 0 w 121"/>
                <a:gd name="T13" fmla="*/ 3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86">
                  <a:moveTo>
                    <a:pt x="0" y="33"/>
                  </a:moveTo>
                  <a:lnTo>
                    <a:pt x="108" y="86"/>
                  </a:lnTo>
                  <a:lnTo>
                    <a:pt x="121" y="49"/>
                  </a:lnTo>
                  <a:lnTo>
                    <a:pt x="120" y="48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0" y="3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5" name="í$ļîdè"/>
            <p:cNvSpPr/>
            <p:nvPr/>
          </p:nvSpPr>
          <p:spPr bwMode="auto">
            <a:xfrm>
              <a:off x="8224044" y="4577002"/>
              <a:ext cx="260350" cy="850900"/>
            </a:xfrm>
            <a:custGeom>
              <a:avLst/>
              <a:gdLst>
                <a:gd name="T0" fmla="*/ 124 w 124"/>
                <a:gd name="T1" fmla="*/ 155 h 405"/>
                <a:gd name="T2" fmla="*/ 7 w 124"/>
                <a:gd name="T3" fmla="*/ 396 h 405"/>
                <a:gd name="T4" fmla="*/ 6 w 124"/>
                <a:gd name="T5" fmla="*/ 395 h 405"/>
                <a:gd name="T6" fmla="*/ 0 w 124"/>
                <a:gd name="T7" fmla="*/ 405 h 405"/>
                <a:gd name="T8" fmla="*/ 1 w 124"/>
                <a:gd name="T9" fmla="*/ 405 h 405"/>
                <a:gd name="T10" fmla="*/ 7 w 124"/>
                <a:gd name="T11" fmla="*/ 396 h 405"/>
                <a:gd name="T12" fmla="*/ 124 w 124"/>
                <a:gd name="T13" fmla="*/ 155 h 405"/>
                <a:gd name="T14" fmla="*/ 124 w 124"/>
                <a:gd name="T15" fmla="*/ 155 h 405"/>
                <a:gd name="T16" fmla="*/ 44 w 124"/>
                <a:gd name="T17" fmla="*/ 0 h 405"/>
                <a:gd name="T18" fmla="*/ 124 w 124"/>
                <a:gd name="T19" fmla="*/ 155 h 405"/>
                <a:gd name="T20" fmla="*/ 44 w 124"/>
                <a:gd name="T21" fmla="*/ 0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4" h="405">
                  <a:moveTo>
                    <a:pt x="124" y="155"/>
                  </a:moveTo>
                  <a:cubicBezTo>
                    <a:pt x="122" y="181"/>
                    <a:pt x="70" y="285"/>
                    <a:pt x="7" y="396"/>
                  </a:cubicBezTo>
                  <a:cubicBezTo>
                    <a:pt x="6" y="395"/>
                    <a:pt x="6" y="395"/>
                    <a:pt x="6" y="395"/>
                  </a:cubicBezTo>
                  <a:cubicBezTo>
                    <a:pt x="0" y="405"/>
                    <a:pt x="0" y="405"/>
                    <a:pt x="0" y="405"/>
                  </a:cubicBezTo>
                  <a:cubicBezTo>
                    <a:pt x="1" y="405"/>
                    <a:pt x="1" y="405"/>
                    <a:pt x="1" y="405"/>
                  </a:cubicBezTo>
                  <a:cubicBezTo>
                    <a:pt x="3" y="402"/>
                    <a:pt x="5" y="399"/>
                    <a:pt x="7" y="396"/>
                  </a:cubicBezTo>
                  <a:cubicBezTo>
                    <a:pt x="70" y="285"/>
                    <a:pt x="122" y="181"/>
                    <a:pt x="124" y="155"/>
                  </a:cubicBezTo>
                  <a:cubicBezTo>
                    <a:pt x="124" y="155"/>
                    <a:pt x="124" y="155"/>
                    <a:pt x="124" y="155"/>
                  </a:cubicBezTo>
                  <a:moveTo>
                    <a:pt x="44" y="0"/>
                  </a:moveTo>
                  <a:cubicBezTo>
                    <a:pt x="72" y="51"/>
                    <a:pt x="123" y="143"/>
                    <a:pt x="124" y="155"/>
                  </a:cubicBezTo>
                  <a:cubicBezTo>
                    <a:pt x="123" y="144"/>
                    <a:pt x="74" y="54"/>
                    <a:pt x="44" y="0"/>
                  </a:cubicBezTo>
                </a:path>
              </a:pathLst>
            </a:custGeom>
            <a:solidFill>
              <a:srgbClr val="A8AC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6" name="î$ļïḑé"/>
            <p:cNvSpPr/>
            <p:nvPr/>
          </p:nvSpPr>
          <p:spPr bwMode="auto">
            <a:xfrm>
              <a:off x="8225631" y="4534140"/>
              <a:ext cx="328612" cy="915988"/>
            </a:xfrm>
            <a:custGeom>
              <a:avLst/>
              <a:gdLst>
                <a:gd name="T0" fmla="*/ 39 w 157"/>
                <a:gd name="T1" fmla="*/ 0 h 437"/>
                <a:gd name="T2" fmla="*/ 37 w 157"/>
                <a:gd name="T3" fmla="*/ 1 h 437"/>
                <a:gd name="T4" fmla="*/ 32 w 157"/>
                <a:gd name="T5" fmla="*/ 1 h 437"/>
                <a:gd name="T6" fmla="*/ 43 w 157"/>
                <a:gd name="T7" fmla="*/ 21 h 437"/>
                <a:gd name="T8" fmla="*/ 123 w 157"/>
                <a:gd name="T9" fmla="*/ 176 h 437"/>
                <a:gd name="T10" fmla="*/ 123 w 157"/>
                <a:gd name="T11" fmla="*/ 176 h 437"/>
                <a:gd name="T12" fmla="*/ 123 w 157"/>
                <a:gd name="T13" fmla="*/ 176 h 437"/>
                <a:gd name="T14" fmla="*/ 123 w 157"/>
                <a:gd name="T15" fmla="*/ 176 h 437"/>
                <a:gd name="T16" fmla="*/ 6 w 157"/>
                <a:gd name="T17" fmla="*/ 417 h 437"/>
                <a:gd name="T18" fmla="*/ 0 w 157"/>
                <a:gd name="T19" fmla="*/ 426 h 437"/>
                <a:gd name="T20" fmla="*/ 24 w 157"/>
                <a:gd name="T21" fmla="*/ 437 h 437"/>
                <a:gd name="T22" fmla="*/ 29 w 157"/>
                <a:gd name="T23" fmla="*/ 430 h 437"/>
                <a:gd name="T24" fmla="*/ 43 w 157"/>
                <a:gd name="T25" fmla="*/ 404 h 437"/>
                <a:gd name="T26" fmla="*/ 150 w 157"/>
                <a:gd name="T27" fmla="*/ 158 h 437"/>
                <a:gd name="T28" fmla="*/ 39 w 157"/>
                <a:gd name="T29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7" h="437">
                  <a:moveTo>
                    <a:pt x="39" y="0"/>
                  </a:moveTo>
                  <a:cubicBezTo>
                    <a:pt x="37" y="1"/>
                    <a:pt x="37" y="1"/>
                    <a:pt x="37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5" y="7"/>
                    <a:pt x="38" y="13"/>
                    <a:pt x="43" y="21"/>
                  </a:cubicBezTo>
                  <a:cubicBezTo>
                    <a:pt x="73" y="75"/>
                    <a:pt x="122" y="165"/>
                    <a:pt x="123" y="176"/>
                  </a:cubicBezTo>
                  <a:cubicBezTo>
                    <a:pt x="123" y="176"/>
                    <a:pt x="123" y="176"/>
                    <a:pt x="123" y="176"/>
                  </a:cubicBezTo>
                  <a:cubicBezTo>
                    <a:pt x="123" y="176"/>
                    <a:pt x="123" y="176"/>
                    <a:pt x="123" y="176"/>
                  </a:cubicBezTo>
                  <a:cubicBezTo>
                    <a:pt x="123" y="176"/>
                    <a:pt x="123" y="176"/>
                    <a:pt x="123" y="176"/>
                  </a:cubicBezTo>
                  <a:cubicBezTo>
                    <a:pt x="121" y="202"/>
                    <a:pt x="69" y="306"/>
                    <a:pt x="6" y="417"/>
                  </a:cubicBezTo>
                  <a:cubicBezTo>
                    <a:pt x="4" y="420"/>
                    <a:pt x="2" y="423"/>
                    <a:pt x="0" y="426"/>
                  </a:cubicBezTo>
                  <a:cubicBezTo>
                    <a:pt x="24" y="437"/>
                    <a:pt x="24" y="437"/>
                    <a:pt x="24" y="437"/>
                  </a:cubicBezTo>
                  <a:cubicBezTo>
                    <a:pt x="26" y="435"/>
                    <a:pt x="27" y="433"/>
                    <a:pt x="29" y="430"/>
                  </a:cubicBezTo>
                  <a:cubicBezTo>
                    <a:pt x="33" y="422"/>
                    <a:pt x="37" y="414"/>
                    <a:pt x="43" y="404"/>
                  </a:cubicBezTo>
                  <a:cubicBezTo>
                    <a:pt x="84" y="326"/>
                    <a:pt x="157" y="184"/>
                    <a:pt x="150" y="158"/>
                  </a:cubicBezTo>
                  <a:cubicBezTo>
                    <a:pt x="142" y="131"/>
                    <a:pt x="67" y="35"/>
                    <a:pt x="39" y="0"/>
                  </a:cubicBezTo>
                </a:path>
              </a:pathLst>
            </a:custGeom>
            <a:solidFill>
              <a:srgbClr val="3C1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7" name="î$1ïḑé"/>
            <p:cNvSpPr/>
            <p:nvPr/>
          </p:nvSpPr>
          <p:spPr bwMode="auto">
            <a:xfrm>
              <a:off x="8208169" y="5427902"/>
              <a:ext cx="68262" cy="58738"/>
            </a:xfrm>
            <a:custGeom>
              <a:avLst/>
              <a:gdLst>
                <a:gd name="T0" fmla="*/ 7 w 32"/>
                <a:gd name="T1" fmla="*/ 0 h 28"/>
                <a:gd name="T2" fmla="*/ 0 w 32"/>
                <a:gd name="T3" fmla="*/ 14 h 28"/>
                <a:gd name="T4" fmla="*/ 19 w 32"/>
                <a:gd name="T5" fmla="*/ 26 h 28"/>
                <a:gd name="T6" fmla="*/ 19 w 32"/>
                <a:gd name="T7" fmla="*/ 26 h 28"/>
                <a:gd name="T8" fmla="*/ 23 w 32"/>
                <a:gd name="T9" fmla="*/ 28 h 28"/>
                <a:gd name="T10" fmla="*/ 23 w 32"/>
                <a:gd name="T11" fmla="*/ 28 h 28"/>
                <a:gd name="T12" fmla="*/ 32 w 32"/>
                <a:gd name="T13" fmla="*/ 11 h 28"/>
                <a:gd name="T14" fmla="*/ 8 w 32"/>
                <a:gd name="T15" fmla="*/ 0 h 28"/>
                <a:gd name="T16" fmla="*/ 7 w 32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8">
                  <a:moveTo>
                    <a:pt x="7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6"/>
                    <a:pt x="28" y="20"/>
                    <a:pt x="32" y="1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0711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8" name="ïşļiḓê"/>
            <p:cNvSpPr/>
            <p:nvPr/>
          </p:nvSpPr>
          <p:spPr bwMode="auto">
            <a:xfrm>
              <a:off x="8131969" y="3181590"/>
              <a:ext cx="179387" cy="350838"/>
            </a:xfrm>
            <a:custGeom>
              <a:avLst/>
              <a:gdLst>
                <a:gd name="T0" fmla="*/ 64 w 86"/>
                <a:gd name="T1" fmla="*/ 163 h 167"/>
                <a:gd name="T2" fmla="*/ 47 w 86"/>
                <a:gd name="T3" fmla="*/ 165 h 167"/>
                <a:gd name="T4" fmla="*/ 12 w 86"/>
                <a:gd name="T5" fmla="*/ 114 h 167"/>
                <a:gd name="T6" fmla="*/ 2 w 86"/>
                <a:gd name="T7" fmla="*/ 36 h 167"/>
                <a:gd name="T8" fmla="*/ 26 w 86"/>
                <a:gd name="T9" fmla="*/ 4 h 167"/>
                <a:gd name="T10" fmla="*/ 43 w 86"/>
                <a:gd name="T11" fmla="*/ 2 h 167"/>
                <a:gd name="T12" fmla="*/ 74 w 86"/>
                <a:gd name="T13" fmla="*/ 27 h 167"/>
                <a:gd name="T14" fmla="*/ 84 w 86"/>
                <a:gd name="T15" fmla="*/ 105 h 167"/>
                <a:gd name="T16" fmla="*/ 64 w 86"/>
                <a:gd name="T17" fmla="*/ 16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167">
                  <a:moveTo>
                    <a:pt x="64" y="163"/>
                  </a:moveTo>
                  <a:cubicBezTo>
                    <a:pt x="47" y="165"/>
                    <a:pt x="47" y="165"/>
                    <a:pt x="47" y="165"/>
                  </a:cubicBezTo>
                  <a:cubicBezTo>
                    <a:pt x="32" y="167"/>
                    <a:pt x="14" y="129"/>
                    <a:pt x="12" y="11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20"/>
                    <a:pt x="11" y="6"/>
                    <a:pt x="26" y="4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58" y="0"/>
                    <a:pt x="72" y="11"/>
                    <a:pt x="74" y="27"/>
                  </a:cubicBezTo>
                  <a:cubicBezTo>
                    <a:pt x="84" y="105"/>
                    <a:pt x="84" y="105"/>
                    <a:pt x="84" y="105"/>
                  </a:cubicBezTo>
                  <a:cubicBezTo>
                    <a:pt x="86" y="120"/>
                    <a:pt x="79" y="161"/>
                    <a:pt x="64" y="163"/>
                  </a:cubicBezTo>
                  <a:close/>
                </a:path>
              </a:pathLst>
            </a:custGeom>
            <a:solidFill>
              <a:srgbClr val="F4A8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9" name="iśļîḓê"/>
            <p:cNvSpPr/>
            <p:nvPr/>
          </p:nvSpPr>
          <p:spPr bwMode="auto">
            <a:xfrm>
              <a:off x="8001794" y="2772015"/>
              <a:ext cx="488950" cy="519113"/>
            </a:xfrm>
            <a:custGeom>
              <a:avLst/>
              <a:gdLst>
                <a:gd name="T0" fmla="*/ 233 w 233"/>
                <a:gd name="T1" fmla="*/ 110 h 247"/>
                <a:gd name="T2" fmla="*/ 233 w 233"/>
                <a:gd name="T3" fmla="*/ 116 h 247"/>
                <a:gd name="T4" fmla="*/ 231 w 233"/>
                <a:gd name="T5" fmla="*/ 140 h 247"/>
                <a:gd name="T6" fmla="*/ 173 w 233"/>
                <a:gd name="T7" fmla="*/ 217 h 247"/>
                <a:gd name="T8" fmla="*/ 124 w 233"/>
                <a:gd name="T9" fmla="*/ 231 h 247"/>
                <a:gd name="T10" fmla="*/ 51 w 233"/>
                <a:gd name="T11" fmla="*/ 230 h 247"/>
                <a:gd name="T12" fmla="*/ 33 w 233"/>
                <a:gd name="T13" fmla="*/ 213 h 247"/>
                <a:gd name="T14" fmla="*/ 27 w 233"/>
                <a:gd name="T15" fmla="*/ 205 h 247"/>
                <a:gd name="T16" fmla="*/ 4 w 233"/>
                <a:gd name="T17" fmla="*/ 122 h 247"/>
                <a:gd name="T18" fmla="*/ 107 w 233"/>
                <a:gd name="T19" fmla="*/ 2 h 247"/>
                <a:gd name="T20" fmla="*/ 112 w 233"/>
                <a:gd name="T21" fmla="*/ 2 h 247"/>
                <a:gd name="T22" fmla="*/ 208 w 233"/>
                <a:gd name="T23" fmla="*/ 45 h 247"/>
                <a:gd name="T24" fmla="*/ 208 w 233"/>
                <a:gd name="T25" fmla="*/ 45 h 247"/>
                <a:gd name="T26" fmla="*/ 224 w 233"/>
                <a:gd name="T27" fmla="*/ 73 h 247"/>
                <a:gd name="T28" fmla="*/ 233 w 233"/>
                <a:gd name="T29" fmla="*/ 11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3" h="247">
                  <a:moveTo>
                    <a:pt x="233" y="110"/>
                  </a:moveTo>
                  <a:cubicBezTo>
                    <a:pt x="233" y="112"/>
                    <a:pt x="233" y="114"/>
                    <a:pt x="233" y="116"/>
                  </a:cubicBezTo>
                  <a:cubicBezTo>
                    <a:pt x="233" y="124"/>
                    <a:pt x="232" y="132"/>
                    <a:pt x="231" y="140"/>
                  </a:cubicBezTo>
                  <a:cubicBezTo>
                    <a:pt x="224" y="173"/>
                    <a:pt x="203" y="201"/>
                    <a:pt x="173" y="217"/>
                  </a:cubicBezTo>
                  <a:cubicBezTo>
                    <a:pt x="159" y="225"/>
                    <a:pt x="142" y="230"/>
                    <a:pt x="124" y="231"/>
                  </a:cubicBezTo>
                  <a:cubicBezTo>
                    <a:pt x="96" y="233"/>
                    <a:pt x="72" y="247"/>
                    <a:pt x="51" y="230"/>
                  </a:cubicBezTo>
                  <a:cubicBezTo>
                    <a:pt x="45" y="225"/>
                    <a:pt x="39" y="219"/>
                    <a:pt x="33" y="213"/>
                  </a:cubicBezTo>
                  <a:cubicBezTo>
                    <a:pt x="31" y="210"/>
                    <a:pt x="29" y="207"/>
                    <a:pt x="27" y="205"/>
                  </a:cubicBezTo>
                  <a:cubicBezTo>
                    <a:pt x="16" y="188"/>
                    <a:pt x="5" y="144"/>
                    <a:pt x="4" y="122"/>
                  </a:cubicBezTo>
                  <a:cubicBezTo>
                    <a:pt x="0" y="61"/>
                    <a:pt x="46" y="8"/>
                    <a:pt x="107" y="2"/>
                  </a:cubicBezTo>
                  <a:cubicBezTo>
                    <a:pt x="109" y="2"/>
                    <a:pt x="111" y="2"/>
                    <a:pt x="112" y="2"/>
                  </a:cubicBezTo>
                  <a:cubicBezTo>
                    <a:pt x="151" y="0"/>
                    <a:pt x="186" y="17"/>
                    <a:pt x="208" y="45"/>
                  </a:cubicBezTo>
                  <a:cubicBezTo>
                    <a:pt x="208" y="45"/>
                    <a:pt x="208" y="45"/>
                    <a:pt x="208" y="45"/>
                  </a:cubicBezTo>
                  <a:cubicBezTo>
                    <a:pt x="215" y="53"/>
                    <a:pt x="220" y="63"/>
                    <a:pt x="224" y="73"/>
                  </a:cubicBezTo>
                  <a:cubicBezTo>
                    <a:pt x="229" y="84"/>
                    <a:pt x="232" y="97"/>
                    <a:pt x="233" y="110"/>
                  </a:cubicBezTo>
                  <a:close/>
                </a:path>
              </a:pathLst>
            </a:custGeom>
            <a:solidFill>
              <a:srgbClr val="0711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0" name="íşlíďê"/>
            <p:cNvSpPr/>
            <p:nvPr/>
          </p:nvSpPr>
          <p:spPr bwMode="auto">
            <a:xfrm>
              <a:off x="8087519" y="3051415"/>
              <a:ext cx="90487" cy="92075"/>
            </a:xfrm>
            <a:custGeom>
              <a:avLst/>
              <a:gdLst>
                <a:gd name="T0" fmla="*/ 43 w 43"/>
                <a:gd name="T1" fmla="*/ 20 h 44"/>
                <a:gd name="T2" fmla="*/ 42 w 43"/>
                <a:gd name="T3" fmla="*/ 27 h 44"/>
                <a:gd name="T4" fmla="*/ 38 w 43"/>
                <a:gd name="T5" fmla="*/ 35 h 44"/>
                <a:gd name="T6" fmla="*/ 24 w 43"/>
                <a:gd name="T7" fmla="*/ 42 h 44"/>
                <a:gd name="T8" fmla="*/ 12 w 43"/>
                <a:gd name="T9" fmla="*/ 43 h 44"/>
                <a:gd name="T10" fmla="*/ 3 w 43"/>
                <a:gd name="T11" fmla="*/ 44 h 44"/>
                <a:gd name="T12" fmla="*/ 1 w 43"/>
                <a:gd name="T13" fmla="*/ 16 h 44"/>
                <a:gd name="T14" fmla="*/ 1 w 43"/>
                <a:gd name="T15" fmla="*/ 16 h 44"/>
                <a:gd name="T16" fmla="*/ 0 w 43"/>
                <a:gd name="T17" fmla="*/ 11 h 44"/>
                <a:gd name="T18" fmla="*/ 0 w 43"/>
                <a:gd name="T19" fmla="*/ 7 h 44"/>
                <a:gd name="T20" fmla="*/ 0 w 43"/>
                <a:gd name="T21" fmla="*/ 3 h 44"/>
                <a:gd name="T22" fmla="*/ 0 w 43"/>
                <a:gd name="T23" fmla="*/ 2 h 44"/>
                <a:gd name="T24" fmla="*/ 0 w 43"/>
                <a:gd name="T25" fmla="*/ 2 h 44"/>
                <a:gd name="T26" fmla="*/ 21 w 43"/>
                <a:gd name="T27" fmla="*/ 1 h 44"/>
                <a:gd name="T28" fmla="*/ 35 w 43"/>
                <a:gd name="T29" fmla="*/ 5 h 44"/>
                <a:gd name="T30" fmla="*/ 41 w 43"/>
                <a:gd name="T31" fmla="*/ 13 h 44"/>
                <a:gd name="T32" fmla="*/ 43 w 43"/>
                <a:gd name="T33" fmla="*/ 2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" h="44">
                  <a:moveTo>
                    <a:pt x="43" y="20"/>
                  </a:moveTo>
                  <a:cubicBezTo>
                    <a:pt x="43" y="22"/>
                    <a:pt x="43" y="25"/>
                    <a:pt x="42" y="27"/>
                  </a:cubicBezTo>
                  <a:cubicBezTo>
                    <a:pt x="41" y="30"/>
                    <a:pt x="40" y="33"/>
                    <a:pt x="38" y="35"/>
                  </a:cubicBezTo>
                  <a:cubicBezTo>
                    <a:pt x="35" y="39"/>
                    <a:pt x="30" y="42"/>
                    <a:pt x="24" y="4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6" y="0"/>
                    <a:pt x="32" y="2"/>
                    <a:pt x="35" y="5"/>
                  </a:cubicBezTo>
                  <a:cubicBezTo>
                    <a:pt x="38" y="7"/>
                    <a:pt x="40" y="10"/>
                    <a:pt x="41" y="13"/>
                  </a:cubicBezTo>
                  <a:cubicBezTo>
                    <a:pt x="42" y="15"/>
                    <a:pt x="43" y="17"/>
                    <a:pt x="43" y="20"/>
                  </a:cubicBezTo>
                  <a:close/>
                </a:path>
              </a:pathLst>
            </a:custGeom>
            <a:solidFill>
              <a:srgbClr val="FFC4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1" name="îṩlîḍè"/>
            <p:cNvSpPr/>
            <p:nvPr/>
          </p:nvSpPr>
          <p:spPr bwMode="auto">
            <a:xfrm>
              <a:off x="8084344" y="2843452"/>
              <a:ext cx="407987" cy="506413"/>
            </a:xfrm>
            <a:custGeom>
              <a:avLst/>
              <a:gdLst>
                <a:gd name="T0" fmla="*/ 190 w 194"/>
                <a:gd name="T1" fmla="*/ 89 h 241"/>
                <a:gd name="T2" fmla="*/ 193 w 194"/>
                <a:gd name="T3" fmla="*/ 134 h 241"/>
                <a:gd name="T4" fmla="*/ 193 w 194"/>
                <a:gd name="T5" fmla="*/ 140 h 241"/>
                <a:gd name="T6" fmla="*/ 193 w 194"/>
                <a:gd name="T7" fmla="*/ 153 h 241"/>
                <a:gd name="T8" fmla="*/ 122 w 194"/>
                <a:gd name="T9" fmla="*/ 238 h 241"/>
                <a:gd name="T10" fmla="*/ 119 w 194"/>
                <a:gd name="T11" fmla="*/ 239 h 241"/>
                <a:gd name="T12" fmla="*/ 105 w 194"/>
                <a:gd name="T13" fmla="*/ 241 h 241"/>
                <a:gd name="T14" fmla="*/ 93 w 194"/>
                <a:gd name="T15" fmla="*/ 241 h 241"/>
                <a:gd name="T16" fmla="*/ 69 w 194"/>
                <a:gd name="T17" fmla="*/ 236 h 241"/>
                <a:gd name="T18" fmla="*/ 69 w 194"/>
                <a:gd name="T19" fmla="*/ 236 h 241"/>
                <a:gd name="T20" fmla="*/ 5 w 194"/>
                <a:gd name="T21" fmla="*/ 161 h 241"/>
                <a:gd name="T22" fmla="*/ 5 w 194"/>
                <a:gd name="T23" fmla="*/ 158 h 241"/>
                <a:gd name="T24" fmla="*/ 4 w 194"/>
                <a:gd name="T25" fmla="*/ 154 h 241"/>
                <a:gd name="T26" fmla="*/ 4 w 194"/>
                <a:gd name="T27" fmla="*/ 154 h 241"/>
                <a:gd name="T28" fmla="*/ 4 w 194"/>
                <a:gd name="T29" fmla="*/ 151 h 241"/>
                <a:gd name="T30" fmla="*/ 4 w 194"/>
                <a:gd name="T31" fmla="*/ 143 h 241"/>
                <a:gd name="T32" fmla="*/ 2 w 194"/>
                <a:gd name="T33" fmla="*/ 115 h 241"/>
                <a:gd name="T34" fmla="*/ 2 w 194"/>
                <a:gd name="T35" fmla="*/ 115 h 241"/>
                <a:gd name="T36" fmla="*/ 2 w 194"/>
                <a:gd name="T37" fmla="*/ 115 h 241"/>
                <a:gd name="T38" fmla="*/ 1 w 194"/>
                <a:gd name="T39" fmla="*/ 110 h 241"/>
                <a:gd name="T40" fmla="*/ 1 w 194"/>
                <a:gd name="T41" fmla="*/ 106 h 241"/>
                <a:gd name="T42" fmla="*/ 1 w 194"/>
                <a:gd name="T43" fmla="*/ 102 h 241"/>
                <a:gd name="T44" fmla="*/ 1 w 194"/>
                <a:gd name="T45" fmla="*/ 101 h 241"/>
                <a:gd name="T46" fmla="*/ 2 w 194"/>
                <a:gd name="T47" fmla="*/ 83 h 241"/>
                <a:gd name="T48" fmla="*/ 5 w 194"/>
                <a:gd name="T49" fmla="*/ 70 h 241"/>
                <a:gd name="T50" fmla="*/ 5 w 194"/>
                <a:gd name="T51" fmla="*/ 68 h 241"/>
                <a:gd name="T52" fmla="*/ 9 w 194"/>
                <a:gd name="T53" fmla="*/ 59 h 241"/>
                <a:gd name="T54" fmla="*/ 9 w 194"/>
                <a:gd name="T55" fmla="*/ 58 h 241"/>
                <a:gd name="T56" fmla="*/ 32 w 194"/>
                <a:gd name="T57" fmla="*/ 27 h 241"/>
                <a:gd name="T58" fmla="*/ 38 w 194"/>
                <a:gd name="T59" fmla="*/ 22 h 241"/>
                <a:gd name="T60" fmla="*/ 90 w 194"/>
                <a:gd name="T61" fmla="*/ 2 h 241"/>
                <a:gd name="T62" fmla="*/ 159 w 194"/>
                <a:gd name="T63" fmla="*/ 25 h 241"/>
                <a:gd name="T64" fmla="*/ 182 w 194"/>
                <a:gd name="T65" fmla="*/ 55 h 241"/>
                <a:gd name="T66" fmla="*/ 187 w 194"/>
                <a:gd name="T67" fmla="*/ 69 h 241"/>
                <a:gd name="T68" fmla="*/ 190 w 194"/>
                <a:gd name="T69" fmla="*/ 89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4" h="241">
                  <a:moveTo>
                    <a:pt x="190" y="89"/>
                  </a:moveTo>
                  <a:cubicBezTo>
                    <a:pt x="193" y="134"/>
                    <a:pt x="193" y="134"/>
                    <a:pt x="193" y="134"/>
                  </a:cubicBezTo>
                  <a:cubicBezTo>
                    <a:pt x="193" y="140"/>
                    <a:pt x="193" y="140"/>
                    <a:pt x="193" y="140"/>
                  </a:cubicBezTo>
                  <a:cubicBezTo>
                    <a:pt x="194" y="145"/>
                    <a:pt x="194" y="149"/>
                    <a:pt x="193" y="153"/>
                  </a:cubicBezTo>
                  <a:cubicBezTo>
                    <a:pt x="190" y="194"/>
                    <a:pt x="162" y="228"/>
                    <a:pt x="122" y="238"/>
                  </a:cubicBezTo>
                  <a:cubicBezTo>
                    <a:pt x="121" y="238"/>
                    <a:pt x="120" y="238"/>
                    <a:pt x="119" y="239"/>
                  </a:cubicBezTo>
                  <a:cubicBezTo>
                    <a:pt x="114" y="240"/>
                    <a:pt x="110" y="240"/>
                    <a:pt x="105" y="241"/>
                  </a:cubicBezTo>
                  <a:cubicBezTo>
                    <a:pt x="101" y="241"/>
                    <a:pt x="97" y="241"/>
                    <a:pt x="93" y="241"/>
                  </a:cubicBezTo>
                  <a:cubicBezTo>
                    <a:pt x="85" y="240"/>
                    <a:pt x="77" y="239"/>
                    <a:pt x="69" y="236"/>
                  </a:cubicBezTo>
                  <a:cubicBezTo>
                    <a:pt x="69" y="236"/>
                    <a:pt x="69" y="236"/>
                    <a:pt x="69" y="236"/>
                  </a:cubicBezTo>
                  <a:cubicBezTo>
                    <a:pt x="36" y="225"/>
                    <a:pt x="11" y="197"/>
                    <a:pt x="5" y="161"/>
                  </a:cubicBezTo>
                  <a:cubicBezTo>
                    <a:pt x="5" y="160"/>
                    <a:pt x="5" y="159"/>
                    <a:pt x="5" y="158"/>
                  </a:cubicBezTo>
                  <a:cubicBezTo>
                    <a:pt x="5" y="157"/>
                    <a:pt x="4" y="156"/>
                    <a:pt x="4" y="154"/>
                  </a:cubicBezTo>
                  <a:cubicBezTo>
                    <a:pt x="4" y="154"/>
                    <a:pt x="4" y="154"/>
                    <a:pt x="4" y="154"/>
                  </a:cubicBezTo>
                  <a:cubicBezTo>
                    <a:pt x="4" y="151"/>
                    <a:pt x="4" y="151"/>
                    <a:pt x="4" y="151"/>
                  </a:cubicBezTo>
                  <a:cubicBezTo>
                    <a:pt x="4" y="143"/>
                    <a:pt x="4" y="143"/>
                    <a:pt x="4" y="143"/>
                  </a:cubicBezTo>
                  <a:cubicBezTo>
                    <a:pt x="2" y="115"/>
                    <a:pt x="2" y="115"/>
                    <a:pt x="2" y="115"/>
                  </a:cubicBezTo>
                  <a:cubicBezTo>
                    <a:pt x="2" y="115"/>
                    <a:pt x="2" y="115"/>
                    <a:pt x="2" y="115"/>
                  </a:cubicBezTo>
                  <a:cubicBezTo>
                    <a:pt x="2" y="115"/>
                    <a:pt x="2" y="115"/>
                    <a:pt x="2" y="115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06"/>
                    <a:pt x="1" y="106"/>
                    <a:pt x="1" y="106"/>
                  </a:cubicBezTo>
                  <a:cubicBezTo>
                    <a:pt x="1" y="102"/>
                    <a:pt x="1" y="102"/>
                    <a:pt x="1" y="102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0" y="95"/>
                    <a:pt x="1" y="89"/>
                    <a:pt x="2" y="83"/>
                  </a:cubicBezTo>
                  <a:cubicBezTo>
                    <a:pt x="3" y="78"/>
                    <a:pt x="4" y="74"/>
                    <a:pt x="5" y="70"/>
                  </a:cubicBezTo>
                  <a:cubicBezTo>
                    <a:pt x="5" y="70"/>
                    <a:pt x="5" y="69"/>
                    <a:pt x="5" y="68"/>
                  </a:cubicBezTo>
                  <a:cubicBezTo>
                    <a:pt x="6" y="65"/>
                    <a:pt x="8" y="62"/>
                    <a:pt x="9" y="59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4" y="46"/>
                    <a:pt x="22" y="36"/>
                    <a:pt x="32" y="27"/>
                  </a:cubicBezTo>
                  <a:cubicBezTo>
                    <a:pt x="34" y="25"/>
                    <a:pt x="36" y="23"/>
                    <a:pt x="38" y="22"/>
                  </a:cubicBezTo>
                  <a:cubicBezTo>
                    <a:pt x="53" y="10"/>
                    <a:pt x="70" y="3"/>
                    <a:pt x="90" y="2"/>
                  </a:cubicBezTo>
                  <a:cubicBezTo>
                    <a:pt x="116" y="0"/>
                    <a:pt x="141" y="9"/>
                    <a:pt x="159" y="25"/>
                  </a:cubicBezTo>
                  <a:cubicBezTo>
                    <a:pt x="169" y="33"/>
                    <a:pt x="176" y="43"/>
                    <a:pt x="182" y="55"/>
                  </a:cubicBezTo>
                  <a:cubicBezTo>
                    <a:pt x="184" y="60"/>
                    <a:pt x="186" y="64"/>
                    <a:pt x="187" y="69"/>
                  </a:cubicBezTo>
                  <a:cubicBezTo>
                    <a:pt x="188" y="75"/>
                    <a:pt x="189" y="82"/>
                    <a:pt x="190" y="89"/>
                  </a:cubicBezTo>
                  <a:close/>
                </a:path>
              </a:pathLst>
            </a:custGeom>
            <a:solidFill>
              <a:srgbClr val="FFC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2" name="i$ľiḓê"/>
            <p:cNvSpPr/>
            <p:nvPr/>
          </p:nvSpPr>
          <p:spPr bwMode="auto">
            <a:xfrm>
              <a:off x="8044656" y="3083165"/>
              <a:ext cx="69850" cy="98425"/>
            </a:xfrm>
            <a:custGeom>
              <a:avLst/>
              <a:gdLst>
                <a:gd name="T0" fmla="*/ 30 w 33"/>
                <a:gd name="T1" fmla="*/ 0 h 47"/>
                <a:gd name="T2" fmla="*/ 32 w 33"/>
                <a:gd name="T3" fmla="*/ 28 h 47"/>
                <a:gd name="T4" fmla="*/ 33 w 33"/>
                <a:gd name="T5" fmla="*/ 47 h 47"/>
                <a:gd name="T6" fmla="*/ 26 w 33"/>
                <a:gd name="T7" fmla="*/ 47 h 47"/>
                <a:gd name="T8" fmla="*/ 24 w 33"/>
                <a:gd name="T9" fmla="*/ 47 h 47"/>
                <a:gd name="T10" fmla="*/ 0 w 33"/>
                <a:gd name="T11" fmla="*/ 25 h 47"/>
                <a:gd name="T12" fmla="*/ 6 w 33"/>
                <a:gd name="T13" fmla="*/ 8 h 47"/>
                <a:gd name="T14" fmla="*/ 21 w 33"/>
                <a:gd name="T15" fmla="*/ 1 h 47"/>
                <a:gd name="T16" fmla="*/ 21 w 33"/>
                <a:gd name="T17" fmla="*/ 1 h 47"/>
                <a:gd name="T18" fmla="*/ 22 w 33"/>
                <a:gd name="T19" fmla="*/ 1 h 47"/>
                <a:gd name="T20" fmla="*/ 30 w 33"/>
                <a:gd name="T2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47">
                  <a:moveTo>
                    <a:pt x="30" y="0"/>
                  </a:moveTo>
                  <a:cubicBezTo>
                    <a:pt x="32" y="28"/>
                    <a:pt x="32" y="28"/>
                    <a:pt x="32" y="28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5" y="47"/>
                    <a:pt x="25" y="47"/>
                    <a:pt x="24" y="47"/>
                  </a:cubicBezTo>
                  <a:cubicBezTo>
                    <a:pt x="12" y="47"/>
                    <a:pt x="1" y="37"/>
                    <a:pt x="0" y="25"/>
                  </a:cubicBezTo>
                  <a:cubicBezTo>
                    <a:pt x="0" y="19"/>
                    <a:pt x="2" y="13"/>
                    <a:pt x="6" y="8"/>
                  </a:cubicBezTo>
                  <a:cubicBezTo>
                    <a:pt x="10" y="4"/>
                    <a:pt x="15" y="2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2" y="1"/>
                    <a:pt x="22" y="1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FFC4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3" name="îśļïḍé"/>
            <p:cNvSpPr/>
            <p:nvPr/>
          </p:nvSpPr>
          <p:spPr bwMode="auto">
            <a:xfrm>
              <a:off x="8044656" y="2992677"/>
              <a:ext cx="257175" cy="363538"/>
            </a:xfrm>
            <a:custGeom>
              <a:avLst/>
              <a:gdLst>
                <a:gd name="T0" fmla="*/ 122 w 122"/>
                <a:gd name="T1" fmla="*/ 170 h 173"/>
                <a:gd name="T2" fmla="*/ 88 w 122"/>
                <a:gd name="T3" fmla="*/ 165 h 173"/>
                <a:gd name="T4" fmla="*/ 88 w 122"/>
                <a:gd name="T5" fmla="*/ 165 h 173"/>
                <a:gd name="T6" fmla="*/ 24 w 122"/>
                <a:gd name="T7" fmla="*/ 90 h 173"/>
                <a:gd name="T8" fmla="*/ 0 w 122"/>
                <a:gd name="T9" fmla="*/ 68 h 173"/>
                <a:gd name="T10" fmla="*/ 6 w 122"/>
                <a:gd name="T11" fmla="*/ 51 h 173"/>
                <a:gd name="T12" fmla="*/ 21 w 122"/>
                <a:gd name="T13" fmla="*/ 44 h 173"/>
                <a:gd name="T14" fmla="*/ 21 w 122"/>
                <a:gd name="T15" fmla="*/ 44 h 173"/>
                <a:gd name="T16" fmla="*/ 20 w 122"/>
                <a:gd name="T17" fmla="*/ 39 h 173"/>
                <a:gd name="T18" fmla="*/ 20 w 122"/>
                <a:gd name="T19" fmla="*/ 35 h 173"/>
                <a:gd name="T20" fmla="*/ 20 w 122"/>
                <a:gd name="T21" fmla="*/ 31 h 173"/>
                <a:gd name="T22" fmla="*/ 20 w 122"/>
                <a:gd name="T23" fmla="*/ 30 h 173"/>
                <a:gd name="T24" fmla="*/ 20 w 122"/>
                <a:gd name="T25" fmla="*/ 30 h 173"/>
                <a:gd name="T26" fmla="*/ 21 w 122"/>
                <a:gd name="T27" fmla="*/ 12 h 173"/>
                <a:gd name="T28" fmla="*/ 55 w 122"/>
                <a:gd name="T29" fmla="*/ 15 h 173"/>
                <a:gd name="T30" fmla="*/ 55 w 122"/>
                <a:gd name="T31" fmla="*/ 33 h 173"/>
                <a:gd name="T32" fmla="*/ 58 w 122"/>
                <a:gd name="T33" fmla="*/ 63 h 173"/>
                <a:gd name="T34" fmla="*/ 73 w 122"/>
                <a:gd name="T35" fmla="*/ 125 h 173"/>
                <a:gd name="T36" fmla="*/ 122 w 122"/>
                <a:gd name="T37" fmla="*/ 17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2" h="173">
                  <a:moveTo>
                    <a:pt x="122" y="170"/>
                  </a:moveTo>
                  <a:cubicBezTo>
                    <a:pt x="122" y="170"/>
                    <a:pt x="105" y="173"/>
                    <a:pt x="88" y="165"/>
                  </a:cubicBezTo>
                  <a:cubicBezTo>
                    <a:pt x="88" y="165"/>
                    <a:pt x="88" y="165"/>
                    <a:pt x="88" y="165"/>
                  </a:cubicBezTo>
                  <a:cubicBezTo>
                    <a:pt x="55" y="154"/>
                    <a:pt x="30" y="126"/>
                    <a:pt x="24" y="90"/>
                  </a:cubicBezTo>
                  <a:cubicBezTo>
                    <a:pt x="12" y="90"/>
                    <a:pt x="1" y="80"/>
                    <a:pt x="0" y="68"/>
                  </a:cubicBezTo>
                  <a:cubicBezTo>
                    <a:pt x="0" y="62"/>
                    <a:pt x="2" y="56"/>
                    <a:pt x="6" y="51"/>
                  </a:cubicBezTo>
                  <a:cubicBezTo>
                    <a:pt x="10" y="47"/>
                    <a:pt x="15" y="45"/>
                    <a:pt x="21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19" y="24"/>
                    <a:pt x="20" y="18"/>
                    <a:pt x="21" y="12"/>
                  </a:cubicBezTo>
                  <a:cubicBezTo>
                    <a:pt x="33" y="3"/>
                    <a:pt x="45" y="0"/>
                    <a:pt x="55" y="15"/>
                  </a:cubicBezTo>
                  <a:cubicBezTo>
                    <a:pt x="55" y="15"/>
                    <a:pt x="55" y="22"/>
                    <a:pt x="55" y="33"/>
                  </a:cubicBezTo>
                  <a:cubicBezTo>
                    <a:pt x="56" y="42"/>
                    <a:pt x="57" y="52"/>
                    <a:pt x="58" y="63"/>
                  </a:cubicBezTo>
                  <a:cubicBezTo>
                    <a:pt x="61" y="85"/>
                    <a:pt x="65" y="110"/>
                    <a:pt x="73" y="125"/>
                  </a:cubicBezTo>
                  <a:cubicBezTo>
                    <a:pt x="89" y="155"/>
                    <a:pt x="122" y="170"/>
                    <a:pt x="122" y="170"/>
                  </a:cubicBezTo>
                  <a:close/>
                </a:path>
              </a:pathLst>
            </a:custGeom>
            <a:solidFill>
              <a:srgbClr val="F4A8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4" name="íśľîḍé"/>
            <p:cNvSpPr/>
            <p:nvPr/>
          </p:nvSpPr>
          <p:spPr bwMode="auto">
            <a:xfrm>
              <a:off x="8387556" y="3016490"/>
              <a:ext cx="85725" cy="30163"/>
            </a:xfrm>
            <a:custGeom>
              <a:avLst/>
              <a:gdLst>
                <a:gd name="T0" fmla="*/ 36 w 41"/>
                <a:gd name="T1" fmla="*/ 11 h 15"/>
                <a:gd name="T2" fmla="*/ 6 w 41"/>
                <a:gd name="T3" fmla="*/ 15 h 15"/>
                <a:gd name="T4" fmla="*/ 0 w 41"/>
                <a:gd name="T5" fmla="*/ 10 h 15"/>
                <a:gd name="T6" fmla="*/ 5 w 41"/>
                <a:gd name="T7" fmla="*/ 4 h 15"/>
                <a:gd name="T8" fmla="*/ 34 w 41"/>
                <a:gd name="T9" fmla="*/ 1 h 15"/>
                <a:gd name="T10" fmla="*/ 40 w 41"/>
                <a:gd name="T11" fmla="*/ 5 h 15"/>
                <a:gd name="T12" fmla="*/ 36 w 41"/>
                <a:gd name="T13" fmla="*/ 1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5">
                  <a:moveTo>
                    <a:pt x="36" y="11"/>
                  </a:moveTo>
                  <a:cubicBezTo>
                    <a:pt x="6" y="15"/>
                    <a:pt x="6" y="15"/>
                    <a:pt x="6" y="15"/>
                  </a:cubicBezTo>
                  <a:cubicBezTo>
                    <a:pt x="3" y="15"/>
                    <a:pt x="1" y="13"/>
                    <a:pt x="0" y="10"/>
                  </a:cubicBezTo>
                  <a:cubicBezTo>
                    <a:pt x="0" y="7"/>
                    <a:pt x="2" y="5"/>
                    <a:pt x="5" y="4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7" y="0"/>
                    <a:pt x="40" y="2"/>
                    <a:pt x="40" y="5"/>
                  </a:cubicBezTo>
                  <a:cubicBezTo>
                    <a:pt x="41" y="8"/>
                    <a:pt x="39" y="11"/>
                    <a:pt x="36" y="11"/>
                  </a:cubicBezTo>
                  <a:close/>
                </a:path>
              </a:pathLst>
            </a:custGeom>
            <a:solidFill>
              <a:srgbClr val="0711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5" name="îšļïḋé"/>
            <p:cNvSpPr/>
            <p:nvPr/>
          </p:nvSpPr>
          <p:spPr bwMode="auto">
            <a:xfrm>
              <a:off x="8236744" y="3035540"/>
              <a:ext cx="85725" cy="30163"/>
            </a:xfrm>
            <a:custGeom>
              <a:avLst/>
              <a:gdLst>
                <a:gd name="T0" fmla="*/ 36 w 41"/>
                <a:gd name="T1" fmla="*/ 11 h 15"/>
                <a:gd name="T2" fmla="*/ 6 w 41"/>
                <a:gd name="T3" fmla="*/ 15 h 15"/>
                <a:gd name="T4" fmla="*/ 0 w 41"/>
                <a:gd name="T5" fmla="*/ 10 h 15"/>
                <a:gd name="T6" fmla="*/ 5 w 41"/>
                <a:gd name="T7" fmla="*/ 4 h 15"/>
                <a:gd name="T8" fmla="*/ 34 w 41"/>
                <a:gd name="T9" fmla="*/ 1 h 15"/>
                <a:gd name="T10" fmla="*/ 40 w 41"/>
                <a:gd name="T11" fmla="*/ 5 h 15"/>
                <a:gd name="T12" fmla="*/ 36 w 41"/>
                <a:gd name="T13" fmla="*/ 1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5">
                  <a:moveTo>
                    <a:pt x="36" y="11"/>
                  </a:moveTo>
                  <a:cubicBezTo>
                    <a:pt x="6" y="15"/>
                    <a:pt x="6" y="15"/>
                    <a:pt x="6" y="15"/>
                  </a:cubicBezTo>
                  <a:cubicBezTo>
                    <a:pt x="3" y="15"/>
                    <a:pt x="0" y="13"/>
                    <a:pt x="0" y="10"/>
                  </a:cubicBezTo>
                  <a:cubicBezTo>
                    <a:pt x="0" y="7"/>
                    <a:pt x="2" y="5"/>
                    <a:pt x="5" y="4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7" y="0"/>
                    <a:pt x="40" y="2"/>
                    <a:pt x="40" y="5"/>
                  </a:cubicBezTo>
                  <a:cubicBezTo>
                    <a:pt x="41" y="8"/>
                    <a:pt x="39" y="11"/>
                    <a:pt x="36" y="11"/>
                  </a:cubicBezTo>
                  <a:close/>
                </a:path>
              </a:pathLst>
            </a:custGeom>
            <a:solidFill>
              <a:srgbClr val="0711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6" name="íslíḋe"/>
            <p:cNvSpPr/>
            <p:nvPr/>
          </p:nvSpPr>
          <p:spPr bwMode="auto">
            <a:xfrm>
              <a:off x="8360569" y="3100627"/>
              <a:ext cx="41275" cy="76200"/>
            </a:xfrm>
            <a:custGeom>
              <a:avLst/>
              <a:gdLst>
                <a:gd name="T0" fmla="*/ 20 w 20"/>
                <a:gd name="T1" fmla="*/ 27 h 37"/>
                <a:gd name="T2" fmla="*/ 20 w 20"/>
                <a:gd name="T3" fmla="*/ 27 h 37"/>
                <a:gd name="T4" fmla="*/ 6 w 20"/>
                <a:gd name="T5" fmla="*/ 37 h 37"/>
                <a:gd name="T6" fmla="*/ 0 w 20"/>
                <a:gd name="T7" fmla="*/ 0 h 37"/>
                <a:gd name="T8" fmla="*/ 20 w 20"/>
                <a:gd name="T9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7">
                  <a:moveTo>
                    <a:pt x="20" y="27"/>
                  </a:moveTo>
                  <a:cubicBezTo>
                    <a:pt x="20" y="27"/>
                    <a:pt x="20" y="27"/>
                    <a:pt x="20" y="27"/>
                  </a:cubicBezTo>
                  <a:cubicBezTo>
                    <a:pt x="20" y="32"/>
                    <a:pt x="17" y="36"/>
                    <a:pt x="6" y="3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12"/>
                    <a:pt x="19" y="19"/>
                    <a:pt x="20" y="27"/>
                  </a:cubicBezTo>
                  <a:close/>
                </a:path>
              </a:pathLst>
            </a:custGeom>
            <a:solidFill>
              <a:srgbClr val="F4A8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7" name="iśļiďé"/>
            <p:cNvSpPr/>
            <p:nvPr/>
          </p:nvSpPr>
          <p:spPr bwMode="auto">
            <a:xfrm>
              <a:off x="8049419" y="2816465"/>
              <a:ext cx="436562" cy="333375"/>
            </a:xfrm>
            <a:custGeom>
              <a:avLst/>
              <a:gdLst>
                <a:gd name="T0" fmla="*/ 180 w 208"/>
                <a:gd name="T1" fmla="*/ 49 h 159"/>
                <a:gd name="T2" fmla="*/ 83 w 208"/>
                <a:gd name="T3" fmla="*/ 94 h 159"/>
                <a:gd name="T4" fmla="*/ 33 w 208"/>
                <a:gd name="T5" fmla="*/ 156 h 159"/>
                <a:gd name="T6" fmla="*/ 14 w 208"/>
                <a:gd name="T7" fmla="*/ 120 h 159"/>
                <a:gd name="T8" fmla="*/ 99 w 208"/>
                <a:gd name="T9" fmla="*/ 6 h 159"/>
                <a:gd name="T10" fmla="*/ 208 w 208"/>
                <a:gd name="T11" fmla="*/ 77 h 159"/>
                <a:gd name="T12" fmla="*/ 180 w 208"/>
                <a:gd name="T13" fmla="*/ 4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159">
                  <a:moveTo>
                    <a:pt x="180" y="49"/>
                  </a:moveTo>
                  <a:cubicBezTo>
                    <a:pt x="180" y="49"/>
                    <a:pt x="136" y="83"/>
                    <a:pt x="83" y="94"/>
                  </a:cubicBezTo>
                  <a:cubicBezTo>
                    <a:pt x="48" y="101"/>
                    <a:pt x="33" y="159"/>
                    <a:pt x="33" y="156"/>
                  </a:cubicBezTo>
                  <a:cubicBezTo>
                    <a:pt x="33" y="152"/>
                    <a:pt x="14" y="123"/>
                    <a:pt x="14" y="120"/>
                  </a:cubicBezTo>
                  <a:cubicBezTo>
                    <a:pt x="14" y="116"/>
                    <a:pt x="0" y="0"/>
                    <a:pt x="99" y="6"/>
                  </a:cubicBezTo>
                  <a:cubicBezTo>
                    <a:pt x="198" y="12"/>
                    <a:pt x="208" y="77"/>
                    <a:pt x="208" y="77"/>
                  </a:cubicBezTo>
                  <a:lnTo>
                    <a:pt x="180" y="49"/>
                  </a:lnTo>
                  <a:close/>
                </a:path>
              </a:pathLst>
            </a:custGeom>
            <a:solidFill>
              <a:srgbClr val="0711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8" name="ísļïdè"/>
            <p:cNvSpPr/>
            <p:nvPr/>
          </p:nvSpPr>
          <p:spPr bwMode="auto">
            <a:xfrm>
              <a:off x="8360569" y="2805352"/>
              <a:ext cx="169862" cy="120650"/>
            </a:xfrm>
            <a:custGeom>
              <a:avLst/>
              <a:gdLst>
                <a:gd name="T0" fmla="*/ 0 w 81"/>
                <a:gd name="T1" fmla="*/ 0 h 57"/>
                <a:gd name="T2" fmla="*/ 81 w 81"/>
                <a:gd name="T3" fmla="*/ 46 h 57"/>
                <a:gd name="T4" fmla="*/ 46 w 81"/>
                <a:gd name="T5" fmla="*/ 44 h 57"/>
                <a:gd name="T6" fmla="*/ 0 w 81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57">
                  <a:moveTo>
                    <a:pt x="0" y="0"/>
                  </a:moveTo>
                  <a:cubicBezTo>
                    <a:pt x="81" y="46"/>
                    <a:pt x="81" y="46"/>
                    <a:pt x="81" y="46"/>
                  </a:cubicBezTo>
                  <a:cubicBezTo>
                    <a:pt x="81" y="46"/>
                    <a:pt x="67" y="57"/>
                    <a:pt x="46" y="44"/>
                  </a:cubicBezTo>
                  <a:cubicBezTo>
                    <a:pt x="25" y="3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711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9" name="iŝľîdé"/>
            <p:cNvSpPr/>
            <p:nvPr/>
          </p:nvSpPr>
          <p:spPr bwMode="auto">
            <a:xfrm>
              <a:off x="8331994" y="3199052"/>
              <a:ext cx="100012" cy="55563"/>
            </a:xfrm>
            <a:custGeom>
              <a:avLst/>
              <a:gdLst>
                <a:gd name="T0" fmla="*/ 47 w 47"/>
                <a:gd name="T1" fmla="*/ 0 h 27"/>
                <a:gd name="T2" fmla="*/ 0 w 47"/>
                <a:gd name="T3" fmla="*/ 5 h 27"/>
                <a:gd name="T4" fmla="*/ 27 w 47"/>
                <a:gd name="T5" fmla="*/ 24 h 27"/>
                <a:gd name="T6" fmla="*/ 47 w 47"/>
                <a:gd name="T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27">
                  <a:moveTo>
                    <a:pt x="47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8" y="27"/>
                    <a:pt x="27" y="24"/>
                  </a:cubicBezTo>
                  <a:cubicBezTo>
                    <a:pt x="46" y="21"/>
                    <a:pt x="47" y="0"/>
                    <a:pt x="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0" name="íš1îďè"/>
            <p:cNvSpPr/>
            <p:nvPr/>
          </p:nvSpPr>
          <p:spPr bwMode="auto">
            <a:xfrm>
              <a:off x="7938294" y="3376852"/>
              <a:ext cx="533400" cy="971550"/>
            </a:xfrm>
            <a:custGeom>
              <a:avLst/>
              <a:gdLst>
                <a:gd name="T0" fmla="*/ 252 w 254"/>
                <a:gd name="T1" fmla="*/ 425 h 463"/>
                <a:gd name="T2" fmla="*/ 252 w 254"/>
                <a:gd name="T3" fmla="*/ 447 h 463"/>
                <a:gd name="T4" fmla="*/ 252 w 254"/>
                <a:gd name="T5" fmla="*/ 447 h 463"/>
                <a:gd name="T6" fmla="*/ 183 w 254"/>
                <a:gd name="T7" fmla="*/ 452 h 463"/>
                <a:gd name="T8" fmla="*/ 147 w 254"/>
                <a:gd name="T9" fmla="*/ 454 h 463"/>
                <a:gd name="T10" fmla="*/ 118 w 254"/>
                <a:gd name="T11" fmla="*/ 456 h 463"/>
                <a:gd name="T12" fmla="*/ 118 w 254"/>
                <a:gd name="T13" fmla="*/ 456 h 463"/>
                <a:gd name="T14" fmla="*/ 25 w 254"/>
                <a:gd name="T15" fmla="*/ 462 h 463"/>
                <a:gd name="T16" fmla="*/ 25 w 254"/>
                <a:gd name="T17" fmla="*/ 462 h 463"/>
                <a:gd name="T18" fmla="*/ 24 w 254"/>
                <a:gd name="T19" fmla="*/ 462 h 463"/>
                <a:gd name="T20" fmla="*/ 15 w 254"/>
                <a:gd name="T21" fmla="*/ 463 h 463"/>
                <a:gd name="T22" fmla="*/ 15 w 254"/>
                <a:gd name="T23" fmla="*/ 462 h 463"/>
                <a:gd name="T24" fmla="*/ 15 w 254"/>
                <a:gd name="T25" fmla="*/ 462 h 463"/>
                <a:gd name="T26" fmla="*/ 14 w 254"/>
                <a:gd name="T27" fmla="*/ 441 h 463"/>
                <a:gd name="T28" fmla="*/ 14 w 254"/>
                <a:gd name="T29" fmla="*/ 440 h 463"/>
                <a:gd name="T30" fmla="*/ 14 w 254"/>
                <a:gd name="T31" fmla="*/ 434 h 463"/>
                <a:gd name="T32" fmla="*/ 1 w 254"/>
                <a:gd name="T33" fmla="*/ 207 h 463"/>
                <a:gd name="T34" fmla="*/ 0 w 254"/>
                <a:gd name="T35" fmla="*/ 144 h 463"/>
                <a:gd name="T36" fmla="*/ 1 w 254"/>
                <a:gd name="T37" fmla="*/ 134 h 463"/>
                <a:gd name="T38" fmla="*/ 1 w 254"/>
                <a:gd name="T39" fmla="*/ 128 h 463"/>
                <a:gd name="T40" fmla="*/ 2 w 254"/>
                <a:gd name="T41" fmla="*/ 111 h 463"/>
                <a:gd name="T42" fmla="*/ 3 w 254"/>
                <a:gd name="T43" fmla="*/ 71 h 463"/>
                <a:gd name="T44" fmla="*/ 9 w 254"/>
                <a:gd name="T45" fmla="*/ 55 h 463"/>
                <a:gd name="T46" fmla="*/ 11 w 254"/>
                <a:gd name="T47" fmla="*/ 53 h 463"/>
                <a:gd name="T48" fmla="*/ 81 w 254"/>
                <a:gd name="T49" fmla="*/ 13 h 463"/>
                <a:gd name="T50" fmla="*/ 81 w 254"/>
                <a:gd name="T51" fmla="*/ 13 h 463"/>
                <a:gd name="T52" fmla="*/ 86 w 254"/>
                <a:gd name="T53" fmla="*/ 12 h 463"/>
                <a:gd name="T54" fmla="*/ 87 w 254"/>
                <a:gd name="T55" fmla="*/ 4 h 463"/>
                <a:gd name="T56" fmla="*/ 101 w 254"/>
                <a:gd name="T57" fmla="*/ 3 h 463"/>
                <a:gd name="T58" fmla="*/ 114 w 254"/>
                <a:gd name="T59" fmla="*/ 3 h 463"/>
                <a:gd name="T60" fmla="*/ 145 w 254"/>
                <a:gd name="T61" fmla="*/ 60 h 463"/>
                <a:gd name="T62" fmla="*/ 167 w 254"/>
                <a:gd name="T63" fmla="*/ 2 h 463"/>
                <a:gd name="T64" fmla="*/ 167 w 254"/>
                <a:gd name="T65" fmla="*/ 2 h 463"/>
                <a:gd name="T66" fmla="*/ 167 w 254"/>
                <a:gd name="T67" fmla="*/ 1 h 463"/>
                <a:gd name="T68" fmla="*/ 168 w 254"/>
                <a:gd name="T69" fmla="*/ 1 h 463"/>
                <a:gd name="T70" fmla="*/ 171 w 254"/>
                <a:gd name="T71" fmla="*/ 1 h 463"/>
                <a:gd name="T72" fmla="*/ 171 w 254"/>
                <a:gd name="T73" fmla="*/ 1 h 463"/>
                <a:gd name="T74" fmla="*/ 175 w 254"/>
                <a:gd name="T75" fmla="*/ 1 h 463"/>
                <a:gd name="T76" fmla="*/ 186 w 254"/>
                <a:gd name="T77" fmla="*/ 0 h 463"/>
                <a:gd name="T78" fmla="*/ 187 w 254"/>
                <a:gd name="T79" fmla="*/ 16 h 463"/>
                <a:gd name="T80" fmla="*/ 192 w 254"/>
                <a:gd name="T81" fmla="*/ 18 h 463"/>
                <a:gd name="T82" fmla="*/ 203 w 254"/>
                <a:gd name="T83" fmla="*/ 25 h 463"/>
                <a:gd name="T84" fmla="*/ 241 w 254"/>
                <a:gd name="T85" fmla="*/ 66 h 463"/>
                <a:gd name="T86" fmla="*/ 248 w 254"/>
                <a:gd name="T87" fmla="*/ 82 h 463"/>
                <a:gd name="T88" fmla="*/ 250 w 254"/>
                <a:gd name="T89" fmla="*/ 103 h 463"/>
                <a:gd name="T90" fmla="*/ 252 w 254"/>
                <a:gd name="T91" fmla="*/ 425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4" h="463">
                  <a:moveTo>
                    <a:pt x="252" y="425"/>
                  </a:moveTo>
                  <a:cubicBezTo>
                    <a:pt x="252" y="439"/>
                    <a:pt x="252" y="447"/>
                    <a:pt x="252" y="447"/>
                  </a:cubicBezTo>
                  <a:cubicBezTo>
                    <a:pt x="252" y="447"/>
                    <a:pt x="252" y="447"/>
                    <a:pt x="252" y="447"/>
                  </a:cubicBezTo>
                  <a:cubicBezTo>
                    <a:pt x="248" y="447"/>
                    <a:pt x="219" y="449"/>
                    <a:pt x="183" y="452"/>
                  </a:cubicBezTo>
                  <a:cubicBezTo>
                    <a:pt x="171" y="452"/>
                    <a:pt x="159" y="453"/>
                    <a:pt x="147" y="454"/>
                  </a:cubicBezTo>
                  <a:cubicBezTo>
                    <a:pt x="137" y="455"/>
                    <a:pt x="128" y="455"/>
                    <a:pt x="118" y="456"/>
                  </a:cubicBezTo>
                  <a:cubicBezTo>
                    <a:pt x="118" y="456"/>
                    <a:pt x="118" y="456"/>
                    <a:pt x="118" y="456"/>
                  </a:cubicBezTo>
                  <a:cubicBezTo>
                    <a:pt x="79" y="459"/>
                    <a:pt x="42" y="461"/>
                    <a:pt x="25" y="462"/>
                  </a:cubicBezTo>
                  <a:cubicBezTo>
                    <a:pt x="25" y="462"/>
                    <a:pt x="25" y="462"/>
                    <a:pt x="25" y="462"/>
                  </a:cubicBezTo>
                  <a:cubicBezTo>
                    <a:pt x="24" y="462"/>
                    <a:pt x="24" y="462"/>
                    <a:pt x="24" y="462"/>
                  </a:cubicBezTo>
                  <a:cubicBezTo>
                    <a:pt x="18" y="462"/>
                    <a:pt x="15" y="463"/>
                    <a:pt x="15" y="463"/>
                  </a:cubicBezTo>
                  <a:cubicBezTo>
                    <a:pt x="15" y="462"/>
                    <a:pt x="15" y="462"/>
                    <a:pt x="15" y="462"/>
                  </a:cubicBezTo>
                  <a:cubicBezTo>
                    <a:pt x="15" y="462"/>
                    <a:pt x="15" y="462"/>
                    <a:pt x="15" y="462"/>
                  </a:cubicBezTo>
                  <a:cubicBezTo>
                    <a:pt x="14" y="441"/>
                    <a:pt x="14" y="441"/>
                    <a:pt x="14" y="441"/>
                  </a:cubicBezTo>
                  <a:cubicBezTo>
                    <a:pt x="14" y="440"/>
                    <a:pt x="14" y="440"/>
                    <a:pt x="14" y="440"/>
                  </a:cubicBezTo>
                  <a:cubicBezTo>
                    <a:pt x="14" y="434"/>
                    <a:pt x="14" y="434"/>
                    <a:pt x="14" y="434"/>
                  </a:cubicBezTo>
                  <a:cubicBezTo>
                    <a:pt x="1" y="207"/>
                    <a:pt x="1" y="207"/>
                    <a:pt x="1" y="207"/>
                  </a:cubicBezTo>
                  <a:cubicBezTo>
                    <a:pt x="0" y="182"/>
                    <a:pt x="0" y="162"/>
                    <a:pt x="0" y="144"/>
                  </a:cubicBezTo>
                  <a:cubicBezTo>
                    <a:pt x="0" y="141"/>
                    <a:pt x="1" y="137"/>
                    <a:pt x="1" y="134"/>
                  </a:cubicBezTo>
                  <a:cubicBezTo>
                    <a:pt x="1" y="132"/>
                    <a:pt x="1" y="130"/>
                    <a:pt x="1" y="128"/>
                  </a:cubicBezTo>
                  <a:cubicBezTo>
                    <a:pt x="1" y="123"/>
                    <a:pt x="1" y="117"/>
                    <a:pt x="2" y="111"/>
                  </a:cubicBezTo>
                  <a:cubicBezTo>
                    <a:pt x="2" y="99"/>
                    <a:pt x="3" y="86"/>
                    <a:pt x="3" y="71"/>
                  </a:cubicBezTo>
                  <a:cubicBezTo>
                    <a:pt x="3" y="66"/>
                    <a:pt x="5" y="60"/>
                    <a:pt x="9" y="55"/>
                  </a:cubicBezTo>
                  <a:cubicBezTo>
                    <a:pt x="9" y="55"/>
                    <a:pt x="10" y="54"/>
                    <a:pt x="11" y="53"/>
                  </a:cubicBezTo>
                  <a:cubicBezTo>
                    <a:pt x="27" y="32"/>
                    <a:pt x="68" y="17"/>
                    <a:pt x="81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3" y="12"/>
                    <a:pt x="85" y="12"/>
                    <a:pt x="86" y="12"/>
                  </a:cubicBezTo>
                  <a:cubicBezTo>
                    <a:pt x="87" y="4"/>
                    <a:pt x="87" y="4"/>
                    <a:pt x="87" y="4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45" y="60"/>
                    <a:pt x="145" y="60"/>
                    <a:pt x="145" y="60"/>
                  </a:cubicBezTo>
                  <a:cubicBezTo>
                    <a:pt x="167" y="2"/>
                    <a:pt x="167" y="2"/>
                    <a:pt x="167" y="2"/>
                  </a:cubicBezTo>
                  <a:cubicBezTo>
                    <a:pt x="167" y="2"/>
                    <a:pt x="167" y="2"/>
                    <a:pt x="167" y="2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8" y="1"/>
                    <a:pt x="168" y="1"/>
                    <a:pt x="168" y="1"/>
                  </a:cubicBezTo>
                  <a:cubicBezTo>
                    <a:pt x="171" y="1"/>
                    <a:pt x="171" y="1"/>
                    <a:pt x="171" y="1"/>
                  </a:cubicBezTo>
                  <a:cubicBezTo>
                    <a:pt x="171" y="1"/>
                    <a:pt x="171" y="1"/>
                    <a:pt x="171" y="1"/>
                  </a:cubicBezTo>
                  <a:cubicBezTo>
                    <a:pt x="175" y="1"/>
                    <a:pt x="175" y="1"/>
                    <a:pt x="175" y="1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189" y="17"/>
                    <a:pt x="190" y="18"/>
                    <a:pt x="192" y="18"/>
                  </a:cubicBezTo>
                  <a:cubicBezTo>
                    <a:pt x="196" y="20"/>
                    <a:pt x="199" y="23"/>
                    <a:pt x="203" y="25"/>
                  </a:cubicBezTo>
                  <a:cubicBezTo>
                    <a:pt x="217" y="35"/>
                    <a:pt x="231" y="49"/>
                    <a:pt x="241" y="66"/>
                  </a:cubicBezTo>
                  <a:cubicBezTo>
                    <a:pt x="244" y="72"/>
                    <a:pt x="246" y="75"/>
                    <a:pt x="248" y="82"/>
                  </a:cubicBezTo>
                  <a:cubicBezTo>
                    <a:pt x="249" y="87"/>
                    <a:pt x="249" y="98"/>
                    <a:pt x="250" y="103"/>
                  </a:cubicBezTo>
                  <a:cubicBezTo>
                    <a:pt x="254" y="137"/>
                    <a:pt x="254" y="353"/>
                    <a:pt x="252" y="425"/>
                  </a:cubicBezTo>
                </a:path>
              </a:pathLst>
            </a:custGeom>
            <a:solidFill>
              <a:srgbClr val="F4B8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1" name="ïṡḻïḓé"/>
            <p:cNvSpPr/>
            <p:nvPr/>
          </p:nvSpPr>
          <p:spPr bwMode="auto">
            <a:xfrm>
              <a:off x="7444581" y="4699240"/>
              <a:ext cx="188912" cy="163513"/>
            </a:xfrm>
            <a:custGeom>
              <a:avLst/>
              <a:gdLst>
                <a:gd name="T0" fmla="*/ 0 w 90"/>
                <a:gd name="T1" fmla="*/ 50 h 78"/>
                <a:gd name="T2" fmla="*/ 8 w 90"/>
                <a:gd name="T3" fmla="*/ 53 h 78"/>
                <a:gd name="T4" fmla="*/ 15 w 90"/>
                <a:gd name="T5" fmla="*/ 55 h 78"/>
                <a:gd name="T6" fmla="*/ 20 w 90"/>
                <a:gd name="T7" fmla="*/ 57 h 78"/>
                <a:gd name="T8" fmla="*/ 45 w 90"/>
                <a:gd name="T9" fmla="*/ 65 h 78"/>
                <a:gd name="T10" fmla="*/ 86 w 90"/>
                <a:gd name="T11" fmla="*/ 78 h 78"/>
                <a:gd name="T12" fmla="*/ 89 w 90"/>
                <a:gd name="T13" fmla="*/ 40 h 78"/>
                <a:gd name="T14" fmla="*/ 90 w 90"/>
                <a:gd name="T15" fmla="*/ 27 h 78"/>
                <a:gd name="T16" fmla="*/ 64 w 90"/>
                <a:gd name="T17" fmla="*/ 17 h 78"/>
                <a:gd name="T18" fmla="*/ 41 w 90"/>
                <a:gd name="T19" fmla="*/ 9 h 78"/>
                <a:gd name="T20" fmla="*/ 37 w 90"/>
                <a:gd name="T21" fmla="*/ 7 h 78"/>
                <a:gd name="T22" fmla="*/ 33 w 90"/>
                <a:gd name="T23" fmla="*/ 6 h 78"/>
                <a:gd name="T24" fmla="*/ 31 w 90"/>
                <a:gd name="T25" fmla="*/ 5 h 78"/>
                <a:gd name="T26" fmla="*/ 18 w 90"/>
                <a:gd name="T27" fmla="*/ 0 h 78"/>
                <a:gd name="T28" fmla="*/ 0 w 90"/>
                <a:gd name="T29" fmla="*/ 5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0" h="78">
                  <a:moveTo>
                    <a:pt x="0" y="50"/>
                  </a:moveTo>
                  <a:cubicBezTo>
                    <a:pt x="8" y="53"/>
                    <a:pt x="8" y="53"/>
                    <a:pt x="8" y="53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0" y="27"/>
                    <a:pt x="90" y="27"/>
                    <a:pt x="90" y="27"/>
                  </a:cubicBezTo>
                  <a:cubicBezTo>
                    <a:pt x="88" y="27"/>
                    <a:pt x="77" y="22"/>
                    <a:pt x="64" y="17"/>
                  </a:cubicBezTo>
                  <a:cubicBezTo>
                    <a:pt x="56" y="14"/>
                    <a:pt x="48" y="11"/>
                    <a:pt x="41" y="9"/>
                  </a:cubicBezTo>
                  <a:cubicBezTo>
                    <a:pt x="39" y="8"/>
                    <a:pt x="38" y="8"/>
                    <a:pt x="37" y="7"/>
                  </a:cubicBezTo>
                  <a:cubicBezTo>
                    <a:pt x="35" y="7"/>
                    <a:pt x="34" y="6"/>
                    <a:pt x="33" y="6"/>
                  </a:cubicBezTo>
                  <a:cubicBezTo>
                    <a:pt x="32" y="5"/>
                    <a:pt x="32" y="5"/>
                    <a:pt x="31" y="5"/>
                  </a:cubicBezTo>
                  <a:cubicBezTo>
                    <a:pt x="24" y="2"/>
                    <a:pt x="18" y="0"/>
                    <a:pt x="18" y="0"/>
                  </a:cubicBez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solidFill>
              <a:srgbClr val="9995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2" name="íś1îḑe"/>
            <p:cNvSpPr/>
            <p:nvPr/>
          </p:nvSpPr>
          <p:spPr bwMode="auto">
            <a:xfrm>
              <a:off x="7274719" y="4646852"/>
              <a:ext cx="241300" cy="311150"/>
            </a:xfrm>
            <a:custGeom>
              <a:avLst/>
              <a:gdLst>
                <a:gd name="T0" fmla="*/ 69 w 115"/>
                <a:gd name="T1" fmla="*/ 0 h 148"/>
                <a:gd name="T2" fmla="*/ 4 w 115"/>
                <a:gd name="T3" fmla="*/ 125 h 148"/>
                <a:gd name="T4" fmla="*/ 10 w 115"/>
                <a:gd name="T5" fmla="*/ 145 h 148"/>
                <a:gd name="T6" fmla="*/ 27 w 115"/>
                <a:gd name="T7" fmla="*/ 143 h 148"/>
                <a:gd name="T8" fmla="*/ 81 w 115"/>
                <a:gd name="T9" fmla="*/ 92 h 148"/>
                <a:gd name="T10" fmla="*/ 115 w 115"/>
                <a:gd name="T11" fmla="*/ 24 h 148"/>
                <a:gd name="T12" fmla="*/ 69 w 115"/>
                <a:gd name="T13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148">
                  <a:moveTo>
                    <a:pt x="69" y="0"/>
                  </a:moveTo>
                  <a:cubicBezTo>
                    <a:pt x="4" y="125"/>
                    <a:pt x="4" y="125"/>
                    <a:pt x="4" y="125"/>
                  </a:cubicBezTo>
                  <a:cubicBezTo>
                    <a:pt x="0" y="132"/>
                    <a:pt x="3" y="141"/>
                    <a:pt x="10" y="145"/>
                  </a:cubicBezTo>
                  <a:cubicBezTo>
                    <a:pt x="16" y="148"/>
                    <a:pt x="23" y="147"/>
                    <a:pt x="27" y="143"/>
                  </a:cubicBezTo>
                  <a:cubicBezTo>
                    <a:pt x="81" y="92"/>
                    <a:pt x="81" y="92"/>
                    <a:pt x="81" y="92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69" y="0"/>
                    <a:pt x="69" y="0"/>
                    <a:pt x="69" y="0"/>
                  </a:cubicBezTo>
                </a:path>
              </a:pathLst>
            </a:custGeom>
            <a:solidFill>
              <a:srgbClr val="6532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3" name="islïḋè"/>
            <p:cNvSpPr/>
            <p:nvPr/>
          </p:nvSpPr>
          <p:spPr bwMode="auto">
            <a:xfrm>
              <a:off x="7266781" y="4645265"/>
              <a:ext cx="161925" cy="293688"/>
            </a:xfrm>
            <a:custGeom>
              <a:avLst/>
              <a:gdLst>
                <a:gd name="T0" fmla="*/ 3 w 77"/>
                <a:gd name="T1" fmla="*/ 126 h 140"/>
                <a:gd name="T2" fmla="*/ 68 w 77"/>
                <a:gd name="T3" fmla="*/ 0 h 140"/>
                <a:gd name="T4" fmla="*/ 77 w 77"/>
                <a:gd name="T5" fmla="*/ 4 h 140"/>
                <a:gd name="T6" fmla="*/ 7 w 77"/>
                <a:gd name="T7" fmla="*/ 140 h 140"/>
                <a:gd name="T8" fmla="*/ 3 w 77"/>
                <a:gd name="T9" fmla="*/ 12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140">
                  <a:moveTo>
                    <a:pt x="3" y="126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37"/>
                    <a:pt x="0" y="131"/>
                    <a:pt x="3" y="126"/>
                  </a:cubicBezTo>
                  <a:close/>
                </a:path>
              </a:pathLst>
            </a:custGeom>
            <a:solidFill>
              <a:srgbClr val="0711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4" name="išḷiḑé"/>
            <p:cNvSpPr/>
            <p:nvPr/>
          </p:nvSpPr>
          <p:spPr bwMode="auto">
            <a:xfrm>
              <a:off x="7404894" y="4815127"/>
              <a:ext cx="25400" cy="53975"/>
            </a:xfrm>
            <a:custGeom>
              <a:avLst/>
              <a:gdLst>
                <a:gd name="T0" fmla="*/ 0 w 12"/>
                <a:gd name="T1" fmla="*/ 2 h 26"/>
                <a:gd name="T2" fmla="*/ 8 w 12"/>
                <a:gd name="T3" fmla="*/ 25 h 26"/>
                <a:gd name="T4" fmla="*/ 10 w 12"/>
                <a:gd name="T5" fmla="*/ 26 h 26"/>
                <a:gd name="T6" fmla="*/ 11 w 12"/>
                <a:gd name="T7" fmla="*/ 24 h 26"/>
                <a:gd name="T8" fmla="*/ 3 w 12"/>
                <a:gd name="T9" fmla="*/ 1 h 26"/>
                <a:gd name="T10" fmla="*/ 1 w 12"/>
                <a:gd name="T11" fmla="*/ 0 h 26"/>
                <a:gd name="T12" fmla="*/ 0 w 12"/>
                <a:gd name="T13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6">
                  <a:moveTo>
                    <a:pt x="0" y="2"/>
                  </a:moveTo>
                  <a:cubicBezTo>
                    <a:pt x="8" y="25"/>
                    <a:pt x="8" y="25"/>
                    <a:pt x="8" y="25"/>
                  </a:cubicBezTo>
                  <a:cubicBezTo>
                    <a:pt x="9" y="26"/>
                    <a:pt x="10" y="26"/>
                    <a:pt x="10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</a:path>
              </a:pathLst>
            </a:custGeom>
            <a:solidFill>
              <a:srgbClr val="0711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5" name="iṧḻîďè"/>
            <p:cNvSpPr/>
            <p:nvPr/>
          </p:nvSpPr>
          <p:spPr bwMode="auto">
            <a:xfrm>
              <a:off x="7384256" y="4831002"/>
              <a:ext cx="25400" cy="57150"/>
            </a:xfrm>
            <a:custGeom>
              <a:avLst/>
              <a:gdLst>
                <a:gd name="T0" fmla="*/ 0 w 12"/>
                <a:gd name="T1" fmla="*/ 2 h 27"/>
                <a:gd name="T2" fmla="*/ 8 w 12"/>
                <a:gd name="T3" fmla="*/ 25 h 27"/>
                <a:gd name="T4" fmla="*/ 10 w 12"/>
                <a:gd name="T5" fmla="*/ 26 h 27"/>
                <a:gd name="T6" fmla="*/ 11 w 12"/>
                <a:gd name="T7" fmla="*/ 24 h 27"/>
                <a:gd name="T8" fmla="*/ 3 w 12"/>
                <a:gd name="T9" fmla="*/ 1 h 27"/>
                <a:gd name="T10" fmla="*/ 1 w 12"/>
                <a:gd name="T11" fmla="*/ 0 h 27"/>
                <a:gd name="T12" fmla="*/ 0 w 12"/>
                <a:gd name="T13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7">
                  <a:moveTo>
                    <a:pt x="0" y="2"/>
                  </a:moveTo>
                  <a:cubicBezTo>
                    <a:pt x="8" y="25"/>
                    <a:pt x="8" y="25"/>
                    <a:pt x="8" y="25"/>
                  </a:cubicBezTo>
                  <a:cubicBezTo>
                    <a:pt x="9" y="26"/>
                    <a:pt x="9" y="27"/>
                    <a:pt x="10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1"/>
                    <a:pt x="0" y="2"/>
                    <a:pt x="0" y="2"/>
                  </a:cubicBezTo>
                </a:path>
              </a:pathLst>
            </a:custGeom>
            <a:solidFill>
              <a:srgbClr val="0711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6" name="iṣľiḋé"/>
            <p:cNvSpPr/>
            <p:nvPr/>
          </p:nvSpPr>
          <p:spPr bwMode="auto">
            <a:xfrm>
              <a:off x="7358856" y="4846877"/>
              <a:ext cx="26987" cy="61913"/>
            </a:xfrm>
            <a:custGeom>
              <a:avLst/>
              <a:gdLst>
                <a:gd name="T0" fmla="*/ 1 w 13"/>
                <a:gd name="T1" fmla="*/ 3 h 30"/>
                <a:gd name="T2" fmla="*/ 10 w 13"/>
                <a:gd name="T3" fmla="*/ 28 h 30"/>
                <a:gd name="T4" fmla="*/ 12 w 13"/>
                <a:gd name="T5" fmla="*/ 29 h 30"/>
                <a:gd name="T6" fmla="*/ 13 w 13"/>
                <a:gd name="T7" fmla="*/ 27 h 30"/>
                <a:gd name="T8" fmla="*/ 4 w 13"/>
                <a:gd name="T9" fmla="*/ 2 h 30"/>
                <a:gd name="T10" fmla="*/ 2 w 13"/>
                <a:gd name="T11" fmla="*/ 1 h 30"/>
                <a:gd name="T12" fmla="*/ 1 w 13"/>
                <a:gd name="T13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0">
                  <a:moveTo>
                    <a:pt x="1" y="3"/>
                  </a:moveTo>
                  <a:cubicBezTo>
                    <a:pt x="10" y="28"/>
                    <a:pt x="10" y="28"/>
                    <a:pt x="10" y="28"/>
                  </a:cubicBezTo>
                  <a:cubicBezTo>
                    <a:pt x="10" y="29"/>
                    <a:pt x="11" y="30"/>
                    <a:pt x="12" y="29"/>
                  </a:cubicBezTo>
                  <a:cubicBezTo>
                    <a:pt x="13" y="29"/>
                    <a:pt x="13" y="28"/>
                    <a:pt x="13" y="27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1"/>
                  </a:cubicBezTo>
                  <a:cubicBezTo>
                    <a:pt x="1" y="1"/>
                    <a:pt x="0" y="2"/>
                    <a:pt x="1" y="3"/>
                  </a:cubicBezTo>
                </a:path>
              </a:pathLst>
            </a:custGeom>
            <a:solidFill>
              <a:srgbClr val="0711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7" name="îŝľiḍê"/>
            <p:cNvSpPr/>
            <p:nvPr/>
          </p:nvSpPr>
          <p:spPr bwMode="auto">
            <a:xfrm>
              <a:off x="7474744" y="4391265"/>
              <a:ext cx="774700" cy="661988"/>
            </a:xfrm>
            <a:custGeom>
              <a:avLst/>
              <a:gdLst>
                <a:gd name="T0" fmla="*/ 0 w 369"/>
                <a:gd name="T1" fmla="*/ 218 h 316"/>
                <a:gd name="T2" fmla="*/ 25 w 369"/>
                <a:gd name="T3" fmla="*/ 230 h 316"/>
                <a:gd name="T4" fmla="*/ 141 w 369"/>
                <a:gd name="T5" fmla="*/ 279 h 316"/>
                <a:gd name="T6" fmla="*/ 295 w 369"/>
                <a:gd name="T7" fmla="*/ 307 h 316"/>
                <a:gd name="T8" fmla="*/ 328 w 369"/>
                <a:gd name="T9" fmla="*/ 287 h 316"/>
                <a:gd name="T10" fmla="*/ 361 w 369"/>
                <a:gd name="T11" fmla="*/ 113 h 316"/>
                <a:gd name="T12" fmla="*/ 353 w 369"/>
                <a:gd name="T13" fmla="*/ 0 h 316"/>
                <a:gd name="T14" fmla="*/ 270 w 369"/>
                <a:gd name="T15" fmla="*/ 10 h 316"/>
                <a:gd name="T16" fmla="*/ 244 w 369"/>
                <a:gd name="T17" fmla="*/ 14 h 316"/>
                <a:gd name="T18" fmla="*/ 243 w 369"/>
                <a:gd name="T19" fmla="*/ 14 h 316"/>
                <a:gd name="T20" fmla="*/ 245 w 369"/>
                <a:gd name="T21" fmla="*/ 21 h 316"/>
                <a:gd name="T22" fmla="*/ 245 w 369"/>
                <a:gd name="T23" fmla="*/ 22 h 316"/>
                <a:gd name="T24" fmla="*/ 249 w 369"/>
                <a:gd name="T25" fmla="*/ 48 h 316"/>
                <a:gd name="T26" fmla="*/ 257 w 369"/>
                <a:gd name="T27" fmla="*/ 132 h 316"/>
                <a:gd name="T28" fmla="*/ 258 w 369"/>
                <a:gd name="T29" fmla="*/ 215 h 316"/>
                <a:gd name="T30" fmla="*/ 141 w 369"/>
                <a:gd name="T31" fmla="*/ 189 h 316"/>
                <a:gd name="T32" fmla="*/ 52 w 369"/>
                <a:gd name="T33" fmla="*/ 157 h 316"/>
                <a:gd name="T34" fmla="*/ 30 w 369"/>
                <a:gd name="T35" fmla="*/ 148 h 316"/>
                <a:gd name="T36" fmla="*/ 27 w 369"/>
                <a:gd name="T37" fmla="*/ 156 h 316"/>
                <a:gd name="T38" fmla="*/ 22 w 369"/>
                <a:gd name="T39" fmla="*/ 167 h 316"/>
                <a:gd name="T40" fmla="*/ 6 w 369"/>
                <a:gd name="T41" fmla="*/ 204 h 316"/>
                <a:gd name="T42" fmla="*/ 0 w 369"/>
                <a:gd name="T43" fmla="*/ 218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9" h="316">
                  <a:moveTo>
                    <a:pt x="0" y="218"/>
                  </a:moveTo>
                  <a:cubicBezTo>
                    <a:pt x="6" y="221"/>
                    <a:pt x="14" y="225"/>
                    <a:pt x="25" y="230"/>
                  </a:cubicBezTo>
                  <a:cubicBezTo>
                    <a:pt x="53" y="244"/>
                    <a:pt x="96" y="262"/>
                    <a:pt x="141" y="279"/>
                  </a:cubicBezTo>
                  <a:cubicBezTo>
                    <a:pt x="219" y="309"/>
                    <a:pt x="262" y="316"/>
                    <a:pt x="295" y="307"/>
                  </a:cubicBezTo>
                  <a:cubicBezTo>
                    <a:pt x="309" y="303"/>
                    <a:pt x="320" y="296"/>
                    <a:pt x="328" y="287"/>
                  </a:cubicBezTo>
                  <a:cubicBezTo>
                    <a:pt x="353" y="260"/>
                    <a:pt x="369" y="210"/>
                    <a:pt x="361" y="113"/>
                  </a:cubicBezTo>
                  <a:cubicBezTo>
                    <a:pt x="360" y="107"/>
                    <a:pt x="353" y="0"/>
                    <a:pt x="353" y="0"/>
                  </a:cubicBezTo>
                  <a:cubicBezTo>
                    <a:pt x="270" y="10"/>
                    <a:pt x="270" y="10"/>
                    <a:pt x="270" y="10"/>
                  </a:cubicBezTo>
                  <a:cubicBezTo>
                    <a:pt x="244" y="14"/>
                    <a:pt x="244" y="14"/>
                    <a:pt x="244" y="14"/>
                  </a:cubicBezTo>
                  <a:cubicBezTo>
                    <a:pt x="243" y="14"/>
                    <a:pt x="243" y="14"/>
                    <a:pt x="243" y="14"/>
                  </a:cubicBezTo>
                  <a:cubicBezTo>
                    <a:pt x="244" y="16"/>
                    <a:pt x="244" y="19"/>
                    <a:pt x="245" y="21"/>
                  </a:cubicBezTo>
                  <a:cubicBezTo>
                    <a:pt x="245" y="22"/>
                    <a:pt x="245" y="22"/>
                    <a:pt x="245" y="22"/>
                  </a:cubicBezTo>
                  <a:cubicBezTo>
                    <a:pt x="246" y="30"/>
                    <a:pt x="247" y="39"/>
                    <a:pt x="249" y="48"/>
                  </a:cubicBezTo>
                  <a:cubicBezTo>
                    <a:pt x="253" y="77"/>
                    <a:pt x="256" y="106"/>
                    <a:pt x="257" y="132"/>
                  </a:cubicBezTo>
                  <a:cubicBezTo>
                    <a:pt x="260" y="168"/>
                    <a:pt x="260" y="198"/>
                    <a:pt x="258" y="215"/>
                  </a:cubicBezTo>
                  <a:cubicBezTo>
                    <a:pt x="240" y="214"/>
                    <a:pt x="203" y="208"/>
                    <a:pt x="141" y="189"/>
                  </a:cubicBezTo>
                  <a:cubicBezTo>
                    <a:pt x="103" y="177"/>
                    <a:pt x="72" y="165"/>
                    <a:pt x="52" y="157"/>
                  </a:cubicBezTo>
                  <a:cubicBezTo>
                    <a:pt x="41" y="153"/>
                    <a:pt x="33" y="149"/>
                    <a:pt x="30" y="148"/>
                  </a:cubicBezTo>
                  <a:cubicBezTo>
                    <a:pt x="27" y="156"/>
                    <a:pt x="27" y="156"/>
                    <a:pt x="27" y="156"/>
                  </a:cubicBezTo>
                  <a:cubicBezTo>
                    <a:pt x="22" y="167"/>
                    <a:pt x="22" y="167"/>
                    <a:pt x="22" y="167"/>
                  </a:cubicBezTo>
                  <a:cubicBezTo>
                    <a:pt x="6" y="204"/>
                    <a:pt x="6" y="204"/>
                    <a:pt x="6" y="204"/>
                  </a:cubicBezTo>
                  <a:cubicBezTo>
                    <a:pt x="0" y="218"/>
                    <a:pt x="0" y="218"/>
                    <a:pt x="0" y="218"/>
                  </a:cubicBezTo>
                </a:path>
              </a:pathLst>
            </a:custGeom>
            <a:solidFill>
              <a:srgbClr val="591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8" name="íṥ1íḑe"/>
            <p:cNvSpPr/>
            <p:nvPr/>
          </p:nvSpPr>
          <p:spPr bwMode="auto">
            <a:xfrm>
              <a:off x="7973219" y="4308715"/>
              <a:ext cx="511175" cy="242888"/>
            </a:xfrm>
            <a:custGeom>
              <a:avLst/>
              <a:gdLst>
                <a:gd name="T0" fmla="*/ 0 w 243"/>
                <a:gd name="T1" fmla="*/ 26 h 116"/>
                <a:gd name="T2" fmla="*/ 0 w 243"/>
                <a:gd name="T3" fmla="*/ 26 h 116"/>
                <a:gd name="T4" fmla="*/ 5 w 243"/>
                <a:gd name="T5" fmla="*/ 46 h 116"/>
                <a:gd name="T6" fmla="*/ 6 w 243"/>
                <a:gd name="T7" fmla="*/ 54 h 116"/>
                <a:gd name="T8" fmla="*/ 6 w 243"/>
                <a:gd name="T9" fmla="*/ 54 h 116"/>
                <a:gd name="T10" fmla="*/ 7 w 243"/>
                <a:gd name="T11" fmla="*/ 57 h 116"/>
                <a:gd name="T12" fmla="*/ 14 w 243"/>
                <a:gd name="T13" fmla="*/ 79 h 116"/>
                <a:gd name="T14" fmla="*/ 41 w 243"/>
                <a:gd name="T15" fmla="*/ 109 h 116"/>
                <a:gd name="T16" fmla="*/ 45 w 243"/>
                <a:gd name="T17" fmla="*/ 110 h 116"/>
                <a:gd name="T18" fmla="*/ 53 w 243"/>
                <a:gd name="T19" fmla="*/ 113 h 116"/>
                <a:gd name="T20" fmla="*/ 68 w 243"/>
                <a:gd name="T21" fmla="*/ 116 h 116"/>
                <a:gd name="T22" fmla="*/ 77 w 243"/>
                <a:gd name="T23" fmla="*/ 115 h 116"/>
                <a:gd name="T24" fmla="*/ 122 w 243"/>
                <a:gd name="T25" fmla="*/ 111 h 116"/>
                <a:gd name="T26" fmla="*/ 148 w 243"/>
                <a:gd name="T27" fmla="*/ 109 h 116"/>
                <a:gd name="T28" fmla="*/ 149 w 243"/>
                <a:gd name="T29" fmla="*/ 108 h 116"/>
                <a:gd name="T30" fmla="*/ 157 w 243"/>
                <a:gd name="T31" fmla="*/ 108 h 116"/>
                <a:gd name="T32" fmla="*/ 184 w 243"/>
                <a:gd name="T33" fmla="*/ 105 h 116"/>
                <a:gd name="T34" fmla="*/ 231 w 243"/>
                <a:gd name="T35" fmla="*/ 77 h 116"/>
                <a:gd name="T36" fmla="*/ 242 w 243"/>
                <a:gd name="T37" fmla="*/ 36 h 116"/>
                <a:gd name="T38" fmla="*/ 242 w 243"/>
                <a:gd name="T39" fmla="*/ 34 h 116"/>
                <a:gd name="T40" fmla="*/ 237 w 243"/>
                <a:gd name="T41" fmla="*/ 0 h 116"/>
                <a:gd name="T42" fmla="*/ 236 w 243"/>
                <a:gd name="T43" fmla="*/ 0 h 116"/>
                <a:gd name="T44" fmla="*/ 168 w 243"/>
                <a:gd name="T45" fmla="*/ 8 h 116"/>
                <a:gd name="T46" fmla="*/ 132 w 243"/>
                <a:gd name="T47" fmla="*/ 12 h 116"/>
                <a:gd name="T48" fmla="*/ 103 w 243"/>
                <a:gd name="T49" fmla="*/ 15 h 116"/>
                <a:gd name="T50" fmla="*/ 103 w 243"/>
                <a:gd name="T51" fmla="*/ 15 h 116"/>
                <a:gd name="T52" fmla="*/ 25 w 243"/>
                <a:gd name="T53" fmla="*/ 23 h 116"/>
                <a:gd name="T54" fmla="*/ 25 w 243"/>
                <a:gd name="T55" fmla="*/ 23 h 116"/>
                <a:gd name="T56" fmla="*/ 1 w 243"/>
                <a:gd name="T57" fmla="*/ 26 h 116"/>
                <a:gd name="T58" fmla="*/ 0 w 243"/>
                <a:gd name="T59" fmla="*/ 2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3" h="116">
                  <a:moveTo>
                    <a:pt x="0" y="26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9" y="65"/>
                    <a:pt x="11" y="73"/>
                    <a:pt x="14" y="79"/>
                  </a:cubicBezTo>
                  <a:cubicBezTo>
                    <a:pt x="20" y="93"/>
                    <a:pt x="29" y="102"/>
                    <a:pt x="41" y="109"/>
                  </a:cubicBezTo>
                  <a:cubicBezTo>
                    <a:pt x="43" y="109"/>
                    <a:pt x="44" y="110"/>
                    <a:pt x="45" y="110"/>
                  </a:cubicBezTo>
                  <a:cubicBezTo>
                    <a:pt x="47" y="111"/>
                    <a:pt x="50" y="112"/>
                    <a:pt x="53" y="113"/>
                  </a:cubicBezTo>
                  <a:cubicBezTo>
                    <a:pt x="58" y="115"/>
                    <a:pt x="62" y="115"/>
                    <a:pt x="68" y="116"/>
                  </a:cubicBezTo>
                  <a:cubicBezTo>
                    <a:pt x="71" y="116"/>
                    <a:pt x="74" y="116"/>
                    <a:pt x="77" y="115"/>
                  </a:cubicBezTo>
                  <a:cubicBezTo>
                    <a:pt x="122" y="111"/>
                    <a:pt x="122" y="111"/>
                    <a:pt x="122" y="111"/>
                  </a:cubicBezTo>
                  <a:cubicBezTo>
                    <a:pt x="148" y="109"/>
                    <a:pt x="148" y="109"/>
                    <a:pt x="148" y="109"/>
                  </a:cubicBezTo>
                  <a:cubicBezTo>
                    <a:pt x="149" y="108"/>
                    <a:pt x="149" y="108"/>
                    <a:pt x="149" y="108"/>
                  </a:cubicBezTo>
                  <a:cubicBezTo>
                    <a:pt x="157" y="108"/>
                    <a:pt x="157" y="108"/>
                    <a:pt x="157" y="108"/>
                  </a:cubicBezTo>
                  <a:cubicBezTo>
                    <a:pt x="184" y="105"/>
                    <a:pt x="184" y="105"/>
                    <a:pt x="184" y="105"/>
                  </a:cubicBezTo>
                  <a:cubicBezTo>
                    <a:pt x="204" y="103"/>
                    <a:pt x="221" y="93"/>
                    <a:pt x="231" y="77"/>
                  </a:cubicBezTo>
                  <a:cubicBezTo>
                    <a:pt x="239" y="66"/>
                    <a:pt x="243" y="51"/>
                    <a:pt x="242" y="36"/>
                  </a:cubicBezTo>
                  <a:cubicBezTo>
                    <a:pt x="242" y="34"/>
                    <a:pt x="242" y="34"/>
                    <a:pt x="242" y="34"/>
                  </a:cubicBezTo>
                  <a:cubicBezTo>
                    <a:pt x="237" y="0"/>
                    <a:pt x="237" y="0"/>
                    <a:pt x="237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132" y="12"/>
                    <a:pt x="132" y="12"/>
                    <a:pt x="132" y="12"/>
                  </a:cubicBezTo>
                  <a:cubicBezTo>
                    <a:pt x="103" y="15"/>
                    <a:pt x="103" y="15"/>
                    <a:pt x="103" y="15"/>
                  </a:cubicBezTo>
                  <a:cubicBezTo>
                    <a:pt x="103" y="15"/>
                    <a:pt x="103" y="15"/>
                    <a:pt x="103" y="15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6"/>
                    <a:pt x="0" y="26"/>
                    <a:pt x="0" y="26"/>
                  </a:cubicBezTo>
                </a:path>
              </a:pathLst>
            </a:custGeom>
            <a:solidFill>
              <a:srgbClr val="591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9" name="íṩļîḑe"/>
            <p:cNvSpPr/>
            <p:nvPr/>
          </p:nvSpPr>
          <p:spPr bwMode="auto">
            <a:xfrm>
              <a:off x="7965281" y="4276965"/>
              <a:ext cx="506412" cy="88900"/>
            </a:xfrm>
            <a:custGeom>
              <a:avLst/>
              <a:gdLst>
                <a:gd name="T0" fmla="*/ 0 w 319"/>
                <a:gd name="T1" fmla="*/ 27 h 56"/>
                <a:gd name="T2" fmla="*/ 1 w 319"/>
                <a:gd name="T3" fmla="*/ 45 h 56"/>
                <a:gd name="T4" fmla="*/ 3 w 319"/>
                <a:gd name="T5" fmla="*/ 56 h 56"/>
                <a:gd name="T6" fmla="*/ 5 w 319"/>
                <a:gd name="T7" fmla="*/ 54 h 56"/>
                <a:gd name="T8" fmla="*/ 7 w 319"/>
                <a:gd name="T9" fmla="*/ 54 h 56"/>
                <a:gd name="T10" fmla="*/ 19 w 319"/>
                <a:gd name="T11" fmla="*/ 54 h 56"/>
                <a:gd name="T12" fmla="*/ 20 w 319"/>
                <a:gd name="T13" fmla="*/ 53 h 56"/>
                <a:gd name="T14" fmla="*/ 38 w 319"/>
                <a:gd name="T15" fmla="*/ 52 h 56"/>
                <a:gd name="T16" fmla="*/ 126 w 319"/>
                <a:gd name="T17" fmla="*/ 45 h 56"/>
                <a:gd name="T18" fmla="*/ 131 w 319"/>
                <a:gd name="T19" fmla="*/ 44 h 56"/>
                <a:gd name="T20" fmla="*/ 180 w 319"/>
                <a:gd name="T21" fmla="*/ 40 h 56"/>
                <a:gd name="T22" fmla="*/ 227 w 319"/>
                <a:gd name="T23" fmla="*/ 36 h 56"/>
                <a:gd name="T24" fmla="*/ 319 w 319"/>
                <a:gd name="T25" fmla="*/ 28 h 56"/>
                <a:gd name="T26" fmla="*/ 317 w 319"/>
                <a:gd name="T27" fmla="*/ 20 h 56"/>
                <a:gd name="T28" fmla="*/ 317 w 319"/>
                <a:gd name="T29" fmla="*/ 19 h 56"/>
                <a:gd name="T30" fmla="*/ 316 w 319"/>
                <a:gd name="T31" fmla="*/ 0 h 56"/>
                <a:gd name="T32" fmla="*/ 225 w 319"/>
                <a:gd name="T33" fmla="*/ 8 h 56"/>
                <a:gd name="T34" fmla="*/ 177 w 319"/>
                <a:gd name="T35" fmla="*/ 12 h 56"/>
                <a:gd name="T36" fmla="*/ 4 w 319"/>
                <a:gd name="T37" fmla="*/ 27 h 56"/>
                <a:gd name="T38" fmla="*/ 0 w 319"/>
                <a:gd name="T39" fmla="*/ 2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9" h="56">
                  <a:moveTo>
                    <a:pt x="0" y="27"/>
                  </a:moveTo>
                  <a:lnTo>
                    <a:pt x="1" y="45"/>
                  </a:lnTo>
                  <a:lnTo>
                    <a:pt x="3" y="56"/>
                  </a:lnTo>
                  <a:lnTo>
                    <a:pt x="5" y="54"/>
                  </a:lnTo>
                  <a:lnTo>
                    <a:pt x="7" y="54"/>
                  </a:lnTo>
                  <a:lnTo>
                    <a:pt x="19" y="54"/>
                  </a:lnTo>
                  <a:lnTo>
                    <a:pt x="20" y="53"/>
                  </a:lnTo>
                  <a:lnTo>
                    <a:pt x="38" y="52"/>
                  </a:lnTo>
                  <a:lnTo>
                    <a:pt x="126" y="45"/>
                  </a:lnTo>
                  <a:lnTo>
                    <a:pt x="131" y="44"/>
                  </a:lnTo>
                  <a:lnTo>
                    <a:pt x="180" y="40"/>
                  </a:lnTo>
                  <a:lnTo>
                    <a:pt x="227" y="36"/>
                  </a:lnTo>
                  <a:lnTo>
                    <a:pt x="319" y="28"/>
                  </a:lnTo>
                  <a:lnTo>
                    <a:pt x="317" y="20"/>
                  </a:lnTo>
                  <a:lnTo>
                    <a:pt x="317" y="19"/>
                  </a:lnTo>
                  <a:lnTo>
                    <a:pt x="316" y="0"/>
                  </a:lnTo>
                  <a:lnTo>
                    <a:pt x="225" y="8"/>
                  </a:lnTo>
                  <a:lnTo>
                    <a:pt x="177" y="12"/>
                  </a:lnTo>
                  <a:lnTo>
                    <a:pt x="4" y="2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711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0" name="ïṧḷíḑê"/>
            <p:cNvSpPr/>
            <p:nvPr/>
          </p:nvSpPr>
          <p:spPr bwMode="auto">
            <a:xfrm>
              <a:off x="7965281" y="4276965"/>
              <a:ext cx="506412" cy="88900"/>
            </a:xfrm>
            <a:custGeom>
              <a:avLst/>
              <a:gdLst>
                <a:gd name="T0" fmla="*/ 0 w 319"/>
                <a:gd name="T1" fmla="*/ 27 h 56"/>
                <a:gd name="T2" fmla="*/ 1 w 319"/>
                <a:gd name="T3" fmla="*/ 45 h 56"/>
                <a:gd name="T4" fmla="*/ 3 w 319"/>
                <a:gd name="T5" fmla="*/ 56 h 56"/>
                <a:gd name="T6" fmla="*/ 5 w 319"/>
                <a:gd name="T7" fmla="*/ 54 h 56"/>
                <a:gd name="T8" fmla="*/ 7 w 319"/>
                <a:gd name="T9" fmla="*/ 54 h 56"/>
                <a:gd name="T10" fmla="*/ 19 w 319"/>
                <a:gd name="T11" fmla="*/ 54 h 56"/>
                <a:gd name="T12" fmla="*/ 20 w 319"/>
                <a:gd name="T13" fmla="*/ 53 h 56"/>
                <a:gd name="T14" fmla="*/ 38 w 319"/>
                <a:gd name="T15" fmla="*/ 52 h 56"/>
                <a:gd name="T16" fmla="*/ 126 w 319"/>
                <a:gd name="T17" fmla="*/ 45 h 56"/>
                <a:gd name="T18" fmla="*/ 131 w 319"/>
                <a:gd name="T19" fmla="*/ 44 h 56"/>
                <a:gd name="T20" fmla="*/ 180 w 319"/>
                <a:gd name="T21" fmla="*/ 40 h 56"/>
                <a:gd name="T22" fmla="*/ 227 w 319"/>
                <a:gd name="T23" fmla="*/ 36 h 56"/>
                <a:gd name="T24" fmla="*/ 319 w 319"/>
                <a:gd name="T25" fmla="*/ 28 h 56"/>
                <a:gd name="T26" fmla="*/ 317 w 319"/>
                <a:gd name="T27" fmla="*/ 20 h 56"/>
                <a:gd name="T28" fmla="*/ 317 w 319"/>
                <a:gd name="T29" fmla="*/ 19 h 56"/>
                <a:gd name="T30" fmla="*/ 316 w 319"/>
                <a:gd name="T31" fmla="*/ 0 h 56"/>
                <a:gd name="T32" fmla="*/ 225 w 319"/>
                <a:gd name="T33" fmla="*/ 8 h 56"/>
                <a:gd name="T34" fmla="*/ 177 w 319"/>
                <a:gd name="T35" fmla="*/ 12 h 56"/>
                <a:gd name="T36" fmla="*/ 4 w 319"/>
                <a:gd name="T37" fmla="*/ 27 h 56"/>
                <a:gd name="T38" fmla="*/ 0 w 319"/>
                <a:gd name="T39" fmla="*/ 2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9" h="56">
                  <a:moveTo>
                    <a:pt x="0" y="27"/>
                  </a:moveTo>
                  <a:lnTo>
                    <a:pt x="1" y="45"/>
                  </a:lnTo>
                  <a:lnTo>
                    <a:pt x="3" y="56"/>
                  </a:lnTo>
                  <a:lnTo>
                    <a:pt x="5" y="54"/>
                  </a:lnTo>
                  <a:lnTo>
                    <a:pt x="7" y="54"/>
                  </a:lnTo>
                  <a:lnTo>
                    <a:pt x="19" y="54"/>
                  </a:lnTo>
                  <a:lnTo>
                    <a:pt x="20" y="53"/>
                  </a:lnTo>
                  <a:lnTo>
                    <a:pt x="38" y="52"/>
                  </a:lnTo>
                  <a:lnTo>
                    <a:pt x="126" y="45"/>
                  </a:lnTo>
                  <a:lnTo>
                    <a:pt x="131" y="44"/>
                  </a:lnTo>
                  <a:lnTo>
                    <a:pt x="180" y="40"/>
                  </a:lnTo>
                  <a:lnTo>
                    <a:pt x="227" y="36"/>
                  </a:lnTo>
                  <a:lnTo>
                    <a:pt x="319" y="28"/>
                  </a:lnTo>
                  <a:lnTo>
                    <a:pt x="317" y="20"/>
                  </a:lnTo>
                  <a:lnTo>
                    <a:pt x="317" y="19"/>
                  </a:lnTo>
                  <a:lnTo>
                    <a:pt x="316" y="0"/>
                  </a:lnTo>
                  <a:lnTo>
                    <a:pt x="225" y="8"/>
                  </a:lnTo>
                  <a:lnTo>
                    <a:pt x="177" y="12"/>
                  </a:lnTo>
                  <a:lnTo>
                    <a:pt x="4" y="27"/>
                  </a:lnTo>
                  <a:lnTo>
                    <a:pt x="0" y="2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1" name="îṧlîḍê"/>
            <p:cNvSpPr/>
            <p:nvPr/>
          </p:nvSpPr>
          <p:spPr bwMode="auto">
            <a:xfrm>
              <a:off x="8246269" y="4288077"/>
              <a:ext cx="79375" cy="52388"/>
            </a:xfrm>
            <a:custGeom>
              <a:avLst/>
              <a:gdLst>
                <a:gd name="T0" fmla="*/ 50 w 50"/>
                <a:gd name="T1" fmla="*/ 29 h 33"/>
                <a:gd name="T2" fmla="*/ 3 w 50"/>
                <a:gd name="T3" fmla="*/ 33 h 33"/>
                <a:gd name="T4" fmla="*/ 0 w 50"/>
                <a:gd name="T5" fmla="*/ 4 h 33"/>
                <a:gd name="T6" fmla="*/ 48 w 50"/>
                <a:gd name="T7" fmla="*/ 0 h 33"/>
                <a:gd name="T8" fmla="*/ 50 w 50"/>
                <a:gd name="T9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3">
                  <a:moveTo>
                    <a:pt x="50" y="29"/>
                  </a:moveTo>
                  <a:lnTo>
                    <a:pt x="3" y="33"/>
                  </a:lnTo>
                  <a:lnTo>
                    <a:pt x="0" y="4"/>
                  </a:lnTo>
                  <a:lnTo>
                    <a:pt x="48" y="0"/>
                  </a:lnTo>
                  <a:lnTo>
                    <a:pt x="50" y="29"/>
                  </a:lnTo>
                  <a:close/>
                </a:path>
              </a:pathLst>
            </a:custGeom>
            <a:solidFill>
              <a:srgbClr val="6532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2" name="ïşḷîḋé"/>
            <p:cNvSpPr/>
            <p:nvPr/>
          </p:nvSpPr>
          <p:spPr bwMode="auto">
            <a:xfrm>
              <a:off x="8108156" y="3378440"/>
              <a:ext cx="69850" cy="71438"/>
            </a:xfrm>
            <a:custGeom>
              <a:avLst/>
              <a:gdLst>
                <a:gd name="T0" fmla="*/ 44 w 44"/>
                <a:gd name="T1" fmla="*/ 3 h 45"/>
                <a:gd name="T2" fmla="*/ 34 w 44"/>
                <a:gd name="T3" fmla="*/ 45 h 45"/>
                <a:gd name="T4" fmla="*/ 0 w 44"/>
                <a:gd name="T5" fmla="*/ 16 h 45"/>
                <a:gd name="T6" fmla="*/ 5 w 44"/>
                <a:gd name="T7" fmla="*/ 0 h 45"/>
                <a:gd name="T8" fmla="*/ 44 w 44"/>
                <a:gd name="T9" fmla="*/ 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5">
                  <a:moveTo>
                    <a:pt x="44" y="3"/>
                  </a:moveTo>
                  <a:lnTo>
                    <a:pt x="34" y="45"/>
                  </a:lnTo>
                  <a:lnTo>
                    <a:pt x="0" y="16"/>
                  </a:lnTo>
                  <a:lnTo>
                    <a:pt x="5" y="0"/>
                  </a:lnTo>
                  <a:lnTo>
                    <a:pt x="44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3" name="ïşľïḓe"/>
            <p:cNvSpPr/>
            <p:nvPr/>
          </p:nvSpPr>
          <p:spPr bwMode="auto">
            <a:xfrm>
              <a:off x="8289131" y="3364152"/>
              <a:ext cx="73025" cy="84138"/>
            </a:xfrm>
            <a:custGeom>
              <a:avLst/>
              <a:gdLst>
                <a:gd name="T0" fmla="*/ 0 w 46"/>
                <a:gd name="T1" fmla="*/ 9 h 53"/>
                <a:gd name="T2" fmla="*/ 17 w 46"/>
                <a:gd name="T3" fmla="*/ 53 h 53"/>
                <a:gd name="T4" fmla="*/ 46 w 46"/>
                <a:gd name="T5" fmla="*/ 31 h 53"/>
                <a:gd name="T6" fmla="*/ 25 w 46"/>
                <a:gd name="T7" fmla="*/ 0 h 53"/>
                <a:gd name="T8" fmla="*/ 0 w 46"/>
                <a:gd name="T9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53">
                  <a:moveTo>
                    <a:pt x="0" y="9"/>
                  </a:moveTo>
                  <a:lnTo>
                    <a:pt x="17" y="53"/>
                  </a:lnTo>
                  <a:lnTo>
                    <a:pt x="46" y="31"/>
                  </a:lnTo>
                  <a:lnTo>
                    <a:pt x="25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4" name="îṧlïḋé"/>
            <p:cNvSpPr/>
            <p:nvPr/>
          </p:nvSpPr>
          <p:spPr bwMode="auto">
            <a:xfrm>
              <a:off x="8168481" y="3383202"/>
              <a:ext cx="92075" cy="908050"/>
            </a:xfrm>
            <a:custGeom>
              <a:avLst/>
              <a:gdLst>
                <a:gd name="T0" fmla="*/ 58 w 58"/>
                <a:gd name="T1" fmla="*/ 571 h 572"/>
                <a:gd name="T2" fmla="*/ 47 w 58"/>
                <a:gd name="T3" fmla="*/ 75 h 572"/>
                <a:gd name="T4" fmla="*/ 6 w 58"/>
                <a:gd name="T5" fmla="*/ 0 h 572"/>
                <a:gd name="T6" fmla="*/ 0 w 58"/>
                <a:gd name="T7" fmla="*/ 11 h 572"/>
                <a:gd name="T8" fmla="*/ 40 w 58"/>
                <a:gd name="T9" fmla="*/ 77 h 572"/>
                <a:gd name="T10" fmla="*/ 48 w 58"/>
                <a:gd name="T11" fmla="*/ 572 h 572"/>
                <a:gd name="T12" fmla="*/ 58 w 58"/>
                <a:gd name="T13" fmla="*/ 571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572">
                  <a:moveTo>
                    <a:pt x="58" y="571"/>
                  </a:moveTo>
                  <a:lnTo>
                    <a:pt x="47" y="75"/>
                  </a:lnTo>
                  <a:lnTo>
                    <a:pt x="6" y="0"/>
                  </a:lnTo>
                  <a:lnTo>
                    <a:pt x="0" y="11"/>
                  </a:lnTo>
                  <a:lnTo>
                    <a:pt x="40" y="77"/>
                  </a:lnTo>
                  <a:lnTo>
                    <a:pt x="48" y="572"/>
                  </a:lnTo>
                  <a:lnTo>
                    <a:pt x="58" y="5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5" name="ïṡ1iḋé"/>
            <p:cNvSpPr/>
            <p:nvPr/>
          </p:nvSpPr>
          <p:spPr bwMode="auto">
            <a:xfrm>
              <a:off x="8227219" y="3381615"/>
              <a:ext cx="71437" cy="123825"/>
            </a:xfrm>
            <a:custGeom>
              <a:avLst/>
              <a:gdLst>
                <a:gd name="T0" fmla="*/ 0 w 45"/>
                <a:gd name="T1" fmla="*/ 76 h 78"/>
                <a:gd name="T2" fmla="*/ 40 w 45"/>
                <a:gd name="T3" fmla="*/ 0 h 78"/>
                <a:gd name="T4" fmla="*/ 45 w 45"/>
                <a:gd name="T5" fmla="*/ 10 h 78"/>
                <a:gd name="T6" fmla="*/ 7 w 45"/>
                <a:gd name="T7" fmla="*/ 78 h 78"/>
                <a:gd name="T8" fmla="*/ 0 w 45"/>
                <a:gd name="T9" fmla="*/ 7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8">
                  <a:moveTo>
                    <a:pt x="0" y="76"/>
                  </a:moveTo>
                  <a:lnTo>
                    <a:pt x="40" y="0"/>
                  </a:lnTo>
                  <a:lnTo>
                    <a:pt x="45" y="10"/>
                  </a:lnTo>
                  <a:lnTo>
                    <a:pt x="7" y="78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6" name="ïṡ1íḍé"/>
            <p:cNvSpPr/>
            <p:nvPr/>
          </p:nvSpPr>
          <p:spPr bwMode="auto">
            <a:xfrm>
              <a:off x="7462044" y="4691302"/>
              <a:ext cx="125412" cy="185738"/>
            </a:xfrm>
            <a:custGeom>
              <a:avLst/>
              <a:gdLst>
                <a:gd name="T0" fmla="*/ 0 w 79"/>
                <a:gd name="T1" fmla="*/ 99 h 117"/>
                <a:gd name="T2" fmla="*/ 40 w 79"/>
                <a:gd name="T3" fmla="*/ 117 h 117"/>
                <a:gd name="T4" fmla="*/ 41 w 79"/>
                <a:gd name="T5" fmla="*/ 115 h 117"/>
                <a:gd name="T6" fmla="*/ 49 w 79"/>
                <a:gd name="T7" fmla="*/ 91 h 117"/>
                <a:gd name="T8" fmla="*/ 67 w 79"/>
                <a:gd name="T9" fmla="*/ 43 h 117"/>
                <a:gd name="T10" fmla="*/ 74 w 79"/>
                <a:gd name="T11" fmla="*/ 27 h 117"/>
                <a:gd name="T12" fmla="*/ 77 w 79"/>
                <a:gd name="T13" fmla="*/ 18 h 117"/>
                <a:gd name="T14" fmla="*/ 79 w 79"/>
                <a:gd name="T15" fmla="*/ 13 h 117"/>
                <a:gd name="T16" fmla="*/ 45 w 79"/>
                <a:gd name="T17" fmla="*/ 0 h 117"/>
                <a:gd name="T18" fmla="*/ 38 w 79"/>
                <a:gd name="T19" fmla="*/ 14 h 117"/>
                <a:gd name="T20" fmla="*/ 32 w 79"/>
                <a:gd name="T21" fmla="*/ 29 h 117"/>
                <a:gd name="T22" fmla="*/ 9 w 79"/>
                <a:gd name="T23" fmla="*/ 78 h 117"/>
                <a:gd name="T24" fmla="*/ 0 w 79"/>
                <a:gd name="T25" fmla="*/ 99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117">
                  <a:moveTo>
                    <a:pt x="0" y="99"/>
                  </a:moveTo>
                  <a:lnTo>
                    <a:pt x="40" y="117"/>
                  </a:lnTo>
                  <a:lnTo>
                    <a:pt x="41" y="115"/>
                  </a:lnTo>
                  <a:lnTo>
                    <a:pt x="49" y="91"/>
                  </a:lnTo>
                  <a:lnTo>
                    <a:pt x="67" y="43"/>
                  </a:lnTo>
                  <a:lnTo>
                    <a:pt x="74" y="27"/>
                  </a:lnTo>
                  <a:lnTo>
                    <a:pt x="77" y="18"/>
                  </a:lnTo>
                  <a:lnTo>
                    <a:pt x="79" y="13"/>
                  </a:lnTo>
                  <a:lnTo>
                    <a:pt x="45" y="0"/>
                  </a:lnTo>
                  <a:lnTo>
                    <a:pt x="38" y="14"/>
                  </a:lnTo>
                  <a:lnTo>
                    <a:pt x="32" y="29"/>
                  </a:lnTo>
                  <a:lnTo>
                    <a:pt x="9" y="78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0711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7" name="îŝ1iḑé"/>
            <p:cNvSpPr/>
            <p:nvPr/>
          </p:nvSpPr>
          <p:spPr bwMode="auto">
            <a:xfrm>
              <a:off x="7462044" y="4691302"/>
              <a:ext cx="125412" cy="185738"/>
            </a:xfrm>
            <a:custGeom>
              <a:avLst/>
              <a:gdLst>
                <a:gd name="T0" fmla="*/ 0 w 79"/>
                <a:gd name="T1" fmla="*/ 99 h 117"/>
                <a:gd name="T2" fmla="*/ 40 w 79"/>
                <a:gd name="T3" fmla="*/ 117 h 117"/>
                <a:gd name="T4" fmla="*/ 41 w 79"/>
                <a:gd name="T5" fmla="*/ 115 h 117"/>
                <a:gd name="T6" fmla="*/ 49 w 79"/>
                <a:gd name="T7" fmla="*/ 91 h 117"/>
                <a:gd name="T8" fmla="*/ 67 w 79"/>
                <a:gd name="T9" fmla="*/ 43 h 117"/>
                <a:gd name="T10" fmla="*/ 74 w 79"/>
                <a:gd name="T11" fmla="*/ 27 h 117"/>
                <a:gd name="T12" fmla="*/ 77 w 79"/>
                <a:gd name="T13" fmla="*/ 18 h 117"/>
                <a:gd name="T14" fmla="*/ 79 w 79"/>
                <a:gd name="T15" fmla="*/ 13 h 117"/>
                <a:gd name="T16" fmla="*/ 45 w 79"/>
                <a:gd name="T17" fmla="*/ 0 h 117"/>
                <a:gd name="T18" fmla="*/ 38 w 79"/>
                <a:gd name="T19" fmla="*/ 14 h 117"/>
                <a:gd name="T20" fmla="*/ 32 w 79"/>
                <a:gd name="T21" fmla="*/ 29 h 117"/>
                <a:gd name="T22" fmla="*/ 9 w 79"/>
                <a:gd name="T23" fmla="*/ 78 h 117"/>
                <a:gd name="T24" fmla="*/ 0 w 79"/>
                <a:gd name="T25" fmla="*/ 99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117">
                  <a:moveTo>
                    <a:pt x="0" y="99"/>
                  </a:moveTo>
                  <a:lnTo>
                    <a:pt x="40" y="117"/>
                  </a:lnTo>
                  <a:lnTo>
                    <a:pt x="41" y="115"/>
                  </a:lnTo>
                  <a:lnTo>
                    <a:pt x="49" y="91"/>
                  </a:lnTo>
                  <a:lnTo>
                    <a:pt x="67" y="43"/>
                  </a:lnTo>
                  <a:lnTo>
                    <a:pt x="74" y="27"/>
                  </a:lnTo>
                  <a:lnTo>
                    <a:pt x="77" y="18"/>
                  </a:lnTo>
                  <a:lnTo>
                    <a:pt x="79" y="13"/>
                  </a:lnTo>
                  <a:lnTo>
                    <a:pt x="45" y="0"/>
                  </a:lnTo>
                  <a:lnTo>
                    <a:pt x="38" y="14"/>
                  </a:lnTo>
                  <a:lnTo>
                    <a:pt x="32" y="29"/>
                  </a:lnTo>
                  <a:lnTo>
                    <a:pt x="9" y="78"/>
                  </a:lnTo>
                  <a:lnTo>
                    <a:pt x="0" y="9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8" name="iŝ1iḓé"/>
            <p:cNvSpPr/>
            <p:nvPr/>
          </p:nvSpPr>
          <p:spPr bwMode="auto">
            <a:xfrm>
              <a:off x="8255794" y="3078402"/>
              <a:ext cx="61912" cy="30163"/>
            </a:xfrm>
            <a:custGeom>
              <a:avLst/>
              <a:gdLst>
                <a:gd name="T0" fmla="*/ 29 w 30"/>
                <a:gd name="T1" fmla="*/ 6 h 14"/>
                <a:gd name="T2" fmla="*/ 25 w 30"/>
                <a:gd name="T3" fmla="*/ 3 h 14"/>
                <a:gd name="T4" fmla="*/ 16 w 30"/>
                <a:gd name="T5" fmla="*/ 0 h 14"/>
                <a:gd name="T6" fmla="*/ 13 w 30"/>
                <a:gd name="T7" fmla="*/ 1 h 14"/>
                <a:gd name="T8" fmla="*/ 3 w 30"/>
                <a:gd name="T9" fmla="*/ 6 h 14"/>
                <a:gd name="T10" fmla="*/ 0 w 30"/>
                <a:gd name="T11" fmla="*/ 10 h 14"/>
                <a:gd name="T12" fmla="*/ 2 w 30"/>
                <a:gd name="T13" fmla="*/ 13 h 14"/>
                <a:gd name="T14" fmla="*/ 5 w 30"/>
                <a:gd name="T15" fmla="*/ 12 h 14"/>
                <a:gd name="T16" fmla="*/ 5 w 30"/>
                <a:gd name="T17" fmla="*/ 12 h 14"/>
                <a:gd name="T18" fmla="*/ 5 w 30"/>
                <a:gd name="T19" fmla="*/ 12 h 14"/>
                <a:gd name="T20" fmla="*/ 5 w 30"/>
                <a:gd name="T21" fmla="*/ 12 h 14"/>
                <a:gd name="T22" fmla="*/ 5 w 30"/>
                <a:gd name="T23" fmla="*/ 12 h 14"/>
                <a:gd name="T24" fmla="*/ 5 w 30"/>
                <a:gd name="T25" fmla="*/ 12 h 14"/>
                <a:gd name="T26" fmla="*/ 7 w 30"/>
                <a:gd name="T27" fmla="*/ 9 h 14"/>
                <a:gd name="T28" fmla="*/ 13 w 30"/>
                <a:gd name="T29" fmla="*/ 6 h 14"/>
                <a:gd name="T30" fmla="*/ 16 w 30"/>
                <a:gd name="T31" fmla="*/ 6 h 14"/>
                <a:gd name="T32" fmla="*/ 23 w 30"/>
                <a:gd name="T33" fmla="*/ 8 h 14"/>
                <a:gd name="T34" fmla="*/ 25 w 30"/>
                <a:gd name="T35" fmla="*/ 9 h 14"/>
                <a:gd name="T36" fmla="*/ 25 w 30"/>
                <a:gd name="T37" fmla="*/ 10 h 14"/>
                <a:gd name="T38" fmla="*/ 25 w 30"/>
                <a:gd name="T39" fmla="*/ 10 h 14"/>
                <a:gd name="T40" fmla="*/ 25 w 30"/>
                <a:gd name="T41" fmla="*/ 10 h 14"/>
                <a:gd name="T42" fmla="*/ 26 w 30"/>
                <a:gd name="T43" fmla="*/ 9 h 14"/>
                <a:gd name="T44" fmla="*/ 25 w 30"/>
                <a:gd name="T45" fmla="*/ 10 h 14"/>
                <a:gd name="T46" fmla="*/ 25 w 30"/>
                <a:gd name="T47" fmla="*/ 10 h 14"/>
                <a:gd name="T48" fmla="*/ 26 w 30"/>
                <a:gd name="T49" fmla="*/ 9 h 14"/>
                <a:gd name="T50" fmla="*/ 25 w 30"/>
                <a:gd name="T51" fmla="*/ 10 h 14"/>
                <a:gd name="T52" fmla="*/ 29 w 30"/>
                <a:gd name="T53" fmla="*/ 10 h 14"/>
                <a:gd name="T54" fmla="*/ 29 w 30"/>
                <a:gd name="T55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" h="14">
                  <a:moveTo>
                    <a:pt x="29" y="6"/>
                  </a:moveTo>
                  <a:cubicBezTo>
                    <a:pt x="29" y="6"/>
                    <a:pt x="28" y="5"/>
                    <a:pt x="25" y="3"/>
                  </a:cubicBezTo>
                  <a:cubicBezTo>
                    <a:pt x="23" y="2"/>
                    <a:pt x="20" y="0"/>
                    <a:pt x="16" y="0"/>
                  </a:cubicBezTo>
                  <a:cubicBezTo>
                    <a:pt x="15" y="0"/>
                    <a:pt x="14" y="1"/>
                    <a:pt x="13" y="1"/>
                  </a:cubicBezTo>
                  <a:cubicBezTo>
                    <a:pt x="8" y="2"/>
                    <a:pt x="5" y="4"/>
                    <a:pt x="3" y="6"/>
                  </a:cubicBezTo>
                  <a:cubicBezTo>
                    <a:pt x="1" y="8"/>
                    <a:pt x="0" y="10"/>
                    <a:pt x="0" y="10"/>
                  </a:cubicBezTo>
                  <a:cubicBezTo>
                    <a:pt x="0" y="12"/>
                    <a:pt x="1" y="13"/>
                    <a:pt x="2" y="13"/>
                  </a:cubicBezTo>
                  <a:cubicBezTo>
                    <a:pt x="3" y="14"/>
                    <a:pt x="5" y="13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6" y="10"/>
                    <a:pt x="7" y="9"/>
                  </a:cubicBezTo>
                  <a:cubicBezTo>
                    <a:pt x="8" y="8"/>
                    <a:pt x="10" y="6"/>
                    <a:pt x="13" y="6"/>
                  </a:cubicBezTo>
                  <a:cubicBezTo>
                    <a:pt x="14" y="6"/>
                    <a:pt x="15" y="6"/>
                    <a:pt x="16" y="6"/>
                  </a:cubicBezTo>
                  <a:cubicBezTo>
                    <a:pt x="18" y="6"/>
                    <a:pt x="21" y="7"/>
                    <a:pt x="23" y="8"/>
                  </a:cubicBezTo>
                  <a:cubicBezTo>
                    <a:pt x="24" y="8"/>
                    <a:pt x="24" y="9"/>
                    <a:pt x="25" y="9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6" y="11"/>
                    <a:pt x="28" y="11"/>
                    <a:pt x="29" y="10"/>
                  </a:cubicBezTo>
                  <a:cubicBezTo>
                    <a:pt x="30" y="9"/>
                    <a:pt x="30" y="7"/>
                    <a:pt x="29" y="6"/>
                  </a:cubicBezTo>
                  <a:close/>
                </a:path>
              </a:pathLst>
            </a:custGeom>
            <a:solidFill>
              <a:srgbClr val="0711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9" name="îş1îḓê"/>
            <p:cNvSpPr/>
            <p:nvPr/>
          </p:nvSpPr>
          <p:spPr bwMode="auto">
            <a:xfrm>
              <a:off x="8400256" y="3064115"/>
              <a:ext cx="61912" cy="26988"/>
            </a:xfrm>
            <a:custGeom>
              <a:avLst/>
              <a:gdLst>
                <a:gd name="T0" fmla="*/ 29 w 30"/>
                <a:gd name="T1" fmla="*/ 6 h 13"/>
                <a:gd name="T2" fmla="*/ 26 w 30"/>
                <a:gd name="T3" fmla="*/ 3 h 13"/>
                <a:gd name="T4" fmla="*/ 16 w 30"/>
                <a:gd name="T5" fmla="*/ 0 h 13"/>
                <a:gd name="T6" fmla="*/ 13 w 30"/>
                <a:gd name="T7" fmla="*/ 0 h 13"/>
                <a:gd name="T8" fmla="*/ 3 w 30"/>
                <a:gd name="T9" fmla="*/ 5 h 13"/>
                <a:gd name="T10" fmla="*/ 1 w 30"/>
                <a:gd name="T11" fmla="*/ 9 h 13"/>
                <a:gd name="T12" fmla="*/ 2 w 30"/>
                <a:gd name="T13" fmla="*/ 13 h 13"/>
                <a:gd name="T14" fmla="*/ 5 w 30"/>
                <a:gd name="T15" fmla="*/ 11 h 13"/>
                <a:gd name="T16" fmla="*/ 5 w 30"/>
                <a:gd name="T17" fmla="*/ 11 h 13"/>
                <a:gd name="T18" fmla="*/ 5 w 30"/>
                <a:gd name="T19" fmla="*/ 11 h 13"/>
                <a:gd name="T20" fmla="*/ 5 w 30"/>
                <a:gd name="T21" fmla="*/ 11 h 13"/>
                <a:gd name="T22" fmla="*/ 5 w 30"/>
                <a:gd name="T23" fmla="*/ 11 h 13"/>
                <a:gd name="T24" fmla="*/ 5 w 30"/>
                <a:gd name="T25" fmla="*/ 11 h 13"/>
                <a:gd name="T26" fmla="*/ 7 w 30"/>
                <a:gd name="T27" fmla="*/ 8 h 13"/>
                <a:gd name="T28" fmla="*/ 14 w 30"/>
                <a:gd name="T29" fmla="*/ 5 h 13"/>
                <a:gd name="T30" fmla="*/ 16 w 30"/>
                <a:gd name="T31" fmla="*/ 5 h 13"/>
                <a:gd name="T32" fmla="*/ 23 w 30"/>
                <a:gd name="T33" fmla="*/ 7 h 13"/>
                <a:gd name="T34" fmla="*/ 25 w 30"/>
                <a:gd name="T35" fmla="*/ 8 h 13"/>
                <a:gd name="T36" fmla="*/ 25 w 30"/>
                <a:gd name="T37" fmla="*/ 9 h 13"/>
                <a:gd name="T38" fmla="*/ 25 w 30"/>
                <a:gd name="T39" fmla="*/ 9 h 13"/>
                <a:gd name="T40" fmla="*/ 25 w 30"/>
                <a:gd name="T41" fmla="*/ 9 h 13"/>
                <a:gd name="T42" fmla="*/ 26 w 30"/>
                <a:gd name="T43" fmla="*/ 8 h 13"/>
                <a:gd name="T44" fmla="*/ 25 w 30"/>
                <a:gd name="T45" fmla="*/ 9 h 13"/>
                <a:gd name="T46" fmla="*/ 25 w 30"/>
                <a:gd name="T47" fmla="*/ 9 h 13"/>
                <a:gd name="T48" fmla="*/ 26 w 30"/>
                <a:gd name="T49" fmla="*/ 8 h 13"/>
                <a:gd name="T50" fmla="*/ 25 w 30"/>
                <a:gd name="T51" fmla="*/ 9 h 13"/>
                <a:gd name="T52" fmla="*/ 29 w 30"/>
                <a:gd name="T53" fmla="*/ 9 h 13"/>
                <a:gd name="T54" fmla="*/ 29 w 30"/>
                <a:gd name="T5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" h="13">
                  <a:moveTo>
                    <a:pt x="29" y="6"/>
                  </a:moveTo>
                  <a:cubicBezTo>
                    <a:pt x="29" y="5"/>
                    <a:pt x="28" y="4"/>
                    <a:pt x="26" y="3"/>
                  </a:cubicBezTo>
                  <a:cubicBezTo>
                    <a:pt x="23" y="1"/>
                    <a:pt x="20" y="0"/>
                    <a:pt x="16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8" y="1"/>
                    <a:pt x="5" y="3"/>
                    <a:pt x="3" y="5"/>
                  </a:cubicBezTo>
                  <a:cubicBezTo>
                    <a:pt x="1" y="7"/>
                    <a:pt x="1" y="9"/>
                    <a:pt x="1" y="9"/>
                  </a:cubicBezTo>
                  <a:cubicBezTo>
                    <a:pt x="0" y="11"/>
                    <a:pt x="1" y="12"/>
                    <a:pt x="2" y="13"/>
                  </a:cubicBezTo>
                  <a:cubicBezTo>
                    <a:pt x="4" y="13"/>
                    <a:pt x="5" y="12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6" y="10"/>
                    <a:pt x="7" y="8"/>
                  </a:cubicBezTo>
                  <a:cubicBezTo>
                    <a:pt x="8" y="7"/>
                    <a:pt x="10" y="6"/>
                    <a:pt x="14" y="5"/>
                  </a:cubicBezTo>
                  <a:cubicBezTo>
                    <a:pt x="14" y="5"/>
                    <a:pt x="15" y="5"/>
                    <a:pt x="16" y="5"/>
                  </a:cubicBezTo>
                  <a:cubicBezTo>
                    <a:pt x="19" y="5"/>
                    <a:pt x="21" y="6"/>
                    <a:pt x="23" y="7"/>
                  </a:cubicBezTo>
                  <a:cubicBezTo>
                    <a:pt x="24" y="7"/>
                    <a:pt x="24" y="8"/>
                    <a:pt x="25" y="8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6" y="10"/>
                    <a:pt x="28" y="10"/>
                    <a:pt x="29" y="9"/>
                  </a:cubicBezTo>
                  <a:cubicBezTo>
                    <a:pt x="30" y="8"/>
                    <a:pt x="30" y="7"/>
                    <a:pt x="29" y="6"/>
                  </a:cubicBezTo>
                  <a:close/>
                </a:path>
              </a:pathLst>
            </a:custGeom>
            <a:solidFill>
              <a:srgbClr val="0711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0" name="ïŝļïḓe"/>
            <p:cNvSpPr/>
            <p:nvPr/>
          </p:nvSpPr>
          <p:spPr bwMode="auto">
            <a:xfrm>
              <a:off x="7989094" y="4437302"/>
              <a:ext cx="7937" cy="53975"/>
            </a:xfrm>
            <a:custGeom>
              <a:avLst/>
              <a:gdLst>
                <a:gd name="T0" fmla="*/ 0 w 4"/>
                <a:gd name="T1" fmla="*/ 0 h 26"/>
                <a:gd name="T2" fmla="*/ 0 w 4"/>
                <a:gd name="T3" fmla="*/ 3 h 26"/>
                <a:gd name="T4" fmla="*/ 4 w 4"/>
                <a:gd name="T5" fmla="*/ 26 h 26"/>
                <a:gd name="T6" fmla="*/ 0 w 4"/>
                <a:gd name="T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6">
                  <a:moveTo>
                    <a:pt x="0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11"/>
                    <a:pt x="2" y="19"/>
                    <a:pt x="4" y="26"/>
                  </a:cubicBezTo>
                  <a:cubicBezTo>
                    <a:pt x="2" y="17"/>
                    <a:pt x="1" y="8"/>
                    <a:pt x="0" y="0"/>
                  </a:cubicBezTo>
                </a:path>
              </a:pathLst>
            </a:custGeom>
            <a:solidFill>
              <a:srgbClr val="A8AC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1" name="ïṣļiḓê"/>
            <p:cNvSpPr/>
            <p:nvPr/>
          </p:nvSpPr>
          <p:spPr bwMode="auto">
            <a:xfrm>
              <a:off x="7568406" y="4419840"/>
              <a:ext cx="522287" cy="468313"/>
            </a:xfrm>
            <a:custGeom>
              <a:avLst/>
              <a:gdLst>
                <a:gd name="T0" fmla="*/ 199 w 249"/>
                <a:gd name="T1" fmla="*/ 0 h 223"/>
                <a:gd name="T2" fmla="*/ 198 w 249"/>
                <a:gd name="T3" fmla="*/ 0 h 223"/>
                <a:gd name="T4" fmla="*/ 200 w 249"/>
                <a:gd name="T5" fmla="*/ 7 h 223"/>
                <a:gd name="T6" fmla="*/ 200 w 249"/>
                <a:gd name="T7" fmla="*/ 8 h 223"/>
                <a:gd name="T8" fmla="*/ 204 w 249"/>
                <a:gd name="T9" fmla="*/ 34 h 223"/>
                <a:gd name="T10" fmla="*/ 204 w 249"/>
                <a:gd name="T11" fmla="*/ 34 h 223"/>
                <a:gd name="T12" fmla="*/ 212 w 249"/>
                <a:gd name="T13" fmla="*/ 118 h 223"/>
                <a:gd name="T14" fmla="*/ 214 w 249"/>
                <a:gd name="T15" fmla="*/ 168 h 223"/>
                <a:gd name="T16" fmla="*/ 213 w 249"/>
                <a:gd name="T17" fmla="*/ 201 h 223"/>
                <a:gd name="T18" fmla="*/ 96 w 249"/>
                <a:gd name="T19" fmla="*/ 175 h 223"/>
                <a:gd name="T20" fmla="*/ 7 w 249"/>
                <a:gd name="T21" fmla="*/ 143 h 223"/>
                <a:gd name="T22" fmla="*/ 7 w 249"/>
                <a:gd name="T23" fmla="*/ 143 h 223"/>
                <a:gd name="T24" fmla="*/ 5 w 249"/>
                <a:gd name="T25" fmla="*/ 150 h 223"/>
                <a:gd name="T26" fmla="*/ 0 w 249"/>
                <a:gd name="T27" fmla="*/ 162 h 223"/>
                <a:gd name="T28" fmla="*/ 30 w 249"/>
                <a:gd name="T29" fmla="*/ 173 h 223"/>
                <a:gd name="T30" fmla="*/ 214 w 249"/>
                <a:gd name="T31" fmla="*/ 223 h 223"/>
                <a:gd name="T32" fmla="*/ 225 w 249"/>
                <a:gd name="T33" fmla="*/ 222 h 223"/>
                <a:gd name="T34" fmla="*/ 237 w 249"/>
                <a:gd name="T35" fmla="*/ 73 h 223"/>
                <a:gd name="T36" fmla="*/ 235 w 249"/>
                <a:gd name="T37" fmla="*/ 56 h 223"/>
                <a:gd name="T38" fmla="*/ 234 w 249"/>
                <a:gd name="T39" fmla="*/ 56 h 223"/>
                <a:gd name="T40" fmla="*/ 207 w 249"/>
                <a:gd name="T41" fmla="*/ 26 h 223"/>
                <a:gd name="T42" fmla="*/ 200 w 249"/>
                <a:gd name="T43" fmla="*/ 4 h 223"/>
                <a:gd name="T44" fmla="*/ 199 w 249"/>
                <a:gd name="T45" fmla="*/ 1 h 223"/>
                <a:gd name="T46" fmla="*/ 199 w 249"/>
                <a:gd name="T47" fmla="*/ 1 h 223"/>
                <a:gd name="T48" fmla="*/ 199 w 249"/>
                <a:gd name="T4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9" h="223">
                  <a:moveTo>
                    <a:pt x="199" y="0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9" y="2"/>
                    <a:pt x="199" y="5"/>
                    <a:pt x="200" y="7"/>
                  </a:cubicBezTo>
                  <a:cubicBezTo>
                    <a:pt x="200" y="8"/>
                    <a:pt x="200" y="8"/>
                    <a:pt x="200" y="8"/>
                  </a:cubicBezTo>
                  <a:cubicBezTo>
                    <a:pt x="201" y="16"/>
                    <a:pt x="202" y="25"/>
                    <a:pt x="204" y="34"/>
                  </a:cubicBezTo>
                  <a:cubicBezTo>
                    <a:pt x="204" y="34"/>
                    <a:pt x="204" y="34"/>
                    <a:pt x="204" y="34"/>
                  </a:cubicBezTo>
                  <a:cubicBezTo>
                    <a:pt x="208" y="63"/>
                    <a:pt x="211" y="92"/>
                    <a:pt x="212" y="118"/>
                  </a:cubicBezTo>
                  <a:cubicBezTo>
                    <a:pt x="214" y="136"/>
                    <a:pt x="214" y="153"/>
                    <a:pt x="214" y="168"/>
                  </a:cubicBezTo>
                  <a:cubicBezTo>
                    <a:pt x="214" y="181"/>
                    <a:pt x="214" y="193"/>
                    <a:pt x="213" y="201"/>
                  </a:cubicBezTo>
                  <a:cubicBezTo>
                    <a:pt x="195" y="200"/>
                    <a:pt x="158" y="194"/>
                    <a:pt x="96" y="175"/>
                  </a:cubicBezTo>
                  <a:cubicBezTo>
                    <a:pt x="58" y="163"/>
                    <a:pt x="27" y="151"/>
                    <a:pt x="7" y="143"/>
                  </a:cubicBezTo>
                  <a:cubicBezTo>
                    <a:pt x="7" y="143"/>
                    <a:pt x="7" y="143"/>
                    <a:pt x="7" y="143"/>
                  </a:cubicBezTo>
                  <a:cubicBezTo>
                    <a:pt x="5" y="150"/>
                    <a:pt x="5" y="150"/>
                    <a:pt x="5" y="150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9" y="165"/>
                    <a:pt x="19" y="169"/>
                    <a:pt x="30" y="173"/>
                  </a:cubicBezTo>
                  <a:cubicBezTo>
                    <a:pt x="90" y="194"/>
                    <a:pt x="177" y="223"/>
                    <a:pt x="214" y="223"/>
                  </a:cubicBezTo>
                  <a:cubicBezTo>
                    <a:pt x="219" y="223"/>
                    <a:pt x="222" y="223"/>
                    <a:pt x="225" y="222"/>
                  </a:cubicBezTo>
                  <a:cubicBezTo>
                    <a:pt x="249" y="214"/>
                    <a:pt x="245" y="138"/>
                    <a:pt x="237" y="73"/>
                  </a:cubicBezTo>
                  <a:cubicBezTo>
                    <a:pt x="236" y="67"/>
                    <a:pt x="236" y="61"/>
                    <a:pt x="235" y="56"/>
                  </a:cubicBezTo>
                  <a:cubicBezTo>
                    <a:pt x="235" y="56"/>
                    <a:pt x="235" y="56"/>
                    <a:pt x="234" y="56"/>
                  </a:cubicBezTo>
                  <a:cubicBezTo>
                    <a:pt x="222" y="49"/>
                    <a:pt x="213" y="40"/>
                    <a:pt x="207" y="26"/>
                  </a:cubicBezTo>
                  <a:cubicBezTo>
                    <a:pt x="204" y="20"/>
                    <a:pt x="202" y="12"/>
                    <a:pt x="200" y="4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199" y="0"/>
                    <a:pt x="199" y="0"/>
                    <a:pt x="199" y="0"/>
                  </a:cubicBezTo>
                </a:path>
              </a:pathLst>
            </a:custGeom>
            <a:solidFill>
              <a:srgbClr val="3C1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2" name="íṩļïḋê"/>
            <p:cNvSpPr/>
            <p:nvPr/>
          </p:nvSpPr>
          <p:spPr bwMode="auto">
            <a:xfrm>
              <a:off x="7977981" y="4362690"/>
              <a:ext cx="84137" cy="174625"/>
            </a:xfrm>
            <a:custGeom>
              <a:avLst/>
              <a:gdLst>
                <a:gd name="T0" fmla="*/ 5 w 40"/>
                <a:gd name="T1" fmla="*/ 0 h 83"/>
                <a:gd name="T2" fmla="*/ 1 w 40"/>
                <a:gd name="T3" fmla="*/ 0 h 83"/>
                <a:gd name="T4" fmla="*/ 0 w 40"/>
                <a:gd name="T5" fmla="*/ 6 h 83"/>
                <a:gd name="T6" fmla="*/ 3 w 40"/>
                <a:gd name="T7" fmla="*/ 7 h 83"/>
                <a:gd name="T8" fmla="*/ 4 w 40"/>
                <a:gd name="T9" fmla="*/ 27 h 83"/>
                <a:gd name="T10" fmla="*/ 4 w 40"/>
                <a:gd name="T11" fmla="*/ 27 h 83"/>
                <a:gd name="T12" fmla="*/ 4 w 40"/>
                <a:gd name="T13" fmla="*/ 28 h 83"/>
                <a:gd name="T14" fmla="*/ 4 w 40"/>
                <a:gd name="T15" fmla="*/ 28 h 83"/>
                <a:gd name="T16" fmla="*/ 5 w 40"/>
                <a:gd name="T17" fmla="*/ 31 h 83"/>
                <a:gd name="T18" fmla="*/ 12 w 40"/>
                <a:gd name="T19" fmla="*/ 53 h 83"/>
                <a:gd name="T20" fmla="*/ 39 w 40"/>
                <a:gd name="T21" fmla="*/ 83 h 83"/>
                <a:gd name="T22" fmla="*/ 40 w 40"/>
                <a:gd name="T23" fmla="*/ 83 h 83"/>
                <a:gd name="T24" fmla="*/ 30 w 40"/>
                <a:gd name="T25" fmla="*/ 23 h 83"/>
                <a:gd name="T26" fmla="*/ 28 w 40"/>
                <a:gd name="T27" fmla="*/ 8 h 83"/>
                <a:gd name="T28" fmla="*/ 28 w 40"/>
                <a:gd name="T29" fmla="*/ 8 h 83"/>
                <a:gd name="T30" fmla="*/ 28 w 40"/>
                <a:gd name="T31" fmla="*/ 8 h 83"/>
                <a:gd name="T32" fmla="*/ 27 w 40"/>
                <a:gd name="T33" fmla="*/ 7 h 83"/>
                <a:gd name="T34" fmla="*/ 27 w 40"/>
                <a:gd name="T35" fmla="*/ 4 h 83"/>
                <a:gd name="T36" fmla="*/ 5 w 40"/>
                <a:gd name="T3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83">
                  <a:moveTo>
                    <a:pt x="5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7" y="39"/>
                    <a:pt x="9" y="47"/>
                    <a:pt x="12" y="53"/>
                  </a:cubicBezTo>
                  <a:cubicBezTo>
                    <a:pt x="18" y="67"/>
                    <a:pt x="27" y="76"/>
                    <a:pt x="39" y="83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37" y="59"/>
                    <a:pt x="33" y="37"/>
                    <a:pt x="30" y="23"/>
                  </a:cubicBezTo>
                  <a:cubicBezTo>
                    <a:pt x="30" y="21"/>
                    <a:pt x="28" y="8"/>
                    <a:pt x="28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7"/>
                    <a:pt x="27" y="5"/>
                    <a:pt x="27" y="4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3C1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3" name="iṩlîḓé"/>
            <p:cNvSpPr/>
            <p:nvPr/>
          </p:nvSpPr>
          <p:spPr bwMode="auto">
            <a:xfrm>
              <a:off x="7979569" y="4361102"/>
              <a:ext cx="9525" cy="1588"/>
            </a:xfrm>
            <a:custGeom>
              <a:avLst/>
              <a:gdLst>
                <a:gd name="T0" fmla="*/ 0 w 6"/>
                <a:gd name="T1" fmla="*/ 0 h 1"/>
                <a:gd name="T2" fmla="*/ 0 w 6"/>
                <a:gd name="T3" fmla="*/ 1 h 1"/>
                <a:gd name="T4" fmla="*/ 6 w 6"/>
                <a:gd name="T5" fmla="*/ 1 h 1"/>
                <a:gd name="T6" fmla="*/ 4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0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711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4" name="íṧļíḑè"/>
            <p:cNvSpPr/>
            <p:nvPr/>
          </p:nvSpPr>
          <p:spPr bwMode="auto">
            <a:xfrm>
              <a:off x="7979569" y="4361102"/>
              <a:ext cx="9525" cy="1588"/>
            </a:xfrm>
            <a:custGeom>
              <a:avLst/>
              <a:gdLst>
                <a:gd name="T0" fmla="*/ 0 w 6"/>
                <a:gd name="T1" fmla="*/ 0 h 1"/>
                <a:gd name="T2" fmla="*/ 0 w 6"/>
                <a:gd name="T3" fmla="*/ 1 h 1"/>
                <a:gd name="T4" fmla="*/ 6 w 6"/>
                <a:gd name="T5" fmla="*/ 1 h 1"/>
                <a:gd name="T6" fmla="*/ 4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0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5" name="îśļíḓê"/>
            <p:cNvSpPr/>
            <p:nvPr/>
          </p:nvSpPr>
          <p:spPr bwMode="auto">
            <a:xfrm>
              <a:off x="7506494" y="4711940"/>
              <a:ext cx="15875" cy="2540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11 h 12"/>
                <a:gd name="T4" fmla="*/ 3 w 8"/>
                <a:gd name="T5" fmla="*/ 12 h 12"/>
                <a:gd name="T6" fmla="*/ 3 w 8"/>
                <a:gd name="T7" fmla="*/ 12 h 12"/>
                <a:gd name="T8" fmla="*/ 8 w 8"/>
                <a:gd name="T9" fmla="*/ 1 h 12"/>
                <a:gd name="T10" fmla="*/ 4 w 8"/>
                <a:gd name="T11" fmla="*/ 0 h 12"/>
                <a:gd name="T12" fmla="*/ 4 w 8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1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6667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6" name="ïṧḻïḋê"/>
            <p:cNvSpPr/>
            <p:nvPr/>
          </p:nvSpPr>
          <p:spPr bwMode="auto">
            <a:xfrm>
              <a:off x="7512844" y="4691302"/>
              <a:ext cx="74612" cy="68263"/>
            </a:xfrm>
            <a:custGeom>
              <a:avLst/>
              <a:gdLst>
                <a:gd name="T0" fmla="*/ 10 w 36"/>
                <a:gd name="T1" fmla="*/ 0 h 33"/>
                <a:gd name="T2" fmla="*/ 5 w 36"/>
                <a:gd name="T3" fmla="*/ 11 h 33"/>
                <a:gd name="T4" fmla="*/ 0 w 36"/>
                <a:gd name="T5" fmla="*/ 22 h 33"/>
                <a:gd name="T6" fmla="*/ 4 w 36"/>
                <a:gd name="T7" fmla="*/ 24 h 33"/>
                <a:gd name="T8" fmla="*/ 27 w 36"/>
                <a:gd name="T9" fmla="*/ 33 h 33"/>
                <a:gd name="T10" fmla="*/ 27 w 36"/>
                <a:gd name="T11" fmla="*/ 33 h 33"/>
                <a:gd name="T12" fmla="*/ 32 w 36"/>
                <a:gd name="T13" fmla="*/ 21 h 33"/>
                <a:gd name="T14" fmla="*/ 34 w 36"/>
                <a:gd name="T15" fmla="*/ 14 h 33"/>
                <a:gd name="T16" fmla="*/ 34 w 36"/>
                <a:gd name="T17" fmla="*/ 14 h 33"/>
                <a:gd name="T18" fmla="*/ 36 w 36"/>
                <a:gd name="T19" fmla="*/ 10 h 33"/>
                <a:gd name="T20" fmla="*/ 10 w 36"/>
                <a:gd name="T2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" h="33">
                  <a:moveTo>
                    <a:pt x="10" y="0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" y="23"/>
                    <a:pt x="2" y="23"/>
                    <a:pt x="4" y="24"/>
                  </a:cubicBezTo>
                  <a:cubicBezTo>
                    <a:pt x="9" y="26"/>
                    <a:pt x="17" y="29"/>
                    <a:pt x="27" y="33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0711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7" name="iSḻiḑè"/>
            <p:cNvSpPr/>
            <p:nvPr/>
          </p:nvSpPr>
          <p:spPr bwMode="auto">
            <a:xfrm>
              <a:off x="7939881" y="3811827"/>
              <a:ext cx="30162" cy="508000"/>
            </a:xfrm>
            <a:custGeom>
              <a:avLst/>
              <a:gdLst>
                <a:gd name="T0" fmla="*/ 0 w 19"/>
                <a:gd name="T1" fmla="*/ 0 h 320"/>
                <a:gd name="T2" fmla="*/ 16 w 19"/>
                <a:gd name="T3" fmla="*/ 320 h 320"/>
                <a:gd name="T4" fmla="*/ 19 w 19"/>
                <a:gd name="T5" fmla="*/ 320 h 320"/>
                <a:gd name="T6" fmla="*/ 17 w 19"/>
                <a:gd name="T7" fmla="*/ 309 h 320"/>
                <a:gd name="T8" fmla="*/ 17 w 19"/>
                <a:gd name="T9" fmla="*/ 308 h 320"/>
                <a:gd name="T10" fmla="*/ 17 w 19"/>
                <a:gd name="T11" fmla="*/ 300 h 320"/>
                <a:gd name="T12" fmla="*/ 0 w 19"/>
                <a:gd name="T13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320">
                  <a:moveTo>
                    <a:pt x="0" y="0"/>
                  </a:moveTo>
                  <a:lnTo>
                    <a:pt x="16" y="320"/>
                  </a:lnTo>
                  <a:lnTo>
                    <a:pt x="19" y="320"/>
                  </a:lnTo>
                  <a:lnTo>
                    <a:pt x="17" y="309"/>
                  </a:lnTo>
                  <a:lnTo>
                    <a:pt x="17" y="308"/>
                  </a:lnTo>
                  <a:lnTo>
                    <a:pt x="17" y="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9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8" name="iṧḷiḑè"/>
            <p:cNvSpPr/>
            <p:nvPr/>
          </p:nvSpPr>
          <p:spPr bwMode="auto">
            <a:xfrm>
              <a:off x="7939881" y="3811827"/>
              <a:ext cx="30162" cy="508000"/>
            </a:xfrm>
            <a:custGeom>
              <a:avLst/>
              <a:gdLst>
                <a:gd name="T0" fmla="*/ 0 w 19"/>
                <a:gd name="T1" fmla="*/ 0 h 320"/>
                <a:gd name="T2" fmla="*/ 16 w 19"/>
                <a:gd name="T3" fmla="*/ 320 h 320"/>
                <a:gd name="T4" fmla="*/ 19 w 19"/>
                <a:gd name="T5" fmla="*/ 320 h 320"/>
                <a:gd name="T6" fmla="*/ 17 w 19"/>
                <a:gd name="T7" fmla="*/ 309 h 320"/>
                <a:gd name="T8" fmla="*/ 17 w 19"/>
                <a:gd name="T9" fmla="*/ 308 h 320"/>
                <a:gd name="T10" fmla="*/ 17 w 19"/>
                <a:gd name="T11" fmla="*/ 300 h 320"/>
                <a:gd name="T12" fmla="*/ 0 w 19"/>
                <a:gd name="T13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320">
                  <a:moveTo>
                    <a:pt x="0" y="0"/>
                  </a:moveTo>
                  <a:lnTo>
                    <a:pt x="16" y="320"/>
                  </a:lnTo>
                  <a:lnTo>
                    <a:pt x="19" y="320"/>
                  </a:lnTo>
                  <a:lnTo>
                    <a:pt x="17" y="309"/>
                  </a:lnTo>
                  <a:lnTo>
                    <a:pt x="17" y="308"/>
                  </a:lnTo>
                  <a:lnTo>
                    <a:pt x="17" y="30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9" name="îśḻiḍe"/>
            <p:cNvSpPr/>
            <p:nvPr/>
          </p:nvSpPr>
          <p:spPr bwMode="auto">
            <a:xfrm>
              <a:off x="7539831" y="3645140"/>
              <a:ext cx="400050" cy="461963"/>
            </a:xfrm>
            <a:custGeom>
              <a:avLst/>
              <a:gdLst>
                <a:gd name="T0" fmla="*/ 191 w 191"/>
                <a:gd name="T1" fmla="*/ 0 h 220"/>
                <a:gd name="T2" fmla="*/ 191 w 191"/>
                <a:gd name="T3" fmla="*/ 0 h 220"/>
                <a:gd name="T4" fmla="*/ 61 w 191"/>
                <a:gd name="T5" fmla="*/ 93 h 220"/>
                <a:gd name="T6" fmla="*/ 0 w 191"/>
                <a:gd name="T7" fmla="*/ 218 h 220"/>
                <a:gd name="T8" fmla="*/ 0 w 191"/>
                <a:gd name="T9" fmla="*/ 218 h 220"/>
                <a:gd name="T10" fmla="*/ 6 w 191"/>
                <a:gd name="T11" fmla="*/ 220 h 220"/>
                <a:gd name="T12" fmla="*/ 6 w 191"/>
                <a:gd name="T13" fmla="*/ 220 h 220"/>
                <a:gd name="T14" fmla="*/ 76 w 191"/>
                <a:gd name="T15" fmla="*/ 93 h 220"/>
                <a:gd name="T16" fmla="*/ 185 w 191"/>
                <a:gd name="T17" fmla="*/ 19 h 220"/>
                <a:gd name="T18" fmla="*/ 190 w 191"/>
                <a:gd name="T19" fmla="*/ 16 h 220"/>
                <a:gd name="T20" fmla="*/ 190 w 191"/>
                <a:gd name="T21" fmla="*/ 16 h 220"/>
                <a:gd name="T22" fmla="*/ 190 w 191"/>
                <a:gd name="T23" fmla="*/ 16 h 220"/>
                <a:gd name="T24" fmla="*/ 190 w 191"/>
                <a:gd name="T25" fmla="*/ 16 h 220"/>
                <a:gd name="T26" fmla="*/ 191 w 191"/>
                <a:gd name="T27" fmla="*/ 6 h 220"/>
                <a:gd name="T28" fmla="*/ 191 w 191"/>
                <a:gd name="T29" fmla="*/ 0 h 220"/>
                <a:gd name="T30" fmla="*/ 191 w 191"/>
                <a:gd name="T3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1" h="220">
                  <a:moveTo>
                    <a:pt x="191" y="0"/>
                  </a:moveTo>
                  <a:cubicBezTo>
                    <a:pt x="191" y="0"/>
                    <a:pt x="191" y="0"/>
                    <a:pt x="191" y="0"/>
                  </a:cubicBezTo>
                  <a:cubicBezTo>
                    <a:pt x="165" y="13"/>
                    <a:pt x="103" y="46"/>
                    <a:pt x="61" y="93"/>
                  </a:cubicBezTo>
                  <a:cubicBezTo>
                    <a:pt x="7" y="153"/>
                    <a:pt x="0" y="218"/>
                    <a:pt x="0" y="218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6" y="220"/>
                    <a:pt x="6" y="220"/>
                    <a:pt x="6" y="220"/>
                  </a:cubicBezTo>
                  <a:cubicBezTo>
                    <a:pt x="6" y="220"/>
                    <a:pt x="6" y="220"/>
                    <a:pt x="6" y="220"/>
                  </a:cubicBezTo>
                  <a:cubicBezTo>
                    <a:pt x="19" y="187"/>
                    <a:pt x="43" y="131"/>
                    <a:pt x="76" y="93"/>
                  </a:cubicBezTo>
                  <a:cubicBezTo>
                    <a:pt x="96" y="69"/>
                    <a:pt x="138" y="44"/>
                    <a:pt x="185" y="19"/>
                  </a:cubicBezTo>
                  <a:cubicBezTo>
                    <a:pt x="187" y="18"/>
                    <a:pt x="188" y="17"/>
                    <a:pt x="190" y="16"/>
                  </a:cubicBezTo>
                  <a:cubicBezTo>
                    <a:pt x="190" y="16"/>
                    <a:pt x="190" y="16"/>
                    <a:pt x="190" y="16"/>
                  </a:cubicBezTo>
                  <a:cubicBezTo>
                    <a:pt x="190" y="16"/>
                    <a:pt x="190" y="16"/>
                    <a:pt x="190" y="16"/>
                  </a:cubicBezTo>
                  <a:cubicBezTo>
                    <a:pt x="190" y="16"/>
                    <a:pt x="190" y="16"/>
                    <a:pt x="190" y="16"/>
                  </a:cubicBezTo>
                  <a:cubicBezTo>
                    <a:pt x="190" y="13"/>
                    <a:pt x="191" y="9"/>
                    <a:pt x="191" y="6"/>
                  </a:cubicBezTo>
                  <a:cubicBezTo>
                    <a:pt x="191" y="4"/>
                    <a:pt x="191" y="2"/>
                    <a:pt x="191" y="0"/>
                  </a:cubicBezTo>
                  <a:cubicBezTo>
                    <a:pt x="191" y="0"/>
                    <a:pt x="191" y="0"/>
                    <a:pt x="191" y="0"/>
                  </a:cubicBezTo>
                </a:path>
              </a:pathLst>
            </a:custGeom>
            <a:solidFill>
              <a:srgbClr val="E28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0" name="íṩ1íḓè"/>
            <p:cNvSpPr/>
            <p:nvPr/>
          </p:nvSpPr>
          <p:spPr bwMode="auto">
            <a:xfrm>
              <a:off x="7539831" y="4103927"/>
              <a:ext cx="12700" cy="3175"/>
            </a:xfrm>
            <a:custGeom>
              <a:avLst/>
              <a:gdLst>
                <a:gd name="T0" fmla="*/ 0 w 6"/>
                <a:gd name="T1" fmla="*/ 0 h 2"/>
                <a:gd name="T2" fmla="*/ 5 w 6"/>
                <a:gd name="T3" fmla="*/ 2 h 2"/>
                <a:gd name="T4" fmla="*/ 6 w 6"/>
                <a:gd name="T5" fmla="*/ 2 h 2"/>
                <a:gd name="T6" fmla="*/ 6 w 6"/>
                <a:gd name="T7" fmla="*/ 2 h 2"/>
                <a:gd name="T8" fmla="*/ 6 w 6"/>
                <a:gd name="T9" fmla="*/ 2 h 2"/>
                <a:gd name="T10" fmla="*/ 0 w 6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2">
                  <a:moveTo>
                    <a:pt x="0" y="0"/>
                  </a:moveTo>
                  <a:cubicBezTo>
                    <a:pt x="1" y="1"/>
                    <a:pt x="3" y="2"/>
                    <a:pt x="5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59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1" name="ísḷïďè"/>
            <p:cNvSpPr/>
            <p:nvPr/>
          </p:nvSpPr>
          <p:spPr bwMode="auto">
            <a:xfrm>
              <a:off x="7938294" y="3635615"/>
              <a:ext cx="98425" cy="684213"/>
            </a:xfrm>
            <a:custGeom>
              <a:avLst/>
              <a:gdLst>
                <a:gd name="T0" fmla="*/ 13 w 47"/>
                <a:gd name="T1" fmla="*/ 0 h 326"/>
                <a:gd name="T2" fmla="*/ 1 w 47"/>
                <a:gd name="T3" fmla="*/ 5 h 326"/>
                <a:gd name="T4" fmla="*/ 1 w 47"/>
                <a:gd name="T5" fmla="*/ 5 h 326"/>
                <a:gd name="T6" fmla="*/ 1 w 47"/>
                <a:gd name="T7" fmla="*/ 11 h 326"/>
                <a:gd name="T8" fmla="*/ 0 w 47"/>
                <a:gd name="T9" fmla="*/ 21 h 326"/>
                <a:gd name="T10" fmla="*/ 0 w 47"/>
                <a:gd name="T11" fmla="*/ 21 h 326"/>
                <a:gd name="T12" fmla="*/ 0 w 47"/>
                <a:gd name="T13" fmla="*/ 42 h 326"/>
                <a:gd name="T14" fmla="*/ 1 w 47"/>
                <a:gd name="T15" fmla="*/ 84 h 326"/>
                <a:gd name="T16" fmla="*/ 1 w 47"/>
                <a:gd name="T17" fmla="*/ 84 h 326"/>
                <a:gd name="T18" fmla="*/ 14 w 47"/>
                <a:gd name="T19" fmla="*/ 311 h 326"/>
                <a:gd name="T20" fmla="*/ 14 w 47"/>
                <a:gd name="T21" fmla="*/ 317 h 326"/>
                <a:gd name="T22" fmla="*/ 14 w 47"/>
                <a:gd name="T23" fmla="*/ 318 h 326"/>
                <a:gd name="T24" fmla="*/ 15 w 47"/>
                <a:gd name="T25" fmla="*/ 326 h 326"/>
                <a:gd name="T26" fmla="*/ 32 w 47"/>
                <a:gd name="T27" fmla="*/ 325 h 326"/>
                <a:gd name="T28" fmla="*/ 47 w 47"/>
                <a:gd name="T29" fmla="*/ 323 h 326"/>
                <a:gd name="T30" fmla="*/ 15 w 47"/>
                <a:gd name="T31" fmla="*/ 14 h 326"/>
                <a:gd name="T32" fmla="*/ 13 w 47"/>
                <a:gd name="T33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326">
                  <a:moveTo>
                    <a:pt x="13" y="0"/>
                  </a:moveTo>
                  <a:cubicBezTo>
                    <a:pt x="13" y="0"/>
                    <a:pt x="9" y="2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7"/>
                    <a:pt x="1" y="9"/>
                    <a:pt x="1" y="11"/>
                  </a:cubicBezTo>
                  <a:cubicBezTo>
                    <a:pt x="1" y="14"/>
                    <a:pt x="0" y="18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8"/>
                    <a:pt x="0" y="35"/>
                    <a:pt x="0" y="42"/>
                  </a:cubicBezTo>
                  <a:cubicBezTo>
                    <a:pt x="0" y="54"/>
                    <a:pt x="0" y="68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4" y="311"/>
                    <a:pt x="14" y="311"/>
                    <a:pt x="14" y="311"/>
                  </a:cubicBezTo>
                  <a:cubicBezTo>
                    <a:pt x="14" y="317"/>
                    <a:pt x="14" y="317"/>
                    <a:pt x="14" y="317"/>
                  </a:cubicBezTo>
                  <a:cubicBezTo>
                    <a:pt x="14" y="318"/>
                    <a:pt x="14" y="318"/>
                    <a:pt x="14" y="318"/>
                  </a:cubicBezTo>
                  <a:cubicBezTo>
                    <a:pt x="15" y="326"/>
                    <a:pt x="15" y="326"/>
                    <a:pt x="15" y="326"/>
                  </a:cubicBezTo>
                  <a:cubicBezTo>
                    <a:pt x="32" y="325"/>
                    <a:pt x="32" y="325"/>
                    <a:pt x="32" y="325"/>
                  </a:cubicBezTo>
                  <a:cubicBezTo>
                    <a:pt x="47" y="323"/>
                    <a:pt x="47" y="323"/>
                    <a:pt x="47" y="32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E28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2" name="iSlíḑé"/>
            <p:cNvSpPr/>
            <p:nvPr/>
          </p:nvSpPr>
          <p:spPr bwMode="auto">
            <a:xfrm>
              <a:off x="8004969" y="4313477"/>
              <a:ext cx="31750" cy="3175"/>
            </a:xfrm>
            <a:custGeom>
              <a:avLst/>
              <a:gdLst>
                <a:gd name="T0" fmla="*/ 20 w 20"/>
                <a:gd name="T1" fmla="*/ 0 h 2"/>
                <a:gd name="T2" fmla="*/ 0 w 20"/>
                <a:gd name="T3" fmla="*/ 2 h 2"/>
                <a:gd name="T4" fmla="*/ 20 w 20"/>
                <a:gd name="T5" fmla="*/ 1 h 2"/>
                <a:gd name="T6" fmla="*/ 20 w 20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20" y="0"/>
                  </a:moveTo>
                  <a:lnTo>
                    <a:pt x="0" y="2"/>
                  </a:lnTo>
                  <a:lnTo>
                    <a:pt x="20" y="1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9D5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3" name="î$líḍê"/>
            <p:cNvSpPr/>
            <p:nvPr/>
          </p:nvSpPr>
          <p:spPr bwMode="auto">
            <a:xfrm>
              <a:off x="8004969" y="4313477"/>
              <a:ext cx="31750" cy="3175"/>
            </a:xfrm>
            <a:custGeom>
              <a:avLst/>
              <a:gdLst>
                <a:gd name="T0" fmla="*/ 20 w 20"/>
                <a:gd name="T1" fmla="*/ 0 h 2"/>
                <a:gd name="T2" fmla="*/ 0 w 20"/>
                <a:gd name="T3" fmla="*/ 2 h 2"/>
                <a:gd name="T4" fmla="*/ 20 w 20"/>
                <a:gd name="T5" fmla="*/ 1 h 2"/>
                <a:gd name="T6" fmla="*/ 20 w 20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20" y="0"/>
                  </a:moveTo>
                  <a:lnTo>
                    <a:pt x="0" y="2"/>
                  </a:lnTo>
                  <a:lnTo>
                    <a:pt x="20" y="1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4" name="îṩḷíḓè"/>
            <p:cNvSpPr/>
            <p:nvPr/>
          </p:nvSpPr>
          <p:spPr bwMode="auto">
            <a:xfrm>
              <a:off x="8995569" y="3005377"/>
              <a:ext cx="176212" cy="212725"/>
            </a:xfrm>
            <a:custGeom>
              <a:avLst/>
              <a:gdLst>
                <a:gd name="T0" fmla="*/ 71 w 84"/>
                <a:gd name="T1" fmla="*/ 19 h 101"/>
                <a:gd name="T2" fmla="*/ 33 w 84"/>
                <a:gd name="T3" fmla="*/ 6 h 101"/>
                <a:gd name="T4" fmla="*/ 12 w 84"/>
                <a:gd name="T5" fmla="*/ 40 h 101"/>
                <a:gd name="T6" fmla="*/ 0 w 84"/>
                <a:gd name="T7" fmla="*/ 68 h 101"/>
                <a:gd name="T8" fmla="*/ 22 w 84"/>
                <a:gd name="T9" fmla="*/ 90 h 101"/>
                <a:gd name="T10" fmla="*/ 68 w 84"/>
                <a:gd name="T11" fmla="*/ 49 h 101"/>
                <a:gd name="T12" fmla="*/ 71 w 84"/>
                <a:gd name="T13" fmla="*/ 19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01">
                  <a:moveTo>
                    <a:pt x="71" y="19"/>
                  </a:moveTo>
                  <a:cubicBezTo>
                    <a:pt x="70" y="19"/>
                    <a:pt x="37" y="0"/>
                    <a:pt x="33" y="6"/>
                  </a:cubicBezTo>
                  <a:cubicBezTo>
                    <a:pt x="25" y="16"/>
                    <a:pt x="18" y="28"/>
                    <a:pt x="12" y="4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21" y="89"/>
                    <a:pt x="22" y="90"/>
                  </a:cubicBezTo>
                  <a:cubicBezTo>
                    <a:pt x="44" y="101"/>
                    <a:pt x="68" y="49"/>
                    <a:pt x="68" y="49"/>
                  </a:cubicBezTo>
                  <a:cubicBezTo>
                    <a:pt x="68" y="49"/>
                    <a:pt x="84" y="20"/>
                    <a:pt x="71" y="19"/>
                  </a:cubicBezTo>
                  <a:close/>
                </a:path>
              </a:pathLst>
            </a:custGeom>
            <a:solidFill>
              <a:srgbClr val="F4A8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5" name="ïşľïḑé"/>
            <p:cNvSpPr/>
            <p:nvPr/>
          </p:nvSpPr>
          <p:spPr bwMode="auto">
            <a:xfrm>
              <a:off x="9027319" y="2972040"/>
              <a:ext cx="85725" cy="144463"/>
            </a:xfrm>
            <a:custGeom>
              <a:avLst/>
              <a:gdLst>
                <a:gd name="T0" fmla="*/ 15 w 41"/>
                <a:gd name="T1" fmla="*/ 63 h 69"/>
                <a:gd name="T2" fmla="*/ 39 w 41"/>
                <a:gd name="T3" fmla="*/ 11 h 69"/>
                <a:gd name="T4" fmla="*/ 35 w 41"/>
                <a:gd name="T5" fmla="*/ 1 h 69"/>
                <a:gd name="T6" fmla="*/ 25 w 41"/>
                <a:gd name="T7" fmla="*/ 5 h 69"/>
                <a:gd name="T8" fmla="*/ 2 w 41"/>
                <a:gd name="T9" fmla="*/ 57 h 69"/>
                <a:gd name="T10" fmla="*/ 6 w 41"/>
                <a:gd name="T11" fmla="*/ 67 h 69"/>
                <a:gd name="T12" fmla="*/ 15 w 41"/>
                <a:gd name="T13" fmla="*/ 6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69">
                  <a:moveTo>
                    <a:pt x="15" y="63"/>
                  </a:moveTo>
                  <a:cubicBezTo>
                    <a:pt x="39" y="11"/>
                    <a:pt x="39" y="11"/>
                    <a:pt x="39" y="11"/>
                  </a:cubicBezTo>
                  <a:cubicBezTo>
                    <a:pt x="41" y="7"/>
                    <a:pt x="39" y="3"/>
                    <a:pt x="35" y="1"/>
                  </a:cubicBezTo>
                  <a:cubicBezTo>
                    <a:pt x="32" y="0"/>
                    <a:pt x="27" y="1"/>
                    <a:pt x="25" y="5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0" y="61"/>
                    <a:pt x="2" y="66"/>
                    <a:pt x="6" y="67"/>
                  </a:cubicBezTo>
                  <a:cubicBezTo>
                    <a:pt x="9" y="69"/>
                    <a:pt x="14" y="67"/>
                    <a:pt x="15" y="63"/>
                  </a:cubicBezTo>
                  <a:close/>
                </a:path>
              </a:pathLst>
            </a:custGeom>
            <a:solidFill>
              <a:srgbClr val="F4A8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6" name="ïṧlíďè"/>
            <p:cNvSpPr/>
            <p:nvPr/>
          </p:nvSpPr>
          <p:spPr bwMode="auto">
            <a:xfrm>
              <a:off x="9065419" y="2999027"/>
              <a:ext cx="74612" cy="123825"/>
            </a:xfrm>
            <a:custGeom>
              <a:avLst/>
              <a:gdLst>
                <a:gd name="T0" fmla="*/ 16 w 36"/>
                <a:gd name="T1" fmla="*/ 54 h 59"/>
                <a:gd name="T2" fmla="*/ 35 w 36"/>
                <a:gd name="T3" fmla="*/ 12 h 59"/>
                <a:gd name="T4" fmla="*/ 31 w 36"/>
                <a:gd name="T5" fmla="*/ 2 h 59"/>
                <a:gd name="T6" fmla="*/ 21 w 36"/>
                <a:gd name="T7" fmla="*/ 6 h 59"/>
                <a:gd name="T8" fmla="*/ 2 w 36"/>
                <a:gd name="T9" fmla="*/ 48 h 59"/>
                <a:gd name="T10" fmla="*/ 6 w 36"/>
                <a:gd name="T11" fmla="*/ 58 h 59"/>
                <a:gd name="T12" fmla="*/ 16 w 36"/>
                <a:gd name="T13" fmla="*/ 5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59">
                  <a:moveTo>
                    <a:pt x="16" y="54"/>
                  </a:moveTo>
                  <a:cubicBezTo>
                    <a:pt x="35" y="12"/>
                    <a:pt x="35" y="12"/>
                    <a:pt x="35" y="12"/>
                  </a:cubicBezTo>
                  <a:cubicBezTo>
                    <a:pt x="36" y="8"/>
                    <a:pt x="35" y="4"/>
                    <a:pt x="31" y="2"/>
                  </a:cubicBezTo>
                  <a:cubicBezTo>
                    <a:pt x="27" y="0"/>
                    <a:pt x="23" y="2"/>
                    <a:pt x="21" y="6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0" y="52"/>
                    <a:pt x="2" y="56"/>
                    <a:pt x="6" y="58"/>
                  </a:cubicBezTo>
                  <a:cubicBezTo>
                    <a:pt x="10" y="59"/>
                    <a:pt x="14" y="58"/>
                    <a:pt x="16" y="54"/>
                  </a:cubicBezTo>
                  <a:close/>
                </a:path>
              </a:pathLst>
            </a:custGeom>
            <a:solidFill>
              <a:srgbClr val="F4A8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7" name="îśḷidé"/>
            <p:cNvSpPr/>
            <p:nvPr/>
          </p:nvSpPr>
          <p:spPr bwMode="auto">
            <a:xfrm>
              <a:off x="9078119" y="3029190"/>
              <a:ext cx="88900" cy="138113"/>
            </a:xfrm>
            <a:custGeom>
              <a:avLst/>
              <a:gdLst>
                <a:gd name="T0" fmla="*/ 15 w 43"/>
                <a:gd name="T1" fmla="*/ 61 h 66"/>
                <a:gd name="T2" fmla="*/ 41 w 43"/>
                <a:gd name="T3" fmla="*/ 13 h 66"/>
                <a:gd name="T4" fmla="*/ 38 w 43"/>
                <a:gd name="T5" fmla="*/ 2 h 66"/>
                <a:gd name="T6" fmla="*/ 28 w 43"/>
                <a:gd name="T7" fmla="*/ 6 h 66"/>
                <a:gd name="T8" fmla="*/ 2 w 43"/>
                <a:gd name="T9" fmla="*/ 54 h 66"/>
                <a:gd name="T10" fmla="*/ 5 w 43"/>
                <a:gd name="T11" fmla="*/ 64 h 66"/>
                <a:gd name="T12" fmla="*/ 15 w 43"/>
                <a:gd name="T13" fmla="*/ 6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66">
                  <a:moveTo>
                    <a:pt x="15" y="61"/>
                  </a:moveTo>
                  <a:cubicBezTo>
                    <a:pt x="41" y="13"/>
                    <a:pt x="41" y="13"/>
                    <a:pt x="41" y="13"/>
                  </a:cubicBezTo>
                  <a:cubicBezTo>
                    <a:pt x="43" y="9"/>
                    <a:pt x="42" y="4"/>
                    <a:pt x="38" y="2"/>
                  </a:cubicBezTo>
                  <a:cubicBezTo>
                    <a:pt x="34" y="0"/>
                    <a:pt x="30" y="2"/>
                    <a:pt x="28" y="6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0" y="57"/>
                    <a:pt x="2" y="62"/>
                    <a:pt x="5" y="64"/>
                  </a:cubicBezTo>
                  <a:cubicBezTo>
                    <a:pt x="9" y="66"/>
                    <a:pt x="13" y="64"/>
                    <a:pt x="15" y="61"/>
                  </a:cubicBezTo>
                  <a:close/>
                </a:path>
              </a:pathLst>
            </a:custGeom>
            <a:solidFill>
              <a:srgbClr val="F4A8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8" name="i$ḷíḍe"/>
            <p:cNvSpPr/>
            <p:nvPr/>
          </p:nvSpPr>
          <p:spPr bwMode="auto">
            <a:xfrm>
              <a:off x="8316119" y="3121265"/>
              <a:ext cx="788987" cy="503238"/>
            </a:xfrm>
            <a:custGeom>
              <a:avLst/>
              <a:gdLst>
                <a:gd name="T0" fmla="*/ 0 w 376"/>
                <a:gd name="T1" fmla="*/ 164 h 240"/>
                <a:gd name="T2" fmla="*/ 4 w 376"/>
                <a:gd name="T3" fmla="*/ 235 h 240"/>
                <a:gd name="T4" fmla="*/ 4 w 376"/>
                <a:gd name="T5" fmla="*/ 240 h 240"/>
                <a:gd name="T6" fmla="*/ 30 w 376"/>
                <a:gd name="T7" fmla="*/ 238 h 240"/>
                <a:gd name="T8" fmla="*/ 234 w 376"/>
                <a:gd name="T9" fmla="*/ 183 h 240"/>
                <a:gd name="T10" fmla="*/ 319 w 376"/>
                <a:gd name="T11" fmla="*/ 110 h 240"/>
                <a:gd name="T12" fmla="*/ 319 w 376"/>
                <a:gd name="T13" fmla="*/ 109 h 240"/>
                <a:gd name="T14" fmla="*/ 359 w 376"/>
                <a:gd name="T15" fmla="*/ 55 h 240"/>
                <a:gd name="T16" fmla="*/ 376 w 376"/>
                <a:gd name="T17" fmla="*/ 29 h 240"/>
                <a:gd name="T18" fmla="*/ 370 w 376"/>
                <a:gd name="T19" fmla="*/ 25 h 240"/>
                <a:gd name="T20" fmla="*/ 331 w 376"/>
                <a:gd name="T21" fmla="*/ 3 h 240"/>
                <a:gd name="T22" fmla="*/ 326 w 376"/>
                <a:gd name="T23" fmla="*/ 0 h 240"/>
                <a:gd name="T24" fmla="*/ 308 w 376"/>
                <a:gd name="T25" fmla="*/ 22 h 240"/>
                <a:gd name="T26" fmla="*/ 202 w 376"/>
                <a:gd name="T27" fmla="*/ 120 h 240"/>
                <a:gd name="T28" fmla="*/ 24 w 376"/>
                <a:gd name="T29" fmla="*/ 147 h 240"/>
                <a:gd name="T30" fmla="*/ 22 w 376"/>
                <a:gd name="T31" fmla="*/ 163 h 240"/>
                <a:gd name="T32" fmla="*/ 0 w 376"/>
                <a:gd name="T33" fmla="*/ 164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6" h="240">
                  <a:moveTo>
                    <a:pt x="0" y="164"/>
                  </a:moveTo>
                  <a:cubicBezTo>
                    <a:pt x="4" y="235"/>
                    <a:pt x="4" y="235"/>
                    <a:pt x="4" y="235"/>
                  </a:cubicBezTo>
                  <a:cubicBezTo>
                    <a:pt x="4" y="240"/>
                    <a:pt x="4" y="240"/>
                    <a:pt x="4" y="240"/>
                  </a:cubicBezTo>
                  <a:cubicBezTo>
                    <a:pt x="6" y="240"/>
                    <a:pt x="15" y="239"/>
                    <a:pt x="30" y="238"/>
                  </a:cubicBezTo>
                  <a:cubicBezTo>
                    <a:pt x="76" y="233"/>
                    <a:pt x="172" y="219"/>
                    <a:pt x="234" y="183"/>
                  </a:cubicBezTo>
                  <a:cubicBezTo>
                    <a:pt x="267" y="165"/>
                    <a:pt x="296" y="137"/>
                    <a:pt x="319" y="110"/>
                  </a:cubicBezTo>
                  <a:cubicBezTo>
                    <a:pt x="319" y="109"/>
                    <a:pt x="319" y="109"/>
                    <a:pt x="319" y="109"/>
                  </a:cubicBezTo>
                  <a:cubicBezTo>
                    <a:pt x="336" y="90"/>
                    <a:pt x="349" y="70"/>
                    <a:pt x="359" y="55"/>
                  </a:cubicBezTo>
                  <a:cubicBezTo>
                    <a:pt x="369" y="40"/>
                    <a:pt x="375" y="30"/>
                    <a:pt x="376" y="29"/>
                  </a:cubicBezTo>
                  <a:cubicBezTo>
                    <a:pt x="370" y="25"/>
                    <a:pt x="370" y="25"/>
                    <a:pt x="370" y="25"/>
                  </a:cubicBezTo>
                  <a:cubicBezTo>
                    <a:pt x="331" y="3"/>
                    <a:pt x="331" y="3"/>
                    <a:pt x="331" y="3"/>
                  </a:cubicBezTo>
                  <a:cubicBezTo>
                    <a:pt x="326" y="0"/>
                    <a:pt x="326" y="0"/>
                    <a:pt x="326" y="0"/>
                  </a:cubicBezTo>
                  <a:cubicBezTo>
                    <a:pt x="326" y="0"/>
                    <a:pt x="319" y="9"/>
                    <a:pt x="308" y="22"/>
                  </a:cubicBezTo>
                  <a:cubicBezTo>
                    <a:pt x="286" y="50"/>
                    <a:pt x="246" y="95"/>
                    <a:pt x="202" y="120"/>
                  </a:cubicBezTo>
                  <a:cubicBezTo>
                    <a:pt x="175" y="136"/>
                    <a:pt x="80" y="148"/>
                    <a:pt x="24" y="147"/>
                  </a:cubicBezTo>
                  <a:cubicBezTo>
                    <a:pt x="3" y="147"/>
                    <a:pt x="35" y="161"/>
                    <a:pt x="22" y="163"/>
                  </a:cubicBezTo>
                  <a:cubicBezTo>
                    <a:pt x="8" y="164"/>
                    <a:pt x="0" y="164"/>
                    <a:pt x="0" y="164"/>
                  </a:cubicBezTo>
                </a:path>
              </a:pathLst>
            </a:custGeom>
            <a:solidFill>
              <a:srgbClr val="F4B8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9" name="ïs1íḑè"/>
            <p:cNvSpPr/>
            <p:nvPr/>
          </p:nvSpPr>
          <p:spPr bwMode="auto">
            <a:xfrm>
              <a:off x="8957469" y="3110152"/>
              <a:ext cx="150812" cy="131763"/>
            </a:xfrm>
            <a:custGeom>
              <a:avLst/>
              <a:gdLst>
                <a:gd name="T0" fmla="*/ 0 w 95"/>
                <a:gd name="T1" fmla="*/ 35 h 83"/>
                <a:gd name="T2" fmla="*/ 3 w 95"/>
                <a:gd name="T3" fmla="*/ 37 h 83"/>
                <a:gd name="T4" fmla="*/ 70 w 95"/>
                <a:gd name="T5" fmla="*/ 79 h 83"/>
                <a:gd name="T6" fmla="*/ 76 w 95"/>
                <a:gd name="T7" fmla="*/ 83 h 83"/>
                <a:gd name="T8" fmla="*/ 76 w 95"/>
                <a:gd name="T9" fmla="*/ 83 h 83"/>
                <a:gd name="T10" fmla="*/ 95 w 95"/>
                <a:gd name="T11" fmla="*/ 44 h 83"/>
                <a:gd name="T12" fmla="*/ 86 w 95"/>
                <a:gd name="T13" fmla="*/ 38 h 83"/>
                <a:gd name="T14" fmla="*/ 46 w 95"/>
                <a:gd name="T15" fmla="*/ 15 h 83"/>
                <a:gd name="T16" fmla="*/ 39 w 95"/>
                <a:gd name="T17" fmla="*/ 9 h 83"/>
                <a:gd name="T18" fmla="*/ 35 w 95"/>
                <a:gd name="T19" fmla="*/ 8 h 83"/>
                <a:gd name="T20" fmla="*/ 23 w 95"/>
                <a:gd name="T21" fmla="*/ 0 h 83"/>
                <a:gd name="T22" fmla="*/ 0 w 95"/>
                <a:gd name="T23" fmla="*/ 3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5" h="83">
                  <a:moveTo>
                    <a:pt x="0" y="35"/>
                  </a:moveTo>
                  <a:lnTo>
                    <a:pt x="3" y="37"/>
                  </a:lnTo>
                  <a:lnTo>
                    <a:pt x="70" y="79"/>
                  </a:lnTo>
                  <a:lnTo>
                    <a:pt x="76" y="83"/>
                  </a:lnTo>
                  <a:lnTo>
                    <a:pt x="76" y="83"/>
                  </a:lnTo>
                  <a:lnTo>
                    <a:pt x="95" y="44"/>
                  </a:lnTo>
                  <a:lnTo>
                    <a:pt x="86" y="38"/>
                  </a:lnTo>
                  <a:lnTo>
                    <a:pt x="46" y="15"/>
                  </a:lnTo>
                  <a:lnTo>
                    <a:pt x="39" y="9"/>
                  </a:lnTo>
                  <a:lnTo>
                    <a:pt x="35" y="8"/>
                  </a:lnTo>
                  <a:lnTo>
                    <a:pt x="23" y="0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0" name="ïšlíďe"/>
            <p:cNvSpPr/>
            <p:nvPr/>
          </p:nvSpPr>
          <p:spPr bwMode="auto">
            <a:xfrm>
              <a:off x="9055894" y="3199052"/>
              <a:ext cx="23812" cy="20638"/>
            </a:xfrm>
            <a:custGeom>
              <a:avLst/>
              <a:gdLst>
                <a:gd name="T0" fmla="*/ 9 w 11"/>
                <a:gd name="T1" fmla="*/ 8 h 10"/>
                <a:gd name="T2" fmla="*/ 2 w 11"/>
                <a:gd name="T3" fmla="*/ 9 h 10"/>
                <a:gd name="T4" fmla="*/ 2 w 11"/>
                <a:gd name="T5" fmla="*/ 2 h 10"/>
                <a:gd name="T6" fmla="*/ 8 w 11"/>
                <a:gd name="T7" fmla="*/ 1 h 10"/>
                <a:gd name="T8" fmla="*/ 9 w 1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9" y="8"/>
                  </a:moveTo>
                  <a:cubicBezTo>
                    <a:pt x="7" y="10"/>
                    <a:pt x="4" y="10"/>
                    <a:pt x="2" y="9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3" y="0"/>
                    <a:pt x="6" y="0"/>
                    <a:pt x="8" y="1"/>
                  </a:cubicBezTo>
                  <a:cubicBezTo>
                    <a:pt x="10" y="3"/>
                    <a:pt x="11" y="6"/>
                    <a:pt x="9" y="8"/>
                  </a:cubicBezTo>
                  <a:close/>
                </a:path>
              </a:pathLst>
            </a:custGeom>
            <a:solidFill>
              <a:srgbClr val="DB73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1" name="isľîḍê"/>
            <p:cNvSpPr/>
            <p:nvPr/>
          </p:nvSpPr>
          <p:spPr bwMode="auto">
            <a:xfrm>
              <a:off x="8378031" y="3619740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</a:path>
              </a:pathLst>
            </a:custGeom>
            <a:solidFill>
              <a:srgbClr val="E28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2" name="íslîḓe"/>
            <p:cNvSpPr/>
            <p:nvPr/>
          </p:nvSpPr>
          <p:spPr bwMode="auto">
            <a:xfrm>
              <a:off x="8462169" y="3507027"/>
              <a:ext cx="342900" cy="103188"/>
            </a:xfrm>
            <a:custGeom>
              <a:avLst/>
              <a:gdLst>
                <a:gd name="T0" fmla="*/ 162 w 163"/>
                <a:gd name="T1" fmla="*/ 0 h 49"/>
                <a:gd name="T2" fmla="*/ 0 w 163"/>
                <a:gd name="T3" fmla="*/ 49 h 49"/>
                <a:gd name="T4" fmla="*/ 0 w 163"/>
                <a:gd name="T5" fmla="*/ 49 h 49"/>
                <a:gd name="T6" fmla="*/ 162 w 163"/>
                <a:gd name="T7" fmla="*/ 0 h 49"/>
                <a:gd name="T8" fmla="*/ 163 w 163"/>
                <a:gd name="T9" fmla="*/ 0 h 49"/>
                <a:gd name="T10" fmla="*/ 163 w 163"/>
                <a:gd name="T11" fmla="*/ 0 h 49"/>
                <a:gd name="T12" fmla="*/ 163 w 163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3" h="49">
                  <a:moveTo>
                    <a:pt x="162" y="0"/>
                  </a:moveTo>
                  <a:cubicBezTo>
                    <a:pt x="115" y="27"/>
                    <a:pt x="49" y="41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9" y="41"/>
                    <a:pt x="115" y="27"/>
                    <a:pt x="162" y="0"/>
                  </a:cubicBezTo>
                  <a:moveTo>
                    <a:pt x="163" y="0"/>
                  </a:move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163" y="0"/>
                    <a:pt x="163" y="0"/>
                  </a:cubicBezTo>
                </a:path>
              </a:pathLst>
            </a:custGeom>
            <a:solidFill>
              <a:srgbClr val="E59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3" name="ïṩľiḍé"/>
            <p:cNvSpPr/>
            <p:nvPr/>
          </p:nvSpPr>
          <p:spPr bwMode="auto">
            <a:xfrm>
              <a:off x="8462169" y="3610215"/>
              <a:ext cx="1587" cy="1588"/>
            </a:xfrm>
            <a:prstGeom prst="ellipse">
              <a:avLst/>
            </a:prstGeom>
            <a:solidFill>
              <a:srgbClr val="E28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4" name="îṥļidè"/>
            <p:cNvSpPr/>
            <p:nvPr/>
          </p:nvSpPr>
          <p:spPr bwMode="auto">
            <a:xfrm>
              <a:off x="8460581" y="3351452"/>
              <a:ext cx="523875" cy="258763"/>
            </a:xfrm>
            <a:custGeom>
              <a:avLst/>
              <a:gdLst>
                <a:gd name="T0" fmla="*/ 250 w 250"/>
                <a:gd name="T1" fmla="*/ 0 h 123"/>
                <a:gd name="T2" fmla="*/ 173 w 250"/>
                <a:gd name="T3" fmla="*/ 58 h 123"/>
                <a:gd name="T4" fmla="*/ 0 w 250"/>
                <a:gd name="T5" fmla="*/ 106 h 123"/>
                <a:gd name="T6" fmla="*/ 1 w 250"/>
                <a:gd name="T7" fmla="*/ 115 h 123"/>
                <a:gd name="T8" fmla="*/ 1 w 250"/>
                <a:gd name="T9" fmla="*/ 123 h 123"/>
                <a:gd name="T10" fmla="*/ 1 w 250"/>
                <a:gd name="T11" fmla="*/ 123 h 123"/>
                <a:gd name="T12" fmla="*/ 163 w 250"/>
                <a:gd name="T13" fmla="*/ 74 h 123"/>
                <a:gd name="T14" fmla="*/ 164 w 250"/>
                <a:gd name="T15" fmla="*/ 74 h 123"/>
                <a:gd name="T16" fmla="*/ 164 w 250"/>
                <a:gd name="T17" fmla="*/ 74 h 123"/>
                <a:gd name="T18" fmla="*/ 165 w 250"/>
                <a:gd name="T19" fmla="*/ 73 h 123"/>
                <a:gd name="T20" fmla="*/ 250 w 250"/>
                <a:gd name="T2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123">
                  <a:moveTo>
                    <a:pt x="250" y="0"/>
                  </a:moveTo>
                  <a:cubicBezTo>
                    <a:pt x="230" y="20"/>
                    <a:pt x="203" y="42"/>
                    <a:pt x="173" y="58"/>
                  </a:cubicBezTo>
                  <a:cubicBezTo>
                    <a:pt x="123" y="84"/>
                    <a:pt x="48" y="99"/>
                    <a:pt x="0" y="106"/>
                  </a:cubicBezTo>
                  <a:cubicBezTo>
                    <a:pt x="0" y="109"/>
                    <a:pt x="0" y="113"/>
                    <a:pt x="1" y="115"/>
                  </a:cubicBezTo>
                  <a:cubicBezTo>
                    <a:pt x="1" y="117"/>
                    <a:pt x="1" y="120"/>
                    <a:pt x="1" y="123"/>
                  </a:cubicBezTo>
                  <a:cubicBezTo>
                    <a:pt x="1" y="123"/>
                    <a:pt x="1" y="123"/>
                    <a:pt x="1" y="123"/>
                  </a:cubicBezTo>
                  <a:cubicBezTo>
                    <a:pt x="50" y="115"/>
                    <a:pt x="116" y="101"/>
                    <a:pt x="163" y="74"/>
                  </a:cubicBezTo>
                  <a:cubicBezTo>
                    <a:pt x="164" y="74"/>
                    <a:pt x="164" y="74"/>
                    <a:pt x="164" y="74"/>
                  </a:cubicBezTo>
                  <a:cubicBezTo>
                    <a:pt x="164" y="74"/>
                    <a:pt x="164" y="74"/>
                    <a:pt x="164" y="74"/>
                  </a:cubicBezTo>
                  <a:cubicBezTo>
                    <a:pt x="164" y="74"/>
                    <a:pt x="165" y="74"/>
                    <a:pt x="165" y="73"/>
                  </a:cubicBezTo>
                  <a:cubicBezTo>
                    <a:pt x="198" y="55"/>
                    <a:pt x="227" y="27"/>
                    <a:pt x="250" y="0"/>
                  </a:cubicBezTo>
                </a:path>
              </a:pathLst>
            </a:custGeom>
            <a:solidFill>
              <a:srgbClr val="E28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5" name="îṣliḓê"/>
            <p:cNvSpPr/>
            <p:nvPr/>
          </p:nvSpPr>
          <p:spPr bwMode="auto">
            <a:xfrm>
              <a:off x="7871619" y="1316277"/>
              <a:ext cx="1484312" cy="2087563"/>
            </a:xfrm>
            <a:custGeom>
              <a:avLst/>
              <a:gdLst>
                <a:gd name="T0" fmla="*/ 688 w 708"/>
                <a:gd name="T1" fmla="*/ 989 h 995"/>
                <a:gd name="T2" fmla="*/ 3 w 708"/>
                <a:gd name="T3" fmla="*/ 18 h 995"/>
                <a:gd name="T4" fmla="*/ 5 w 708"/>
                <a:gd name="T5" fmla="*/ 3 h 995"/>
                <a:gd name="T6" fmla="*/ 19 w 708"/>
                <a:gd name="T7" fmla="*/ 6 h 995"/>
                <a:gd name="T8" fmla="*/ 705 w 708"/>
                <a:gd name="T9" fmla="*/ 978 h 995"/>
                <a:gd name="T10" fmla="*/ 702 w 708"/>
                <a:gd name="T11" fmla="*/ 992 h 995"/>
                <a:gd name="T12" fmla="*/ 688 w 708"/>
                <a:gd name="T13" fmla="*/ 989 h 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8" h="995">
                  <a:moveTo>
                    <a:pt x="688" y="989"/>
                  </a:moveTo>
                  <a:cubicBezTo>
                    <a:pt x="3" y="18"/>
                    <a:pt x="3" y="18"/>
                    <a:pt x="3" y="18"/>
                  </a:cubicBezTo>
                  <a:cubicBezTo>
                    <a:pt x="0" y="13"/>
                    <a:pt x="1" y="7"/>
                    <a:pt x="5" y="3"/>
                  </a:cubicBezTo>
                  <a:cubicBezTo>
                    <a:pt x="10" y="0"/>
                    <a:pt x="16" y="1"/>
                    <a:pt x="19" y="6"/>
                  </a:cubicBezTo>
                  <a:cubicBezTo>
                    <a:pt x="705" y="978"/>
                    <a:pt x="705" y="978"/>
                    <a:pt x="705" y="978"/>
                  </a:cubicBezTo>
                  <a:cubicBezTo>
                    <a:pt x="708" y="982"/>
                    <a:pt x="707" y="988"/>
                    <a:pt x="702" y="992"/>
                  </a:cubicBezTo>
                  <a:cubicBezTo>
                    <a:pt x="698" y="995"/>
                    <a:pt x="691" y="994"/>
                    <a:pt x="688" y="989"/>
                  </a:cubicBezTo>
                  <a:close/>
                </a:path>
              </a:pathLst>
            </a:custGeom>
            <a:solidFill>
              <a:srgbClr val="0711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6" name="i$lïdê"/>
            <p:cNvSpPr/>
            <p:nvPr/>
          </p:nvSpPr>
          <p:spPr bwMode="auto">
            <a:xfrm>
              <a:off x="9089231" y="3000615"/>
              <a:ext cx="50800" cy="63500"/>
            </a:xfrm>
            <a:custGeom>
              <a:avLst/>
              <a:gdLst>
                <a:gd name="T0" fmla="*/ 5 w 24"/>
                <a:gd name="T1" fmla="*/ 28 h 30"/>
                <a:gd name="T2" fmla="*/ 5 w 24"/>
                <a:gd name="T3" fmla="*/ 28 h 30"/>
                <a:gd name="T4" fmla="*/ 2 w 24"/>
                <a:gd name="T5" fmla="*/ 18 h 30"/>
                <a:gd name="T6" fmla="*/ 9 w 24"/>
                <a:gd name="T7" fmla="*/ 4 h 30"/>
                <a:gd name="T8" fmla="*/ 18 w 24"/>
                <a:gd name="T9" fmla="*/ 1 h 30"/>
                <a:gd name="T10" fmla="*/ 19 w 24"/>
                <a:gd name="T11" fmla="*/ 2 h 30"/>
                <a:gd name="T12" fmla="*/ 22 w 24"/>
                <a:gd name="T13" fmla="*/ 11 h 30"/>
                <a:gd name="T14" fmla="*/ 15 w 24"/>
                <a:gd name="T15" fmla="*/ 25 h 30"/>
                <a:gd name="T16" fmla="*/ 5 w 24"/>
                <a:gd name="T17" fmla="*/ 2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0">
                  <a:moveTo>
                    <a:pt x="5" y="28"/>
                  </a:moveTo>
                  <a:cubicBezTo>
                    <a:pt x="5" y="28"/>
                    <a:pt x="5" y="28"/>
                    <a:pt x="5" y="28"/>
                  </a:cubicBezTo>
                  <a:cubicBezTo>
                    <a:pt x="1" y="26"/>
                    <a:pt x="0" y="22"/>
                    <a:pt x="2" y="18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1" y="1"/>
                    <a:pt x="15" y="0"/>
                    <a:pt x="18" y="1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2" y="4"/>
                    <a:pt x="24" y="8"/>
                    <a:pt x="22" y="11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3" y="29"/>
                    <a:pt x="9" y="30"/>
                    <a:pt x="5" y="28"/>
                  </a:cubicBezTo>
                  <a:close/>
                </a:path>
              </a:pathLst>
            </a:custGeom>
            <a:solidFill>
              <a:srgbClr val="FFC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7" name="iṥḷïďè"/>
            <p:cNvSpPr/>
            <p:nvPr/>
          </p:nvSpPr>
          <p:spPr bwMode="auto">
            <a:xfrm>
              <a:off x="9114631" y="3032365"/>
              <a:ext cx="50800" cy="63500"/>
            </a:xfrm>
            <a:custGeom>
              <a:avLst/>
              <a:gdLst>
                <a:gd name="T0" fmla="*/ 5 w 24"/>
                <a:gd name="T1" fmla="*/ 28 h 30"/>
                <a:gd name="T2" fmla="*/ 4 w 24"/>
                <a:gd name="T3" fmla="*/ 28 h 30"/>
                <a:gd name="T4" fmla="*/ 2 w 24"/>
                <a:gd name="T5" fmla="*/ 18 h 30"/>
                <a:gd name="T6" fmla="*/ 9 w 24"/>
                <a:gd name="T7" fmla="*/ 4 h 30"/>
                <a:gd name="T8" fmla="*/ 18 w 24"/>
                <a:gd name="T9" fmla="*/ 1 h 30"/>
                <a:gd name="T10" fmla="*/ 19 w 24"/>
                <a:gd name="T11" fmla="*/ 2 h 30"/>
                <a:gd name="T12" fmla="*/ 22 w 24"/>
                <a:gd name="T13" fmla="*/ 11 h 30"/>
                <a:gd name="T14" fmla="*/ 15 w 24"/>
                <a:gd name="T15" fmla="*/ 25 h 30"/>
                <a:gd name="T16" fmla="*/ 5 w 24"/>
                <a:gd name="T17" fmla="*/ 2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0">
                  <a:moveTo>
                    <a:pt x="5" y="28"/>
                  </a:moveTo>
                  <a:cubicBezTo>
                    <a:pt x="4" y="28"/>
                    <a:pt x="4" y="28"/>
                    <a:pt x="4" y="28"/>
                  </a:cubicBezTo>
                  <a:cubicBezTo>
                    <a:pt x="1" y="26"/>
                    <a:pt x="0" y="22"/>
                    <a:pt x="2" y="18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1" y="1"/>
                    <a:pt x="15" y="0"/>
                    <a:pt x="18" y="1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2" y="4"/>
                    <a:pt x="24" y="8"/>
                    <a:pt x="22" y="11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3" y="28"/>
                    <a:pt x="9" y="30"/>
                    <a:pt x="5" y="28"/>
                  </a:cubicBezTo>
                  <a:close/>
                </a:path>
              </a:pathLst>
            </a:custGeom>
            <a:solidFill>
              <a:srgbClr val="FFC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8" name="ïSlïḍe"/>
            <p:cNvSpPr/>
            <p:nvPr/>
          </p:nvSpPr>
          <p:spPr bwMode="auto">
            <a:xfrm>
              <a:off x="9065419" y="2973627"/>
              <a:ext cx="49212" cy="63500"/>
            </a:xfrm>
            <a:custGeom>
              <a:avLst/>
              <a:gdLst>
                <a:gd name="T0" fmla="*/ 6 w 24"/>
                <a:gd name="T1" fmla="*/ 28 h 30"/>
                <a:gd name="T2" fmla="*/ 5 w 24"/>
                <a:gd name="T3" fmla="*/ 28 h 30"/>
                <a:gd name="T4" fmla="*/ 2 w 24"/>
                <a:gd name="T5" fmla="*/ 18 h 30"/>
                <a:gd name="T6" fmla="*/ 9 w 24"/>
                <a:gd name="T7" fmla="*/ 4 h 30"/>
                <a:gd name="T8" fmla="*/ 19 w 24"/>
                <a:gd name="T9" fmla="*/ 1 h 30"/>
                <a:gd name="T10" fmla="*/ 19 w 24"/>
                <a:gd name="T11" fmla="*/ 2 h 30"/>
                <a:gd name="T12" fmla="*/ 22 w 24"/>
                <a:gd name="T13" fmla="*/ 11 h 30"/>
                <a:gd name="T14" fmla="*/ 15 w 24"/>
                <a:gd name="T15" fmla="*/ 25 h 30"/>
                <a:gd name="T16" fmla="*/ 6 w 24"/>
                <a:gd name="T17" fmla="*/ 2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0">
                  <a:moveTo>
                    <a:pt x="6" y="28"/>
                  </a:moveTo>
                  <a:cubicBezTo>
                    <a:pt x="5" y="28"/>
                    <a:pt x="5" y="28"/>
                    <a:pt x="5" y="28"/>
                  </a:cubicBezTo>
                  <a:cubicBezTo>
                    <a:pt x="1" y="26"/>
                    <a:pt x="0" y="22"/>
                    <a:pt x="2" y="18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1" y="1"/>
                    <a:pt x="15" y="0"/>
                    <a:pt x="19" y="1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4"/>
                    <a:pt x="24" y="8"/>
                    <a:pt x="22" y="11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3" y="28"/>
                    <a:pt x="9" y="30"/>
                    <a:pt x="6" y="28"/>
                  </a:cubicBezTo>
                  <a:close/>
                </a:path>
              </a:pathLst>
            </a:custGeom>
            <a:solidFill>
              <a:srgbClr val="FFC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9" name="ïŝļîḓè"/>
            <p:cNvSpPr/>
            <p:nvPr/>
          </p:nvSpPr>
          <p:spPr bwMode="auto">
            <a:xfrm>
              <a:off x="9019381" y="2978390"/>
              <a:ext cx="46037" cy="152400"/>
            </a:xfrm>
            <a:custGeom>
              <a:avLst/>
              <a:gdLst>
                <a:gd name="T0" fmla="*/ 16 w 22"/>
                <a:gd name="T1" fmla="*/ 65 h 73"/>
                <a:gd name="T2" fmla="*/ 21 w 22"/>
                <a:gd name="T3" fmla="*/ 8 h 73"/>
                <a:gd name="T4" fmla="*/ 15 w 22"/>
                <a:gd name="T5" fmla="*/ 0 h 73"/>
                <a:gd name="T6" fmla="*/ 6 w 22"/>
                <a:gd name="T7" fmla="*/ 7 h 73"/>
                <a:gd name="T8" fmla="*/ 1 w 22"/>
                <a:gd name="T9" fmla="*/ 64 h 73"/>
                <a:gd name="T10" fmla="*/ 7 w 22"/>
                <a:gd name="T11" fmla="*/ 72 h 73"/>
                <a:gd name="T12" fmla="*/ 16 w 22"/>
                <a:gd name="T13" fmla="*/ 6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73">
                  <a:moveTo>
                    <a:pt x="16" y="65"/>
                  </a:moveTo>
                  <a:cubicBezTo>
                    <a:pt x="21" y="8"/>
                    <a:pt x="21" y="8"/>
                    <a:pt x="21" y="8"/>
                  </a:cubicBezTo>
                  <a:cubicBezTo>
                    <a:pt x="22" y="4"/>
                    <a:pt x="19" y="1"/>
                    <a:pt x="15" y="0"/>
                  </a:cubicBezTo>
                  <a:cubicBezTo>
                    <a:pt x="11" y="0"/>
                    <a:pt x="7" y="3"/>
                    <a:pt x="6" y="7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0" y="68"/>
                    <a:pt x="3" y="72"/>
                    <a:pt x="7" y="72"/>
                  </a:cubicBezTo>
                  <a:cubicBezTo>
                    <a:pt x="12" y="73"/>
                    <a:pt x="15" y="69"/>
                    <a:pt x="16" y="65"/>
                  </a:cubicBezTo>
                  <a:close/>
                </a:path>
              </a:pathLst>
            </a:custGeom>
            <a:solidFill>
              <a:srgbClr val="F4A8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0" name="îş1iḓê"/>
            <p:cNvSpPr/>
            <p:nvPr/>
          </p:nvSpPr>
          <p:spPr bwMode="auto">
            <a:xfrm>
              <a:off x="6546056" y="1397240"/>
              <a:ext cx="1784350" cy="1638300"/>
            </a:xfrm>
            <a:custGeom>
              <a:avLst/>
              <a:gdLst>
                <a:gd name="T0" fmla="*/ 553 w 851"/>
                <a:gd name="T1" fmla="*/ 473 h 780"/>
                <a:gd name="T2" fmla="*/ 564 w 851"/>
                <a:gd name="T3" fmla="*/ 513 h 780"/>
                <a:gd name="T4" fmla="*/ 531 w 851"/>
                <a:gd name="T5" fmla="*/ 561 h 780"/>
                <a:gd name="T6" fmla="*/ 524 w 851"/>
                <a:gd name="T7" fmla="*/ 566 h 780"/>
                <a:gd name="T8" fmla="*/ 183 w 851"/>
                <a:gd name="T9" fmla="*/ 780 h 780"/>
                <a:gd name="T10" fmla="*/ 267 w 851"/>
                <a:gd name="T11" fmla="*/ 514 h 780"/>
                <a:gd name="T12" fmla="*/ 0 w 851"/>
                <a:gd name="T13" fmla="*/ 443 h 780"/>
                <a:gd name="T14" fmla="*/ 287 w 851"/>
                <a:gd name="T15" fmla="*/ 291 h 780"/>
                <a:gd name="T16" fmla="*/ 340 w 851"/>
                <a:gd name="T17" fmla="*/ 263 h 780"/>
                <a:gd name="T18" fmla="*/ 337 w 851"/>
                <a:gd name="T19" fmla="*/ 254 h 780"/>
                <a:gd name="T20" fmla="*/ 336 w 851"/>
                <a:gd name="T21" fmla="*/ 254 h 780"/>
                <a:gd name="T22" fmla="*/ 340 w 851"/>
                <a:gd name="T23" fmla="*/ 161 h 780"/>
                <a:gd name="T24" fmla="*/ 659 w 851"/>
                <a:gd name="T25" fmla="*/ 0 h 780"/>
                <a:gd name="T26" fmla="*/ 851 w 851"/>
                <a:gd name="T27" fmla="*/ 279 h 780"/>
                <a:gd name="T28" fmla="*/ 563 w 851"/>
                <a:gd name="T29" fmla="*/ 438 h 780"/>
                <a:gd name="T30" fmla="*/ 553 w 851"/>
                <a:gd name="T31" fmla="*/ 473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51" h="780">
                  <a:moveTo>
                    <a:pt x="553" y="473"/>
                  </a:moveTo>
                  <a:cubicBezTo>
                    <a:pt x="556" y="499"/>
                    <a:pt x="566" y="500"/>
                    <a:pt x="564" y="513"/>
                  </a:cubicBezTo>
                  <a:cubicBezTo>
                    <a:pt x="561" y="534"/>
                    <a:pt x="551" y="548"/>
                    <a:pt x="531" y="561"/>
                  </a:cubicBezTo>
                  <a:cubicBezTo>
                    <a:pt x="524" y="566"/>
                    <a:pt x="524" y="566"/>
                    <a:pt x="524" y="566"/>
                  </a:cubicBezTo>
                  <a:cubicBezTo>
                    <a:pt x="183" y="780"/>
                    <a:pt x="183" y="780"/>
                    <a:pt x="183" y="780"/>
                  </a:cubicBezTo>
                  <a:cubicBezTo>
                    <a:pt x="267" y="514"/>
                    <a:pt x="267" y="514"/>
                    <a:pt x="267" y="514"/>
                  </a:cubicBezTo>
                  <a:cubicBezTo>
                    <a:pt x="0" y="443"/>
                    <a:pt x="0" y="443"/>
                    <a:pt x="0" y="443"/>
                  </a:cubicBezTo>
                  <a:cubicBezTo>
                    <a:pt x="0" y="443"/>
                    <a:pt x="187" y="346"/>
                    <a:pt x="287" y="291"/>
                  </a:cubicBezTo>
                  <a:cubicBezTo>
                    <a:pt x="318" y="275"/>
                    <a:pt x="338" y="264"/>
                    <a:pt x="340" y="263"/>
                  </a:cubicBezTo>
                  <a:cubicBezTo>
                    <a:pt x="343" y="262"/>
                    <a:pt x="341" y="259"/>
                    <a:pt x="337" y="254"/>
                  </a:cubicBezTo>
                  <a:cubicBezTo>
                    <a:pt x="336" y="254"/>
                    <a:pt x="336" y="254"/>
                    <a:pt x="336" y="254"/>
                  </a:cubicBezTo>
                  <a:cubicBezTo>
                    <a:pt x="326" y="240"/>
                    <a:pt x="304" y="210"/>
                    <a:pt x="340" y="161"/>
                  </a:cubicBezTo>
                  <a:cubicBezTo>
                    <a:pt x="391" y="94"/>
                    <a:pt x="659" y="0"/>
                    <a:pt x="659" y="0"/>
                  </a:cubicBezTo>
                  <a:cubicBezTo>
                    <a:pt x="851" y="279"/>
                    <a:pt x="851" y="279"/>
                    <a:pt x="851" y="279"/>
                  </a:cubicBezTo>
                  <a:cubicBezTo>
                    <a:pt x="851" y="279"/>
                    <a:pt x="589" y="408"/>
                    <a:pt x="563" y="438"/>
                  </a:cubicBezTo>
                  <a:cubicBezTo>
                    <a:pt x="552" y="452"/>
                    <a:pt x="551" y="463"/>
                    <a:pt x="553" y="473"/>
                  </a:cubicBezTo>
                </a:path>
              </a:pathLst>
            </a:custGeom>
            <a:solidFill>
              <a:srgbClr val="D9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1" name="îṡľíḑé"/>
            <p:cNvSpPr/>
            <p:nvPr/>
          </p:nvSpPr>
          <p:spPr bwMode="auto">
            <a:xfrm>
              <a:off x="7192169" y="1849677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</a:path>
              </a:pathLst>
            </a:custGeom>
            <a:solidFill>
              <a:srgbClr val="B99C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2" name="ïslíďê"/>
            <p:cNvSpPr/>
            <p:nvPr/>
          </p:nvSpPr>
          <p:spPr bwMode="auto">
            <a:xfrm>
              <a:off x="7258844" y="1944927"/>
              <a:ext cx="469900" cy="577850"/>
            </a:xfrm>
            <a:custGeom>
              <a:avLst/>
              <a:gdLst>
                <a:gd name="T0" fmla="*/ 224 w 224"/>
                <a:gd name="T1" fmla="*/ 253 h 275"/>
                <a:gd name="T2" fmla="*/ 216 w 224"/>
                <a:gd name="T3" fmla="*/ 275 h 275"/>
                <a:gd name="T4" fmla="*/ 224 w 224"/>
                <a:gd name="T5" fmla="*/ 253 h 275"/>
                <a:gd name="T6" fmla="*/ 224 w 224"/>
                <a:gd name="T7" fmla="*/ 245 h 275"/>
                <a:gd name="T8" fmla="*/ 224 w 224"/>
                <a:gd name="T9" fmla="*/ 246 h 275"/>
                <a:gd name="T10" fmla="*/ 224 w 224"/>
                <a:gd name="T11" fmla="*/ 246 h 275"/>
                <a:gd name="T12" fmla="*/ 224 w 224"/>
                <a:gd name="T13" fmla="*/ 245 h 275"/>
                <a:gd name="T14" fmla="*/ 2 w 224"/>
                <a:gd name="T15" fmla="*/ 0 h 275"/>
                <a:gd name="T16" fmla="*/ 0 w 224"/>
                <a:gd name="T17" fmla="*/ 2 h 275"/>
                <a:gd name="T18" fmla="*/ 0 w 224"/>
                <a:gd name="T19" fmla="*/ 2 h 275"/>
                <a:gd name="T20" fmla="*/ 0 w 224"/>
                <a:gd name="T21" fmla="*/ 2 h 275"/>
                <a:gd name="T22" fmla="*/ 2 w 224"/>
                <a:gd name="T23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4" h="275">
                  <a:moveTo>
                    <a:pt x="224" y="253"/>
                  </a:moveTo>
                  <a:cubicBezTo>
                    <a:pt x="222" y="261"/>
                    <a:pt x="220" y="269"/>
                    <a:pt x="216" y="275"/>
                  </a:cubicBezTo>
                  <a:cubicBezTo>
                    <a:pt x="220" y="268"/>
                    <a:pt x="223" y="261"/>
                    <a:pt x="224" y="253"/>
                  </a:cubicBezTo>
                  <a:moveTo>
                    <a:pt x="224" y="245"/>
                  </a:moveTo>
                  <a:cubicBezTo>
                    <a:pt x="224" y="246"/>
                    <a:pt x="224" y="246"/>
                    <a:pt x="224" y="246"/>
                  </a:cubicBezTo>
                  <a:cubicBezTo>
                    <a:pt x="224" y="246"/>
                    <a:pt x="224" y="246"/>
                    <a:pt x="224" y="246"/>
                  </a:cubicBezTo>
                  <a:cubicBezTo>
                    <a:pt x="224" y="245"/>
                    <a:pt x="224" y="245"/>
                    <a:pt x="224" y="245"/>
                  </a:cubicBezTo>
                  <a:moveTo>
                    <a:pt x="2" y="0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</a:path>
              </a:pathLst>
            </a:custGeom>
            <a:solidFill>
              <a:srgbClr val="B99C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3" name="ïŝḷiḋê"/>
            <p:cNvSpPr/>
            <p:nvPr/>
          </p:nvSpPr>
          <p:spPr bwMode="auto">
            <a:xfrm>
              <a:off x="7179469" y="1930640"/>
              <a:ext cx="549275" cy="644525"/>
            </a:xfrm>
            <a:custGeom>
              <a:avLst/>
              <a:gdLst>
                <a:gd name="T0" fmla="*/ 35 w 262"/>
                <a:gd name="T1" fmla="*/ 0 h 307"/>
                <a:gd name="T2" fmla="*/ 40 w 262"/>
                <a:gd name="T3" fmla="*/ 7 h 307"/>
                <a:gd name="T4" fmla="*/ 38 w 262"/>
                <a:gd name="T5" fmla="*/ 9 h 307"/>
                <a:gd name="T6" fmla="*/ 38 w 262"/>
                <a:gd name="T7" fmla="*/ 9 h 307"/>
                <a:gd name="T8" fmla="*/ 0 w 262"/>
                <a:gd name="T9" fmla="*/ 31 h 307"/>
                <a:gd name="T10" fmla="*/ 229 w 262"/>
                <a:gd name="T11" fmla="*/ 307 h 307"/>
                <a:gd name="T12" fmla="*/ 254 w 262"/>
                <a:gd name="T13" fmla="*/ 282 h 307"/>
                <a:gd name="T14" fmla="*/ 262 w 262"/>
                <a:gd name="T15" fmla="*/ 260 h 307"/>
                <a:gd name="T16" fmla="*/ 262 w 262"/>
                <a:gd name="T17" fmla="*/ 253 h 307"/>
                <a:gd name="T18" fmla="*/ 262 w 262"/>
                <a:gd name="T19" fmla="*/ 252 h 307"/>
                <a:gd name="T20" fmla="*/ 35 w 262"/>
                <a:gd name="T21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2" h="307">
                  <a:moveTo>
                    <a:pt x="35" y="0"/>
                  </a:moveTo>
                  <a:cubicBezTo>
                    <a:pt x="38" y="4"/>
                    <a:pt x="40" y="6"/>
                    <a:pt x="40" y="7"/>
                  </a:cubicBezTo>
                  <a:cubicBezTo>
                    <a:pt x="40" y="8"/>
                    <a:pt x="39" y="8"/>
                    <a:pt x="38" y="9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5" y="10"/>
                    <a:pt x="27" y="15"/>
                    <a:pt x="0" y="31"/>
                  </a:cubicBezTo>
                  <a:cubicBezTo>
                    <a:pt x="229" y="307"/>
                    <a:pt x="229" y="307"/>
                    <a:pt x="229" y="307"/>
                  </a:cubicBezTo>
                  <a:cubicBezTo>
                    <a:pt x="239" y="300"/>
                    <a:pt x="248" y="292"/>
                    <a:pt x="254" y="282"/>
                  </a:cubicBezTo>
                  <a:cubicBezTo>
                    <a:pt x="258" y="276"/>
                    <a:pt x="260" y="268"/>
                    <a:pt x="262" y="260"/>
                  </a:cubicBezTo>
                  <a:cubicBezTo>
                    <a:pt x="262" y="257"/>
                    <a:pt x="262" y="255"/>
                    <a:pt x="262" y="253"/>
                  </a:cubicBezTo>
                  <a:cubicBezTo>
                    <a:pt x="262" y="253"/>
                    <a:pt x="262" y="253"/>
                    <a:pt x="262" y="252"/>
                  </a:cubicBezTo>
                  <a:cubicBezTo>
                    <a:pt x="220" y="208"/>
                    <a:pt x="93" y="69"/>
                    <a:pt x="35" y="0"/>
                  </a:cubicBezTo>
                </a:path>
              </a:pathLst>
            </a:custGeom>
            <a:solidFill>
              <a:srgbClr val="A32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734" name="game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406972" y="4027749"/>
            <a:ext cx="2200248" cy="1878138"/>
            <a:chOff x="3505387" y="1209675"/>
            <a:chExt cx="5181227" cy="4927600"/>
          </a:xfrm>
        </p:grpSpPr>
        <p:sp>
          <p:nvSpPr>
            <p:cNvPr id="735" name="íṥļïḋe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F5AEBD12-4F84-4282-9865-59F10837AF1E}"/>
                </a:ext>
              </a:extLst>
            </p:cNvPr>
            <p:cNvSpPr/>
            <p:nvPr/>
          </p:nvSpPr>
          <p:spPr bwMode="auto">
            <a:xfrm>
              <a:off x="4790911" y="4305367"/>
              <a:ext cx="1030448" cy="288410"/>
            </a:xfrm>
            <a:custGeom>
              <a:avLst/>
              <a:gdLst>
                <a:gd name="T0" fmla="*/ 3566 w 3566"/>
                <a:gd name="T1" fmla="*/ 789 h 1004"/>
                <a:gd name="T2" fmla="*/ 2812 w 3566"/>
                <a:gd name="T3" fmla="*/ 511 h 1004"/>
                <a:gd name="T4" fmla="*/ 2368 w 3566"/>
                <a:gd name="T5" fmla="*/ 0 h 1004"/>
                <a:gd name="T6" fmla="*/ 1788 w 3566"/>
                <a:gd name="T7" fmla="*/ 0 h 1004"/>
                <a:gd name="T8" fmla="*/ 1779 w 3566"/>
                <a:gd name="T9" fmla="*/ 0 h 1004"/>
                <a:gd name="T10" fmla="*/ 1198 w 3566"/>
                <a:gd name="T11" fmla="*/ 0 h 1004"/>
                <a:gd name="T12" fmla="*/ 755 w 3566"/>
                <a:gd name="T13" fmla="*/ 511 h 1004"/>
                <a:gd name="T14" fmla="*/ 0 w 3566"/>
                <a:gd name="T15" fmla="*/ 789 h 1004"/>
                <a:gd name="T16" fmla="*/ 1783 w 3566"/>
                <a:gd name="T17" fmla="*/ 1004 h 1004"/>
                <a:gd name="T18" fmla="*/ 3566 w 3566"/>
                <a:gd name="T19" fmla="*/ 789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66" h="1004">
                  <a:moveTo>
                    <a:pt x="3566" y="789"/>
                  </a:moveTo>
                  <a:cubicBezTo>
                    <a:pt x="2812" y="511"/>
                    <a:pt x="2812" y="511"/>
                    <a:pt x="2812" y="511"/>
                  </a:cubicBezTo>
                  <a:cubicBezTo>
                    <a:pt x="2247" y="325"/>
                    <a:pt x="2368" y="0"/>
                    <a:pt x="2368" y="0"/>
                  </a:cubicBezTo>
                  <a:cubicBezTo>
                    <a:pt x="1788" y="0"/>
                    <a:pt x="1788" y="0"/>
                    <a:pt x="1788" y="0"/>
                  </a:cubicBezTo>
                  <a:cubicBezTo>
                    <a:pt x="1779" y="0"/>
                    <a:pt x="1779" y="0"/>
                    <a:pt x="1779" y="0"/>
                  </a:cubicBezTo>
                  <a:cubicBezTo>
                    <a:pt x="1198" y="0"/>
                    <a:pt x="1198" y="0"/>
                    <a:pt x="1198" y="0"/>
                  </a:cubicBezTo>
                  <a:cubicBezTo>
                    <a:pt x="1198" y="0"/>
                    <a:pt x="1319" y="325"/>
                    <a:pt x="755" y="511"/>
                  </a:cubicBezTo>
                  <a:cubicBezTo>
                    <a:pt x="0" y="789"/>
                    <a:pt x="0" y="789"/>
                    <a:pt x="0" y="789"/>
                  </a:cubicBezTo>
                  <a:cubicBezTo>
                    <a:pt x="1783" y="1004"/>
                    <a:pt x="1783" y="1004"/>
                    <a:pt x="1783" y="1004"/>
                  </a:cubicBezTo>
                  <a:lnTo>
                    <a:pt x="3566" y="789"/>
                  </a:lnTo>
                  <a:close/>
                </a:path>
              </a:pathLst>
            </a:custGeom>
            <a:solidFill>
              <a:srgbClr val="DDBA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6" name="ïsḷiḍè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979224BC-508A-4D18-BF3A-2225D44E57AA}"/>
                </a:ext>
              </a:extLst>
            </p:cNvPr>
            <p:cNvSpPr/>
            <p:nvPr/>
          </p:nvSpPr>
          <p:spPr bwMode="auto">
            <a:xfrm>
              <a:off x="4783665" y="3547386"/>
              <a:ext cx="107248" cy="233336"/>
            </a:xfrm>
            <a:custGeom>
              <a:avLst/>
              <a:gdLst>
                <a:gd name="T0" fmla="*/ 365 w 372"/>
                <a:gd name="T1" fmla="*/ 388 h 810"/>
                <a:gd name="T2" fmla="*/ 213 w 372"/>
                <a:gd name="T3" fmla="*/ 806 h 810"/>
                <a:gd name="T4" fmla="*/ 8 w 372"/>
                <a:gd name="T5" fmla="*/ 412 h 810"/>
                <a:gd name="T6" fmla="*/ 202 w 372"/>
                <a:gd name="T7" fmla="*/ 4 h 810"/>
                <a:gd name="T8" fmla="*/ 365 w 372"/>
                <a:gd name="T9" fmla="*/ 388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2" h="810">
                  <a:moveTo>
                    <a:pt x="365" y="388"/>
                  </a:moveTo>
                  <a:cubicBezTo>
                    <a:pt x="372" y="609"/>
                    <a:pt x="327" y="802"/>
                    <a:pt x="213" y="806"/>
                  </a:cubicBezTo>
                  <a:cubicBezTo>
                    <a:pt x="98" y="810"/>
                    <a:pt x="16" y="633"/>
                    <a:pt x="8" y="412"/>
                  </a:cubicBezTo>
                  <a:cubicBezTo>
                    <a:pt x="0" y="190"/>
                    <a:pt x="88" y="7"/>
                    <a:pt x="202" y="4"/>
                  </a:cubicBezTo>
                  <a:cubicBezTo>
                    <a:pt x="317" y="0"/>
                    <a:pt x="357" y="166"/>
                    <a:pt x="365" y="388"/>
                  </a:cubicBezTo>
                  <a:close/>
                </a:path>
              </a:pathLst>
            </a:custGeom>
            <a:solidFill>
              <a:srgbClr val="EFD4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7" name="ïṥļîďe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B68B0B59-A022-4AEB-8B97-E8F8D8BA2495}"/>
                </a:ext>
              </a:extLst>
            </p:cNvPr>
            <p:cNvSpPr/>
            <p:nvPr/>
          </p:nvSpPr>
          <p:spPr bwMode="auto">
            <a:xfrm>
              <a:off x="5727155" y="3534343"/>
              <a:ext cx="107248" cy="233336"/>
            </a:xfrm>
            <a:custGeom>
              <a:avLst/>
              <a:gdLst>
                <a:gd name="T0" fmla="*/ 7 w 372"/>
                <a:gd name="T1" fmla="*/ 388 h 810"/>
                <a:gd name="T2" fmla="*/ 159 w 372"/>
                <a:gd name="T3" fmla="*/ 807 h 810"/>
                <a:gd name="T4" fmla="*/ 364 w 372"/>
                <a:gd name="T5" fmla="*/ 412 h 810"/>
                <a:gd name="T6" fmla="*/ 170 w 372"/>
                <a:gd name="T7" fmla="*/ 4 h 810"/>
                <a:gd name="T8" fmla="*/ 7 w 372"/>
                <a:gd name="T9" fmla="*/ 388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2" h="810">
                  <a:moveTo>
                    <a:pt x="7" y="388"/>
                  </a:moveTo>
                  <a:cubicBezTo>
                    <a:pt x="0" y="610"/>
                    <a:pt x="45" y="803"/>
                    <a:pt x="159" y="807"/>
                  </a:cubicBezTo>
                  <a:cubicBezTo>
                    <a:pt x="274" y="810"/>
                    <a:pt x="357" y="634"/>
                    <a:pt x="364" y="412"/>
                  </a:cubicBezTo>
                  <a:cubicBezTo>
                    <a:pt x="372" y="191"/>
                    <a:pt x="284" y="8"/>
                    <a:pt x="170" y="4"/>
                  </a:cubicBezTo>
                  <a:cubicBezTo>
                    <a:pt x="55" y="0"/>
                    <a:pt x="15" y="167"/>
                    <a:pt x="7" y="388"/>
                  </a:cubicBezTo>
                  <a:close/>
                </a:path>
              </a:pathLst>
            </a:custGeom>
            <a:solidFill>
              <a:srgbClr val="EFD4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8" name="ïṡḷîḓe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63964835-13C5-408E-9909-660B30840980}"/>
                </a:ext>
              </a:extLst>
            </p:cNvPr>
            <p:cNvSpPr/>
            <p:nvPr/>
          </p:nvSpPr>
          <p:spPr bwMode="auto">
            <a:xfrm>
              <a:off x="4856129" y="3069119"/>
              <a:ext cx="898562" cy="1281176"/>
            </a:xfrm>
            <a:prstGeom prst="ellipse">
              <a:avLst/>
            </a:prstGeom>
            <a:solidFill>
              <a:srgbClr val="EFD4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9" name="îṡļiďê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3F84F134-B63E-4D66-9D26-9A50D7629CDA}"/>
                </a:ext>
              </a:extLst>
            </p:cNvPr>
            <p:cNvSpPr/>
            <p:nvPr/>
          </p:nvSpPr>
          <p:spPr bwMode="auto">
            <a:xfrm>
              <a:off x="4851781" y="3070569"/>
              <a:ext cx="449281" cy="1281176"/>
            </a:xfrm>
            <a:custGeom>
              <a:avLst/>
              <a:gdLst>
                <a:gd name="T0" fmla="*/ 1555 w 1555"/>
                <a:gd name="T1" fmla="*/ 0 h 4439"/>
                <a:gd name="T2" fmla="*/ 1555 w 1555"/>
                <a:gd name="T3" fmla="*/ 4439 h 4439"/>
                <a:gd name="T4" fmla="*/ 0 w 1555"/>
                <a:gd name="T5" fmla="*/ 2219 h 4439"/>
                <a:gd name="T6" fmla="*/ 1555 w 1555"/>
                <a:gd name="T7" fmla="*/ 0 h 4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55" h="4439">
                  <a:moveTo>
                    <a:pt x="1555" y="0"/>
                  </a:moveTo>
                  <a:cubicBezTo>
                    <a:pt x="1555" y="4439"/>
                    <a:pt x="1555" y="4439"/>
                    <a:pt x="1555" y="4439"/>
                  </a:cubicBezTo>
                  <a:cubicBezTo>
                    <a:pt x="683" y="4439"/>
                    <a:pt x="0" y="3445"/>
                    <a:pt x="0" y="2219"/>
                  </a:cubicBezTo>
                  <a:cubicBezTo>
                    <a:pt x="0" y="994"/>
                    <a:pt x="683" y="0"/>
                    <a:pt x="1555" y="0"/>
                  </a:cubicBezTo>
                  <a:close/>
                </a:path>
              </a:pathLst>
            </a:custGeom>
            <a:solidFill>
              <a:srgbClr val="DDBA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0" name="îṩlíďê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2A437F45-1769-4FAC-9553-CFB3B03058EF}"/>
                </a:ext>
              </a:extLst>
            </p:cNvPr>
            <p:cNvSpPr/>
            <p:nvPr/>
          </p:nvSpPr>
          <p:spPr bwMode="auto">
            <a:xfrm>
              <a:off x="4932942" y="3438689"/>
              <a:ext cx="298555" cy="60870"/>
            </a:xfrm>
            <a:custGeom>
              <a:avLst/>
              <a:gdLst>
                <a:gd name="T0" fmla="*/ 954 w 1037"/>
                <a:gd name="T1" fmla="*/ 206 h 210"/>
                <a:gd name="T2" fmla="*/ 606 w 1037"/>
                <a:gd name="T3" fmla="*/ 133 h 210"/>
                <a:gd name="T4" fmla="*/ 418 w 1037"/>
                <a:gd name="T5" fmla="*/ 133 h 210"/>
                <a:gd name="T6" fmla="*/ 70 w 1037"/>
                <a:gd name="T7" fmla="*/ 206 h 210"/>
                <a:gd name="T8" fmla="*/ 20 w 1037"/>
                <a:gd name="T9" fmla="*/ 187 h 210"/>
                <a:gd name="T10" fmla="*/ 7 w 1037"/>
                <a:gd name="T11" fmla="*/ 147 h 210"/>
                <a:gd name="T12" fmla="*/ 7 w 1037"/>
                <a:gd name="T13" fmla="*/ 147 h 210"/>
                <a:gd name="T14" fmla="*/ 270 w 1037"/>
                <a:gd name="T15" fmla="*/ 38 h 210"/>
                <a:gd name="T16" fmla="*/ 676 w 1037"/>
                <a:gd name="T17" fmla="*/ 27 h 210"/>
                <a:gd name="T18" fmla="*/ 1018 w 1037"/>
                <a:gd name="T19" fmla="*/ 147 h 210"/>
                <a:gd name="T20" fmla="*/ 1018 w 1037"/>
                <a:gd name="T21" fmla="*/ 147 h 210"/>
                <a:gd name="T22" fmla="*/ 1005 w 1037"/>
                <a:gd name="T23" fmla="*/ 187 h 210"/>
                <a:gd name="T24" fmla="*/ 954 w 1037"/>
                <a:gd name="T25" fmla="*/ 206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7" h="210">
                  <a:moveTo>
                    <a:pt x="954" y="206"/>
                  </a:moveTo>
                  <a:cubicBezTo>
                    <a:pt x="606" y="133"/>
                    <a:pt x="606" y="133"/>
                    <a:pt x="606" y="133"/>
                  </a:cubicBezTo>
                  <a:cubicBezTo>
                    <a:pt x="544" y="120"/>
                    <a:pt x="481" y="120"/>
                    <a:pt x="418" y="133"/>
                  </a:cubicBezTo>
                  <a:cubicBezTo>
                    <a:pt x="70" y="206"/>
                    <a:pt x="70" y="206"/>
                    <a:pt x="70" y="206"/>
                  </a:cubicBezTo>
                  <a:cubicBezTo>
                    <a:pt x="52" y="210"/>
                    <a:pt x="32" y="203"/>
                    <a:pt x="20" y="187"/>
                  </a:cubicBezTo>
                  <a:cubicBezTo>
                    <a:pt x="12" y="176"/>
                    <a:pt x="7" y="162"/>
                    <a:pt x="7" y="147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86"/>
                    <a:pt x="270" y="38"/>
                    <a:pt x="270" y="38"/>
                  </a:cubicBezTo>
                  <a:cubicBezTo>
                    <a:pt x="317" y="29"/>
                    <a:pt x="448" y="0"/>
                    <a:pt x="676" y="27"/>
                  </a:cubicBezTo>
                  <a:cubicBezTo>
                    <a:pt x="676" y="27"/>
                    <a:pt x="1037" y="71"/>
                    <a:pt x="1018" y="147"/>
                  </a:cubicBezTo>
                  <a:cubicBezTo>
                    <a:pt x="1018" y="147"/>
                    <a:pt x="1018" y="147"/>
                    <a:pt x="1018" y="147"/>
                  </a:cubicBezTo>
                  <a:cubicBezTo>
                    <a:pt x="1018" y="162"/>
                    <a:pt x="1013" y="176"/>
                    <a:pt x="1005" y="187"/>
                  </a:cubicBezTo>
                  <a:cubicBezTo>
                    <a:pt x="992" y="203"/>
                    <a:pt x="973" y="210"/>
                    <a:pt x="954" y="206"/>
                  </a:cubicBezTo>
                  <a:close/>
                </a:path>
              </a:pathLst>
            </a:custGeom>
            <a:solidFill>
              <a:srgbClr val="311F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1" name="işḻiḓê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21B1221E-E2F7-49E2-9294-E1E90F60DFCC}"/>
                </a:ext>
              </a:extLst>
            </p:cNvPr>
            <p:cNvSpPr/>
            <p:nvPr/>
          </p:nvSpPr>
          <p:spPr bwMode="auto">
            <a:xfrm>
              <a:off x="5376426" y="3434341"/>
              <a:ext cx="300004" cy="60870"/>
            </a:xfrm>
            <a:custGeom>
              <a:avLst/>
              <a:gdLst>
                <a:gd name="T0" fmla="*/ 955 w 1037"/>
                <a:gd name="T1" fmla="*/ 206 h 210"/>
                <a:gd name="T2" fmla="*/ 607 w 1037"/>
                <a:gd name="T3" fmla="*/ 133 h 210"/>
                <a:gd name="T4" fmla="*/ 419 w 1037"/>
                <a:gd name="T5" fmla="*/ 133 h 210"/>
                <a:gd name="T6" fmla="*/ 71 w 1037"/>
                <a:gd name="T7" fmla="*/ 206 h 210"/>
                <a:gd name="T8" fmla="*/ 20 w 1037"/>
                <a:gd name="T9" fmla="*/ 187 h 210"/>
                <a:gd name="T10" fmla="*/ 7 w 1037"/>
                <a:gd name="T11" fmla="*/ 147 h 210"/>
                <a:gd name="T12" fmla="*/ 7 w 1037"/>
                <a:gd name="T13" fmla="*/ 147 h 210"/>
                <a:gd name="T14" fmla="*/ 270 w 1037"/>
                <a:gd name="T15" fmla="*/ 38 h 210"/>
                <a:gd name="T16" fmla="*/ 676 w 1037"/>
                <a:gd name="T17" fmla="*/ 27 h 210"/>
                <a:gd name="T18" fmla="*/ 1018 w 1037"/>
                <a:gd name="T19" fmla="*/ 147 h 210"/>
                <a:gd name="T20" fmla="*/ 1018 w 1037"/>
                <a:gd name="T21" fmla="*/ 147 h 210"/>
                <a:gd name="T22" fmla="*/ 1005 w 1037"/>
                <a:gd name="T23" fmla="*/ 187 h 210"/>
                <a:gd name="T24" fmla="*/ 955 w 1037"/>
                <a:gd name="T25" fmla="*/ 206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7" h="210">
                  <a:moveTo>
                    <a:pt x="955" y="206"/>
                  </a:moveTo>
                  <a:cubicBezTo>
                    <a:pt x="607" y="133"/>
                    <a:pt x="607" y="133"/>
                    <a:pt x="607" y="133"/>
                  </a:cubicBezTo>
                  <a:cubicBezTo>
                    <a:pt x="544" y="120"/>
                    <a:pt x="481" y="120"/>
                    <a:pt x="419" y="133"/>
                  </a:cubicBezTo>
                  <a:cubicBezTo>
                    <a:pt x="71" y="206"/>
                    <a:pt x="71" y="206"/>
                    <a:pt x="71" y="206"/>
                  </a:cubicBezTo>
                  <a:cubicBezTo>
                    <a:pt x="52" y="210"/>
                    <a:pt x="32" y="204"/>
                    <a:pt x="20" y="187"/>
                  </a:cubicBezTo>
                  <a:cubicBezTo>
                    <a:pt x="12" y="176"/>
                    <a:pt x="7" y="162"/>
                    <a:pt x="7" y="147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86"/>
                    <a:pt x="270" y="38"/>
                    <a:pt x="270" y="38"/>
                  </a:cubicBezTo>
                  <a:cubicBezTo>
                    <a:pt x="317" y="29"/>
                    <a:pt x="448" y="0"/>
                    <a:pt x="676" y="27"/>
                  </a:cubicBezTo>
                  <a:cubicBezTo>
                    <a:pt x="676" y="27"/>
                    <a:pt x="1037" y="71"/>
                    <a:pt x="1018" y="147"/>
                  </a:cubicBezTo>
                  <a:cubicBezTo>
                    <a:pt x="1018" y="147"/>
                    <a:pt x="1018" y="147"/>
                    <a:pt x="1018" y="147"/>
                  </a:cubicBezTo>
                  <a:cubicBezTo>
                    <a:pt x="1018" y="162"/>
                    <a:pt x="1013" y="176"/>
                    <a:pt x="1005" y="187"/>
                  </a:cubicBezTo>
                  <a:cubicBezTo>
                    <a:pt x="993" y="204"/>
                    <a:pt x="973" y="210"/>
                    <a:pt x="955" y="206"/>
                  </a:cubicBezTo>
                  <a:close/>
                </a:path>
              </a:pathLst>
            </a:custGeom>
            <a:solidFill>
              <a:srgbClr val="311F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2" name="iṧlíḋê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B6A7F0EE-898A-46A6-AA74-9C3D7CCC21BB}"/>
                </a:ext>
              </a:extLst>
            </p:cNvPr>
            <p:cNvSpPr/>
            <p:nvPr/>
          </p:nvSpPr>
          <p:spPr bwMode="auto">
            <a:xfrm>
              <a:off x="4967725" y="3576372"/>
              <a:ext cx="204350" cy="114494"/>
            </a:xfrm>
            <a:prstGeom prst="ellipse">
              <a:avLst/>
            </a:prstGeom>
            <a:solidFill>
              <a:srgbClr val="F8F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3" name="íṩḻiḋé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D0B73D7B-A926-4179-9859-451FC7B4C206}"/>
                </a:ext>
              </a:extLst>
            </p:cNvPr>
            <p:cNvSpPr/>
            <p:nvPr/>
          </p:nvSpPr>
          <p:spPr bwMode="auto">
            <a:xfrm>
              <a:off x="5031494" y="3595213"/>
              <a:ext cx="76813" cy="76813"/>
            </a:xfrm>
            <a:prstGeom prst="ellipse">
              <a:avLst/>
            </a:prstGeom>
            <a:solidFill>
              <a:srgbClr val="4A4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4" name="íŝḷíḋê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064BB95E-86DC-4882-98F9-D4EF12EE772E}"/>
                </a:ext>
              </a:extLst>
            </p:cNvPr>
            <p:cNvSpPr/>
            <p:nvPr/>
          </p:nvSpPr>
          <p:spPr bwMode="auto">
            <a:xfrm>
              <a:off x="5067726" y="3608257"/>
              <a:ext cx="27537" cy="2753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5" name="îŝlïḑê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ADAA9EA6-1995-4376-BA1F-9C3E6DAA5529}"/>
                </a:ext>
              </a:extLst>
            </p:cNvPr>
            <p:cNvSpPr/>
            <p:nvPr/>
          </p:nvSpPr>
          <p:spPr bwMode="auto">
            <a:xfrm>
              <a:off x="5432948" y="3573474"/>
              <a:ext cx="204350" cy="113045"/>
            </a:xfrm>
            <a:prstGeom prst="ellipse">
              <a:avLst/>
            </a:prstGeom>
            <a:solidFill>
              <a:srgbClr val="F8F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6" name="iṣļîḑe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DBDE2E26-0103-4F1D-9819-3A4A1505DF40}"/>
                </a:ext>
              </a:extLst>
            </p:cNvPr>
            <p:cNvSpPr/>
            <p:nvPr/>
          </p:nvSpPr>
          <p:spPr bwMode="auto">
            <a:xfrm>
              <a:off x="4796708" y="2908248"/>
              <a:ext cx="1011607" cy="831895"/>
            </a:xfrm>
            <a:custGeom>
              <a:avLst/>
              <a:gdLst>
                <a:gd name="T0" fmla="*/ 52 w 3501"/>
                <a:gd name="T1" fmla="*/ 2348 h 2883"/>
                <a:gd name="T2" fmla="*/ 167 w 3501"/>
                <a:gd name="T3" fmla="*/ 1077 h 2883"/>
                <a:gd name="T4" fmla="*/ 714 w 3501"/>
                <a:gd name="T5" fmla="*/ 284 h 2883"/>
                <a:gd name="T6" fmla="*/ 1593 w 3501"/>
                <a:gd name="T7" fmla="*/ 229 h 2883"/>
                <a:gd name="T8" fmla="*/ 2755 w 3501"/>
                <a:gd name="T9" fmla="*/ 151 h 2883"/>
                <a:gd name="T10" fmla="*/ 3431 w 3501"/>
                <a:gd name="T11" fmla="*/ 1494 h 2883"/>
                <a:gd name="T12" fmla="*/ 3432 w 3501"/>
                <a:gd name="T13" fmla="*/ 1499 h 2883"/>
                <a:gd name="T14" fmla="*/ 3476 w 3501"/>
                <a:gd name="T15" fmla="*/ 2322 h 2883"/>
                <a:gd name="T16" fmla="*/ 3336 w 3501"/>
                <a:gd name="T17" fmla="*/ 2812 h 2883"/>
                <a:gd name="T18" fmla="*/ 3231 w 3501"/>
                <a:gd name="T19" fmla="*/ 2795 h 2883"/>
                <a:gd name="T20" fmla="*/ 3267 w 3501"/>
                <a:gd name="T21" fmla="*/ 2312 h 2883"/>
                <a:gd name="T22" fmla="*/ 2776 w 3501"/>
                <a:gd name="T23" fmla="*/ 1330 h 2883"/>
                <a:gd name="T24" fmla="*/ 2239 w 3501"/>
                <a:gd name="T25" fmla="*/ 1423 h 2883"/>
                <a:gd name="T26" fmla="*/ 1211 w 3501"/>
                <a:gd name="T27" fmla="*/ 1438 h 2883"/>
                <a:gd name="T28" fmla="*/ 1102 w 3501"/>
                <a:gd name="T29" fmla="*/ 1376 h 2883"/>
                <a:gd name="T30" fmla="*/ 486 w 3501"/>
                <a:gd name="T31" fmla="*/ 1534 h 2883"/>
                <a:gd name="T32" fmla="*/ 480 w 3501"/>
                <a:gd name="T33" fmla="*/ 1544 h 2883"/>
                <a:gd name="T34" fmla="*/ 232 w 3501"/>
                <a:gd name="T35" fmla="*/ 2351 h 2883"/>
                <a:gd name="T36" fmla="*/ 294 w 3501"/>
                <a:gd name="T37" fmla="*/ 2808 h 2883"/>
                <a:gd name="T38" fmla="*/ 185 w 3501"/>
                <a:gd name="T39" fmla="*/ 2794 h 2883"/>
                <a:gd name="T40" fmla="*/ 52 w 3501"/>
                <a:gd name="T41" fmla="*/ 2348 h 2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01" h="2883">
                  <a:moveTo>
                    <a:pt x="52" y="2348"/>
                  </a:moveTo>
                  <a:cubicBezTo>
                    <a:pt x="26" y="2034"/>
                    <a:pt x="0" y="1555"/>
                    <a:pt x="167" y="1077"/>
                  </a:cubicBezTo>
                  <a:cubicBezTo>
                    <a:pt x="274" y="773"/>
                    <a:pt x="417" y="408"/>
                    <a:pt x="714" y="284"/>
                  </a:cubicBezTo>
                  <a:cubicBezTo>
                    <a:pt x="1082" y="130"/>
                    <a:pt x="826" y="380"/>
                    <a:pt x="1593" y="229"/>
                  </a:cubicBezTo>
                  <a:cubicBezTo>
                    <a:pt x="1920" y="164"/>
                    <a:pt x="2225" y="0"/>
                    <a:pt x="2755" y="151"/>
                  </a:cubicBezTo>
                  <a:cubicBezTo>
                    <a:pt x="2755" y="151"/>
                    <a:pt x="3277" y="310"/>
                    <a:pt x="3431" y="1494"/>
                  </a:cubicBezTo>
                  <a:cubicBezTo>
                    <a:pt x="3431" y="1496"/>
                    <a:pt x="3432" y="1497"/>
                    <a:pt x="3432" y="1499"/>
                  </a:cubicBezTo>
                  <a:cubicBezTo>
                    <a:pt x="3438" y="1532"/>
                    <a:pt x="3501" y="1884"/>
                    <a:pt x="3476" y="2322"/>
                  </a:cubicBezTo>
                  <a:cubicBezTo>
                    <a:pt x="3472" y="2398"/>
                    <a:pt x="3398" y="2767"/>
                    <a:pt x="3336" y="2812"/>
                  </a:cubicBezTo>
                  <a:cubicBezTo>
                    <a:pt x="3241" y="2883"/>
                    <a:pt x="3239" y="2799"/>
                    <a:pt x="3231" y="2795"/>
                  </a:cubicBezTo>
                  <a:cubicBezTo>
                    <a:pt x="3199" y="2780"/>
                    <a:pt x="3272" y="2346"/>
                    <a:pt x="3267" y="2312"/>
                  </a:cubicBezTo>
                  <a:cubicBezTo>
                    <a:pt x="3240" y="2113"/>
                    <a:pt x="3099" y="1486"/>
                    <a:pt x="2776" y="1330"/>
                  </a:cubicBezTo>
                  <a:cubicBezTo>
                    <a:pt x="2774" y="1329"/>
                    <a:pt x="2573" y="1261"/>
                    <a:pt x="2239" y="1423"/>
                  </a:cubicBezTo>
                  <a:cubicBezTo>
                    <a:pt x="1596" y="1736"/>
                    <a:pt x="1294" y="1462"/>
                    <a:pt x="1211" y="1438"/>
                  </a:cubicBezTo>
                  <a:cubicBezTo>
                    <a:pt x="1205" y="1436"/>
                    <a:pt x="1108" y="1379"/>
                    <a:pt x="1102" y="1376"/>
                  </a:cubicBezTo>
                  <a:cubicBezTo>
                    <a:pt x="1039" y="1346"/>
                    <a:pt x="670" y="1194"/>
                    <a:pt x="486" y="1534"/>
                  </a:cubicBezTo>
                  <a:cubicBezTo>
                    <a:pt x="484" y="1537"/>
                    <a:pt x="482" y="1541"/>
                    <a:pt x="480" y="1544"/>
                  </a:cubicBezTo>
                  <a:cubicBezTo>
                    <a:pt x="455" y="1579"/>
                    <a:pt x="291" y="1814"/>
                    <a:pt x="232" y="2351"/>
                  </a:cubicBezTo>
                  <a:cubicBezTo>
                    <a:pt x="228" y="2383"/>
                    <a:pt x="303" y="2769"/>
                    <a:pt x="294" y="2808"/>
                  </a:cubicBezTo>
                  <a:cubicBezTo>
                    <a:pt x="294" y="2808"/>
                    <a:pt x="199" y="2855"/>
                    <a:pt x="185" y="2794"/>
                  </a:cubicBezTo>
                  <a:cubicBezTo>
                    <a:pt x="181" y="2778"/>
                    <a:pt x="67" y="2515"/>
                    <a:pt x="52" y="2348"/>
                  </a:cubicBezTo>
                  <a:close/>
                </a:path>
              </a:pathLst>
            </a:custGeom>
            <a:solidFill>
              <a:srgbClr val="3926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7" name="íŝḷïḑe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1ACFE71D-C994-4C1E-BB71-BE12CB07A100}"/>
                </a:ext>
              </a:extLst>
            </p:cNvPr>
            <p:cNvSpPr/>
            <p:nvPr/>
          </p:nvSpPr>
          <p:spPr bwMode="auto">
            <a:xfrm>
              <a:off x="4835839" y="3521299"/>
              <a:ext cx="940592" cy="268119"/>
            </a:xfrm>
            <a:custGeom>
              <a:avLst/>
              <a:gdLst>
                <a:gd name="T0" fmla="*/ 3217 w 3257"/>
                <a:gd name="T1" fmla="*/ 164 h 929"/>
                <a:gd name="T2" fmla="*/ 3192 w 3257"/>
                <a:gd name="T3" fmla="*/ 114 h 929"/>
                <a:gd name="T4" fmla="*/ 2943 w 3257"/>
                <a:gd name="T5" fmla="*/ 4 h 929"/>
                <a:gd name="T6" fmla="*/ 2610 w 3257"/>
                <a:gd name="T7" fmla="*/ 4 h 929"/>
                <a:gd name="T8" fmla="*/ 1791 w 3257"/>
                <a:gd name="T9" fmla="*/ 33 h 929"/>
                <a:gd name="T10" fmla="*/ 1627 w 3257"/>
                <a:gd name="T11" fmla="*/ 38 h 929"/>
                <a:gd name="T12" fmla="*/ 1466 w 3257"/>
                <a:gd name="T13" fmla="*/ 33 h 929"/>
                <a:gd name="T14" fmla="*/ 647 w 3257"/>
                <a:gd name="T15" fmla="*/ 4 h 929"/>
                <a:gd name="T16" fmla="*/ 314 w 3257"/>
                <a:gd name="T17" fmla="*/ 4 h 929"/>
                <a:gd name="T18" fmla="*/ 66 w 3257"/>
                <a:gd name="T19" fmla="*/ 114 h 929"/>
                <a:gd name="T20" fmla="*/ 40 w 3257"/>
                <a:gd name="T21" fmla="*/ 164 h 929"/>
                <a:gd name="T22" fmla="*/ 110 w 3257"/>
                <a:gd name="T23" fmla="*/ 430 h 929"/>
                <a:gd name="T24" fmla="*/ 153 w 3257"/>
                <a:gd name="T25" fmla="*/ 595 h 929"/>
                <a:gd name="T26" fmla="*/ 501 w 3257"/>
                <a:gd name="T27" fmla="*/ 886 h 929"/>
                <a:gd name="T28" fmla="*/ 1114 w 3257"/>
                <a:gd name="T29" fmla="*/ 902 h 929"/>
                <a:gd name="T30" fmla="*/ 1313 w 3257"/>
                <a:gd name="T31" fmla="*/ 785 h 929"/>
                <a:gd name="T32" fmla="*/ 1469 w 3257"/>
                <a:gd name="T33" fmla="*/ 541 h 929"/>
                <a:gd name="T34" fmla="*/ 1538 w 3257"/>
                <a:gd name="T35" fmla="*/ 395 h 929"/>
                <a:gd name="T36" fmla="*/ 1627 w 3257"/>
                <a:gd name="T37" fmla="*/ 343 h 929"/>
                <a:gd name="T38" fmla="*/ 1719 w 3257"/>
                <a:gd name="T39" fmla="*/ 395 h 929"/>
                <a:gd name="T40" fmla="*/ 1789 w 3257"/>
                <a:gd name="T41" fmla="*/ 541 h 929"/>
                <a:gd name="T42" fmla="*/ 1945 w 3257"/>
                <a:gd name="T43" fmla="*/ 785 h 929"/>
                <a:gd name="T44" fmla="*/ 2143 w 3257"/>
                <a:gd name="T45" fmla="*/ 902 h 929"/>
                <a:gd name="T46" fmla="*/ 2757 w 3257"/>
                <a:gd name="T47" fmla="*/ 886 h 929"/>
                <a:gd name="T48" fmla="*/ 3105 w 3257"/>
                <a:gd name="T49" fmla="*/ 595 h 929"/>
                <a:gd name="T50" fmla="*/ 3148 w 3257"/>
                <a:gd name="T51" fmla="*/ 430 h 929"/>
                <a:gd name="T52" fmla="*/ 3217 w 3257"/>
                <a:gd name="T53" fmla="*/ 164 h 929"/>
                <a:gd name="T54" fmla="*/ 1434 w 3257"/>
                <a:gd name="T55" fmla="*/ 372 h 929"/>
                <a:gd name="T56" fmla="*/ 1277 w 3257"/>
                <a:gd name="T57" fmla="*/ 704 h 929"/>
                <a:gd name="T58" fmla="*/ 1046 w 3257"/>
                <a:gd name="T59" fmla="*/ 830 h 929"/>
                <a:gd name="T60" fmla="*/ 510 w 3257"/>
                <a:gd name="T61" fmla="*/ 823 h 929"/>
                <a:gd name="T62" fmla="*/ 283 w 3257"/>
                <a:gd name="T63" fmla="*/ 647 h 929"/>
                <a:gd name="T64" fmla="*/ 252 w 3257"/>
                <a:gd name="T65" fmla="*/ 201 h 929"/>
                <a:gd name="T66" fmla="*/ 365 w 3257"/>
                <a:gd name="T67" fmla="*/ 93 h 929"/>
                <a:gd name="T68" fmla="*/ 740 w 3257"/>
                <a:gd name="T69" fmla="*/ 74 h 929"/>
                <a:gd name="T70" fmla="*/ 957 w 3257"/>
                <a:gd name="T71" fmla="*/ 80 h 929"/>
                <a:gd name="T72" fmla="*/ 1277 w 3257"/>
                <a:gd name="T73" fmla="*/ 130 h 929"/>
                <a:gd name="T74" fmla="*/ 1434 w 3257"/>
                <a:gd name="T75" fmla="*/ 372 h 929"/>
                <a:gd name="T76" fmla="*/ 2974 w 3257"/>
                <a:gd name="T77" fmla="*/ 647 h 929"/>
                <a:gd name="T78" fmla="*/ 2748 w 3257"/>
                <a:gd name="T79" fmla="*/ 823 h 929"/>
                <a:gd name="T80" fmla="*/ 2212 w 3257"/>
                <a:gd name="T81" fmla="*/ 830 h 929"/>
                <a:gd name="T82" fmla="*/ 1981 w 3257"/>
                <a:gd name="T83" fmla="*/ 704 h 929"/>
                <a:gd name="T84" fmla="*/ 1824 w 3257"/>
                <a:gd name="T85" fmla="*/ 372 h 929"/>
                <a:gd name="T86" fmla="*/ 1981 w 3257"/>
                <a:gd name="T87" fmla="*/ 130 h 929"/>
                <a:gd name="T88" fmla="*/ 2300 w 3257"/>
                <a:gd name="T89" fmla="*/ 80 h 929"/>
                <a:gd name="T90" fmla="*/ 2518 w 3257"/>
                <a:gd name="T91" fmla="*/ 74 h 929"/>
                <a:gd name="T92" fmla="*/ 2893 w 3257"/>
                <a:gd name="T93" fmla="*/ 93 h 929"/>
                <a:gd name="T94" fmla="*/ 3006 w 3257"/>
                <a:gd name="T95" fmla="*/ 201 h 929"/>
                <a:gd name="T96" fmla="*/ 2974 w 3257"/>
                <a:gd name="T97" fmla="*/ 647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257" h="929">
                  <a:moveTo>
                    <a:pt x="3217" y="164"/>
                  </a:moveTo>
                  <a:cubicBezTo>
                    <a:pt x="3218" y="155"/>
                    <a:pt x="3198" y="119"/>
                    <a:pt x="3192" y="114"/>
                  </a:cubicBezTo>
                  <a:cubicBezTo>
                    <a:pt x="3109" y="61"/>
                    <a:pt x="3060" y="5"/>
                    <a:pt x="2943" y="4"/>
                  </a:cubicBezTo>
                  <a:cubicBezTo>
                    <a:pt x="2832" y="4"/>
                    <a:pt x="2721" y="0"/>
                    <a:pt x="2610" y="4"/>
                  </a:cubicBezTo>
                  <a:cubicBezTo>
                    <a:pt x="2337" y="12"/>
                    <a:pt x="2064" y="24"/>
                    <a:pt x="1791" y="33"/>
                  </a:cubicBezTo>
                  <a:cubicBezTo>
                    <a:pt x="1736" y="35"/>
                    <a:pt x="1680" y="37"/>
                    <a:pt x="1627" y="38"/>
                  </a:cubicBezTo>
                  <a:cubicBezTo>
                    <a:pt x="1574" y="37"/>
                    <a:pt x="1520" y="35"/>
                    <a:pt x="1466" y="33"/>
                  </a:cubicBezTo>
                  <a:cubicBezTo>
                    <a:pt x="1193" y="24"/>
                    <a:pt x="920" y="12"/>
                    <a:pt x="647" y="4"/>
                  </a:cubicBezTo>
                  <a:cubicBezTo>
                    <a:pt x="536" y="0"/>
                    <a:pt x="425" y="4"/>
                    <a:pt x="314" y="4"/>
                  </a:cubicBezTo>
                  <a:cubicBezTo>
                    <a:pt x="197" y="5"/>
                    <a:pt x="148" y="61"/>
                    <a:pt x="66" y="114"/>
                  </a:cubicBezTo>
                  <a:cubicBezTo>
                    <a:pt x="59" y="119"/>
                    <a:pt x="40" y="155"/>
                    <a:pt x="40" y="164"/>
                  </a:cubicBezTo>
                  <a:cubicBezTo>
                    <a:pt x="47" y="261"/>
                    <a:pt x="0" y="357"/>
                    <a:pt x="110" y="430"/>
                  </a:cubicBezTo>
                  <a:cubicBezTo>
                    <a:pt x="142" y="468"/>
                    <a:pt x="142" y="545"/>
                    <a:pt x="153" y="595"/>
                  </a:cubicBezTo>
                  <a:cubicBezTo>
                    <a:pt x="190" y="767"/>
                    <a:pt x="318" y="860"/>
                    <a:pt x="501" y="886"/>
                  </a:cubicBezTo>
                  <a:cubicBezTo>
                    <a:pt x="719" y="929"/>
                    <a:pt x="1047" y="915"/>
                    <a:pt x="1114" y="902"/>
                  </a:cubicBezTo>
                  <a:cubicBezTo>
                    <a:pt x="1198" y="893"/>
                    <a:pt x="1271" y="842"/>
                    <a:pt x="1313" y="785"/>
                  </a:cubicBezTo>
                  <a:cubicBezTo>
                    <a:pt x="1370" y="706"/>
                    <a:pt x="1420" y="623"/>
                    <a:pt x="1469" y="541"/>
                  </a:cubicBezTo>
                  <a:cubicBezTo>
                    <a:pt x="1496" y="494"/>
                    <a:pt x="1515" y="444"/>
                    <a:pt x="1538" y="395"/>
                  </a:cubicBezTo>
                  <a:cubicBezTo>
                    <a:pt x="1555" y="359"/>
                    <a:pt x="1581" y="343"/>
                    <a:pt x="1627" y="343"/>
                  </a:cubicBezTo>
                  <a:cubicBezTo>
                    <a:pt x="1674" y="343"/>
                    <a:pt x="1702" y="359"/>
                    <a:pt x="1719" y="395"/>
                  </a:cubicBezTo>
                  <a:cubicBezTo>
                    <a:pt x="1741" y="444"/>
                    <a:pt x="1762" y="494"/>
                    <a:pt x="1789" y="541"/>
                  </a:cubicBezTo>
                  <a:cubicBezTo>
                    <a:pt x="1838" y="623"/>
                    <a:pt x="1888" y="706"/>
                    <a:pt x="1945" y="785"/>
                  </a:cubicBezTo>
                  <a:cubicBezTo>
                    <a:pt x="1986" y="842"/>
                    <a:pt x="2060" y="893"/>
                    <a:pt x="2143" y="902"/>
                  </a:cubicBezTo>
                  <a:cubicBezTo>
                    <a:pt x="2210" y="915"/>
                    <a:pt x="2539" y="929"/>
                    <a:pt x="2757" y="886"/>
                  </a:cubicBezTo>
                  <a:cubicBezTo>
                    <a:pt x="2940" y="860"/>
                    <a:pt x="3068" y="767"/>
                    <a:pt x="3105" y="595"/>
                  </a:cubicBezTo>
                  <a:cubicBezTo>
                    <a:pt x="3116" y="545"/>
                    <a:pt x="3116" y="468"/>
                    <a:pt x="3148" y="430"/>
                  </a:cubicBezTo>
                  <a:cubicBezTo>
                    <a:pt x="3257" y="357"/>
                    <a:pt x="3210" y="261"/>
                    <a:pt x="3217" y="164"/>
                  </a:cubicBezTo>
                  <a:close/>
                  <a:moveTo>
                    <a:pt x="1434" y="372"/>
                  </a:moveTo>
                  <a:cubicBezTo>
                    <a:pt x="1414" y="494"/>
                    <a:pt x="1357" y="604"/>
                    <a:pt x="1277" y="704"/>
                  </a:cubicBezTo>
                  <a:cubicBezTo>
                    <a:pt x="1222" y="774"/>
                    <a:pt x="1143" y="813"/>
                    <a:pt x="1046" y="830"/>
                  </a:cubicBezTo>
                  <a:cubicBezTo>
                    <a:pt x="866" y="860"/>
                    <a:pt x="688" y="845"/>
                    <a:pt x="510" y="823"/>
                  </a:cubicBezTo>
                  <a:cubicBezTo>
                    <a:pt x="394" y="808"/>
                    <a:pt x="316" y="746"/>
                    <a:pt x="283" y="647"/>
                  </a:cubicBezTo>
                  <a:cubicBezTo>
                    <a:pt x="235" y="501"/>
                    <a:pt x="225" y="352"/>
                    <a:pt x="252" y="201"/>
                  </a:cubicBezTo>
                  <a:cubicBezTo>
                    <a:pt x="262" y="141"/>
                    <a:pt x="296" y="99"/>
                    <a:pt x="365" y="93"/>
                  </a:cubicBezTo>
                  <a:cubicBezTo>
                    <a:pt x="490" y="81"/>
                    <a:pt x="664" y="76"/>
                    <a:pt x="740" y="74"/>
                  </a:cubicBezTo>
                  <a:cubicBezTo>
                    <a:pt x="811" y="74"/>
                    <a:pt x="887" y="73"/>
                    <a:pt x="957" y="80"/>
                  </a:cubicBezTo>
                  <a:cubicBezTo>
                    <a:pt x="1065" y="91"/>
                    <a:pt x="1174" y="102"/>
                    <a:pt x="1277" y="130"/>
                  </a:cubicBezTo>
                  <a:cubicBezTo>
                    <a:pt x="1401" y="165"/>
                    <a:pt x="1453" y="258"/>
                    <a:pt x="1434" y="372"/>
                  </a:cubicBezTo>
                  <a:close/>
                  <a:moveTo>
                    <a:pt x="2974" y="647"/>
                  </a:moveTo>
                  <a:cubicBezTo>
                    <a:pt x="2941" y="746"/>
                    <a:pt x="2864" y="808"/>
                    <a:pt x="2748" y="823"/>
                  </a:cubicBezTo>
                  <a:cubicBezTo>
                    <a:pt x="2570" y="845"/>
                    <a:pt x="2392" y="860"/>
                    <a:pt x="2212" y="830"/>
                  </a:cubicBezTo>
                  <a:cubicBezTo>
                    <a:pt x="2114" y="813"/>
                    <a:pt x="2036" y="774"/>
                    <a:pt x="1981" y="704"/>
                  </a:cubicBezTo>
                  <a:cubicBezTo>
                    <a:pt x="1901" y="604"/>
                    <a:pt x="1844" y="494"/>
                    <a:pt x="1824" y="372"/>
                  </a:cubicBezTo>
                  <a:cubicBezTo>
                    <a:pt x="1805" y="258"/>
                    <a:pt x="1857" y="165"/>
                    <a:pt x="1981" y="130"/>
                  </a:cubicBezTo>
                  <a:cubicBezTo>
                    <a:pt x="2083" y="102"/>
                    <a:pt x="2193" y="91"/>
                    <a:pt x="2300" y="80"/>
                  </a:cubicBezTo>
                  <a:cubicBezTo>
                    <a:pt x="2371" y="73"/>
                    <a:pt x="2447" y="74"/>
                    <a:pt x="2518" y="74"/>
                  </a:cubicBezTo>
                  <a:cubicBezTo>
                    <a:pt x="2594" y="76"/>
                    <a:pt x="2768" y="81"/>
                    <a:pt x="2893" y="93"/>
                  </a:cubicBezTo>
                  <a:cubicBezTo>
                    <a:pt x="2962" y="99"/>
                    <a:pt x="2995" y="141"/>
                    <a:pt x="3006" y="201"/>
                  </a:cubicBezTo>
                  <a:cubicBezTo>
                    <a:pt x="3033" y="352"/>
                    <a:pt x="3023" y="501"/>
                    <a:pt x="2974" y="647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8" name="ïṩ1ïḑè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7CFB355E-528F-44AD-A387-B7E648D8D134}"/>
                </a:ext>
              </a:extLst>
            </p:cNvPr>
            <p:cNvSpPr/>
            <p:nvPr/>
          </p:nvSpPr>
          <p:spPr bwMode="auto">
            <a:xfrm>
              <a:off x="4850332" y="3709707"/>
              <a:ext cx="911606" cy="642037"/>
            </a:xfrm>
            <a:custGeom>
              <a:avLst/>
              <a:gdLst>
                <a:gd name="T0" fmla="*/ 3045 w 3157"/>
                <a:gd name="T1" fmla="*/ 0 h 2221"/>
                <a:gd name="T2" fmla="*/ 2899 w 3157"/>
                <a:gd name="T3" fmla="*/ 558 h 2221"/>
                <a:gd name="T4" fmla="*/ 2844 w 3157"/>
                <a:gd name="T5" fmla="*/ 681 h 2221"/>
                <a:gd name="T6" fmla="*/ 2218 w 3157"/>
                <a:gd name="T7" fmla="*/ 941 h 2221"/>
                <a:gd name="T8" fmla="*/ 1732 w 3157"/>
                <a:gd name="T9" fmla="*/ 768 h 2221"/>
                <a:gd name="T10" fmla="*/ 1579 w 3157"/>
                <a:gd name="T11" fmla="*/ 770 h 2221"/>
                <a:gd name="T12" fmla="*/ 1425 w 3157"/>
                <a:gd name="T13" fmla="*/ 768 h 2221"/>
                <a:gd name="T14" fmla="*/ 939 w 3157"/>
                <a:gd name="T15" fmla="*/ 941 h 2221"/>
                <a:gd name="T16" fmla="*/ 313 w 3157"/>
                <a:gd name="T17" fmla="*/ 681 h 2221"/>
                <a:gd name="T18" fmla="*/ 258 w 3157"/>
                <a:gd name="T19" fmla="*/ 558 h 2221"/>
                <a:gd name="T20" fmla="*/ 112 w 3157"/>
                <a:gd name="T21" fmla="*/ 0 h 2221"/>
                <a:gd name="T22" fmla="*/ 0 w 3157"/>
                <a:gd name="T23" fmla="*/ 0 h 2221"/>
                <a:gd name="T24" fmla="*/ 83 w 3157"/>
                <a:gd name="T25" fmla="*/ 605 h 2221"/>
                <a:gd name="T26" fmla="*/ 1516 w 3157"/>
                <a:gd name="T27" fmla="*/ 2218 h 2221"/>
                <a:gd name="T28" fmla="*/ 1576 w 3157"/>
                <a:gd name="T29" fmla="*/ 2221 h 2221"/>
                <a:gd name="T30" fmla="*/ 1576 w 3157"/>
                <a:gd name="T31" fmla="*/ 2221 h 2221"/>
                <a:gd name="T32" fmla="*/ 1576 w 3157"/>
                <a:gd name="T33" fmla="*/ 2221 h 2221"/>
                <a:gd name="T34" fmla="*/ 1576 w 3157"/>
                <a:gd name="T35" fmla="*/ 2221 h 2221"/>
                <a:gd name="T36" fmla="*/ 1578 w 3157"/>
                <a:gd name="T37" fmla="*/ 2221 h 2221"/>
                <a:gd name="T38" fmla="*/ 1580 w 3157"/>
                <a:gd name="T39" fmla="*/ 2221 h 2221"/>
                <a:gd name="T40" fmla="*/ 1580 w 3157"/>
                <a:gd name="T41" fmla="*/ 2221 h 2221"/>
                <a:gd name="T42" fmla="*/ 1584 w 3157"/>
                <a:gd name="T43" fmla="*/ 2221 h 2221"/>
                <a:gd name="T44" fmla="*/ 1584 w 3157"/>
                <a:gd name="T45" fmla="*/ 2221 h 2221"/>
                <a:gd name="T46" fmla="*/ 1642 w 3157"/>
                <a:gd name="T47" fmla="*/ 2218 h 2221"/>
                <a:gd name="T48" fmla="*/ 3075 w 3157"/>
                <a:gd name="T49" fmla="*/ 605 h 2221"/>
                <a:gd name="T50" fmla="*/ 3157 w 3157"/>
                <a:gd name="T51" fmla="*/ 0 h 2221"/>
                <a:gd name="T52" fmla="*/ 3045 w 3157"/>
                <a:gd name="T53" fmla="*/ 0 h 2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57" h="2221">
                  <a:moveTo>
                    <a:pt x="3045" y="0"/>
                  </a:moveTo>
                  <a:cubicBezTo>
                    <a:pt x="3050" y="60"/>
                    <a:pt x="2978" y="380"/>
                    <a:pt x="2899" y="558"/>
                  </a:cubicBezTo>
                  <a:cubicBezTo>
                    <a:pt x="2879" y="602"/>
                    <a:pt x="2861" y="643"/>
                    <a:pt x="2844" y="681"/>
                  </a:cubicBezTo>
                  <a:cubicBezTo>
                    <a:pt x="2736" y="919"/>
                    <a:pt x="2447" y="1067"/>
                    <a:pt x="2218" y="941"/>
                  </a:cubicBezTo>
                  <a:cubicBezTo>
                    <a:pt x="2104" y="879"/>
                    <a:pt x="2037" y="808"/>
                    <a:pt x="1732" y="768"/>
                  </a:cubicBezTo>
                  <a:cubicBezTo>
                    <a:pt x="1579" y="770"/>
                    <a:pt x="1579" y="770"/>
                    <a:pt x="1579" y="770"/>
                  </a:cubicBezTo>
                  <a:cubicBezTo>
                    <a:pt x="1425" y="768"/>
                    <a:pt x="1425" y="768"/>
                    <a:pt x="1425" y="768"/>
                  </a:cubicBezTo>
                  <a:cubicBezTo>
                    <a:pt x="1120" y="808"/>
                    <a:pt x="1053" y="879"/>
                    <a:pt x="939" y="941"/>
                  </a:cubicBezTo>
                  <a:cubicBezTo>
                    <a:pt x="710" y="1067"/>
                    <a:pt x="421" y="919"/>
                    <a:pt x="313" y="681"/>
                  </a:cubicBezTo>
                  <a:cubicBezTo>
                    <a:pt x="296" y="643"/>
                    <a:pt x="278" y="602"/>
                    <a:pt x="258" y="558"/>
                  </a:cubicBezTo>
                  <a:cubicBezTo>
                    <a:pt x="179" y="380"/>
                    <a:pt x="107" y="60"/>
                    <a:pt x="1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208"/>
                    <a:pt x="39" y="417"/>
                    <a:pt x="83" y="605"/>
                  </a:cubicBezTo>
                  <a:cubicBezTo>
                    <a:pt x="83" y="605"/>
                    <a:pt x="303" y="2136"/>
                    <a:pt x="1516" y="2218"/>
                  </a:cubicBezTo>
                  <a:cubicBezTo>
                    <a:pt x="1516" y="2218"/>
                    <a:pt x="1536" y="2220"/>
                    <a:pt x="1576" y="2221"/>
                  </a:cubicBezTo>
                  <a:cubicBezTo>
                    <a:pt x="1576" y="2221"/>
                    <a:pt x="1576" y="2221"/>
                    <a:pt x="1576" y="2221"/>
                  </a:cubicBezTo>
                  <a:cubicBezTo>
                    <a:pt x="1576" y="2221"/>
                    <a:pt x="1576" y="2221"/>
                    <a:pt x="1576" y="2221"/>
                  </a:cubicBezTo>
                  <a:cubicBezTo>
                    <a:pt x="1576" y="2221"/>
                    <a:pt x="1576" y="2221"/>
                    <a:pt x="1576" y="2221"/>
                  </a:cubicBezTo>
                  <a:cubicBezTo>
                    <a:pt x="1576" y="2221"/>
                    <a:pt x="1578" y="2221"/>
                    <a:pt x="1578" y="2221"/>
                  </a:cubicBezTo>
                  <a:cubicBezTo>
                    <a:pt x="1578" y="2221"/>
                    <a:pt x="1580" y="2221"/>
                    <a:pt x="1580" y="2221"/>
                  </a:cubicBezTo>
                  <a:cubicBezTo>
                    <a:pt x="1580" y="2221"/>
                    <a:pt x="1580" y="2221"/>
                    <a:pt x="1580" y="2221"/>
                  </a:cubicBezTo>
                  <a:cubicBezTo>
                    <a:pt x="1580" y="2221"/>
                    <a:pt x="1580" y="2221"/>
                    <a:pt x="1584" y="2221"/>
                  </a:cubicBezTo>
                  <a:cubicBezTo>
                    <a:pt x="1584" y="2221"/>
                    <a:pt x="1584" y="2221"/>
                    <a:pt x="1584" y="2221"/>
                  </a:cubicBezTo>
                  <a:cubicBezTo>
                    <a:pt x="1620" y="2220"/>
                    <a:pt x="1642" y="2218"/>
                    <a:pt x="1642" y="2218"/>
                  </a:cubicBezTo>
                  <a:cubicBezTo>
                    <a:pt x="2856" y="2136"/>
                    <a:pt x="3075" y="605"/>
                    <a:pt x="3075" y="605"/>
                  </a:cubicBezTo>
                  <a:cubicBezTo>
                    <a:pt x="3118" y="417"/>
                    <a:pt x="3143" y="208"/>
                    <a:pt x="3157" y="0"/>
                  </a:cubicBezTo>
                  <a:lnTo>
                    <a:pt x="3045" y="0"/>
                  </a:lnTo>
                  <a:close/>
                </a:path>
              </a:pathLst>
            </a:custGeom>
            <a:solidFill>
              <a:srgbClr val="3926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9" name="iṡlîde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E1AA6F88-BFB7-4D43-9980-01249C85793F}"/>
                </a:ext>
              </a:extLst>
            </p:cNvPr>
            <p:cNvSpPr/>
            <p:nvPr/>
          </p:nvSpPr>
          <p:spPr bwMode="auto">
            <a:xfrm>
              <a:off x="5182220" y="4066234"/>
              <a:ext cx="240583" cy="107248"/>
            </a:xfrm>
            <a:custGeom>
              <a:avLst/>
              <a:gdLst>
                <a:gd name="T0" fmla="*/ 415 w 834"/>
                <a:gd name="T1" fmla="*/ 374 h 374"/>
                <a:gd name="T2" fmla="*/ 834 w 834"/>
                <a:gd name="T3" fmla="*/ 0 h 374"/>
                <a:gd name="T4" fmla="*/ 0 w 834"/>
                <a:gd name="T5" fmla="*/ 0 h 374"/>
                <a:gd name="T6" fmla="*/ 415 w 834"/>
                <a:gd name="T7" fmla="*/ 37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4" h="374">
                  <a:moveTo>
                    <a:pt x="415" y="374"/>
                  </a:moveTo>
                  <a:cubicBezTo>
                    <a:pt x="571" y="372"/>
                    <a:pt x="763" y="260"/>
                    <a:pt x="83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2" y="260"/>
                    <a:pt x="265" y="372"/>
                    <a:pt x="415" y="3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0" name="iṣḷïḑê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7AA38BD9-5872-4C58-B6A9-B76D4813652C}"/>
                </a:ext>
              </a:extLst>
            </p:cNvPr>
            <p:cNvSpPr/>
            <p:nvPr/>
          </p:nvSpPr>
          <p:spPr bwMode="auto">
            <a:xfrm>
              <a:off x="5172075" y="4060437"/>
              <a:ext cx="260873" cy="126089"/>
            </a:xfrm>
            <a:custGeom>
              <a:avLst/>
              <a:gdLst>
                <a:gd name="T0" fmla="*/ 903 w 907"/>
                <a:gd name="T1" fmla="*/ 6 h 435"/>
                <a:gd name="T2" fmla="*/ 891 w 907"/>
                <a:gd name="T3" fmla="*/ 0 h 435"/>
                <a:gd name="T4" fmla="*/ 16 w 907"/>
                <a:gd name="T5" fmla="*/ 0 h 435"/>
                <a:gd name="T6" fmla="*/ 4 w 907"/>
                <a:gd name="T7" fmla="*/ 6 h 435"/>
                <a:gd name="T8" fmla="*/ 2 w 907"/>
                <a:gd name="T9" fmla="*/ 19 h 435"/>
                <a:gd name="T10" fmla="*/ 452 w 907"/>
                <a:gd name="T11" fmla="*/ 435 h 435"/>
                <a:gd name="T12" fmla="*/ 905 w 907"/>
                <a:gd name="T13" fmla="*/ 19 h 435"/>
                <a:gd name="T14" fmla="*/ 903 w 907"/>
                <a:gd name="T15" fmla="*/ 6 h 435"/>
                <a:gd name="T16" fmla="*/ 452 w 907"/>
                <a:gd name="T17" fmla="*/ 404 h 435"/>
                <a:gd name="T18" fmla="*/ 37 w 907"/>
                <a:gd name="T19" fmla="*/ 31 h 435"/>
                <a:gd name="T20" fmla="*/ 871 w 907"/>
                <a:gd name="T21" fmla="*/ 31 h 435"/>
                <a:gd name="T22" fmla="*/ 452 w 907"/>
                <a:gd name="T23" fmla="*/ 404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7" h="435">
                  <a:moveTo>
                    <a:pt x="903" y="6"/>
                  </a:moveTo>
                  <a:cubicBezTo>
                    <a:pt x="900" y="2"/>
                    <a:pt x="895" y="0"/>
                    <a:pt x="89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7" y="2"/>
                    <a:pt x="4" y="6"/>
                  </a:cubicBezTo>
                  <a:cubicBezTo>
                    <a:pt x="1" y="10"/>
                    <a:pt x="0" y="15"/>
                    <a:pt x="2" y="19"/>
                  </a:cubicBezTo>
                  <a:cubicBezTo>
                    <a:pt x="73" y="287"/>
                    <a:pt x="287" y="433"/>
                    <a:pt x="452" y="435"/>
                  </a:cubicBezTo>
                  <a:cubicBezTo>
                    <a:pt x="624" y="433"/>
                    <a:pt x="836" y="290"/>
                    <a:pt x="905" y="19"/>
                  </a:cubicBezTo>
                  <a:cubicBezTo>
                    <a:pt x="907" y="15"/>
                    <a:pt x="906" y="10"/>
                    <a:pt x="903" y="6"/>
                  </a:cubicBezTo>
                  <a:close/>
                  <a:moveTo>
                    <a:pt x="452" y="404"/>
                  </a:moveTo>
                  <a:cubicBezTo>
                    <a:pt x="302" y="403"/>
                    <a:pt x="109" y="271"/>
                    <a:pt x="37" y="31"/>
                  </a:cubicBezTo>
                  <a:cubicBezTo>
                    <a:pt x="871" y="31"/>
                    <a:pt x="871" y="31"/>
                    <a:pt x="871" y="31"/>
                  </a:cubicBezTo>
                  <a:cubicBezTo>
                    <a:pt x="800" y="274"/>
                    <a:pt x="608" y="403"/>
                    <a:pt x="452" y="404"/>
                  </a:cubicBezTo>
                  <a:close/>
                </a:path>
              </a:pathLst>
            </a:custGeom>
            <a:solidFill>
              <a:srgbClr val="E341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1" name="îślídé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D5D92DFB-BADE-47B6-9C93-BC050EDBC907}"/>
                </a:ext>
              </a:extLst>
            </p:cNvPr>
            <p:cNvSpPr/>
            <p:nvPr/>
          </p:nvSpPr>
          <p:spPr bwMode="auto">
            <a:xfrm>
              <a:off x="5190916" y="4092321"/>
              <a:ext cx="223191" cy="62320"/>
            </a:xfrm>
            <a:custGeom>
              <a:avLst/>
              <a:gdLst>
                <a:gd name="T0" fmla="*/ 773 w 773"/>
                <a:gd name="T1" fmla="*/ 0 h 216"/>
                <a:gd name="T2" fmla="*/ 0 w 773"/>
                <a:gd name="T3" fmla="*/ 0 h 216"/>
                <a:gd name="T4" fmla="*/ 173 w 773"/>
                <a:gd name="T5" fmla="*/ 216 h 216"/>
                <a:gd name="T6" fmla="*/ 600 w 773"/>
                <a:gd name="T7" fmla="*/ 216 h 216"/>
                <a:gd name="T8" fmla="*/ 773 w 773"/>
                <a:gd name="T9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3" h="216">
                  <a:moveTo>
                    <a:pt x="77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5" y="96"/>
                    <a:pt x="116" y="172"/>
                    <a:pt x="173" y="216"/>
                  </a:cubicBezTo>
                  <a:cubicBezTo>
                    <a:pt x="600" y="216"/>
                    <a:pt x="600" y="216"/>
                    <a:pt x="600" y="216"/>
                  </a:cubicBezTo>
                  <a:cubicBezTo>
                    <a:pt x="669" y="172"/>
                    <a:pt x="734" y="92"/>
                    <a:pt x="773" y="0"/>
                  </a:cubicBezTo>
                  <a:close/>
                </a:path>
              </a:pathLst>
            </a:custGeom>
            <a:solidFill>
              <a:srgbClr val="F596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2" name="išḻïḓé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CCC34866-192A-449B-A148-550EFAA5A534}"/>
                </a:ext>
              </a:extLst>
            </p:cNvPr>
            <p:cNvSpPr/>
            <p:nvPr/>
          </p:nvSpPr>
          <p:spPr bwMode="auto">
            <a:xfrm>
              <a:off x="5256134" y="3866231"/>
              <a:ext cx="92755" cy="34783"/>
            </a:xfrm>
            <a:custGeom>
              <a:avLst/>
              <a:gdLst>
                <a:gd name="T0" fmla="*/ 224 w 323"/>
                <a:gd name="T1" fmla="*/ 53 h 120"/>
                <a:gd name="T2" fmla="*/ 162 w 323"/>
                <a:gd name="T3" fmla="*/ 82 h 120"/>
                <a:gd name="T4" fmla="*/ 100 w 323"/>
                <a:gd name="T5" fmla="*/ 53 h 120"/>
                <a:gd name="T6" fmla="*/ 0 w 323"/>
                <a:gd name="T7" fmla="*/ 70 h 120"/>
                <a:gd name="T8" fmla="*/ 102 w 323"/>
                <a:gd name="T9" fmla="*/ 95 h 120"/>
                <a:gd name="T10" fmla="*/ 162 w 323"/>
                <a:gd name="T11" fmla="*/ 119 h 120"/>
                <a:gd name="T12" fmla="*/ 222 w 323"/>
                <a:gd name="T13" fmla="*/ 95 h 120"/>
                <a:gd name="T14" fmla="*/ 323 w 323"/>
                <a:gd name="T15" fmla="*/ 70 h 120"/>
                <a:gd name="T16" fmla="*/ 224 w 323"/>
                <a:gd name="T17" fmla="*/ 5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3" h="120">
                  <a:moveTo>
                    <a:pt x="224" y="53"/>
                  </a:moveTo>
                  <a:cubicBezTo>
                    <a:pt x="224" y="53"/>
                    <a:pt x="199" y="82"/>
                    <a:pt x="162" y="82"/>
                  </a:cubicBezTo>
                  <a:cubicBezTo>
                    <a:pt x="125" y="82"/>
                    <a:pt x="100" y="53"/>
                    <a:pt x="100" y="53"/>
                  </a:cubicBezTo>
                  <a:cubicBezTo>
                    <a:pt x="13" y="0"/>
                    <a:pt x="0" y="70"/>
                    <a:pt x="0" y="70"/>
                  </a:cubicBezTo>
                  <a:cubicBezTo>
                    <a:pt x="5" y="112"/>
                    <a:pt x="102" y="95"/>
                    <a:pt x="102" y="95"/>
                  </a:cubicBezTo>
                  <a:cubicBezTo>
                    <a:pt x="122" y="115"/>
                    <a:pt x="143" y="120"/>
                    <a:pt x="162" y="119"/>
                  </a:cubicBezTo>
                  <a:cubicBezTo>
                    <a:pt x="180" y="120"/>
                    <a:pt x="201" y="115"/>
                    <a:pt x="222" y="95"/>
                  </a:cubicBezTo>
                  <a:cubicBezTo>
                    <a:pt x="222" y="95"/>
                    <a:pt x="319" y="112"/>
                    <a:pt x="323" y="70"/>
                  </a:cubicBezTo>
                  <a:cubicBezTo>
                    <a:pt x="323" y="70"/>
                    <a:pt x="310" y="0"/>
                    <a:pt x="224" y="53"/>
                  </a:cubicBezTo>
                  <a:close/>
                </a:path>
              </a:pathLst>
            </a:custGeom>
            <a:solidFill>
              <a:srgbClr val="BA94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3" name="ïṩ1îḓê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C309C4CB-ED3C-4213-8B0A-58B9F4B29DE8}"/>
                </a:ext>
              </a:extLst>
            </p:cNvPr>
            <p:cNvSpPr/>
            <p:nvPr/>
          </p:nvSpPr>
          <p:spPr bwMode="auto">
            <a:xfrm>
              <a:off x="5011204" y="4415514"/>
              <a:ext cx="584066" cy="1089869"/>
            </a:xfrm>
            <a:custGeom>
              <a:avLst/>
              <a:gdLst>
                <a:gd name="T0" fmla="*/ 4 w 2025"/>
                <a:gd name="T1" fmla="*/ 58 h 3776"/>
                <a:gd name="T2" fmla="*/ 8 w 2025"/>
                <a:gd name="T3" fmla="*/ 57 h 3776"/>
                <a:gd name="T4" fmla="*/ 338 w 2025"/>
                <a:gd name="T5" fmla="*/ 1761 h 3776"/>
                <a:gd name="T6" fmla="*/ 340 w 2025"/>
                <a:gd name="T7" fmla="*/ 1772 h 3776"/>
                <a:gd name="T8" fmla="*/ 607 w 2025"/>
                <a:gd name="T9" fmla="*/ 3149 h 3776"/>
                <a:gd name="T10" fmla="*/ 728 w 2025"/>
                <a:gd name="T11" fmla="*/ 3776 h 3776"/>
                <a:gd name="T12" fmla="*/ 1308 w 2025"/>
                <a:gd name="T13" fmla="*/ 3776 h 3776"/>
                <a:gd name="T14" fmla="*/ 1413 w 2025"/>
                <a:gd name="T15" fmla="*/ 3232 h 3776"/>
                <a:gd name="T16" fmla="*/ 1695 w 2025"/>
                <a:gd name="T17" fmla="*/ 1777 h 3776"/>
                <a:gd name="T18" fmla="*/ 2025 w 2025"/>
                <a:gd name="T19" fmla="*/ 72 h 3776"/>
                <a:gd name="T20" fmla="*/ 1767 w 2025"/>
                <a:gd name="T21" fmla="*/ 0 h 3776"/>
                <a:gd name="T22" fmla="*/ 1111 w 2025"/>
                <a:gd name="T23" fmla="*/ 461 h 3776"/>
                <a:gd name="T24" fmla="*/ 289 w 2025"/>
                <a:gd name="T25" fmla="*/ 0 h 3776"/>
                <a:gd name="T26" fmla="*/ 0 w 2025"/>
                <a:gd name="T27" fmla="*/ 58 h 3776"/>
                <a:gd name="T28" fmla="*/ 4 w 2025"/>
                <a:gd name="T29" fmla="*/ 57 h 3776"/>
                <a:gd name="T30" fmla="*/ 4 w 2025"/>
                <a:gd name="T31" fmla="*/ 58 h 3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25" h="3776">
                  <a:moveTo>
                    <a:pt x="4" y="58"/>
                  </a:moveTo>
                  <a:cubicBezTo>
                    <a:pt x="5" y="58"/>
                    <a:pt x="6" y="58"/>
                    <a:pt x="8" y="57"/>
                  </a:cubicBezTo>
                  <a:cubicBezTo>
                    <a:pt x="338" y="1761"/>
                    <a:pt x="338" y="1761"/>
                    <a:pt x="338" y="1761"/>
                  </a:cubicBezTo>
                  <a:cubicBezTo>
                    <a:pt x="340" y="1772"/>
                    <a:pt x="340" y="1772"/>
                    <a:pt x="340" y="1772"/>
                  </a:cubicBezTo>
                  <a:cubicBezTo>
                    <a:pt x="607" y="3149"/>
                    <a:pt x="607" y="3149"/>
                    <a:pt x="607" y="3149"/>
                  </a:cubicBezTo>
                  <a:cubicBezTo>
                    <a:pt x="728" y="3776"/>
                    <a:pt x="728" y="3776"/>
                    <a:pt x="728" y="3776"/>
                  </a:cubicBezTo>
                  <a:cubicBezTo>
                    <a:pt x="1308" y="3776"/>
                    <a:pt x="1308" y="3776"/>
                    <a:pt x="1308" y="3776"/>
                  </a:cubicBezTo>
                  <a:cubicBezTo>
                    <a:pt x="1413" y="3232"/>
                    <a:pt x="1413" y="3232"/>
                    <a:pt x="1413" y="3232"/>
                  </a:cubicBezTo>
                  <a:cubicBezTo>
                    <a:pt x="1695" y="1777"/>
                    <a:pt x="1695" y="1777"/>
                    <a:pt x="1695" y="1777"/>
                  </a:cubicBezTo>
                  <a:cubicBezTo>
                    <a:pt x="2025" y="72"/>
                    <a:pt x="2025" y="72"/>
                    <a:pt x="2025" y="72"/>
                  </a:cubicBezTo>
                  <a:cubicBezTo>
                    <a:pt x="1942" y="39"/>
                    <a:pt x="1856" y="14"/>
                    <a:pt x="1767" y="0"/>
                  </a:cubicBezTo>
                  <a:cubicBezTo>
                    <a:pt x="1767" y="0"/>
                    <a:pt x="1835" y="443"/>
                    <a:pt x="1111" y="461"/>
                  </a:cubicBezTo>
                  <a:cubicBezTo>
                    <a:pt x="299" y="482"/>
                    <a:pt x="289" y="0"/>
                    <a:pt x="289" y="0"/>
                  </a:cubicBezTo>
                  <a:cubicBezTo>
                    <a:pt x="189" y="10"/>
                    <a:pt x="93" y="31"/>
                    <a:pt x="0" y="58"/>
                  </a:cubicBezTo>
                  <a:cubicBezTo>
                    <a:pt x="1" y="58"/>
                    <a:pt x="3" y="58"/>
                    <a:pt x="4" y="57"/>
                  </a:cubicBezTo>
                  <a:lnTo>
                    <a:pt x="4" y="58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4" name="ïṣ1ïḓe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641E10C4-0933-4BDD-8EFF-AB419627F0F2}"/>
                </a:ext>
              </a:extLst>
            </p:cNvPr>
            <p:cNvSpPr/>
            <p:nvPr/>
          </p:nvSpPr>
          <p:spPr bwMode="auto">
            <a:xfrm>
              <a:off x="4280759" y="4431456"/>
              <a:ext cx="940592" cy="1073927"/>
            </a:xfrm>
            <a:custGeom>
              <a:avLst/>
              <a:gdLst>
                <a:gd name="T0" fmla="*/ 3132 w 3253"/>
                <a:gd name="T1" fmla="*/ 3092 h 3720"/>
                <a:gd name="T2" fmla="*/ 2863 w 3253"/>
                <a:gd name="T3" fmla="*/ 1703 h 3720"/>
                <a:gd name="T4" fmla="*/ 2529 w 3253"/>
                <a:gd name="T5" fmla="*/ 0 h 3720"/>
                <a:gd name="T6" fmla="*/ 2524 w 3253"/>
                <a:gd name="T7" fmla="*/ 0 h 3720"/>
                <a:gd name="T8" fmla="*/ 2503 w 3253"/>
                <a:gd name="T9" fmla="*/ 1 h 3720"/>
                <a:gd name="T10" fmla="*/ 569 w 3253"/>
                <a:gd name="T11" fmla="*/ 719 h 3720"/>
                <a:gd name="T12" fmla="*/ 578 w 3253"/>
                <a:gd name="T13" fmla="*/ 763 h 3720"/>
                <a:gd name="T14" fmla="*/ 0 w 3253"/>
                <a:gd name="T15" fmla="*/ 3720 h 3720"/>
                <a:gd name="T16" fmla="*/ 1916 w 3253"/>
                <a:gd name="T17" fmla="*/ 3720 h 3720"/>
                <a:gd name="T18" fmla="*/ 2849 w 3253"/>
                <a:gd name="T19" fmla="*/ 3720 h 3720"/>
                <a:gd name="T20" fmla="*/ 3090 w 3253"/>
                <a:gd name="T21" fmla="*/ 3720 h 3720"/>
                <a:gd name="T22" fmla="*/ 3253 w 3253"/>
                <a:gd name="T23" fmla="*/ 3720 h 3720"/>
                <a:gd name="T24" fmla="*/ 3132 w 3253"/>
                <a:gd name="T25" fmla="*/ 3092 h 3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53" h="3720">
                  <a:moveTo>
                    <a:pt x="3132" y="3092"/>
                  </a:moveTo>
                  <a:cubicBezTo>
                    <a:pt x="2863" y="1703"/>
                    <a:pt x="2863" y="1703"/>
                    <a:pt x="2863" y="1703"/>
                  </a:cubicBezTo>
                  <a:cubicBezTo>
                    <a:pt x="2529" y="0"/>
                    <a:pt x="2529" y="0"/>
                    <a:pt x="2529" y="0"/>
                  </a:cubicBezTo>
                  <a:cubicBezTo>
                    <a:pt x="2527" y="0"/>
                    <a:pt x="2526" y="0"/>
                    <a:pt x="2524" y="0"/>
                  </a:cubicBezTo>
                  <a:cubicBezTo>
                    <a:pt x="2517" y="0"/>
                    <a:pt x="2510" y="1"/>
                    <a:pt x="2503" y="1"/>
                  </a:cubicBezTo>
                  <a:cubicBezTo>
                    <a:pt x="1828" y="44"/>
                    <a:pt x="689" y="585"/>
                    <a:pt x="569" y="719"/>
                  </a:cubicBezTo>
                  <a:cubicBezTo>
                    <a:pt x="572" y="734"/>
                    <a:pt x="575" y="748"/>
                    <a:pt x="578" y="763"/>
                  </a:cubicBezTo>
                  <a:cubicBezTo>
                    <a:pt x="0" y="3720"/>
                    <a:pt x="0" y="3720"/>
                    <a:pt x="0" y="3720"/>
                  </a:cubicBezTo>
                  <a:cubicBezTo>
                    <a:pt x="1916" y="3720"/>
                    <a:pt x="1916" y="3720"/>
                    <a:pt x="1916" y="3720"/>
                  </a:cubicBezTo>
                  <a:cubicBezTo>
                    <a:pt x="2849" y="3720"/>
                    <a:pt x="2849" y="3720"/>
                    <a:pt x="2849" y="3720"/>
                  </a:cubicBezTo>
                  <a:cubicBezTo>
                    <a:pt x="3090" y="3720"/>
                    <a:pt x="3090" y="3720"/>
                    <a:pt x="3090" y="3720"/>
                  </a:cubicBezTo>
                  <a:cubicBezTo>
                    <a:pt x="3253" y="3720"/>
                    <a:pt x="3253" y="3720"/>
                    <a:pt x="3253" y="3720"/>
                  </a:cubicBezTo>
                  <a:lnTo>
                    <a:pt x="3132" y="3092"/>
                  </a:lnTo>
                  <a:close/>
                </a:path>
              </a:pathLst>
            </a:custGeom>
            <a:solidFill>
              <a:srgbClr val="17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5" name="ïṥļíḋê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3EC3C4ED-D054-4EF0-B531-7D0A4D291FE0}"/>
                </a:ext>
              </a:extLst>
            </p:cNvPr>
            <p:cNvSpPr/>
            <p:nvPr/>
          </p:nvSpPr>
          <p:spPr bwMode="auto">
            <a:xfrm>
              <a:off x="5595269" y="4435804"/>
              <a:ext cx="0" cy="0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0 h 2"/>
                <a:gd name="T4" fmla="*/ 0 w 1"/>
                <a:gd name="T5" fmla="*/ 1 h 2"/>
                <a:gd name="T6" fmla="*/ 0 w 1"/>
                <a:gd name="T7" fmla="*/ 2 h 2"/>
                <a:gd name="T8" fmla="*/ 1 w 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C38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6" name="íṡlïḋè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CE60ADF6-F4D9-49DF-A158-6BA6639CD3CC}"/>
                </a:ext>
              </a:extLst>
            </p:cNvPr>
            <p:cNvSpPr/>
            <p:nvPr/>
          </p:nvSpPr>
          <p:spPr bwMode="auto">
            <a:xfrm>
              <a:off x="5388020" y="4435804"/>
              <a:ext cx="942041" cy="1069579"/>
            </a:xfrm>
            <a:custGeom>
              <a:avLst/>
              <a:gdLst>
                <a:gd name="T0" fmla="*/ 2686 w 3261"/>
                <a:gd name="T1" fmla="*/ 761 h 3705"/>
                <a:gd name="T2" fmla="*/ 2679 w 3261"/>
                <a:gd name="T3" fmla="*/ 730 h 3705"/>
                <a:gd name="T4" fmla="*/ 2682 w 3261"/>
                <a:gd name="T5" fmla="*/ 719 h 3705"/>
                <a:gd name="T6" fmla="*/ 718 w 3261"/>
                <a:gd name="T7" fmla="*/ 0 h 3705"/>
                <a:gd name="T8" fmla="*/ 718 w 3261"/>
                <a:gd name="T9" fmla="*/ 0 h 3705"/>
                <a:gd name="T10" fmla="*/ 718 w 3261"/>
                <a:gd name="T11" fmla="*/ 2 h 3705"/>
                <a:gd name="T12" fmla="*/ 107 w 3261"/>
                <a:gd name="T13" fmla="*/ 3162 h 3705"/>
                <a:gd name="T14" fmla="*/ 107 w 3261"/>
                <a:gd name="T15" fmla="*/ 3162 h 3705"/>
                <a:gd name="T16" fmla="*/ 0 w 3261"/>
                <a:gd name="T17" fmla="*/ 3705 h 3705"/>
                <a:gd name="T18" fmla="*/ 142 w 3261"/>
                <a:gd name="T19" fmla="*/ 3705 h 3705"/>
                <a:gd name="T20" fmla="*/ 505 w 3261"/>
                <a:gd name="T21" fmla="*/ 3705 h 3705"/>
                <a:gd name="T22" fmla="*/ 1872 w 3261"/>
                <a:gd name="T23" fmla="*/ 3705 h 3705"/>
                <a:gd name="T24" fmla="*/ 3261 w 3261"/>
                <a:gd name="T25" fmla="*/ 3705 h 3705"/>
                <a:gd name="T26" fmla="*/ 2686 w 3261"/>
                <a:gd name="T27" fmla="*/ 761 h 3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61" h="3705">
                  <a:moveTo>
                    <a:pt x="2686" y="761"/>
                  </a:moveTo>
                  <a:cubicBezTo>
                    <a:pt x="2679" y="730"/>
                    <a:pt x="2679" y="730"/>
                    <a:pt x="2679" y="730"/>
                  </a:cubicBezTo>
                  <a:cubicBezTo>
                    <a:pt x="2680" y="726"/>
                    <a:pt x="2681" y="723"/>
                    <a:pt x="2682" y="719"/>
                  </a:cubicBezTo>
                  <a:cubicBezTo>
                    <a:pt x="2560" y="583"/>
                    <a:pt x="1389" y="29"/>
                    <a:pt x="718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18" y="2"/>
                    <a:pt x="718" y="2"/>
                    <a:pt x="718" y="2"/>
                  </a:cubicBezTo>
                  <a:cubicBezTo>
                    <a:pt x="107" y="3162"/>
                    <a:pt x="107" y="3162"/>
                    <a:pt x="107" y="3162"/>
                  </a:cubicBezTo>
                  <a:cubicBezTo>
                    <a:pt x="107" y="3162"/>
                    <a:pt x="107" y="3162"/>
                    <a:pt x="107" y="3162"/>
                  </a:cubicBezTo>
                  <a:cubicBezTo>
                    <a:pt x="0" y="3705"/>
                    <a:pt x="0" y="3705"/>
                    <a:pt x="0" y="3705"/>
                  </a:cubicBezTo>
                  <a:cubicBezTo>
                    <a:pt x="142" y="3705"/>
                    <a:pt x="142" y="3705"/>
                    <a:pt x="142" y="3705"/>
                  </a:cubicBezTo>
                  <a:cubicBezTo>
                    <a:pt x="505" y="3705"/>
                    <a:pt x="505" y="3705"/>
                    <a:pt x="505" y="3705"/>
                  </a:cubicBezTo>
                  <a:cubicBezTo>
                    <a:pt x="1872" y="3705"/>
                    <a:pt x="1872" y="3705"/>
                    <a:pt x="1872" y="3705"/>
                  </a:cubicBezTo>
                  <a:cubicBezTo>
                    <a:pt x="3261" y="3705"/>
                    <a:pt x="3261" y="3705"/>
                    <a:pt x="3261" y="3705"/>
                  </a:cubicBezTo>
                  <a:lnTo>
                    <a:pt x="2686" y="761"/>
                  </a:lnTo>
                  <a:close/>
                </a:path>
              </a:pathLst>
            </a:custGeom>
            <a:solidFill>
              <a:srgbClr val="17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7" name="îṥľîḓê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8B82A6BE-D39E-4CEA-91EC-511F5003C3E0}"/>
                </a:ext>
              </a:extLst>
            </p:cNvPr>
            <p:cNvSpPr/>
            <p:nvPr/>
          </p:nvSpPr>
          <p:spPr bwMode="auto">
            <a:xfrm>
              <a:off x="5496717" y="3595213"/>
              <a:ext cx="78262" cy="76813"/>
            </a:xfrm>
            <a:prstGeom prst="ellipse">
              <a:avLst/>
            </a:prstGeom>
            <a:solidFill>
              <a:srgbClr val="4A4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8" name="îsļîḑé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D785F99D-983D-4710-96BC-DFA36F63001C}"/>
                </a:ext>
              </a:extLst>
            </p:cNvPr>
            <p:cNvSpPr/>
            <p:nvPr/>
          </p:nvSpPr>
          <p:spPr bwMode="auto">
            <a:xfrm>
              <a:off x="5532950" y="3608257"/>
              <a:ext cx="27537" cy="2753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9" name="iṥḻïdê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E4592C2F-E050-4971-9F7A-4C18935D7B25}"/>
                </a:ext>
              </a:extLst>
            </p:cNvPr>
            <p:cNvSpPr/>
            <p:nvPr/>
          </p:nvSpPr>
          <p:spPr bwMode="auto">
            <a:xfrm>
              <a:off x="6383685" y="4296671"/>
              <a:ext cx="1149290" cy="253626"/>
            </a:xfrm>
            <a:custGeom>
              <a:avLst/>
              <a:gdLst>
                <a:gd name="T0" fmla="*/ 3977 w 3977"/>
                <a:gd name="T1" fmla="*/ 880 h 880"/>
                <a:gd name="T2" fmla="*/ 3136 w 3977"/>
                <a:gd name="T3" fmla="*/ 569 h 880"/>
                <a:gd name="T4" fmla="*/ 2641 w 3977"/>
                <a:gd name="T5" fmla="*/ 0 h 880"/>
                <a:gd name="T6" fmla="*/ 1994 w 3977"/>
                <a:gd name="T7" fmla="*/ 0 h 880"/>
                <a:gd name="T8" fmla="*/ 1983 w 3977"/>
                <a:gd name="T9" fmla="*/ 0 h 880"/>
                <a:gd name="T10" fmla="*/ 1336 w 3977"/>
                <a:gd name="T11" fmla="*/ 0 h 880"/>
                <a:gd name="T12" fmla="*/ 841 w 3977"/>
                <a:gd name="T13" fmla="*/ 569 h 880"/>
                <a:gd name="T14" fmla="*/ 0 w 3977"/>
                <a:gd name="T15" fmla="*/ 880 h 880"/>
                <a:gd name="T16" fmla="*/ 1988 w 3977"/>
                <a:gd name="T17" fmla="*/ 859 h 880"/>
                <a:gd name="T18" fmla="*/ 3977 w 3977"/>
                <a:gd name="T19" fmla="*/ 88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7" h="880">
                  <a:moveTo>
                    <a:pt x="3977" y="880"/>
                  </a:moveTo>
                  <a:cubicBezTo>
                    <a:pt x="3136" y="569"/>
                    <a:pt x="3136" y="569"/>
                    <a:pt x="3136" y="569"/>
                  </a:cubicBezTo>
                  <a:cubicBezTo>
                    <a:pt x="2506" y="362"/>
                    <a:pt x="2641" y="0"/>
                    <a:pt x="2641" y="0"/>
                  </a:cubicBezTo>
                  <a:cubicBezTo>
                    <a:pt x="1994" y="0"/>
                    <a:pt x="1994" y="0"/>
                    <a:pt x="1994" y="0"/>
                  </a:cubicBezTo>
                  <a:cubicBezTo>
                    <a:pt x="1983" y="0"/>
                    <a:pt x="1983" y="0"/>
                    <a:pt x="1983" y="0"/>
                  </a:cubicBezTo>
                  <a:cubicBezTo>
                    <a:pt x="1336" y="0"/>
                    <a:pt x="1336" y="0"/>
                    <a:pt x="1336" y="0"/>
                  </a:cubicBezTo>
                  <a:cubicBezTo>
                    <a:pt x="1336" y="0"/>
                    <a:pt x="1471" y="362"/>
                    <a:pt x="841" y="569"/>
                  </a:cubicBezTo>
                  <a:cubicBezTo>
                    <a:pt x="0" y="880"/>
                    <a:pt x="0" y="880"/>
                    <a:pt x="0" y="880"/>
                  </a:cubicBezTo>
                  <a:cubicBezTo>
                    <a:pt x="1988" y="859"/>
                    <a:pt x="1988" y="859"/>
                    <a:pt x="1988" y="859"/>
                  </a:cubicBezTo>
                  <a:lnTo>
                    <a:pt x="3977" y="880"/>
                  </a:lnTo>
                  <a:close/>
                </a:path>
              </a:pathLst>
            </a:custGeom>
            <a:solidFill>
              <a:srgbClr val="DDBA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0" name="ïṧļiḍé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4F534774-E18B-4967-9F10-34AFE7455037}"/>
                </a:ext>
              </a:extLst>
            </p:cNvPr>
            <p:cNvSpPr/>
            <p:nvPr/>
          </p:nvSpPr>
          <p:spPr bwMode="auto">
            <a:xfrm>
              <a:off x="6383685" y="4550298"/>
              <a:ext cx="1200016" cy="914505"/>
            </a:xfrm>
            <a:prstGeom prst="rect">
              <a:avLst/>
            </a:pr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1" name="ïŝļïḑè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C1DE6F9F-469A-4E8A-985B-F7D7A2475C05}"/>
                </a:ext>
              </a:extLst>
            </p:cNvPr>
            <p:cNvSpPr/>
            <p:nvPr/>
          </p:nvSpPr>
          <p:spPr bwMode="auto">
            <a:xfrm>
              <a:off x="6814126" y="4519863"/>
              <a:ext cx="278264" cy="150727"/>
            </a:xfrm>
            <a:custGeom>
              <a:avLst/>
              <a:gdLst>
                <a:gd name="T0" fmla="*/ 745 w 962"/>
                <a:gd name="T1" fmla="*/ 485 h 523"/>
                <a:gd name="T2" fmla="*/ 639 w 962"/>
                <a:gd name="T3" fmla="*/ 523 h 523"/>
                <a:gd name="T4" fmla="*/ 322 w 962"/>
                <a:gd name="T5" fmla="*/ 523 h 523"/>
                <a:gd name="T6" fmla="*/ 217 w 962"/>
                <a:gd name="T7" fmla="*/ 485 h 523"/>
                <a:gd name="T8" fmla="*/ 35 w 962"/>
                <a:gd name="T9" fmla="*/ 132 h 523"/>
                <a:gd name="T10" fmla="*/ 148 w 962"/>
                <a:gd name="T11" fmla="*/ 0 h 523"/>
                <a:gd name="T12" fmla="*/ 813 w 962"/>
                <a:gd name="T13" fmla="*/ 0 h 523"/>
                <a:gd name="T14" fmla="*/ 926 w 962"/>
                <a:gd name="T15" fmla="*/ 132 h 523"/>
                <a:gd name="T16" fmla="*/ 745 w 962"/>
                <a:gd name="T17" fmla="*/ 485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2" h="523">
                  <a:moveTo>
                    <a:pt x="745" y="485"/>
                  </a:moveTo>
                  <a:cubicBezTo>
                    <a:pt x="734" y="506"/>
                    <a:pt x="687" y="523"/>
                    <a:pt x="639" y="523"/>
                  </a:cubicBezTo>
                  <a:cubicBezTo>
                    <a:pt x="322" y="523"/>
                    <a:pt x="322" y="523"/>
                    <a:pt x="322" y="523"/>
                  </a:cubicBezTo>
                  <a:cubicBezTo>
                    <a:pt x="275" y="523"/>
                    <a:pt x="228" y="506"/>
                    <a:pt x="217" y="485"/>
                  </a:cubicBezTo>
                  <a:cubicBezTo>
                    <a:pt x="35" y="132"/>
                    <a:pt x="35" y="132"/>
                    <a:pt x="35" y="132"/>
                  </a:cubicBezTo>
                  <a:cubicBezTo>
                    <a:pt x="0" y="64"/>
                    <a:pt x="48" y="0"/>
                    <a:pt x="148" y="0"/>
                  </a:cubicBezTo>
                  <a:cubicBezTo>
                    <a:pt x="813" y="0"/>
                    <a:pt x="813" y="0"/>
                    <a:pt x="813" y="0"/>
                  </a:cubicBezTo>
                  <a:cubicBezTo>
                    <a:pt x="913" y="0"/>
                    <a:pt x="962" y="64"/>
                    <a:pt x="926" y="132"/>
                  </a:cubicBezTo>
                  <a:lnTo>
                    <a:pt x="745" y="485"/>
                  </a:lnTo>
                  <a:close/>
                </a:path>
              </a:pathLst>
            </a:custGeom>
            <a:solidFill>
              <a:srgbClr val="D653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2" name="í$lîďe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4DB01EEC-FB45-4294-96D6-B4A50A606D5C}"/>
                </a:ext>
              </a:extLst>
            </p:cNvPr>
            <p:cNvSpPr/>
            <p:nvPr/>
          </p:nvSpPr>
          <p:spPr bwMode="auto">
            <a:xfrm>
              <a:off x="6428614" y="4302469"/>
              <a:ext cx="527543" cy="275366"/>
            </a:xfrm>
            <a:custGeom>
              <a:avLst/>
              <a:gdLst>
                <a:gd name="T0" fmla="*/ 1829 w 1829"/>
                <a:gd name="T1" fmla="*/ 160 h 955"/>
                <a:gd name="T2" fmla="*/ 867 w 1829"/>
                <a:gd name="T3" fmla="*/ 955 h 955"/>
                <a:gd name="T4" fmla="*/ 0 w 1829"/>
                <a:gd name="T5" fmla="*/ 625 h 955"/>
                <a:gd name="T6" fmla="*/ 1238 w 1829"/>
                <a:gd name="T7" fmla="*/ 391 h 955"/>
                <a:gd name="T8" fmla="*/ 1143 w 1829"/>
                <a:gd name="T9" fmla="*/ 194 h 955"/>
                <a:gd name="T10" fmla="*/ 1187 w 1829"/>
                <a:gd name="T11" fmla="*/ 0 h 955"/>
                <a:gd name="T12" fmla="*/ 1829 w 1829"/>
                <a:gd name="T13" fmla="*/ 160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29" h="955">
                  <a:moveTo>
                    <a:pt x="1829" y="160"/>
                  </a:moveTo>
                  <a:cubicBezTo>
                    <a:pt x="867" y="955"/>
                    <a:pt x="867" y="955"/>
                    <a:pt x="867" y="955"/>
                  </a:cubicBezTo>
                  <a:cubicBezTo>
                    <a:pt x="0" y="625"/>
                    <a:pt x="0" y="625"/>
                    <a:pt x="0" y="625"/>
                  </a:cubicBezTo>
                  <a:cubicBezTo>
                    <a:pt x="1238" y="391"/>
                    <a:pt x="1238" y="391"/>
                    <a:pt x="1238" y="391"/>
                  </a:cubicBezTo>
                  <a:cubicBezTo>
                    <a:pt x="1143" y="194"/>
                    <a:pt x="1143" y="194"/>
                    <a:pt x="1143" y="194"/>
                  </a:cubicBezTo>
                  <a:cubicBezTo>
                    <a:pt x="1143" y="194"/>
                    <a:pt x="1217" y="144"/>
                    <a:pt x="1187" y="0"/>
                  </a:cubicBezTo>
                  <a:cubicBezTo>
                    <a:pt x="1187" y="0"/>
                    <a:pt x="1479" y="161"/>
                    <a:pt x="1829" y="160"/>
                  </a:cubicBezTo>
                  <a:close/>
                </a:path>
              </a:pathLst>
            </a:custGeom>
            <a:solidFill>
              <a:srgbClr val="D2AF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3" name="íśḻíḋé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B95CDCC2-4E05-46E7-9491-CB6F4AECA34D}"/>
                </a:ext>
              </a:extLst>
            </p:cNvPr>
            <p:cNvSpPr/>
            <p:nvPr/>
          </p:nvSpPr>
          <p:spPr bwMode="auto">
            <a:xfrm>
              <a:off x="6615572" y="4334353"/>
              <a:ext cx="342033" cy="344932"/>
            </a:xfrm>
            <a:custGeom>
              <a:avLst/>
              <a:gdLst>
                <a:gd name="T0" fmla="*/ 543 w 1184"/>
                <a:gd name="T1" fmla="*/ 0 h 1195"/>
                <a:gd name="T2" fmla="*/ 1184 w 1184"/>
                <a:gd name="T3" fmla="*/ 642 h 1195"/>
                <a:gd name="T4" fmla="*/ 221 w 1184"/>
                <a:gd name="T5" fmla="*/ 1195 h 1195"/>
                <a:gd name="T6" fmla="*/ 0 w 1184"/>
                <a:gd name="T7" fmla="*/ 378 h 1195"/>
                <a:gd name="T8" fmla="*/ 543 w 1184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4" h="1195">
                  <a:moveTo>
                    <a:pt x="543" y="0"/>
                  </a:moveTo>
                  <a:cubicBezTo>
                    <a:pt x="550" y="1"/>
                    <a:pt x="1184" y="642"/>
                    <a:pt x="1184" y="642"/>
                  </a:cubicBezTo>
                  <a:cubicBezTo>
                    <a:pt x="221" y="1195"/>
                    <a:pt x="221" y="1195"/>
                    <a:pt x="221" y="1195"/>
                  </a:cubicBezTo>
                  <a:cubicBezTo>
                    <a:pt x="0" y="378"/>
                    <a:pt x="0" y="378"/>
                    <a:pt x="0" y="378"/>
                  </a:cubicBezTo>
                  <a:lnTo>
                    <a:pt x="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4" name="îsḻiḋê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690A798B-09CF-461B-A349-6BBF67ADE2E2}"/>
                </a:ext>
              </a:extLst>
            </p:cNvPr>
            <p:cNvSpPr/>
            <p:nvPr/>
          </p:nvSpPr>
          <p:spPr bwMode="auto">
            <a:xfrm>
              <a:off x="6956157" y="4334353"/>
              <a:ext cx="339135" cy="344932"/>
            </a:xfrm>
            <a:custGeom>
              <a:avLst/>
              <a:gdLst>
                <a:gd name="T0" fmla="*/ 651 w 1174"/>
                <a:gd name="T1" fmla="*/ 0 h 1195"/>
                <a:gd name="T2" fmla="*/ 0 w 1174"/>
                <a:gd name="T3" fmla="*/ 642 h 1195"/>
                <a:gd name="T4" fmla="*/ 973 w 1174"/>
                <a:gd name="T5" fmla="*/ 1195 h 1195"/>
                <a:gd name="T6" fmla="*/ 1174 w 1174"/>
                <a:gd name="T7" fmla="*/ 377 h 1195"/>
                <a:gd name="T8" fmla="*/ 651 w 1174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4" h="1195">
                  <a:moveTo>
                    <a:pt x="651" y="0"/>
                  </a:moveTo>
                  <a:cubicBezTo>
                    <a:pt x="644" y="1"/>
                    <a:pt x="0" y="642"/>
                    <a:pt x="0" y="642"/>
                  </a:cubicBezTo>
                  <a:cubicBezTo>
                    <a:pt x="973" y="1195"/>
                    <a:pt x="973" y="1195"/>
                    <a:pt x="973" y="1195"/>
                  </a:cubicBezTo>
                  <a:cubicBezTo>
                    <a:pt x="1174" y="377"/>
                    <a:pt x="1174" y="377"/>
                    <a:pt x="1174" y="377"/>
                  </a:cubicBezTo>
                  <a:lnTo>
                    <a:pt x="6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5" name="iṡlíďè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0AAB21C3-8CAB-44F0-8A95-09229E54C55A}"/>
                </a:ext>
              </a:extLst>
            </p:cNvPr>
            <p:cNvSpPr/>
            <p:nvPr/>
          </p:nvSpPr>
          <p:spPr bwMode="auto">
            <a:xfrm>
              <a:off x="6421367" y="3572024"/>
              <a:ext cx="88407" cy="192756"/>
            </a:xfrm>
            <a:custGeom>
              <a:avLst/>
              <a:gdLst>
                <a:gd name="T0" fmla="*/ 299 w 305"/>
                <a:gd name="T1" fmla="*/ 319 h 665"/>
                <a:gd name="T2" fmla="*/ 174 w 305"/>
                <a:gd name="T3" fmla="*/ 662 h 665"/>
                <a:gd name="T4" fmla="*/ 6 w 305"/>
                <a:gd name="T5" fmla="*/ 338 h 665"/>
                <a:gd name="T6" fmla="*/ 165 w 305"/>
                <a:gd name="T7" fmla="*/ 4 h 665"/>
                <a:gd name="T8" fmla="*/ 299 w 305"/>
                <a:gd name="T9" fmla="*/ 319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" h="665">
                  <a:moveTo>
                    <a:pt x="299" y="319"/>
                  </a:moveTo>
                  <a:cubicBezTo>
                    <a:pt x="305" y="500"/>
                    <a:pt x="268" y="658"/>
                    <a:pt x="174" y="662"/>
                  </a:cubicBezTo>
                  <a:cubicBezTo>
                    <a:pt x="80" y="665"/>
                    <a:pt x="12" y="520"/>
                    <a:pt x="6" y="338"/>
                  </a:cubicBezTo>
                  <a:cubicBezTo>
                    <a:pt x="0" y="157"/>
                    <a:pt x="72" y="7"/>
                    <a:pt x="165" y="4"/>
                  </a:cubicBezTo>
                  <a:cubicBezTo>
                    <a:pt x="259" y="0"/>
                    <a:pt x="292" y="137"/>
                    <a:pt x="299" y="319"/>
                  </a:cubicBezTo>
                  <a:close/>
                </a:path>
              </a:pathLst>
            </a:custGeom>
            <a:solidFill>
              <a:srgbClr val="DDBA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6" name="ïṥ1ïḑe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75817EED-7D29-494B-940F-461E1AC7B6AF}"/>
                </a:ext>
              </a:extLst>
            </p:cNvPr>
            <p:cNvSpPr/>
            <p:nvPr/>
          </p:nvSpPr>
          <p:spPr bwMode="auto">
            <a:xfrm>
              <a:off x="7408336" y="3572024"/>
              <a:ext cx="88407" cy="192756"/>
            </a:xfrm>
            <a:custGeom>
              <a:avLst/>
              <a:gdLst>
                <a:gd name="T0" fmla="*/ 7 w 306"/>
                <a:gd name="T1" fmla="*/ 319 h 665"/>
                <a:gd name="T2" fmla="*/ 131 w 306"/>
                <a:gd name="T3" fmla="*/ 662 h 665"/>
                <a:gd name="T4" fmla="*/ 299 w 306"/>
                <a:gd name="T5" fmla="*/ 338 h 665"/>
                <a:gd name="T6" fmla="*/ 140 w 306"/>
                <a:gd name="T7" fmla="*/ 4 h 665"/>
                <a:gd name="T8" fmla="*/ 7 w 306"/>
                <a:gd name="T9" fmla="*/ 319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6" h="665">
                  <a:moveTo>
                    <a:pt x="7" y="319"/>
                  </a:moveTo>
                  <a:cubicBezTo>
                    <a:pt x="0" y="500"/>
                    <a:pt x="38" y="658"/>
                    <a:pt x="131" y="662"/>
                  </a:cubicBezTo>
                  <a:cubicBezTo>
                    <a:pt x="225" y="665"/>
                    <a:pt x="293" y="520"/>
                    <a:pt x="299" y="338"/>
                  </a:cubicBezTo>
                  <a:cubicBezTo>
                    <a:pt x="306" y="157"/>
                    <a:pt x="234" y="7"/>
                    <a:pt x="140" y="4"/>
                  </a:cubicBezTo>
                  <a:cubicBezTo>
                    <a:pt x="46" y="0"/>
                    <a:pt x="13" y="137"/>
                    <a:pt x="7" y="319"/>
                  </a:cubicBezTo>
                  <a:close/>
                </a:path>
              </a:pathLst>
            </a:custGeom>
            <a:solidFill>
              <a:srgbClr val="DDBA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7" name="iṣļiḋè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8FA0D818-08AE-4662-9B0B-DD9ECA86F985}"/>
                </a:ext>
              </a:extLst>
            </p:cNvPr>
            <p:cNvSpPr/>
            <p:nvPr/>
          </p:nvSpPr>
          <p:spPr bwMode="auto">
            <a:xfrm>
              <a:off x="6476440" y="3006800"/>
              <a:ext cx="966679" cy="1347844"/>
            </a:xfrm>
            <a:prstGeom prst="ellipse">
              <a:avLst/>
            </a:prstGeom>
            <a:solidFill>
              <a:srgbClr val="EFD4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8" name="íṩļîḍê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6D25CF76-6CF5-4DFA-86F8-A74C77AFD33A}"/>
                </a:ext>
              </a:extLst>
            </p:cNvPr>
            <p:cNvSpPr/>
            <p:nvPr/>
          </p:nvSpPr>
          <p:spPr bwMode="auto">
            <a:xfrm>
              <a:off x="6476440" y="3005350"/>
              <a:ext cx="484064" cy="1349293"/>
            </a:xfrm>
            <a:custGeom>
              <a:avLst/>
              <a:gdLst>
                <a:gd name="T0" fmla="*/ 1675 w 1675"/>
                <a:gd name="T1" fmla="*/ 0 h 4675"/>
                <a:gd name="T2" fmla="*/ 1675 w 1675"/>
                <a:gd name="T3" fmla="*/ 4675 h 4675"/>
                <a:gd name="T4" fmla="*/ 0 w 1675"/>
                <a:gd name="T5" fmla="*/ 2337 h 4675"/>
                <a:gd name="T6" fmla="*/ 1675 w 1675"/>
                <a:gd name="T7" fmla="*/ 0 h 4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75" h="4675">
                  <a:moveTo>
                    <a:pt x="1675" y="0"/>
                  </a:moveTo>
                  <a:cubicBezTo>
                    <a:pt x="1675" y="4675"/>
                    <a:pt x="1675" y="4675"/>
                    <a:pt x="1675" y="4675"/>
                  </a:cubicBezTo>
                  <a:cubicBezTo>
                    <a:pt x="751" y="4675"/>
                    <a:pt x="0" y="3628"/>
                    <a:pt x="0" y="2337"/>
                  </a:cubicBezTo>
                  <a:cubicBezTo>
                    <a:pt x="0" y="1046"/>
                    <a:pt x="751" y="0"/>
                    <a:pt x="1675" y="0"/>
                  </a:cubicBezTo>
                  <a:close/>
                </a:path>
              </a:pathLst>
            </a:custGeom>
            <a:solidFill>
              <a:srgbClr val="DDBA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9" name="ïṥļïḑè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21542956-CCFC-4FBA-B8E1-E7285520C236}"/>
                </a:ext>
              </a:extLst>
            </p:cNvPr>
            <p:cNvSpPr/>
            <p:nvPr/>
          </p:nvSpPr>
          <p:spPr bwMode="auto">
            <a:xfrm>
              <a:off x="6488035" y="3816955"/>
              <a:ext cx="947838" cy="537688"/>
            </a:xfrm>
            <a:custGeom>
              <a:avLst/>
              <a:gdLst>
                <a:gd name="T0" fmla="*/ 2450 w 3280"/>
                <a:gd name="T1" fmla="*/ 743 h 1866"/>
                <a:gd name="T2" fmla="*/ 2310 w 3280"/>
                <a:gd name="T3" fmla="*/ 1073 h 1866"/>
                <a:gd name="T4" fmla="*/ 2248 w 3280"/>
                <a:gd name="T5" fmla="*/ 560 h 1866"/>
                <a:gd name="T6" fmla="*/ 1980 w 3280"/>
                <a:gd name="T7" fmla="*/ 443 h 1866"/>
                <a:gd name="T8" fmla="*/ 1277 w 3280"/>
                <a:gd name="T9" fmla="*/ 442 h 1866"/>
                <a:gd name="T10" fmla="*/ 1008 w 3280"/>
                <a:gd name="T11" fmla="*/ 560 h 1866"/>
                <a:gd name="T12" fmla="*/ 946 w 3280"/>
                <a:gd name="T13" fmla="*/ 1073 h 1866"/>
                <a:gd name="T14" fmla="*/ 806 w 3280"/>
                <a:gd name="T15" fmla="*/ 743 h 1866"/>
                <a:gd name="T16" fmla="*/ 0 w 3280"/>
                <a:gd name="T17" fmla="*/ 60 h 1866"/>
                <a:gd name="T18" fmla="*/ 596 w 3280"/>
                <a:gd name="T19" fmla="*/ 1366 h 1866"/>
                <a:gd name="T20" fmla="*/ 1622 w 3280"/>
                <a:gd name="T21" fmla="*/ 1866 h 1866"/>
                <a:gd name="T22" fmla="*/ 2772 w 3280"/>
                <a:gd name="T23" fmla="*/ 1241 h 1866"/>
                <a:gd name="T24" fmla="*/ 3280 w 3280"/>
                <a:gd name="T25" fmla="*/ 0 h 1866"/>
                <a:gd name="T26" fmla="*/ 2450 w 3280"/>
                <a:gd name="T27" fmla="*/ 743 h 1866"/>
                <a:gd name="T28" fmla="*/ 2073 w 3280"/>
                <a:gd name="T29" fmla="*/ 1351 h 1866"/>
                <a:gd name="T30" fmla="*/ 1889 w 3280"/>
                <a:gd name="T31" fmla="*/ 1440 h 1866"/>
                <a:gd name="T32" fmla="*/ 1628 w 3280"/>
                <a:gd name="T33" fmla="*/ 1283 h 1866"/>
                <a:gd name="T34" fmla="*/ 1368 w 3280"/>
                <a:gd name="T35" fmla="*/ 1440 h 1866"/>
                <a:gd name="T36" fmla="*/ 1183 w 3280"/>
                <a:gd name="T37" fmla="*/ 1351 h 1866"/>
                <a:gd name="T38" fmla="*/ 1034 w 3280"/>
                <a:gd name="T39" fmla="*/ 800 h 1866"/>
                <a:gd name="T40" fmla="*/ 1637 w 3280"/>
                <a:gd name="T41" fmla="*/ 567 h 1866"/>
                <a:gd name="T42" fmla="*/ 2222 w 3280"/>
                <a:gd name="T43" fmla="*/ 800 h 1866"/>
                <a:gd name="T44" fmla="*/ 2073 w 3280"/>
                <a:gd name="T45" fmla="*/ 1351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80" h="1866">
                  <a:moveTo>
                    <a:pt x="2450" y="743"/>
                  </a:moveTo>
                  <a:cubicBezTo>
                    <a:pt x="2378" y="928"/>
                    <a:pt x="2310" y="1073"/>
                    <a:pt x="2310" y="1073"/>
                  </a:cubicBezTo>
                  <a:cubicBezTo>
                    <a:pt x="2373" y="674"/>
                    <a:pt x="2248" y="560"/>
                    <a:pt x="2248" y="560"/>
                  </a:cubicBezTo>
                  <a:cubicBezTo>
                    <a:pt x="2200" y="508"/>
                    <a:pt x="2092" y="470"/>
                    <a:pt x="1980" y="443"/>
                  </a:cubicBezTo>
                  <a:cubicBezTo>
                    <a:pt x="1750" y="386"/>
                    <a:pt x="1508" y="386"/>
                    <a:pt x="1277" y="442"/>
                  </a:cubicBezTo>
                  <a:cubicBezTo>
                    <a:pt x="1165" y="470"/>
                    <a:pt x="1057" y="508"/>
                    <a:pt x="1008" y="560"/>
                  </a:cubicBezTo>
                  <a:cubicBezTo>
                    <a:pt x="1008" y="560"/>
                    <a:pt x="883" y="674"/>
                    <a:pt x="946" y="1073"/>
                  </a:cubicBezTo>
                  <a:cubicBezTo>
                    <a:pt x="946" y="1073"/>
                    <a:pt x="878" y="928"/>
                    <a:pt x="806" y="743"/>
                  </a:cubicBezTo>
                  <a:cubicBezTo>
                    <a:pt x="806" y="743"/>
                    <a:pt x="201" y="215"/>
                    <a:pt x="0" y="60"/>
                  </a:cubicBezTo>
                  <a:cubicBezTo>
                    <a:pt x="0" y="60"/>
                    <a:pt x="129" y="872"/>
                    <a:pt x="596" y="1366"/>
                  </a:cubicBezTo>
                  <a:cubicBezTo>
                    <a:pt x="596" y="1366"/>
                    <a:pt x="1002" y="1866"/>
                    <a:pt x="1622" y="1866"/>
                  </a:cubicBezTo>
                  <a:cubicBezTo>
                    <a:pt x="2335" y="1866"/>
                    <a:pt x="2772" y="1241"/>
                    <a:pt x="2772" y="1241"/>
                  </a:cubicBezTo>
                  <a:cubicBezTo>
                    <a:pt x="3170" y="736"/>
                    <a:pt x="3280" y="0"/>
                    <a:pt x="3280" y="0"/>
                  </a:cubicBezTo>
                  <a:cubicBezTo>
                    <a:pt x="3079" y="155"/>
                    <a:pt x="2450" y="743"/>
                    <a:pt x="2450" y="743"/>
                  </a:cubicBezTo>
                  <a:close/>
                  <a:moveTo>
                    <a:pt x="2073" y="1351"/>
                  </a:moveTo>
                  <a:cubicBezTo>
                    <a:pt x="2026" y="1408"/>
                    <a:pt x="1959" y="1439"/>
                    <a:pt x="1889" y="1440"/>
                  </a:cubicBezTo>
                  <a:cubicBezTo>
                    <a:pt x="1713" y="1442"/>
                    <a:pt x="1628" y="1283"/>
                    <a:pt x="1628" y="1283"/>
                  </a:cubicBezTo>
                  <a:cubicBezTo>
                    <a:pt x="1628" y="1283"/>
                    <a:pt x="1543" y="1442"/>
                    <a:pt x="1368" y="1440"/>
                  </a:cubicBezTo>
                  <a:cubicBezTo>
                    <a:pt x="1297" y="1439"/>
                    <a:pt x="1231" y="1408"/>
                    <a:pt x="1183" y="1351"/>
                  </a:cubicBezTo>
                  <a:cubicBezTo>
                    <a:pt x="1116" y="1272"/>
                    <a:pt x="1036" y="1111"/>
                    <a:pt x="1034" y="800"/>
                  </a:cubicBezTo>
                  <a:cubicBezTo>
                    <a:pt x="1034" y="800"/>
                    <a:pt x="1126" y="567"/>
                    <a:pt x="1637" y="567"/>
                  </a:cubicBezTo>
                  <a:cubicBezTo>
                    <a:pt x="2163" y="567"/>
                    <a:pt x="2222" y="800"/>
                    <a:pt x="2222" y="800"/>
                  </a:cubicBezTo>
                  <a:cubicBezTo>
                    <a:pt x="2220" y="1111"/>
                    <a:pt x="2140" y="1272"/>
                    <a:pt x="2073" y="1351"/>
                  </a:cubicBezTo>
                  <a:close/>
                </a:path>
              </a:pathLst>
            </a:custGeom>
            <a:solidFill>
              <a:srgbClr val="311F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0" name="îšľïďe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A0DFF13B-DBB0-4B73-AC78-6A0E99D839E1}"/>
                </a:ext>
              </a:extLst>
            </p:cNvPr>
            <p:cNvSpPr/>
            <p:nvPr/>
          </p:nvSpPr>
          <p:spPr bwMode="auto">
            <a:xfrm>
              <a:off x="6419918" y="2928538"/>
              <a:ext cx="1082623" cy="905809"/>
            </a:xfrm>
            <a:custGeom>
              <a:avLst/>
              <a:gdLst>
                <a:gd name="T0" fmla="*/ 258 w 3747"/>
                <a:gd name="T1" fmla="*/ 2794 h 3137"/>
                <a:gd name="T2" fmla="*/ 429 w 3747"/>
                <a:gd name="T3" fmla="*/ 1510 h 3137"/>
                <a:gd name="T4" fmla="*/ 2264 w 3747"/>
                <a:gd name="T5" fmla="*/ 1543 h 3137"/>
                <a:gd name="T6" fmla="*/ 3319 w 3747"/>
                <a:gd name="T7" fmla="*/ 1634 h 3137"/>
                <a:gd name="T8" fmla="*/ 3465 w 3747"/>
                <a:gd name="T9" fmla="*/ 2854 h 3137"/>
                <a:gd name="T10" fmla="*/ 3500 w 3747"/>
                <a:gd name="T11" fmla="*/ 3137 h 3137"/>
                <a:gd name="T12" fmla="*/ 3596 w 3747"/>
                <a:gd name="T13" fmla="*/ 1416 h 3137"/>
                <a:gd name="T14" fmla="*/ 1954 w 3747"/>
                <a:gd name="T15" fmla="*/ 104 h 3137"/>
                <a:gd name="T16" fmla="*/ 434 w 3747"/>
                <a:gd name="T17" fmla="*/ 579 h 3137"/>
                <a:gd name="T18" fmla="*/ 302 w 3747"/>
                <a:gd name="T19" fmla="*/ 1217 h 3137"/>
                <a:gd name="T20" fmla="*/ 85 w 3747"/>
                <a:gd name="T21" fmla="*/ 1403 h 3137"/>
                <a:gd name="T22" fmla="*/ 233 w 3747"/>
                <a:gd name="T23" fmla="*/ 3115 h 3137"/>
                <a:gd name="T24" fmla="*/ 258 w 3747"/>
                <a:gd name="T25" fmla="*/ 2794 h 3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47" h="3137">
                  <a:moveTo>
                    <a:pt x="258" y="2794"/>
                  </a:moveTo>
                  <a:cubicBezTo>
                    <a:pt x="258" y="2794"/>
                    <a:pt x="340" y="1955"/>
                    <a:pt x="429" y="1510"/>
                  </a:cubicBezTo>
                  <a:cubicBezTo>
                    <a:pt x="429" y="1510"/>
                    <a:pt x="957" y="536"/>
                    <a:pt x="2264" y="1543"/>
                  </a:cubicBezTo>
                  <a:cubicBezTo>
                    <a:pt x="2264" y="1543"/>
                    <a:pt x="2959" y="2098"/>
                    <a:pt x="3319" y="1634"/>
                  </a:cubicBezTo>
                  <a:cubicBezTo>
                    <a:pt x="3319" y="1634"/>
                    <a:pt x="3459" y="2451"/>
                    <a:pt x="3465" y="2854"/>
                  </a:cubicBezTo>
                  <a:cubicBezTo>
                    <a:pt x="3500" y="3137"/>
                    <a:pt x="3500" y="3137"/>
                    <a:pt x="3500" y="3137"/>
                  </a:cubicBezTo>
                  <a:cubicBezTo>
                    <a:pt x="3747" y="2308"/>
                    <a:pt x="3596" y="1416"/>
                    <a:pt x="3596" y="1416"/>
                  </a:cubicBezTo>
                  <a:cubicBezTo>
                    <a:pt x="3266" y="0"/>
                    <a:pt x="1954" y="104"/>
                    <a:pt x="1954" y="104"/>
                  </a:cubicBezTo>
                  <a:cubicBezTo>
                    <a:pt x="968" y="3"/>
                    <a:pt x="434" y="579"/>
                    <a:pt x="434" y="579"/>
                  </a:cubicBezTo>
                  <a:cubicBezTo>
                    <a:pt x="73" y="833"/>
                    <a:pt x="302" y="1217"/>
                    <a:pt x="302" y="1217"/>
                  </a:cubicBezTo>
                  <a:cubicBezTo>
                    <a:pt x="101" y="1237"/>
                    <a:pt x="85" y="1403"/>
                    <a:pt x="85" y="1403"/>
                  </a:cubicBezTo>
                  <a:cubicBezTo>
                    <a:pt x="0" y="2179"/>
                    <a:pt x="233" y="3115"/>
                    <a:pt x="233" y="3115"/>
                  </a:cubicBezTo>
                  <a:cubicBezTo>
                    <a:pt x="240" y="3084"/>
                    <a:pt x="252" y="2824"/>
                    <a:pt x="258" y="2794"/>
                  </a:cubicBezTo>
                  <a:close/>
                </a:path>
              </a:pathLst>
            </a:custGeom>
            <a:solidFill>
              <a:srgbClr val="311F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1" name="íSlïḓè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E516049A-8815-4E16-9A09-2783835C2DF2}"/>
                </a:ext>
              </a:extLst>
            </p:cNvPr>
            <p:cNvSpPr/>
            <p:nvPr/>
          </p:nvSpPr>
          <p:spPr bwMode="auto">
            <a:xfrm>
              <a:off x="6832967" y="4047393"/>
              <a:ext cx="256525" cy="114494"/>
            </a:xfrm>
            <a:custGeom>
              <a:avLst/>
              <a:gdLst>
                <a:gd name="T0" fmla="*/ 441 w 887"/>
                <a:gd name="T1" fmla="*/ 397 h 397"/>
                <a:gd name="T2" fmla="*/ 887 w 887"/>
                <a:gd name="T3" fmla="*/ 0 h 397"/>
                <a:gd name="T4" fmla="*/ 0 w 887"/>
                <a:gd name="T5" fmla="*/ 0 h 397"/>
                <a:gd name="T6" fmla="*/ 441 w 887"/>
                <a:gd name="T7" fmla="*/ 397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7" h="397">
                  <a:moveTo>
                    <a:pt x="441" y="397"/>
                  </a:moveTo>
                  <a:cubicBezTo>
                    <a:pt x="608" y="395"/>
                    <a:pt x="812" y="240"/>
                    <a:pt x="88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7" y="240"/>
                    <a:pt x="282" y="395"/>
                    <a:pt x="441" y="3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2" name="iṣḷïdé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E543B67F-C43E-42DB-B0D8-2AAC04DA29B7}"/>
                </a:ext>
              </a:extLst>
            </p:cNvPr>
            <p:cNvSpPr/>
            <p:nvPr/>
          </p:nvSpPr>
          <p:spPr bwMode="auto">
            <a:xfrm>
              <a:off x="6821372" y="4037248"/>
              <a:ext cx="279714" cy="133335"/>
            </a:xfrm>
            <a:custGeom>
              <a:avLst/>
              <a:gdLst>
                <a:gd name="T0" fmla="*/ 960 w 964"/>
                <a:gd name="T1" fmla="*/ 7 h 463"/>
                <a:gd name="T2" fmla="*/ 947 w 964"/>
                <a:gd name="T3" fmla="*/ 0 h 463"/>
                <a:gd name="T4" fmla="*/ 17 w 964"/>
                <a:gd name="T5" fmla="*/ 0 h 463"/>
                <a:gd name="T6" fmla="*/ 4 w 964"/>
                <a:gd name="T7" fmla="*/ 7 h 463"/>
                <a:gd name="T8" fmla="*/ 2 w 964"/>
                <a:gd name="T9" fmla="*/ 21 h 463"/>
                <a:gd name="T10" fmla="*/ 480 w 964"/>
                <a:gd name="T11" fmla="*/ 463 h 463"/>
                <a:gd name="T12" fmla="*/ 963 w 964"/>
                <a:gd name="T13" fmla="*/ 21 h 463"/>
                <a:gd name="T14" fmla="*/ 960 w 964"/>
                <a:gd name="T15" fmla="*/ 7 h 463"/>
                <a:gd name="T16" fmla="*/ 480 w 964"/>
                <a:gd name="T17" fmla="*/ 430 h 463"/>
                <a:gd name="T18" fmla="*/ 39 w 964"/>
                <a:gd name="T19" fmla="*/ 33 h 463"/>
                <a:gd name="T20" fmla="*/ 926 w 964"/>
                <a:gd name="T21" fmla="*/ 33 h 463"/>
                <a:gd name="T22" fmla="*/ 480 w 964"/>
                <a:gd name="T23" fmla="*/ 43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64" h="463">
                  <a:moveTo>
                    <a:pt x="960" y="7"/>
                  </a:moveTo>
                  <a:cubicBezTo>
                    <a:pt x="957" y="3"/>
                    <a:pt x="952" y="0"/>
                    <a:pt x="94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0"/>
                    <a:pt x="7" y="3"/>
                    <a:pt x="4" y="7"/>
                  </a:cubicBezTo>
                  <a:cubicBezTo>
                    <a:pt x="1" y="11"/>
                    <a:pt x="0" y="16"/>
                    <a:pt x="2" y="21"/>
                  </a:cubicBezTo>
                  <a:cubicBezTo>
                    <a:pt x="78" y="305"/>
                    <a:pt x="305" y="461"/>
                    <a:pt x="480" y="463"/>
                  </a:cubicBezTo>
                  <a:cubicBezTo>
                    <a:pt x="664" y="461"/>
                    <a:pt x="889" y="308"/>
                    <a:pt x="963" y="21"/>
                  </a:cubicBezTo>
                  <a:cubicBezTo>
                    <a:pt x="964" y="16"/>
                    <a:pt x="963" y="11"/>
                    <a:pt x="960" y="7"/>
                  </a:cubicBezTo>
                  <a:close/>
                  <a:moveTo>
                    <a:pt x="480" y="430"/>
                  </a:moveTo>
                  <a:cubicBezTo>
                    <a:pt x="321" y="428"/>
                    <a:pt x="116" y="289"/>
                    <a:pt x="39" y="33"/>
                  </a:cubicBezTo>
                  <a:cubicBezTo>
                    <a:pt x="926" y="33"/>
                    <a:pt x="926" y="33"/>
                    <a:pt x="926" y="33"/>
                  </a:cubicBezTo>
                  <a:cubicBezTo>
                    <a:pt x="851" y="291"/>
                    <a:pt x="647" y="428"/>
                    <a:pt x="480" y="430"/>
                  </a:cubicBezTo>
                  <a:close/>
                </a:path>
              </a:pathLst>
            </a:custGeom>
            <a:solidFill>
              <a:srgbClr val="E341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3" name="ïṡḻîḓê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781D6EE6-2281-4A43-B079-22F105A276D2}"/>
                </a:ext>
              </a:extLst>
            </p:cNvPr>
            <p:cNvSpPr/>
            <p:nvPr/>
          </p:nvSpPr>
          <p:spPr bwMode="auto">
            <a:xfrm>
              <a:off x="6843112" y="4072031"/>
              <a:ext cx="237684" cy="66668"/>
            </a:xfrm>
            <a:custGeom>
              <a:avLst/>
              <a:gdLst>
                <a:gd name="T0" fmla="*/ 822 w 822"/>
                <a:gd name="T1" fmla="*/ 0 h 232"/>
                <a:gd name="T2" fmla="*/ 0 w 822"/>
                <a:gd name="T3" fmla="*/ 0 h 232"/>
                <a:gd name="T4" fmla="*/ 184 w 822"/>
                <a:gd name="T5" fmla="*/ 232 h 232"/>
                <a:gd name="T6" fmla="*/ 638 w 822"/>
                <a:gd name="T7" fmla="*/ 232 h 232"/>
                <a:gd name="T8" fmla="*/ 822 w 822"/>
                <a:gd name="T9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2" h="232">
                  <a:moveTo>
                    <a:pt x="82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8" y="100"/>
                    <a:pt x="124" y="184"/>
                    <a:pt x="184" y="232"/>
                  </a:cubicBezTo>
                  <a:cubicBezTo>
                    <a:pt x="638" y="232"/>
                    <a:pt x="638" y="232"/>
                    <a:pt x="638" y="232"/>
                  </a:cubicBezTo>
                  <a:cubicBezTo>
                    <a:pt x="712" y="184"/>
                    <a:pt x="780" y="100"/>
                    <a:pt x="822" y="0"/>
                  </a:cubicBezTo>
                  <a:close/>
                </a:path>
              </a:pathLst>
            </a:custGeom>
            <a:solidFill>
              <a:srgbClr val="F596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4" name="iṡḻíḋè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A0190B68-D057-4AD9-A71D-29A31577E139}"/>
                </a:ext>
              </a:extLst>
            </p:cNvPr>
            <p:cNvSpPr/>
            <p:nvPr/>
          </p:nvSpPr>
          <p:spPr bwMode="auto">
            <a:xfrm>
              <a:off x="6573543" y="3480719"/>
              <a:ext cx="314497" cy="63769"/>
            </a:xfrm>
            <a:custGeom>
              <a:avLst/>
              <a:gdLst>
                <a:gd name="T0" fmla="*/ 1001 w 1088"/>
                <a:gd name="T1" fmla="*/ 217 h 221"/>
                <a:gd name="T2" fmla="*/ 636 w 1088"/>
                <a:gd name="T3" fmla="*/ 140 h 221"/>
                <a:gd name="T4" fmla="*/ 439 w 1088"/>
                <a:gd name="T5" fmla="*/ 140 h 221"/>
                <a:gd name="T6" fmla="*/ 74 w 1088"/>
                <a:gd name="T7" fmla="*/ 217 h 221"/>
                <a:gd name="T8" fmla="*/ 21 w 1088"/>
                <a:gd name="T9" fmla="*/ 196 h 221"/>
                <a:gd name="T10" fmla="*/ 8 w 1088"/>
                <a:gd name="T11" fmla="*/ 154 h 221"/>
                <a:gd name="T12" fmla="*/ 8 w 1088"/>
                <a:gd name="T13" fmla="*/ 154 h 221"/>
                <a:gd name="T14" fmla="*/ 283 w 1088"/>
                <a:gd name="T15" fmla="*/ 40 h 221"/>
                <a:gd name="T16" fmla="*/ 709 w 1088"/>
                <a:gd name="T17" fmla="*/ 29 h 221"/>
                <a:gd name="T18" fmla="*/ 1068 w 1088"/>
                <a:gd name="T19" fmla="*/ 154 h 221"/>
                <a:gd name="T20" fmla="*/ 1068 w 1088"/>
                <a:gd name="T21" fmla="*/ 154 h 221"/>
                <a:gd name="T22" fmla="*/ 1054 w 1088"/>
                <a:gd name="T23" fmla="*/ 196 h 221"/>
                <a:gd name="T24" fmla="*/ 1001 w 1088"/>
                <a:gd name="T25" fmla="*/ 217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88" h="221">
                  <a:moveTo>
                    <a:pt x="1001" y="217"/>
                  </a:moveTo>
                  <a:cubicBezTo>
                    <a:pt x="636" y="140"/>
                    <a:pt x="636" y="140"/>
                    <a:pt x="636" y="140"/>
                  </a:cubicBezTo>
                  <a:cubicBezTo>
                    <a:pt x="571" y="126"/>
                    <a:pt x="504" y="126"/>
                    <a:pt x="439" y="140"/>
                  </a:cubicBezTo>
                  <a:cubicBezTo>
                    <a:pt x="74" y="217"/>
                    <a:pt x="74" y="217"/>
                    <a:pt x="74" y="217"/>
                  </a:cubicBezTo>
                  <a:cubicBezTo>
                    <a:pt x="55" y="221"/>
                    <a:pt x="34" y="213"/>
                    <a:pt x="21" y="196"/>
                  </a:cubicBezTo>
                  <a:cubicBezTo>
                    <a:pt x="13" y="185"/>
                    <a:pt x="8" y="170"/>
                    <a:pt x="8" y="154"/>
                  </a:cubicBezTo>
                  <a:cubicBezTo>
                    <a:pt x="8" y="154"/>
                    <a:pt x="8" y="154"/>
                    <a:pt x="8" y="154"/>
                  </a:cubicBezTo>
                  <a:cubicBezTo>
                    <a:pt x="0" y="90"/>
                    <a:pt x="283" y="40"/>
                    <a:pt x="283" y="40"/>
                  </a:cubicBezTo>
                  <a:cubicBezTo>
                    <a:pt x="333" y="30"/>
                    <a:pt x="470" y="0"/>
                    <a:pt x="709" y="29"/>
                  </a:cubicBezTo>
                  <a:cubicBezTo>
                    <a:pt x="709" y="29"/>
                    <a:pt x="1088" y="74"/>
                    <a:pt x="1068" y="154"/>
                  </a:cubicBezTo>
                  <a:cubicBezTo>
                    <a:pt x="1068" y="154"/>
                    <a:pt x="1068" y="154"/>
                    <a:pt x="1068" y="154"/>
                  </a:cubicBezTo>
                  <a:cubicBezTo>
                    <a:pt x="1068" y="170"/>
                    <a:pt x="1062" y="185"/>
                    <a:pt x="1054" y="196"/>
                  </a:cubicBezTo>
                  <a:cubicBezTo>
                    <a:pt x="1041" y="213"/>
                    <a:pt x="1021" y="221"/>
                    <a:pt x="1001" y="217"/>
                  </a:cubicBezTo>
                  <a:close/>
                </a:path>
              </a:pathLst>
            </a:custGeom>
            <a:solidFill>
              <a:srgbClr val="513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5" name="ïşḻîḋé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2D584258-3667-4725-8480-AA862DCD47FF}"/>
                </a:ext>
              </a:extLst>
            </p:cNvPr>
            <p:cNvSpPr/>
            <p:nvPr/>
          </p:nvSpPr>
          <p:spPr bwMode="auto">
            <a:xfrm>
              <a:off x="7040216" y="3476371"/>
              <a:ext cx="314497" cy="63769"/>
            </a:xfrm>
            <a:custGeom>
              <a:avLst/>
              <a:gdLst>
                <a:gd name="T0" fmla="*/ 1002 w 1088"/>
                <a:gd name="T1" fmla="*/ 216 h 220"/>
                <a:gd name="T2" fmla="*/ 636 w 1088"/>
                <a:gd name="T3" fmla="*/ 139 h 220"/>
                <a:gd name="T4" fmla="*/ 439 w 1088"/>
                <a:gd name="T5" fmla="*/ 139 h 220"/>
                <a:gd name="T6" fmla="*/ 74 w 1088"/>
                <a:gd name="T7" fmla="*/ 216 h 220"/>
                <a:gd name="T8" fmla="*/ 22 w 1088"/>
                <a:gd name="T9" fmla="*/ 195 h 220"/>
                <a:gd name="T10" fmla="*/ 8 w 1088"/>
                <a:gd name="T11" fmla="*/ 153 h 220"/>
                <a:gd name="T12" fmla="*/ 8 w 1088"/>
                <a:gd name="T13" fmla="*/ 153 h 220"/>
                <a:gd name="T14" fmla="*/ 284 w 1088"/>
                <a:gd name="T15" fmla="*/ 39 h 220"/>
                <a:gd name="T16" fmla="*/ 710 w 1088"/>
                <a:gd name="T17" fmla="*/ 28 h 220"/>
                <a:gd name="T18" fmla="*/ 1068 w 1088"/>
                <a:gd name="T19" fmla="*/ 153 h 220"/>
                <a:gd name="T20" fmla="*/ 1068 w 1088"/>
                <a:gd name="T21" fmla="*/ 153 h 220"/>
                <a:gd name="T22" fmla="*/ 1054 w 1088"/>
                <a:gd name="T23" fmla="*/ 195 h 220"/>
                <a:gd name="T24" fmla="*/ 1002 w 1088"/>
                <a:gd name="T25" fmla="*/ 216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88" h="220">
                  <a:moveTo>
                    <a:pt x="1002" y="216"/>
                  </a:moveTo>
                  <a:cubicBezTo>
                    <a:pt x="636" y="139"/>
                    <a:pt x="636" y="139"/>
                    <a:pt x="636" y="139"/>
                  </a:cubicBezTo>
                  <a:cubicBezTo>
                    <a:pt x="571" y="125"/>
                    <a:pt x="505" y="125"/>
                    <a:pt x="439" y="139"/>
                  </a:cubicBezTo>
                  <a:cubicBezTo>
                    <a:pt x="74" y="216"/>
                    <a:pt x="74" y="216"/>
                    <a:pt x="74" y="216"/>
                  </a:cubicBezTo>
                  <a:cubicBezTo>
                    <a:pt x="55" y="220"/>
                    <a:pt x="34" y="213"/>
                    <a:pt x="22" y="195"/>
                  </a:cubicBezTo>
                  <a:cubicBezTo>
                    <a:pt x="13" y="184"/>
                    <a:pt x="8" y="169"/>
                    <a:pt x="8" y="153"/>
                  </a:cubicBezTo>
                  <a:cubicBezTo>
                    <a:pt x="8" y="153"/>
                    <a:pt x="8" y="153"/>
                    <a:pt x="8" y="153"/>
                  </a:cubicBezTo>
                  <a:cubicBezTo>
                    <a:pt x="0" y="90"/>
                    <a:pt x="284" y="39"/>
                    <a:pt x="284" y="39"/>
                  </a:cubicBezTo>
                  <a:cubicBezTo>
                    <a:pt x="333" y="30"/>
                    <a:pt x="470" y="0"/>
                    <a:pt x="710" y="28"/>
                  </a:cubicBezTo>
                  <a:cubicBezTo>
                    <a:pt x="710" y="28"/>
                    <a:pt x="1088" y="74"/>
                    <a:pt x="1068" y="153"/>
                  </a:cubicBezTo>
                  <a:cubicBezTo>
                    <a:pt x="1068" y="153"/>
                    <a:pt x="1068" y="153"/>
                    <a:pt x="1068" y="153"/>
                  </a:cubicBezTo>
                  <a:cubicBezTo>
                    <a:pt x="1068" y="169"/>
                    <a:pt x="1063" y="184"/>
                    <a:pt x="1054" y="195"/>
                  </a:cubicBezTo>
                  <a:cubicBezTo>
                    <a:pt x="1041" y="213"/>
                    <a:pt x="1021" y="220"/>
                    <a:pt x="1002" y="216"/>
                  </a:cubicBezTo>
                  <a:close/>
                </a:path>
              </a:pathLst>
            </a:custGeom>
            <a:solidFill>
              <a:srgbClr val="513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6" name="îṡḷíďe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CA9EBB44-CD0D-483C-A485-132E2A6EAFAA}"/>
                </a:ext>
              </a:extLst>
            </p:cNvPr>
            <p:cNvSpPr/>
            <p:nvPr/>
          </p:nvSpPr>
          <p:spPr bwMode="auto">
            <a:xfrm>
              <a:off x="6630065" y="3554633"/>
              <a:ext cx="198553" cy="110146"/>
            </a:xfrm>
            <a:prstGeom prst="ellipse">
              <a:avLst/>
            </a:prstGeom>
            <a:solidFill>
              <a:srgbClr val="F8F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7" name="iṩļiḍê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59F3A45C-3B48-41DF-855B-784BF480369E}"/>
                </a:ext>
              </a:extLst>
            </p:cNvPr>
            <p:cNvSpPr/>
            <p:nvPr/>
          </p:nvSpPr>
          <p:spPr bwMode="auto">
            <a:xfrm>
              <a:off x="6690936" y="3572024"/>
              <a:ext cx="75363" cy="75363"/>
            </a:xfrm>
            <a:prstGeom prst="ellipse">
              <a:avLst/>
            </a:prstGeom>
            <a:solidFill>
              <a:srgbClr val="4A4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8" name="i$ľïďe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EE86E38B-943F-4215-BAE0-3736099171AA}"/>
                </a:ext>
              </a:extLst>
            </p:cNvPr>
            <p:cNvSpPr/>
            <p:nvPr/>
          </p:nvSpPr>
          <p:spPr bwMode="auto">
            <a:xfrm>
              <a:off x="6727168" y="3586517"/>
              <a:ext cx="26087" cy="2608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9" name="îS1îḑè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0EB1BEBA-81B1-46B4-9E8C-82978095CD41}"/>
                </a:ext>
              </a:extLst>
            </p:cNvPr>
            <p:cNvSpPr/>
            <p:nvPr/>
          </p:nvSpPr>
          <p:spPr bwMode="auto">
            <a:xfrm>
              <a:off x="7082245" y="3551734"/>
              <a:ext cx="198553" cy="110146"/>
            </a:xfrm>
            <a:prstGeom prst="ellipse">
              <a:avLst/>
            </a:prstGeom>
            <a:solidFill>
              <a:srgbClr val="F8F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0" name="išḷiďê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0DA0DC69-6A54-4D59-885F-898C0DF25E13}"/>
                </a:ext>
              </a:extLst>
            </p:cNvPr>
            <p:cNvSpPr/>
            <p:nvPr/>
          </p:nvSpPr>
          <p:spPr bwMode="auto">
            <a:xfrm>
              <a:off x="7144565" y="3569126"/>
              <a:ext cx="75363" cy="75363"/>
            </a:xfrm>
            <a:prstGeom prst="ellipse">
              <a:avLst/>
            </a:prstGeom>
            <a:solidFill>
              <a:srgbClr val="4A4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1" name="íṥľidé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A304A989-0C77-4938-91FA-BDC53D01B8F7}"/>
                </a:ext>
              </a:extLst>
            </p:cNvPr>
            <p:cNvSpPr/>
            <p:nvPr/>
          </p:nvSpPr>
          <p:spPr bwMode="auto">
            <a:xfrm>
              <a:off x="7179348" y="3585068"/>
              <a:ext cx="26087" cy="2608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2" name="ïṥļîḍè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F633DABC-130C-4C71-AD60-A509FC45976B}"/>
                </a:ext>
              </a:extLst>
            </p:cNvPr>
            <p:cNvSpPr/>
            <p:nvPr/>
          </p:nvSpPr>
          <p:spPr bwMode="auto">
            <a:xfrm>
              <a:off x="6890938" y="3844492"/>
              <a:ext cx="130436" cy="49276"/>
            </a:xfrm>
            <a:custGeom>
              <a:avLst/>
              <a:gdLst>
                <a:gd name="T0" fmla="*/ 314 w 455"/>
                <a:gd name="T1" fmla="*/ 75 h 169"/>
                <a:gd name="T2" fmla="*/ 227 w 455"/>
                <a:gd name="T3" fmla="*/ 115 h 169"/>
                <a:gd name="T4" fmla="*/ 141 w 455"/>
                <a:gd name="T5" fmla="*/ 75 h 169"/>
                <a:gd name="T6" fmla="*/ 0 w 455"/>
                <a:gd name="T7" fmla="*/ 99 h 169"/>
                <a:gd name="T8" fmla="*/ 143 w 455"/>
                <a:gd name="T9" fmla="*/ 134 h 169"/>
                <a:gd name="T10" fmla="*/ 227 w 455"/>
                <a:gd name="T11" fmla="*/ 167 h 169"/>
                <a:gd name="T12" fmla="*/ 311 w 455"/>
                <a:gd name="T13" fmla="*/ 134 h 169"/>
                <a:gd name="T14" fmla="*/ 455 w 455"/>
                <a:gd name="T15" fmla="*/ 99 h 169"/>
                <a:gd name="T16" fmla="*/ 314 w 455"/>
                <a:gd name="T17" fmla="*/ 75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5" h="169">
                  <a:moveTo>
                    <a:pt x="314" y="75"/>
                  </a:moveTo>
                  <a:cubicBezTo>
                    <a:pt x="314" y="75"/>
                    <a:pt x="279" y="116"/>
                    <a:pt x="227" y="115"/>
                  </a:cubicBezTo>
                  <a:cubicBezTo>
                    <a:pt x="176" y="116"/>
                    <a:pt x="141" y="75"/>
                    <a:pt x="141" y="75"/>
                  </a:cubicBezTo>
                  <a:cubicBezTo>
                    <a:pt x="19" y="0"/>
                    <a:pt x="0" y="99"/>
                    <a:pt x="0" y="99"/>
                  </a:cubicBezTo>
                  <a:cubicBezTo>
                    <a:pt x="7" y="157"/>
                    <a:pt x="143" y="134"/>
                    <a:pt x="143" y="134"/>
                  </a:cubicBezTo>
                  <a:cubicBezTo>
                    <a:pt x="172" y="162"/>
                    <a:pt x="201" y="169"/>
                    <a:pt x="227" y="167"/>
                  </a:cubicBezTo>
                  <a:cubicBezTo>
                    <a:pt x="254" y="169"/>
                    <a:pt x="283" y="162"/>
                    <a:pt x="311" y="134"/>
                  </a:cubicBezTo>
                  <a:cubicBezTo>
                    <a:pt x="311" y="134"/>
                    <a:pt x="448" y="157"/>
                    <a:pt x="455" y="99"/>
                  </a:cubicBezTo>
                  <a:cubicBezTo>
                    <a:pt x="455" y="99"/>
                    <a:pt x="436" y="0"/>
                    <a:pt x="314" y="75"/>
                  </a:cubicBezTo>
                  <a:close/>
                </a:path>
              </a:pathLst>
            </a:custGeom>
            <a:solidFill>
              <a:srgbClr val="BA94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3" name="isḻiḋe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4075C409-05CE-4AAD-A509-D3399E4F0B72}"/>
                </a:ext>
              </a:extLst>
            </p:cNvPr>
            <p:cNvSpPr/>
            <p:nvPr/>
          </p:nvSpPr>
          <p:spPr bwMode="auto">
            <a:xfrm>
              <a:off x="6827169" y="4656096"/>
              <a:ext cx="255076" cy="911606"/>
            </a:xfrm>
            <a:custGeom>
              <a:avLst/>
              <a:gdLst>
                <a:gd name="T0" fmla="*/ 158 w 176"/>
                <a:gd name="T1" fmla="*/ 629 h 629"/>
                <a:gd name="T2" fmla="*/ 176 w 176"/>
                <a:gd name="T3" fmla="*/ 542 h 629"/>
                <a:gd name="T4" fmla="*/ 156 w 176"/>
                <a:gd name="T5" fmla="*/ 232 h 629"/>
                <a:gd name="T6" fmla="*/ 140 w 176"/>
                <a:gd name="T7" fmla="*/ 0 h 629"/>
                <a:gd name="T8" fmla="*/ 34 w 176"/>
                <a:gd name="T9" fmla="*/ 0 h 629"/>
                <a:gd name="T10" fmla="*/ 19 w 176"/>
                <a:gd name="T11" fmla="*/ 232 h 629"/>
                <a:gd name="T12" fmla="*/ 0 w 176"/>
                <a:gd name="T13" fmla="*/ 514 h 629"/>
                <a:gd name="T14" fmla="*/ 23 w 176"/>
                <a:gd name="T15" fmla="*/ 629 h 629"/>
                <a:gd name="T16" fmla="*/ 158 w 176"/>
                <a:gd name="T17" fmla="*/ 629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629">
                  <a:moveTo>
                    <a:pt x="158" y="629"/>
                  </a:moveTo>
                  <a:lnTo>
                    <a:pt x="176" y="542"/>
                  </a:lnTo>
                  <a:lnTo>
                    <a:pt x="156" y="232"/>
                  </a:lnTo>
                  <a:lnTo>
                    <a:pt x="140" y="0"/>
                  </a:lnTo>
                  <a:lnTo>
                    <a:pt x="34" y="0"/>
                  </a:lnTo>
                  <a:lnTo>
                    <a:pt x="19" y="232"/>
                  </a:lnTo>
                  <a:lnTo>
                    <a:pt x="0" y="514"/>
                  </a:lnTo>
                  <a:lnTo>
                    <a:pt x="23" y="629"/>
                  </a:lnTo>
                  <a:lnTo>
                    <a:pt x="158" y="629"/>
                  </a:lnTo>
                  <a:close/>
                </a:path>
              </a:pathLst>
            </a:custGeom>
            <a:solidFill>
              <a:srgbClr val="D653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4" name="ïş1îde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4CF68ECD-FAE1-42ED-B966-47504757DB6A}"/>
                </a:ext>
              </a:extLst>
            </p:cNvPr>
            <p:cNvSpPr/>
            <p:nvPr/>
          </p:nvSpPr>
          <p:spPr bwMode="auto">
            <a:xfrm>
              <a:off x="5754692" y="4438702"/>
              <a:ext cx="1105812" cy="1129000"/>
            </a:xfrm>
            <a:custGeom>
              <a:avLst/>
              <a:gdLst>
                <a:gd name="T0" fmla="*/ 3712 w 3829"/>
                <a:gd name="T1" fmla="*/ 3338 h 3913"/>
                <a:gd name="T2" fmla="*/ 3422 w 3829"/>
                <a:gd name="T3" fmla="*/ 1911 h 3913"/>
                <a:gd name="T4" fmla="*/ 3006 w 3829"/>
                <a:gd name="T5" fmla="*/ 0 h 3913"/>
                <a:gd name="T6" fmla="*/ 2491 w 3829"/>
                <a:gd name="T7" fmla="*/ 108 h 3913"/>
                <a:gd name="T8" fmla="*/ 2491 w 3829"/>
                <a:gd name="T9" fmla="*/ 107 h 3913"/>
                <a:gd name="T10" fmla="*/ 988 w 3829"/>
                <a:gd name="T11" fmla="*/ 871 h 3913"/>
                <a:gd name="T12" fmla="*/ 0 w 3829"/>
                <a:gd name="T13" fmla="*/ 3913 h 3913"/>
                <a:gd name="T14" fmla="*/ 1665 w 3829"/>
                <a:gd name="T15" fmla="*/ 3913 h 3913"/>
                <a:gd name="T16" fmla="*/ 1702 w 3829"/>
                <a:gd name="T17" fmla="*/ 3812 h 3913"/>
                <a:gd name="T18" fmla="*/ 1992 w 3829"/>
                <a:gd name="T19" fmla="*/ 3073 h 3913"/>
                <a:gd name="T20" fmla="*/ 2052 w 3829"/>
                <a:gd name="T21" fmla="*/ 3856 h 3913"/>
                <a:gd name="T22" fmla="*/ 2055 w 3829"/>
                <a:gd name="T23" fmla="*/ 3913 h 3913"/>
                <a:gd name="T24" fmla="*/ 3295 w 3829"/>
                <a:gd name="T25" fmla="*/ 3913 h 3913"/>
                <a:gd name="T26" fmla="*/ 3329 w 3829"/>
                <a:gd name="T27" fmla="*/ 3913 h 3913"/>
                <a:gd name="T28" fmla="*/ 3673 w 3829"/>
                <a:gd name="T29" fmla="*/ 3913 h 3913"/>
                <a:gd name="T30" fmla="*/ 3799 w 3829"/>
                <a:gd name="T31" fmla="*/ 3913 h 3913"/>
                <a:gd name="T32" fmla="*/ 3829 w 3829"/>
                <a:gd name="T33" fmla="*/ 3913 h 3913"/>
                <a:gd name="T34" fmla="*/ 3712 w 3829"/>
                <a:gd name="T35" fmla="*/ 3338 h 3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29" h="3913">
                  <a:moveTo>
                    <a:pt x="3712" y="3338"/>
                  </a:moveTo>
                  <a:cubicBezTo>
                    <a:pt x="3422" y="1911"/>
                    <a:pt x="3422" y="1911"/>
                    <a:pt x="3422" y="1911"/>
                  </a:cubicBezTo>
                  <a:cubicBezTo>
                    <a:pt x="3006" y="0"/>
                    <a:pt x="3006" y="0"/>
                    <a:pt x="3006" y="0"/>
                  </a:cubicBezTo>
                  <a:cubicBezTo>
                    <a:pt x="2758" y="0"/>
                    <a:pt x="2564" y="88"/>
                    <a:pt x="2491" y="108"/>
                  </a:cubicBezTo>
                  <a:cubicBezTo>
                    <a:pt x="2491" y="107"/>
                    <a:pt x="2491" y="107"/>
                    <a:pt x="2491" y="107"/>
                  </a:cubicBezTo>
                  <a:cubicBezTo>
                    <a:pt x="1780" y="280"/>
                    <a:pt x="1064" y="750"/>
                    <a:pt x="988" y="871"/>
                  </a:cubicBezTo>
                  <a:cubicBezTo>
                    <a:pt x="912" y="991"/>
                    <a:pt x="0" y="3913"/>
                    <a:pt x="0" y="3913"/>
                  </a:cubicBezTo>
                  <a:cubicBezTo>
                    <a:pt x="1665" y="3913"/>
                    <a:pt x="1665" y="3913"/>
                    <a:pt x="1665" y="3913"/>
                  </a:cubicBezTo>
                  <a:cubicBezTo>
                    <a:pt x="1702" y="3812"/>
                    <a:pt x="1702" y="3812"/>
                    <a:pt x="1702" y="3812"/>
                  </a:cubicBezTo>
                  <a:cubicBezTo>
                    <a:pt x="1992" y="3073"/>
                    <a:pt x="1992" y="3073"/>
                    <a:pt x="1992" y="3073"/>
                  </a:cubicBezTo>
                  <a:cubicBezTo>
                    <a:pt x="2019" y="3293"/>
                    <a:pt x="2038" y="3562"/>
                    <a:pt x="2052" y="3856"/>
                  </a:cubicBezTo>
                  <a:cubicBezTo>
                    <a:pt x="2053" y="3875"/>
                    <a:pt x="2054" y="3897"/>
                    <a:pt x="2055" y="3913"/>
                  </a:cubicBezTo>
                  <a:cubicBezTo>
                    <a:pt x="3295" y="3913"/>
                    <a:pt x="3295" y="3913"/>
                    <a:pt x="3295" y="3913"/>
                  </a:cubicBezTo>
                  <a:cubicBezTo>
                    <a:pt x="3329" y="3913"/>
                    <a:pt x="3329" y="3913"/>
                    <a:pt x="3329" y="3913"/>
                  </a:cubicBezTo>
                  <a:cubicBezTo>
                    <a:pt x="3673" y="3913"/>
                    <a:pt x="3673" y="3913"/>
                    <a:pt x="3673" y="3913"/>
                  </a:cubicBezTo>
                  <a:cubicBezTo>
                    <a:pt x="3799" y="3913"/>
                    <a:pt x="3799" y="3913"/>
                    <a:pt x="3799" y="3913"/>
                  </a:cubicBezTo>
                  <a:cubicBezTo>
                    <a:pt x="3829" y="3913"/>
                    <a:pt x="3829" y="3913"/>
                    <a:pt x="3829" y="3913"/>
                  </a:cubicBezTo>
                  <a:lnTo>
                    <a:pt x="3712" y="3338"/>
                  </a:lnTo>
                  <a:close/>
                </a:path>
              </a:pathLst>
            </a:custGeom>
            <a:solidFill>
              <a:srgbClr val="386B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5" name="îsḻiḋê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E6C15511-1B28-4582-A9A7-50D2D0F82EE0}"/>
                </a:ext>
              </a:extLst>
            </p:cNvPr>
            <p:cNvSpPr/>
            <p:nvPr/>
          </p:nvSpPr>
          <p:spPr bwMode="auto">
            <a:xfrm>
              <a:off x="7056158" y="4440152"/>
              <a:ext cx="1113058" cy="1127551"/>
            </a:xfrm>
            <a:custGeom>
              <a:avLst/>
              <a:gdLst>
                <a:gd name="T0" fmla="*/ 2869 w 3857"/>
                <a:gd name="T1" fmla="*/ 864 h 3906"/>
                <a:gd name="T2" fmla="*/ 1366 w 3857"/>
                <a:gd name="T3" fmla="*/ 100 h 3906"/>
                <a:gd name="T4" fmla="*/ 1366 w 3857"/>
                <a:gd name="T5" fmla="*/ 100 h 3906"/>
                <a:gd name="T6" fmla="*/ 810 w 3857"/>
                <a:gd name="T7" fmla="*/ 0 h 3906"/>
                <a:gd name="T8" fmla="*/ 439 w 3857"/>
                <a:gd name="T9" fmla="*/ 1904 h 3906"/>
                <a:gd name="T10" fmla="*/ 95 w 3857"/>
                <a:gd name="T11" fmla="*/ 3472 h 3906"/>
                <a:gd name="T12" fmla="*/ 0 w 3857"/>
                <a:gd name="T13" fmla="*/ 3906 h 3906"/>
                <a:gd name="T14" fmla="*/ 62 w 3857"/>
                <a:gd name="T15" fmla="*/ 3906 h 3906"/>
                <a:gd name="T16" fmla="*/ 125 w 3857"/>
                <a:gd name="T17" fmla="*/ 3906 h 3906"/>
                <a:gd name="T18" fmla="*/ 528 w 3857"/>
                <a:gd name="T19" fmla="*/ 3906 h 3906"/>
                <a:gd name="T20" fmla="*/ 1802 w 3857"/>
                <a:gd name="T21" fmla="*/ 3906 h 3906"/>
                <a:gd name="T22" fmla="*/ 1805 w 3857"/>
                <a:gd name="T23" fmla="*/ 3849 h 3906"/>
                <a:gd name="T24" fmla="*/ 1865 w 3857"/>
                <a:gd name="T25" fmla="*/ 3066 h 3906"/>
                <a:gd name="T26" fmla="*/ 2155 w 3857"/>
                <a:gd name="T27" fmla="*/ 3804 h 3906"/>
                <a:gd name="T28" fmla="*/ 2192 w 3857"/>
                <a:gd name="T29" fmla="*/ 3906 h 3906"/>
                <a:gd name="T30" fmla="*/ 3857 w 3857"/>
                <a:gd name="T31" fmla="*/ 3906 h 3906"/>
                <a:gd name="T32" fmla="*/ 2869 w 3857"/>
                <a:gd name="T33" fmla="*/ 864 h 3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57" h="3906">
                  <a:moveTo>
                    <a:pt x="2869" y="864"/>
                  </a:moveTo>
                  <a:cubicBezTo>
                    <a:pt x="2793" y="743"/>
                    <a:pt x="2077" y="272"/>
                    <a:pt x="1366" y="100"/>
                  </a:cubicBezTo>
                  <a:cubicBezTo>
                    <a:pt x="1366" y="100"/>
                    <a:pt x="1366" y="100"/>
                    <a:pt x="1366" y="100"/>
                  </a:cubicBezTo>
                  <a:cubicBezTo>
                    <a:pt x="1312" y="82"/>
                    <a:pt x="970" y="2"/>
                    <a:pt x="810" y="0"/>
                  </a:cubicBezTo>
                  <a:cubicBezTo>
                    <a:pt x="439" y="1904"/>
                    <a:pt x="439" y="1904"/>
                    <a:pt x="439" y="1904"/>
                  </a:cubicBezTo>
                  <a:cubicBezTo>
                    <a:pt x="95" y="3472"/>
                    <a:pt x="95" y="3472"/>
                    <a:pt x="95" y="3472"/>
                  </a:cubicBezTo>
                  <a:cubicBezTo>
                    <a:pt x="0" y="3906"/>
                    <a:pt x="0" y="3906"/>
                    <a:pt x="0" y="3906"/>
                  </a:cubicBezTo>
                  <a:cubicBezTo>
                    <a:pt x="62" y="3906"/>
                    <a:pt x="62" y="3906"/>
                    <a:pt x="62" y="3906"/>
                  </a:cubicBezTo>
                  <a:cubicBezTo>
                    <a:pt x="125" y="3906"/>
                    <a:pt x="125" y="3906"/>
                    <a:pt x="125" y="3906"/>
                  </a:cubicBezTo>
                  <a:cubicBezTo>
                    <a:pt x="528" y="3906"/>
                    <a:pt x="528" y="3906"/>
                    <a:pt x="528" y="3906"/>
                  </a:cubicBezTo>
                  <a:cubicBezTo>
                    <a:pt x="1802" y="3906"/>
                    <a:pt x="1802" y="3906"/>
                    <a:pt x="1802" y="3906"/>
                  </a:cubicBezTo>
                  <a:cubicBezTo>
                    <a:pt x="1803" y="3890"/>
                    <a:pt x="1804" y="3868"/>
                    <a:pt x="1805" y="3849"/>
                  </a:cubicBezTo>
                  <a:cubicBezTo>
                    <a:pt x="1819" y="3555"/>
                    <a:pt x="1838" y="3286"/>
                    <a:pt x="1865" y="3066"/>
                  </a:cubicBezTo>
                  <a:cubicBezTo>
                    <a:pt x="2155" y="3804"/>
                    <a:pt x="2155" y="3804"/>
                    <a:pt x="2155" y="3804"/>
                  </a:cubicBezTo>
                  <a:cubicBezTo>
                    <a:pt x="2192" y="3906"/>
                    <a:pt x="2192" y="3906"/>
                    <a:pt x="2192" y="3906"/>
                  </a:cubicBezTo>
                  <a:cubicBezTo>
                    <a:pt x="3857" y="3906"/>
                    <a:pt x="3857" y="3906"/>
                    <a:pt x="3857" y="3906"/>
                  </a:cubicBezTo>
                  <a:cubicBezTo>
                    <a:pt x="3857" y="3906"/>
                    <a:pt x="2945" y="984"/>
                    <a:pt x="2869" y="864"/>
                  </a:cubicBezTo>
                  <a:close/>
                </a:path>
              </a:pathLst>
            </a:custGeom>
            <a:solidFill>
              <a:srgbClr val="386B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6" name="íSļïḓê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15463345-0991-4124-8B98-C237C7A13FA9}"/>
                </a:ext>
              </a:extLst>
            </p:cNvPr>
            <p:cNvSpPr/>
            <p:nvPr/>
          </p:nvSpPr>
          <p:spPr bwMode="auto">
            <a:xfrm>
              <a:off x="4267716" y="5037261"/>
              <a:ext cx="550732" cy="305801"/>
            </a:xfrm>
            <a:custGeom>
              <a:avLst/>
              <a:gdLst>
                <a:gd name="T0" fmla="*/ 132 w 380"/>
                <a:gd name="T1" fmla="*/ 0 h 211"/>
                <a:gd name="T2" fmla="*/ 0 w 380"/>
                <a:gd name="T3" fmla="*/ 0 h 211"/>
                <a:gd name="T4" fmla="*/ 34 w 380"/>
                <a:gd name="T5" fmla="*/ 59 h 211"/>
                <a:gd name="T6" fmla="*/ 188 w 380"/>
                <a:gd name="T7" fmla="*/ 211 h 211"/>
                <a:gd name="T8" fmla="*/ 380 w 380"/>
                <a:gd name="T9" fmla="*/ 10 h 211"/>
                <a:gd name="T10" fmla="*/ 132 w 380"/>
                <a:gd name="T11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0" h="211">
                  <a:moveTo>
                    <a:pt x="132" y="0"/>
                  </a:moveTo>
                  <a:lnTo>
                    <a:pt x="0" y="0"/>
                  </a:lnTo>
                  <a:lnTo>
                    <a:pt x="34" y="59"/>
                  </a:lnTo>
                  <a:lnTo>
                    <a:pt x="188" y="211"/>
                  </a:lnTo>
                  <a:lnTo>
                    <a:pt x="380" y="1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DDBA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7" name="ís1îďè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0C162A44-65CB-487B-8587-882A8285DE24}"/>
                </a:ext>
              </a:extLst>
            </p:cNvPr>
            <p:cNvSpPr/>
            <p:nvPr/>
          </p:nvSpPr>
          <p:spPr bwMode="auto">
            <a:xfrm>
              <a:off x="4209744" y="4763344"/>
              <a:ext cx="702908" cy="347831"/>
            </a:xfrm>
            <a:custGeom>
              <a:avLst/>
              <a:gdLst>
                <a:gd name="T0" fmla="*/ 1627 w 2433"/>
                <a:gd name="T1" fmla="*/ 1 h 1205"/>
                <a:gd name="T2" fmla="*/ 761 w 2433"/>
                <a:gd name="T3" fmla="*/ 0 h 1205"/>
                <a:gd name="T4" fmla="*/ 0 w 2433"/>
                <a:gd name="T5" fmla="*/ 999 h 1205"/>
                <a:gd name="T6" fmla="*/ 1227 w 2433"/>
                <a:gd name="T7" fmla="*/ 1205 h 1205"/>
                <a:gd name="T8" fmla="*/ 2433 w 2433"/>
                <a:gd name="T9" fmla="*/ 998 h 1205"/>
                <a:gd name="T10" fmla="*/ 1627 w 2433"/>
                <a:gd name="T11" fmla="*/ 1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33" h="1205">
                  <a:moveTo>
                    <a:pt x="1627" y="1"/>
                  </a:moveTo>
                  <a:cubicBezTo>
                    <a:pt x="761" y="0"/>
                    <a:pt x="761" y="0"/>
                    <a:pt x="761" y="0"/>
                  </a:cubicBezTo>
                  <a:cubicBezTo>
                    <a:pt x="761" y="0"/>
                    <a:pt x="1045" y="836"/>
                    <a:pt x="0" y="999"/>
                  </a:cubicBezTo>
                  <a:cubicBezTo>
                    <a:pt x="1227" y="1205"/>
                    <a:pt x="1227" y="1205"/>
                    <a:pt x="1227" y="1205"/>
                  </a:cubicBezTo>
                  <a:cubicBezTo>
                    <a:pt x="2433" y="998"/>
                    <a:pt x="2433" y="998"/>
                    <a:pt x="2433" y="998"/>
                  </a:cubicBezTo>
                  <a:cubicBezTo>
                    <a:pt x="1520" y="940"/>
                    <a:pt x="1627" y="1"/>
                    <a:pt x="1627" y="1"/>
                  </a:cubicBezTo>
                  <a:close/>
                </a:path>
              </a:pathLst>
            </a:custGeom>
            <a:solidFill>
              <a:srgbClr val="DDBA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8" name="îšļïḍè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49F7AA13-FBAB-4274-872F-D6198CC095D7}"/>
                </a:ext>
              </a:extLst>
            </p:cNvPr>
            <p:cNvSpPr/>
            <p:nvPr/>
          </p:nvSpPr>
          <p:spPr bwMode="auto">
            <a:xfrm>
              <a:off x="4198150" y="3883623"/>
              <a:ext cx="705806" cy="915954"/>
            </a:xfrm>
            <a:prstGeom prst="ellipse">
              <a:avLst/>
            </a:prstGeom>
            <a:solidFill>
              <a:srgbClr val="EFD4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9" name="îşḷîḋê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758D5472-D70C-45EB-8A06-735F723DF4EE}"/>
                </a:ext>
              </a:extLst>
            </p:cNvPr>
            <p:cNvSpPr/>
            <p:nvPr/>
          </p:nvSpPr>
          <p:spPr bwMode="auto">
            <a:xfrm>
              <a:off x="4195251" y="3887971"/>
              <a:ext cx="355077" cy="911606"/>
            </a:xfrm>
            <a:custGeom>
              <a:avLst/>
              <a:gdLst>
                <a:gd name="T0" fmla="*/ 1224 w 1229"/>
                <a:gd name="T1" fmla="*/ 0 h 3158"/>
                <a:gd name="T2" fmla="*/ 1229 w 1229"/>
                <a:gd name="T3" fmla="*/ 3158 h 3158"/>
                <a:gd name="T4" fmla="*/ 0 w 1229"/>
                <a:gd name="T5" fmla="*/ 1586 h 3158"/>
                <a:gd name="T6" fmla="*/ 1224 w 1229"/>
                <a:gd name="T7" fmla="*/ 0 h 3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9" h="3158">
                  <a:moveTo>
                    <a:pt x="1224" y="0"/>
                  </a:moveTo>
                  <a:cubicBezTo>
                    <a:pt x="1229" y="3158"/>
                    <a:pt x="1229" y="3158"/>
                    <a:pt x="1229" y="3158"/>
                  </a:cubicBezTo>
                  <a:cubicBezTo>
                    <a:pt x="553" y="3158"/>
                    <a:pt x="0" y="2462"/>
                    <a:pt x="0" y="1586"/>
                  </a:cubicBezTo>
                  <a:cubicBezTo>
                    <a:pt x="0" y="710"/>
                    <a:pt x="548" y="0"/>
                    <a:pt x="1224" y="0"/>
                  </a:cubicBezTo>
                  <a:close/>
                </a:path>
              </a:pathLst>
            </a:custGeom>
            <a:solidFill>
              <a:srgbClr val="DDBA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0" name="îṧľiḍê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A04082CC-17CA-4FBD-B62E-FD9544F8E7F1}"/>
                </a:ext>
              </a:extLst>
            </p:cNvPr>
            <p:cNvSpPr/>
            <p:nvPr/>
          </p:nvSpPr>
          <p:spPr bwMode="auto">
            <a:xfrm>
              <a:off x="4308296" y="4309715"/>
              <a:ext cx="163770" cy="91306"/>
            </a:xfrm>
            <a:prstGeom prst="ellipse">
              <a:avLst/>
            </a:prstGeom>
            <a:solidFill>
              <a:srgbClr val="F8F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1" name="ïŝlîḋè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08918E28-ED0E-41DB-B3F1-D0AC855A95C5}"/>
                </a:ext>
              </a:extLst>
            </p:cNvPr>
            <p:cNvSpPr/>
            <p:nvPr/>
          </p:nvSpPr>
          <p:spPr bwMode="auto">
            <a:xfrm>
              <a:off x="4359021" y="4324208"/>
              <a:ext cx="62320" cy="62320"/>
            </a:xfrm>
            <a:prstGeom prst="ellipse">
              <a:avLst/>
            </a:prstGeom>
            <a:solidFill>
              <a:srgbClr val="4A4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2" name="ïṡľïďe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2C64A7A6-DED4-499D-ABFC-68F75A4FB845}"/>
                </a:ext>
              </a:extLst>
            </p:cNvPr>
            <p:cNvSpPr/>
            <p:nvPr/>
          </p:nvSpPr>
          <p:spPr bwMode="auto">
            <a:xfrm>
              <a:off x="4319890" y="4367687"/>
              <a:ext cx="144929" cy="40580"/>
            </a:xfrm>
            <a:custGeom>
              <a:avLst/>
              <a:gdLst>
                <a:gd name="T0" fmla="*/ 271 w 501"/>
                <a:gd name="T1" fmla="*/ 121 h 141"/>
                <a:gd name="T2" fmla="*/ 501 w 501"/>
                <a:gd name="T3" fmla="*/ 0 h 141"/>
                <a:gd name="T4" fmla="*/ 275 w 501"/>
                <a:gd name="T5" fmla="*/ 129 h 141"/>
                <a:gd name="T6" fmla="*/ 0 w 501"/>
                <a:gd name="T7" fmla="*/ 67 h 141"/>
                <a:gd name="T8" fmla="*/ 271 w 501"/>
                <a:gd name="T9" fmla="*/ 12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1" h="141">
                  <a:moveTo>
                    <a:pt x="271" y="121"/>
                  </a:moveTo>
                  <a:cubicBezTo>
                    <a:pt x="375" y="108"/>
                    <a:pt x="447" y="40"/>
                    <a:pt x="501" y="0"/>
                  </a:cubicBezTo>
                  <a:cubicBezTo>
                    <a:pt x="449" y="45"/>
                    <a:pt x="379" y="116"/>
                    <a:pt x="275" y="129"/>
                  </a:cubicBezTo>
                  <a:cubicBezTo>
                    <a:pt x="174" y="141"/>
                    <a:pt x="85" y="94"/>
                    <a:pt x="0" y="67"/>
                  </a:cubicBezTo>
                  <a:cubicBezTo>
                    <a:pt x="82" y="89"/>
                    <a:pt x="170" y="133"/>
                    <a:pt x="271" y="121"/>
                  </a:cubicBezTo>
                  <a:close/>
                </a:path>
              </a:pathLst>
            </a:custGeom>
            <a:solidFill>
              <a:srgbClr val="775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3" name="is1îdè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D3083CF7-3A38-46C4-A6AD-5B38C745E5CE}"/>
                </a:ext>
              </a:extLst>
            </p:cNvPr>
            <p:cNvSpPr/>
            <p:nvPr/>
          </p:nvSpPr>
          <p:spPr bwMode="auto">
            <a:xfrm>
              <a:off x="4264817" y="4283628"/>
              <a:ext cx="205800" cy="76813"/>
            </a:xfrm>
            <a:custGeom>
              <a:avLst/>
              <a:gdLst>
                <a:gd name="T0" fmla="*/ 55 w 708"/>
                <a:gd name="T1" fmla="*/ 87 h 268"/>
                <a:gd name="T2" fmla="*/ 180 w 708"/>
                <a:gd name="T3" fmla="*/ 88 h 268"/>
                <a:gd name="T4" fmla="*/ 262 w 708"/>
                <a:gd name="T5" fmla="*/ 62 h 268"/>
                <a:gd name="T6" fmla="*/ 262 w 708"/>
                <a:gd name="T7" fmla="*/ 62 h 268"/>
                <a:gd name="T8" fmla="*/ 375 w 708"/>
                <a:gd name="T9" fmla="*/ 24 h 268"/>
                <a:gd name="T10" fmla="*/ 708 w 708"/>
                <a:gd name="T11" fmla="*/ 226 h 268"/>
                <a:gd name="T12" fmla="*/ 595 w 708"/>
                <a:gd name="T13" fmla="*/ 118 h 268"/>
                <a:gd name="T14" fmla="*/ 393 w 708"/>
                <a:gd name="T15" fmla="*/ 76 h 268"/>
                <a:gd name="T16" fmla="*/ 112 w 708"/>
                <a:gd name="T17" fmla="*/ 268 h 268"/>
                <a:gd name="T18" fmla="*/ 182 w 708"/>
                <a:gd name="T19" fmla="*/ 139 h 268"/>
                <a:gd name="T20" fmla="*/ 84 w 708"/>
                <a:gd name="T21" fmla="*/ 135 h 268"/>
                <a:gd name="T22" fmla="*/ 0 w 708"/>
                <a:gd name="T23" fmla="*/ 78 h 268"/>
                <a:gd name="T24" fmla="*/ 55 w 708"/>
                <a:gd name="T25" fmla="*/ 8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8" h="268">
                  <a:moveTo>
                    <a:pt x="55" y="87"/>
                  </a:moveTo>
                  <a:cubicBezTo>
                    <a:pt x="92" y="92"/>
                    <a:pt x="133" y="96"/>
                    <a:pt x="180" y="88"/>
                  </a:cubicBezTo>
                  <a:cubicBezTo>
                    <a:pt x="227" y="80"/>
                    <a:pt x="262" y="62"/>
                    <a:pt x="262" y="62"/>
                  </a:cubicBezTo>
                  <a:cubicBezTo>
                    <a:pt x="262" y="62"/>
                    <a:pt x="262" y="62"/>
                    <a:pt x="262" y="62"/>
                  </a:cubicBezTo>
                  <a:cubicBezTo>
                    <a:pt x="294" y="44"/>
                    <a:pt x="332" y="30"/>
                    <a:pt x="375" y="24"/>
                  </a:cubicBezTo>
                  <a:cubicBezTo>
                    <a:pt x="525" y="0"/>
                    <a:pt x="678" y="169"/>
                    <a:pt x="708" y="226"/>
                  </a:cubicBezTo>
                  <a:cubicBezTo>
                    <a:pt x="708" y="225"/>
                    <a:pt x="657" y="151"/>
                    <a:pt x="595" y="118"/>
                  </a:cubicBezTo>
                  <a:cubicBezTo>
                    <a:pt x="531" y="84"/>
                    <a:pt x="469" y="64"/>
                    <a:pt x="393" y="76"/>
                  </a:cubicBezTo>
                  <a:cubicBezTo>
                    <a:pt x="245" y="99"/>
                    <a:pt x="145" y="212"/>
                    <a:pt x="112" y="268"/>
                  </a:cubicBezTo>
                  <a:cubicBezTo>
                    <a:pt x="117" y="248"/>
                    <a:pt x="161" y="175"/>
                    <a:pt x="182" y="139"/>
                  </a:cubicBezTo>
                  <a:cubicBezTo>
                    <a:pt x="173" y="142"/>
                    <a:pt x="130" y="154"/>
                    <a:pt x="84" y="135"/>
                  </a:cubicBezTo>
                  <a:cubicBezTo>
                    <a:pt x="32" y="115"/>
                    <a:pt x="0" y="78"/>
                    <a:pt x="0" y="78"/>
                  </a:cubicBezTo>
                  <a:cubicBezTo>
                    <a:pt x="0" y="78"/>
                    <a:pt x="17" y="83"/>
                    <a:pt x="55" y="87"/>
                  </a:cubicBezTo>
                  <a:close/>
                </a:path>
              </a:pathLst>
            </a:custGeom>
            <a:solidFill>
              <a:srgbClr val="775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4" name="îṧḷíḑè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0B0A2112-0C5E-490F-A064-F0411DB5A8AF}"/>
                </a:ext>
              </a:extLst>
            </p:cNvPr>
            <p:cNvSpPr/>
            <p:nvPr/>
          </p:nvSpPr>
          <p:spPr bwMode="auto">
            <a:xfrm>
              <a:off x="4643083" y="4309715"/>
              <a:ext cx="165220" cy="91306"/>
            </a:xfrm>
            <a:prstGeom prst="ellipse">
              <a:avLst/>
            </a:prstGeom>
            <a:solidFill>
              <a:srgbClr val="F8F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5" name="išḻîdê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7E6F1E6F-9FA5-4FBD-85D5-1043C8E83A75}"/>
                </a:ext>
              </a:extLst>
            </p:cNvPr>
            <p:cNvSpPr/>
            <p:nvPr/>
          </p:nvSpPr>
          <p:spPr bwMode="auto">
            <a:xfrm>
              <a:off x="4695258" y="4324208"/>
              <a:ext cx="62320" cy="62320"/>
            </a:xfrm>
            <a:prstGeom prst="ellipse">
              <a:avLst/>
            </a:prstGeom>
            <a:solidFill>
              <a:srgbClr val="4A4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6" name="îsḷiďe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3F8CAD4D-0DAF-4506-A482-7BC1FCE673E6}"/>
                </a:ext>
              </a:extLst>
            </p:cNvPr>
            <p:cNvSpPr/>
            <p:nvPr/>
          </p:nvSpPr>
          <p:spPr bwMode="auto">
            <a:xfrm>
              <a:off x="4651779" y="4367687"/>
              <a:ext cx="143480" cy="40580"/>
            </a:xfrm>
            <a:custGeom>
              <a:avLst/>
              <a:gdLst>
                <a:gd name="T0" fmla="*/ 230 w 500"/>
                <a:gd name="T1" fmla="*/ 121 h 141"/>
                <a:gd name="T2" fmla="*/ 0 w 500"/>
                <a:gd name="T3" fmla="*/ 0 h 141"/>
                <a:gd name="T4" fmla="*/ 225 w 500"/>
                <a:gd name="T5" fmla="*/ 129 h 141"/>
                <a:gd name="T6" fmla="*/ 500 w 500"/>
                <a:gd name="T7" fmla="*/ 67 h 141"/>
                <a:gd name="T8" fmla="*/ 230 w 500"/>
                <a:gd name="T9" fmla="*/ 12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0" h="141">
                  <a:moveTo>
                    <a:pt x="230" y="121"/>
                  </a:moveTo>
                  <a:cubicBezTo>
                    <a:pt x="125" y="108"/>
                    <a:pt x="54" y="40"/>
                    <a:pt x="0" y="0"/>
                  </a:cubicBezTo>
                  <a:cubicBezTo>
                    <a:pt x="52" y="45"/>
                    <a:pt x="121" y="116"/>
                    <a:pt x="225" y="129"/>
                  </a:cubicBezTo>
                  <a:cubicBezTo>
                    <a:pt x="326" y="141"/>
                    <a:pt x="416" y="94"/>
                    <a:pt x="500" y="67"/>
                  </a:cubicBezTo>
                  <a:cubicBezTo>
                    <a:pt x="419" y="89"/>
                    <a:pt x="330" y="133"/>
                    <a:pt x="230" y="121"/>
                  </a:cubicBezTo>
                  <a:close/>
                </a:path>
              </a:pathLst>
            </a:custGeom>
            <a:solidFill>
              <a:srgbClr val="775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7" name="isḷidê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8B0DAF7C-66AF-40AD-A8DA-5E0E5112E295}"/>
                </a:ext>
              </a:extLst>
            </p:cNvPr>
            <p:cNvSpPr/>
            <p:nvPr/>
          </p:nvSpPr>
          <p:spPr bwMode="auto">
            <a:xfrm>
              <a:off x="4645982" y="4283628"/>
              <a:ext cx="204350" cy="76813"/>
            </a:xfrm>
            <a:custGeom>
              <a:avLst/>
              <a:gdLst>
                <a:gd name="T0" fmla="*/ 653 w 707"/>
                <a:gd name="T1" fmla="*/ 87 h 268"/>
                <a:gd name="T2" fmla="*/ 528 w 707"/>
                <a:gd name="T3" fmla="*/ 88 h 268"/>
                <a:gd name="T4" fmla="*/ 445 w 707"/>
                <a:gd name="T5" fmla="*/ 62 h 268"/>
                <a:gd name="T6" fmla="*/ 446 w 707"/>
                <a:gd name="T7" fmla="*/ 62 h 268"/>
                <a:gd name="T8" fmla="*/ 333 w 707"/>
                <a:gd name="T9" fmla="*/ 24 h 268"/>
                <a:gd name="T10" fmla="*/ 0 w 707"/>
                <a:gd name="T11" fmla="*/ 226 h 268"/>
                <a:gd name="T12" fmla="*/ 113 w 707"/>
                <a:gd name="T13" fmla="*/ 118 h 268"/>
                <a:gd name="T14" fmla="*/ 315 w 707"/>
                <a:gd name="T15" fmla="*/ 76 h 268"/>
                <a:gd name="T16" fmla="*/ 596 w 707"/>
                <a:gd name="T17" fmla="*/ 268 h 268"/>
                <a:gd name="T18" fmla="*/ 526 w 707"/>
                <a:gd name="T19" fmla="*/ 139 h 268"/>
                <a:gd name="T20" fmla="*/ 624 w 707"/>
                <a:gd name="T21" fmla="*/ 135 h 268"/>
                <a:gd name="T22" fmla="*/ 707 w 707"/>
                <a:gd name="T23" fmla="*/ 78 h 268"/>
                <a:gd name="T24" fmla="*/ 653 w 707"/>
                <a:gd name="T25" fmla="*/ 8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7" h="268">
                  <a:moveTo>
                    <a:pt x="653" y="87"/>
                  </a:moveTo>
                  <a:cubicBezTo>
                    <a:pt x="616" y="92"/>
                    <a:pt x="575" y="96"/>
                    <a:pt x="528" y="88"/>
                  </a:cubicBezTo>
                  <a:cubicBezTo>
                    <a:pt x="481" y="80"/>
                    <a:pt x="445" y="62"/>
                    <a:pt x="445" y="62"/>
                  </a:cubicBezTo>
                  <a:cubicBezTo>
                    <a:pt x="446" y="62"/>
                    <a:pt x="446" y="62"/>
                    <a:pt x="446" y="62"/>
                  </a:cubicBezTo>
                  <a:cubicBezTo>
                    <a:pt x="414" y="44"/>
                    <a:pt x="376" y="30"/>
                    <a:pt x="333" y="24"/>
                  </a:cubicBezTo>
                  <a:cubicBezTo>
                    <a:pt x="183" y="0"/>
                    <a:pt x="30" y="169"/>
                    <a:pt x="0" y="226"/>
                  </a:cubicBezTo>
                  <a:cubicBezTo>
                    <a:pt x="0" y="225"/>
                    <a:pt x="50" y="151"/>
                    <a:pt x="113" y="118"/>
                  </a:cubicBezTo>
                  <a:cubicBezTo>
                    <a:pt x="176" y="84"/>
                    <a:pt x="239" y="64"/>
                    <a:pt x="315" y="76"/>
                  </a:cubicBezTo>
                  <a:cubicBezTo>
                    <a:pt x="463" y="99"/>
                    <a:pt x="563" y="212"/>
                    <a:pt x="596" y="268"/>
                  </a:cubicBezTo>
                  <a:cubicBezTo>
                    <a:pt x="590" y="248"/>
                    <a:pt x="546" y="175"/>
                    <a:pt x="526" y="139"/>
                  </a:cubicBezTo>
                  <a:cubicBezTo>
                    <a:pt x="535" y="142"/>
                    <a:pt x="578" y="154"/>
                    <a:pt x="624" y="135"/>
                  </a:cubicBezTo>
                  <a:cubicBezTo>
                    <a:pt x="676" y="115"/>
                    <a:pt x="707" y="78"/>
                    <a:pt x="707" y="78"/>
                  </a:cubicBezTo>
                  <a:cubicBezTo>
                    <a:pt x="707" y="78"/>
                    <a:pt x="691" y="83"/>
                    <a:pt x="653" y="87"/>
                  </a:cubicBezTo>
                  <a:close/>
                </a:path>
              </a:pathLst>
            </a:custGeom>
            <a:solidFill>
              <a:srgbClr val="775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8" name="iŝ1îḑe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68EF0F1E-7501-4D3F-9FF5-23D71257B274}"/>
                </a:ext>
              </a:extLst>
            </p:cNvPr>
            <p:cNvSpPr/>
            <p:nvPr/>
          </p:nvSpPr>
          <p:spPr bwMode="auto">
            <a:xfrm>
              <a:off x="4444530" y="4630009"/>
              <a:ext cx="208698" cy="92755"/>
            </a:xfrm>
            <a:custGeom>
              <a:avLst/>
              <a:gdLst>
                <a:gd name="T0" fmla="*/ 359 w 721"/>
                <a:gd name="T1" fmla="*/ 323 h 323"/>
                <a:gd name="T2" fmla="*/ 721 w 721"/>
                <a:gd name="T3" fmla="*/ 0 h 323"/>
                <a:gd name="T4" fmla="*/ 0 w 721"/>
                <a:gd name="T5" fmla="*/ 0 h 323"/>
                <a:gd name="T6" fmla="*/ 359 w 721"/>
                <a:gd name="T7" fmla="*/ 32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1" h="323">
                  <a:moveTo>
                    <a:pt x="359" y="323"/>
                  </a:moveTo>
                  <a:cubicBezTo>
                    <a:pt x="494" y="322"/>
                    <a:pt x="660" y="196"/>
                    <a:pt x="72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2" y="196"/>
                    <a:pt x="229" y="322"/>
                    <a:pt x="359" y="3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9" name="ïSḷiḑé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0F22E2B6-8768-4036-8951-7AC931E67F39}"/>
                </a:ext>
              </a:extLst>
            </p:cNvPr>
            <p:cNvSpPr/>
            <p:nvPr/>
          </p:nvSpPr>
          <p:spPr bwMode="auto">
            <a:xfrm>
              <a:off x="4434385" y="4619864"/>
              <a:ext cx="227539" cy="108697"/>
            </a:xfrm>
            <a:custGeom>
              <a:avLst/>
              <a:gdLst>
                <a:gd name="T0" fmla="*/ 781 w 784"/>
                <a:gd name="T1" fmla="*/ 5 h 376"/>
                <a:gd name="T2" fmla="*/ 770 w 784"/>
                <a:gd name="T3" fmla="*/ 0 h 376"/>
                <a:gd name="T4" fmla="*/ 14 w 784"/>
                <a:gd name="T5" fmla="*/ 0 h 376"/>
                <a:gd name="T6" fmla="*/ 4 w 784"/>
                <a:gd name="T7" fmla="*/ 5 h 376"/>
                <a:gd name="T8" fmla="*/ 1 w 784"/>
                <a:gd name="T9" fmla="*/ 17 h 376"/>
                <a:gd name="T10" fmla="*/ 391 w 784"/>
                <a:gd name="T11" fmla="*/ 376 h 376"/>
                <a:gd name="T12" fmla="*/ 783 w 784"/>
                <a:gd name="T13" fmla="*/ 17 h 376"/>
                <a:gd name="T14" fmla="*/ 781 w 784"/>
                <a:gd name="T15" fmla="*/ 5 h 376"/>
                <a:gd name="T16" fmla="*/ 391 w 784"/>
                <a:gd name="T17" fmla="*/ 350 h 376"/>
                <a:gd name="T18" fmla="*/ 32 w 784"/>
                <a:gd name="T19" fmla="*/ 27 h 376"/>
                <a:gd name="T20" fmla="*/ 753 w 784"/>
                <a:gd name="T21" fmla="*/ 27 h 376"/>
                <a:gd name="T22" fmla="*/ 391 w 784"/>
                <a:gd name="T23" fmla="*/ 35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4" h="376">
                  <a:moveTo>
                    <a:pt x="781" y="5"/>
                  </a:moveTo>
                  <a:cubicBezTo>
                    <a:pt x="778" y="2"/>
                    <a:pt x="774" y="0"/>
                    <a:pt x="77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0" y="0"/>
                    <a:pt x="6" y="2"/>
                    <a:pt x="4" y="5"/>
                  </a:cubicBezTo>
                  <a:cubicBezTo>
                    <a:pt x="1" y="9"/>
                    <a:pt x="0" y="13"/>
                    <a:pt x="1" y="17"/>
                  </a:cubicBezTo>
                  <a:cubicBezTo>
                    <a:pt x="63" y="248"/>
                    <a:pt x="248" y="375"/>
                    <a:pt x="391" y="376"/>
                  </a:cubicBezTo>
                  <a:cubicBezTo>
                    <a:pt x="540" y="375"/>
                    <a:pt x="723" y="251"/>
                    <a:pt x="783" y="17"/>
                  </a:cubicBezTo>
                  <a:cubicBezTo>
                    <a:pt x="784" y="13"/>
                    <a:pt x="783" y="9"/>
                    <a:pt x="781" y="5"/>
                  </a:cubicBezTo>
                  <a:close/>
                  <a:moveTo>
                    <a:pt x="391" y="350"/>
                  </a:moveTo>
                  <a:cubicBezTo>
                    <a:pt x="261" y="348"/>
                    <a:pt x="94" y="235"/>
                    <a:pt x="32" y="27"/>
                  </a:cubicBezTo>
                  <a:cubicBezTo>
                    <a:pt x="753" y="27"/>
                    <a:pt x="753" y="27"/>
                    <a:pt x="753" y="27"/>
                  </a:cubicBezTo>
                  <a:cubicBezTo>
                    <a:pt x="692" y="237"/>
                    <a:pt x="526" y="348"/>
                    <a:pt x="391" y="350"/>
                  </a:cubicBezTo>
                  <a:close/>
                </a:path>
              </a:pathLst>
            </a:custGeom>
            <a:solidFill>
              <a:srgbClr val="E341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0" name="iṥ1ïḍè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98F5B23C-5349-45DD-9729-DC38FD59C779}"/>
                </a:ext>
              </a:extLst>
            </p:cNvPr>
            <p:cNvSpPr/>
            <p:nvPr/>
          </p:nvSpPr>
          <p:spPr bwMode="auto">
            <a:xfrm>
              <a:off x="4451776" y="4648850"/>
              <a:ext cx="192756" cy="53624"/>
            </a:xfrm>
            <a:custGeom>
              <a:avLst/>
              <a:gdLst>
                <a:gd name="T0" fmla="*/ 668 w 668"/>
                <a:gd name="T1" fmla="*/ 0 h 188"/>
                <a:gd name="T2" fmla="*/ 0 w 668"/>
                <a:gd name="T3" fmla="*/ 0 h 188"/>
                <a:gd name="T4" fmla="*/ 150 w 668"/>
                <a:gd name="T5" fmla="*/ 188 h 188"/>
                <a:gd name="T6" fmla="*/ 519 w 668"/>
                <a:gd name="T7" fmla="*/ 188 h 188"/>
                <a:gd name="T8" fmla="*/ 668 w 668"/>
                <a:gd name="T9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8" h="188">
                  <a:moveTo>
                    <a:pt x="66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0" y="80"/>
                    <a:pt x="100" y="148"/>
                    <a:pt x="150" y="188"/>
                  </a:cubicBezTo>
                  <a:cubicBezTo>
                    <a:pt x="519" y="188"/>
                    <a:pt x="519" y="188"/>
                    <a:pt x="519" y="188"/>
                  </a:cubicBezTo>
                  <a:cubicBezTo>
                    <a:pt x="578" y="148"/>
                    <a:pt x="634" y="80"/>
                    <a:pt x="668" y="0"/>
                  </a:cubicBezTo>
                  <a:close/>
                </a:path>
              </a:pathLst>
            </a:custGeom>
            <a:solidFill>
              <a:srgbClr val="F596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1" name="îślîḍê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C0D4E9ED-C043-4882-B95D-EAF775901B04}"/>
                </a:ext>
              </a:extLst>
            </p:cNvPr>
            <p:cNvSpPr/>
            <p:nvPr/>
          </p:nvSpPr>
          <p:spPr bwMode="auto">
            <a:xfrm>
              <a:off x="4064815" y="3545937"/>
              <a:ext cx="1039144" cy="1421758"/>
            </a:xfrm>
            <a:custGeom>
              <a:avLst/>
              <a:gdLst>
                <a:gd name="T0" fmla="*/ 2220 w 3594"/>
                <a:gd name="T1" fmla="*/ 1621 h 4924"/>
                <a:gd name="T2" fmla="*/ 806 w 3594"/>
                <a:gd name="T3" fmla="*/ 2111 h 4924"/>
                <a:gd name="T4" fmla="*/ 470 w 3594"/>
                <a:gd name="T5" fmla="*/ 2591 h 4924"/>
                <a:gd name="T6" fmla="*/ 639 w 3594"/>
                <a:gd name="T7" fmla="*/ 3600 h 4924"/>
                <a:gd name="T8" fmla="*/ 594 w 3594"/>
                <a:gd name="T9" fmla="*/ 4863 h 4924"/>
                <a:gd name="T10" fmla="*/ 458 w 3594"/>
                <a:gd name="T11" fmla="*/ 3829 h 4924"/>
                <a:gd name="T12" fmla="*/ 0 w 3594"/>
                <a:gd name="T13" fmla="*/ 2460 h 4924"/>
                <a:gd name="T14" fmla="*/ 647 w 3594"/>
                <a:gd name="T15" fmla="*/ 725 h 4924"/>
                <a:gd name="T16" fmla="*/ 2577 w 3594"/>
                <a:gd name="T17" fmla="*/ 593 h 4924"/>
                <a:gd name="T18" fmla="*/ 3420 w 3594"/>
                <a:gd name="T19" fmla="*/ 1706 h 4924"/>
                <a:gd name="T20" fmla="*/ 3199 w 3594"/>
                <a:gd name="T21" fmla="*/ 2954 h 4924"/>
                <a:gd name="T22" fmla="*/ 2801 w 3594"/>
                <a:gd name="T23" fmla="*/ 4063 h 4924"/>
                <a:gd name="T24" fmla="*/ 3025 w 3594"/>
                <a:gd name="T25" fmla="*/ 4924 h 4924"/>
                <a:gd name="T26" fmla="*/ 2612 w 3594"/>
                <a:gd name="T27" fmla="*/ 3783 h 4924"/>
                <a:gd name="T28" fmla="*/ 2912 w 3594"/>
                <a:gd name="T29" fmla="*/ 2714 h 4924"/>
                <a:gd name="T30" fmla="*/ 2220 w 3594"/>
                <a:gd name="T31" fmla="*/ 1621 h 4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94" h="4924">
                  <a:moveTo>
                    <a:pt x="2220" y="1621"/>
                  </a:moveTo>
                  <a:cubicBezTo>
                    <a:pt x="2220" y="1621"/>
                    <a:pt x="1311" y="2061"/>
                    <a:pt x="806" y="2111"/>
                  </a:cubicBezTo>
                  <a:cubicBezTo>
                    <a:pt x="806" y="2111"/>
                    <a:pt x="438" y="2168"/>
                    <a:pt x="470" y="2591"/>
                  </a:cubicBezTo>
                  <a:cubicBezTo>
                    <a:pt x="502" y="3014"/>
                    <a:pt x="615" y="3534"/>
                    <a:pt x="639" y="3600"/>
                  </a:cubicBezTo>
                  <a:cubicBezTo>
                    <a:pt x="679" y="3708"/>
                    <a:pt x="839" y="4572"/>
                    <a:pt x="594" y="4863"/>
                  </a:cubicBezTo>
                  <a:cubicBezTo>
                    <a:pt x="594" y="4863"/>
                    <a:pt x="711" y="4063"/>
                    <a:pt x="458" y="3829"/>
                  </a:cubicBezTo>
                  <a:cubicBezTo>
                    <a:pt x="458" y="3829"/>
                    <a:pt x="42" y="3175"/>
                    <a:pt x="0" y="2460"/>
                  </a:cubicBezTo>
                  <a:cubicBezTo>
                    <a:pt x="0" y="2460"/>
                    <a:pt x="3" y="1265"/>
                    <a:pt x="647" y="725"/>
                  </a:cubicBezTo>
                  <a:cubicBezTo>
                    <a:pt x="647" y="725"/>
                    <a:pt x="1450" y="0"/>
                    <a:pt x="2577" y="593"/>
                  </a:cubicBezTo>
                  <a:cubicBezTo>
                    <a:pt x="2577" y="593"/>
                    <a:pt x="3164" y="821"/>
                    <a:pt x="3420" y="1706"/>
                  </a:cubicBezTo>
                  <a:cubicBezTo>
                    <a:pt x="3420" y="1706"/>
                    <a:pt x="3594" y="2076"/>
                    <a:pt x="3199" y="2954"/>
                  </a:cubicBezTo>
                  <a:cubicBezTo>
                    <a:pt x="2805" y="3832"/>
                    <a:pt x="2837" y="3910"/>
                    <a:pt x="2801" y="4063"/>
                  </a:cubicBezTo>
                  <a:cubicBezTo>
                    <a:pt x="2801" y="4063"/>
                    <a:pt x="2734" y="4600"/>
                    <a:pt x="3025" y="4924"/>
                  </a:cubicBezTo>
                  <a:cubicBezTo>
                    <a:pt x="3025" y="4924"/>
                    <a:pt x="2339" y="4214"/>
                    <a:pt x="2612" y="3783"/>
                  </a:cubicBezTo>
                  <a:cubicBezTo>
                    <a:pt x="2886" y="3353"/>
                    <a:pt x="2922" y="2811"/>
                    <a:pt x="2912" y="2714"/>
                  </a:cubicBezTo>
                  <a:cubicBezTo>
                    <a:pt x="2912" y="2714"/>
                    <a:pt x="2838" y="1717"/>
                    <a:pt x="2220" y="1621"/>
                  </a:cubicBezTo>
                  <a:close/>
                </a:path>
              </a:pathLst>
            </a:custGeom>
            <a:solidFill>
              <a:srgbClr val="A83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2" name="íşlïḑê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78942690-BB2A-4444-9C52-6B35DD5EE728}"/>
                </a:ext>
              </a:extLst>
            </p:cNvPr>
            <p:cNvSpPr/>
            <p:nvPr/>
          </p:nvSpPr>
          <p:spPr bwMode="auto">
            <a:xfrm>
              <a:off x="4169164" y="4218410"/>
              <a:ext cx="765227" cy="262322"/>
            </a:xfrm>
            <a:custGeom>
              <a:avLst/>
              <a:gdLst>
                <a:gd name="T0" fmla="*/ 2647 w 2650"/>
                <a:gd name="T1" fmla="*/ 60 h 909"/>
                <a:gd name="T2" fmla="*/ 2647 w 2650"/>
                <a:gd name="T3" fmla="*/ 147 h 909"/>
                <a:gd name="T4" fmla="*/ 2600 w 2650"/>
                <a:gd name="T5" fmla="*/ 243 h 909"/>
                <a:gd name="T6" fmla="*/ 2571 w 2650"/>
                <a:gd name="T7" fmla="*/ 288 h 909"/>
                <a:gd name="T8" fmla="*/ 2499 w 2650"/>
                <a:gd name="T9" fmla="*/ 590 h 909"/>
                <a:gd name="T10" fmla="*/ 2479 w 2650"/>
                <a:gd name="T11" fmla="*/ 657 h 909"/>
                <a:gd name="T12" fmla="*/ 2288 w 2650"/>
                <a:gd name="T13" fmla="*/ 848 h 909"/>
                <a:gd name="T14" fmla="*/ 1947 w 2650"/>
                <a:gd name="T15" fmla="*/ 887 h 909"/>
                <a:gd name="T16" fmla="*/ 1529 w 2650"/>
                <a:gd name="T17" fmla="*/ 624 h 909"/>
                <a:gd name="T18" fmla="*/ 1425 w 2650"/>
                <a:gd name="T19" fmla="*/ 393 h 909"/>
                <a:gd name="T20" fmla="*/ 1297 w 2650"/>
                <a:gd name="T21" fmla="*/ 306 h 909"/>
                <a:gd name="T22" fmla="*/ 1211 w 2650"/>
                <a:gd name="T23" fmla="*/ 373 h 909"/>
                <a:gd name="T24" fmla="*/ 1099 w 2650"/>
                <a:gd name="T25" fmla="*/ 643 h 909"/>
                <a:gd name="T26" fmla="*/ 771 w 2650"/>
                <a:gd name="T27" fmla="*/ 880 h 909"/>
                <a:gd name="T28" fmla="*/ 447 w 2650"/>
                <a:gd name="T29" fmla="*/ 879 h 909"/>
                <a:gd name="T30" fmla="*/ 177 w 2650"/>
                <a:gd name="T31" fmla="*/ 648 h 909"/>
                <a:gd name="T32" fmla="*/ 93 w 2650"/>
                <a:gd name="T33" fmla="*/ 349 h 909"/>
                <a:gd name="T34" fmla="*/ 32 w 2650"/>
                <a:gd name="T35" fmla="*/ 251 h 909"/>
                <a:gd name="T36" fmla="*/ 9 w 2650"/>
                <a:gd name="T37" fmla="*/ 208 h 909"/>
                <a:gd name="T38" fmla="*/ 2 w 2650"/>
                <a:gd name="T39" fmla="*/ 107 h 909"/>
                <a:gd name="T40" fmla="*/ 30 w 2650"/>
                <a:gd name="T41" fmla="*/ 73 h 909"/>
                <a:gd name="T42" fmla="*/ 519 w 2650"/>
                <a:gd name="T43" fmla="*/ 14 h 909"/>
                <a:gd name="T44" fmla="*/ 1033 w 2650"/>
                <a:gd name="T45" fmla="*/ 63 h 909"/>
                <a:gd name="T46" fmla="*/ 1250 w 2650"/>
                <a:gd name="T47" fmla="*/ 108 h 909"/>
                <a:gd name="T48" fmla="*/ 1557 w 2650"/>
                <a:gd name="T49" fmla="*/ 71 h 909"/>
                <a:gd name="T50" fmla="*/ 2033 w 2650"/>
                <a:gd name="T51" fmla="*/ 2 h 909"/>
                <a:gd name="T52" fmla="*/ 2434 w 2650"/>
                <a:gd name="T53" fmla="*/ 22 h 909"/>
                <a:gd name="T54" fmla="*/ 2590 w 2650"/>
                <a:gd name="T55" fmla="*/ 41 h 909"/>
                <a:gd name="T56" fmla="*/ 2647 w 2650"/>
                <a:gd name="T57" fmla="*/ 60 h 909"/>
                <a:gd name="T58" fmla="*/ 2455 w 2650"/>
                <a:gd name="T59" fmla="*/ 238 h 909"/>
                <a:gd name="T60" fmla="*/ 2290 w 2650"/>
                <a:gd name="T61" fmla="*/ 80 h 909"/>
                <a:gd name="T62" fmla="*/ 1814 w 2650"/>
                <a:gd name="T63" fmla="*/ 76 h 909"/>
                <a:gd name="T64" fmla="*/ 1617 w 2650"/>
                <a:gd name="T65" fmla="*/ 132 h 909"/>
                <a:gd name="T66" fmla="*/ 1499 w 2650"/>
                <a:gd name="T67" fmla="*/ 309 h 909"/>
                <a:gd name="T68" fmla="*/ 1576 w 2650"/>
                <a:gd name="T69" fmla="*/ 581 h 909"/>
                <a:gd name="T70" fmla="*/ 1840 w 2650"/>
                <a:gd name="T71" fmla="*/ 807 h 909"/>
                <a:gd name="T72" fmla="*/ 2169 w 2650"/>
                <a:gd name="T73" fmla="*/ 820 h 909"/>
                <a:gd name="T74" fmla="*/ 2444 w 2650"/>
                <a:gd name="T75" fmla="*/ 564 h 909"/>
                <a:gd name="T76" fmla="*/ 2471 w 2650"/>
                <a:gd name="T77" fmla="*/ 333 h 909"/>
                <a:gd name="T78" fmla="*/ 2462 w 2650"/>
                <a:gd name="T79" fmla="*/ 257 h 909"/>
                <a:gd name="T80" fmla="*/ 2455 w 2650"/>
                <a:gd name="T81" fmla="*/ 238 h 909"/>
                <a:gd name="T82" fmla="*/ 616 w 2650"/>
                <a:gd name="T83" fmla="*/ 56 h 909"/>
                <a:gd name="T84" fmla="*/ 365 w 2650"/>
                <a:gd name="T85" fmla="*/ 92 h 909"/>
                <a:gd name="T86" fmla="*/ 190 w 2650"/>
                <a:gd name="T87" fmla="*/ 292 h 909"/>
                <a:gd name="T88" fmla="*/ 240 w 2650"/>
                <a:gd name="T89" fmla="*/ 624 h 909"/>
                <a:gd name="T90" fmla="*/ 430 w 2650"/>
                <a:gd name="T91" fmla="*/ 804 h 909"/>
                <a:gd name="T92" fmla="*/ 626 w 2650"/>
                <a:gd name="T93" fmla="*/ 846 h 909"/>
                <a:gd name="T94" fmla="*/ 868 w 2650"/>
                <a:gd name="T95" fmla="*/ 793 h 909"/>
                <a:gd name="T96" fmla="*/ 1116 w 2650"/>
                <a:gd name="T97" fmla="*/ 422 h 909"/>
                <a:gd name="T98" fmla="*/ 1124 w 2650"/>
                <a:gd name="T99" fmla="*/ 284 h 909"/>
                <a:gd name="T100" fmla="*/ 965 w 2650"/>
                <a:gd name="T101" fmla="*/ 113 h 909"/>
                <a:gd name="T102" fmla="*/ 616 w 2650"/>
                <a:gd name="T103" fmla="*/ 56 h 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650" h="909">
                  <a:moveTo>
                    <a:pt x="2647" y="60"/>
                  </a:moveTo>
                  <a:cubicBezTo>
                    <a:pt x="2647" y="89"/>
                    <a:pt x="2646" y="118"/>
                    <a:pt x="2647" y="147"/>
                  </a:cubicBezTo>
                  <a:cubicBezTo>
                    <a:pt x="2650" y="188"/>
                    <a:pt x="2647" y="224"/>
                    <a:pt x="2600" y="243"/>
                  </a:cubicBezTo>
                  <a:cubicBezTo>
                    <a:pt x="2586" y="249"/>
                    <a:pt x="2575" y="271"/>
                    <a:pt x="2571" y="288"/>
                  </a:cubicBezTo>
                  <a:cubicBezTo>
                    <a:pt x="2546" y="389"/>
                    <a:pt x="2523" y="490"/>
                    <a:pt x="2499" y="590"/>
                  </a:cubicBezTo>
                  <a:cubicBezTo>
                    <a:pt x="2494" y="613"/>
                    <a:pt x="2485" y="635"/>
                    <a:pt x="2479" y="657"/>
                  </a:cubicBezTo>
                  <a:cubicBezTo>
                    <a:pt x="2453" y="758"/>
                    <a:pt x="2384" y="813"/>
                    <a:pt x="2288" y="848"/>
                  </a:cubicBezTo>
                  <a:cubicBezTo>
                    <a:pt x="2177" y="890"/>
                    <a:pt x="2061" y="900"/>
                    <a:pt x="1947" y="887"/>
                  </a:cubicBezTo>
                  <a:cubicBezTo>
                    <a:pt x="1770" y="866"/>
                    <a:pt x="1620" y="786"/>
                    <a:pt x="1529" y="624"/>
                  </a:cubicBezTo>
                  <a:cubicBezTo>
                    <a:pt x="1488" y="550"/>
                    <a:pt x="1454" y="472"/>
                    <a:pt x="1425" y="393"/>
                  </a:cubicBezTo>
                  <a:cubicBezTo>
                    <a:pt x="1401" y="329"/>
                    <a:pt x="1362" y="300"/>
                    <a:pt x="1297" y="306"/>
                  </a:cubicBezTo>
                  <a:cubicBezTo>
                    <a:pt x="1247" y="311"/>
                    <a:pt x="1228" y="324"/>
                    <a:pt x="1211" y="373"/>
                  </a:cubicBezTo>
                  <a:cubicBezTo>
                    <a:pt x="1179" y="465"/>
                    <a:pt x="1151" y="559"/>
                    <a:pt x="1099" y="643"/>
                  </a:cubicBezTo>
                  <a:cubicBezTo>
                    <a:pt x="1021" y="767"/>
                    <a:pt x="913" y="842"/>
                    <a:pt x="771" y="880"/>
                  </a:cubicBezTo>
                  <a:cubicBezTo>
                    <a:pt x="661" y="909"/>
                    <a:pt x="551" y="903"/>
                    <a:pt x="447" y="879"/>
                  </a:cubicBezTo>
                  <a:cubicBezTo>
                    <a:pt x="326" y="851"/>
                    <a:pt x="212" y="790"/>
                    <a:pt x="177" y="648"/>
                  </a:cubicBezTo>
                  <a:cubicBezTo>
                    <a:pt x="152" y="547"/>
                    <a:pt x="121" y="449"/>
                    <a:pt x="93" y="349"/>
                  </a:cubicBezTo>
                  <a:cubicBezTo>
                    <a:pt x="83" y="310"/>
                    <a:pt x="69" y="275"/>
                    <a:pt x="32" y="251"/>
                  </a:cubicBezTo>
                  <a:cubicBezTo>
                    <a:pt x="20" y="243"/>
                    <a:pt x="11" y="224"/>
                    <a:pt x="9" y="208"/>
                  </a:cubicBezTo>
                  <a:cubicBezTo>
                    <a:pt x="4" y="175"/>
                    <a:pt x="5" y="141"/>
                    <a:pt x="2" y="107"/>
                  </a:cubicBezTo>
                  <a:cubicBezTo>
                    <a:pt x="0" y="85"/>
                    <a:pt x="9" y="75"/>
                    <a:pt x="30" y="73"/>
                  </a:cubicBezTo>
                  <a:cubicBezTo>
                    <a:pt x="193" y="53"/>
                    <a:pt x="355" y="27"/>
                    <a:pt x="519" y="14"/>
                  </a:cubicBezTo>
                  <a:cubicBezTo>
                    <a:pt x="692" y="0"/>
                    <a:pt x="863" y="31"/>
                    <a:pt x="1033" y="63"/>
                  </a:cubicBezTo>
                  <a:cubicBezTo>
                    <a:pt x="1105" y="76"/>
                    <a:pt x="1177" y="97"/>
                    <a:pt x="1250" y="108"/>
                  </a:cubicBezTo>
                  <a:cubicBezTo>
                    <a:pt x="1355" y="125"/>
                    <a:pt x="1456" y="93"/>
                    <a:pt x="1557" y="71"/>
                  </a:cubicBezTo>
                  <a:cubicBezTo>
                    <a:pt x="1714" y="37"/>
                    <a:pt x="1872" y="2"/>
                    <a:pt x="2033" y="2"/>
                  </a:cubicBezTo>
                  <a:cubicBezTo>
                    <a:pt x="2166" y="1"/>
                    <a:pt x="2300" y="14"/>
                    <a:pt x="2434" y="22"/>
                  </a:cubicBezTo>
                  <a:cubicBezTo>
                    <a:pt x="2486" y="26"/>
                    <a:pt x="2538" y="33"/>
                    <a:pt x="2590" y="41"/>
                  </a:cubicBezTo>
                  <a:cubicBezTo>
                    <a:pt x="2609" y="44"/>
                    <a:pt x="2627" y="53"/>
                    <a:pt x="2647" y="60"/>
                  </a:cubicBezTo>
                  <a:close/>
                  <a:moveTo>
                    <a:pt x="2455" y="238"/>
                  </a:moveTo>
                  <a:cubicBezTo>
                    <a:pt x="2455" y="238"/>
                    <a:pt x="2378" y="99"/>
                    <a:pt x="2290" y="80"/>
                  </a:cubicBezTo>
                  <a:cubicBezTo>
                    <a:pt x="2132" y="45"/>
                    <a:pt x="1972" y="48"/>
                    <a:pt x="1814" y="76"/>
                  </a:cubicBezTo>
                  <a:cubicBezTo>
                    <a:pt x="1747" y="88"/>
                    <a:pt x="1680" y="107"/>
                    <a:pt x="1617" y="132"/>
                  </a:cubicBezTo>
                  <a:cubicBezTo>
                    <a:pt x="1536" y="164"/>
                    <a:pt x="1496" y="231"/>
                    <a:pt x="1499" y="309"/>
                  </a:cubicBezTo>
                  <a:cubicBezTo>
                    <a:pt x="1502" y="406"/>
                    <a:pt x="1527" y="498"/>
                    <a:pt x="1576" y="581"/>
                  </a:cubicBezTo>
                  <a:cubicBezTo>
                    <a:pt x="1637" y="685"/>
                    <a:pt x="1704" y="783"/>
                    <a:pt x="1840" y="807"/>
                  </a:cubicBezTo>
                  <a:cubicBezTo>
                    <a:pt x="1950" y="826"/>
                    <a:pt x="2059" y="840"/>
                    <a:pt x="2169" y="820"/>
                  </a:cubicBezTo>
                  <a:cubicBezTo>
                    <a:pt x="2315" y="794"/>
                    <a:pt x="2414" y="713"/>
                    <a:pt x="2444" y="564"/>
                  </a:cubicBezTo>
                  <a:cubicBezTo>
                    <a:pt x="2459" y="488"/>
                    <a:pt x="2464" y="410"/>
                    <a:pt x="2471" y="333"/>
                  </a:cubicBezTo>
                  <a:cubicBezTo>
                    <a:pt x="2473" y="311"/>
                    <a:pt x="2462" y="257"/>
                    <a:pt x="2462" y="257"/>
                  </a:cubicBezTo>
                  <a:lnTo>
                    <a:pt x="2455" y="238"/>
                  </a:lnTo>
                  <a:close/>
                  <a:moveTo>
                    <a:pt x="616" y="56"/>
                  </a:moveTo>
                  <a:cubicBezTo>
                    <a:pt x="532" y="67"/>
                    <a:pt x="446" y="72"/>
                    <a:pt x="365" y="92"/>
                  </a:cubicBezTo>
                  <a:cubicBezTo>
                    <a:pt x="255" y="120"/>
                    <a:pt x="199" y="185"/>
                    <a:pt x="190" y="292"/>
                  </a:cubicBezTo>
                  <a:cubicBezTo>
                    <a:pt x="181" y="406"/>
                    <a:pt x="201" y="517"/>
                    <a:pt x="240" y="624"/>
                  </a:cubicBezTo>
                  <a:cubicBezTo>
                    <a:pt x="273" y="715"/>
                    <a:pt x="336" y="777"/>
                    <a:pt x="430" y="804"/>
                  </a:cubicBezTo>
                  <a:cubicBezTo>
                    <a:pt x="494" y="822"/>
                    <a:pt x="560" y="840"/>
                    <a:pt x="626" y="846"/>
                  </a:cubicBezTo>
                  <a:cubicBezTo>
                    <a:pt x="711" y="853"/>
                    <a:pt x="795" y="838"/>
                    <a:pt x="868" y="793"/>
                  </a:cubicBezTo>
                  <a:cubicBezTo>
                    <a:pt x="1007" y="708"/>
                    <a:pt x="1088" y="582"/>
                    <a:pt x="1116" y="422"/>
                  </a:cubicBezTo>
                  <a:cubicBezTo>
                    <a:pt x="1124" y="377"/>
                    <a:pt x="1130" y="329"/>
                    <a:pt x="1124" y="284"/>
                  </a:cubicBezTo>
                  <a:cubicBezTo>
                    <a:pt x="1111" y="193"/>
                    <a:pt x="1050" y="141"/>
                    <a:pt x="965" y="113"/>
                  </a:cubicBezTo>
                  <a:cubicBezTo>
                    <a:pt x="852" y="76"/>
                    <a:pt x="735" y="64"/>
                    <a:pt x="616" y="56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3" name="îṩḷïḍê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2F9E5D43-9E0D-460E-80B2-79B5AF32F059}"/>
                </a:ext>
              </a:extLst>
            </p:cNvPr>
            <p:cNvSpPr/>
            <p:nvPr/>
          </p:nvSpPr>
          <p:spPr bwMode="auto">
            <a:xfrm>
              <a:off x="4161917" y="3764781"/>
              <a:ext cx="810155" cy="391309"/>
            </a:xfrm>
            <a:custGeom>
              <a:avLst/>
              <a:gdLst>
                <a:gd name="T0" fmla="*/ 1494 w 2804"/>
                <a:gd name="T1" fmla="*/ 3 h 1355"/>
                <a:gd name="T2" fmla="*/ 1423 w 2804"/>
                <a:gd name="T3" fmla="*/ 2 h 1355"/>
                <a:gd name="T4" fmla="*/ 1423 w 2804"/>
                <a:gd name="T5" fmla="*/ 2 h 1355"/>
                <a:gd name="T6" fmla="*/ 1421 w 2804"/>
                <a:gd name="T7" fmla="*/ 2 h 1355"/>
                <a:gd name="T8" fmla="*/ 1419 w 2804"/>
                <a:gd name="T9" fmla="*/ 2 h 1355"/>
                <a:gd name="T10" fmla="*/ 1419 w 2804"/>
                <a:gd name="T11" fmla="*/ 2 h 1355"/>
                <a:gd name="T12" fmla="*/ 1349 w 2804"/>
                <a:gd name="T13" fmla="*/ 3 h 1355"/>
                <a:gd name="T14" fmla="*/ 0 w 2804"/>
                <a:gd name="T15" fmla="*/ 1355 h 1355"/>
                <a:gd name="T16" fmla="*/ 83 w 2804"/>
                <a:gd name="T17" fmla="*/ 1355 h 1355"/>
                <a:gd name="T18" fmla="*/ 1058 w 2804"/>
                <a:gd name="T19" fmla="*/ 296 h 1355"/>
                <a:gd name="T20" fmla="*/ 1419 w 2804"/>
                <a:gd name="T21" fmla="*/ 266 h 1355"/>
                <a:gd name="T22" fmla="*/ 1784 w 2804"/>
                <a:gd name="T23" fmla="*/ 309 h 1355"/>
                <a:gd name="T24" fmla="*/ 2715 w 2804"/>
                <a:gd name="T25" fmla="*/ 1355 h 1355"/>
                <a:gd name="T26" fmla="*/ 2804 w 2804"/>
                <a:gd name="T27" fmla="*/ 1355 h 1355"/>
                <a:gd name="T28" fmla="*/ 1494 w 2804"/>
                <a:gd name="T29" fmla="*/ 3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04" h="1355">
                  <a:moveTo>
                    <a:pt x="1494" y="3"/>
                  </a:moveTo>
                  <a:cubicBezTo>
                    <a:pt x="1470" y="4"/>
                    <a:pt x="1447" y="3"/>
                    <a:pt x="1423" y="2"/>
                  </a:cubicBezTo>
                  <a:cubicBezTo>
                    <a:pt x="1423" y="2"/>
                    <a:pt x="1423" y="2"/>
                    <a:pt x="1423" y="2"/>
                  </a:cubicBezTo>
                  <a:cubicBezTo>
                    <a:pt x="1423" y="2"/>
                    <a:pt x="1422" y="2"/>
                    <a:pt x="1421" y="2"/>
                  </a:cubicBezTo>
                  <a:cubicBezTo>
                    <a:pt x="1420" y="2"/>
                    <a:pt x="1419" y="2"/>
                    <a:pt x="1419" y="2"/>
                  </a:cubicBezTo>
                  <a:cubicBezTo>
                    <a:pt x="1419" y="2"/>
                    <a:pt x="1419" y="2"/>
                    <a:pt x="1419" y="2"/>
                  </a:cubicBezTo>
                  <a:cubicBezTo>
                    <a:pt x="1395" y="3"/>
                    <a:pt x="1372" y="4"/>
                    <a:pt x="1349" y="3"/>
                  </a:cubicBezTo>
                  <a:cubicBezTo>
                    <a:pt x="1155" y="0"/>
                    <a:pt x="232" y="75"/>
                    <a:pt x="0" y="1355"/>
                  </a:cubicBezTo>
                  <a:cubicBezTo>
                    <a:pt x="83" y="1355"/>
                    <a:pt x="83" y="1355"/>
                    <a:pt x="83" y="1355"/>
                  </a:cubicBezTo>
                  <a:cubicBezTo>
                    <a:pt x="83" y="1355"/>
                    <a:pt x="249" y="514"/>
                    <a:pt x="1058" y="296"/>
                  </a:cubicBezTo>
                  <a:cubicBezTo>
                    <a:pt x="1121" y="279"/>
                    <a:pt x="1374" y="264"/>
                    <a:pt x="1419" y="266"/>
                  </a:cubicBezTo>
                  <a:cubicBezTo>
                    <a:pt x="1585" y="273"/>
                    <a:pt x="1670" y="267"/>
                    <a:pt x="1784" y="309"/>
                  </a:cubicBezTo>
                  <a:cubicBezTo>
                    <a:pt x="2573" y="596"/>
                    <a:pt x="2715" y="1355"/>
                    <a:pt x="2715" y="1355"/>
                  </a:cubicBezTo>
                  <a:cubicBezTo>
                    <a:pt x="2804" y="1355"/>
                    <a:pt x="2804" y="1355"/>
                    <a:pt x="2804" y="1355"/>
                  </a:cubicBezTo>
                  <a:cubicBezTo>
                    <a:pt x="2463" y="51"/>
                    <a:pt x="1687" y="0"/>
                    <a:pt x="1494" y="3"/>
                  </a:cubicBezTo>
                  <a:close/>
                </a:path>
              </a:pathLst>
            </a:custGeom>
            <a:solidFill>
              <a:srgbClr val="0D3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4" name="íṥlïḑe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FE5F3F1F-4805-4D2A-B254-E387D5EB3404}"/>
                </a:ext>
              </a:extLst>
            </p:cNvPr>
            <p:cNvSpPr/>
            <p:nvPr/>
          </p:nvSpPr>
          <p:spPr bwMode="auto">
            <a:xfrm>
              <a:off x="4431486" y="4767692"/>
              <a:ext cx="310149" cy="208698"/>
            </a:xfrm>
            <a:custGeom>
              <a:avLst/>
              <a:gdLst>
                <a:gd name="T0" fmla="*/ 21 w 1071"/>
                <a:gd name="T1" fmla="*/ 145 h 724"/>
                <a:gd name="T2" fmla="*/ 1071 w 1071"/>
                <a:gd name="T3" fmla="*/ 724 h 724"/>
                <a:gd name="T4" fmla="*/ 854 w 1071"/>
                <a:gd name="T5" fmla="*/ 0 h 724"/>
                <a:gd name="T6" fmla="*/ 0 w 1071"/>
                <a:gd name="T7" fmla="*/ 18 h 724"/>
                <a:gd name="T8" fmla="*/ 21 w 1071"/>
                <a:gd name="T9" fmla="*/ 145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1" h="724">
                  <a:moveTo>
                    <a:pt x="21" y="145"/>
                  </a:moveTo>
                  <a:cubicBezTo>
                    <a:pt x="1071" y="724"/>
                    <a:pt x="1071" y="724"/>
                    <a:pt x="1071" y="724"/>
                  </a:cubicBezTo>
                  <a:cubicBezTo>
                    <a:pt x="1071" y="724"/>
                    <a:pt x="822" y="487"/>
                    <a:pt x="854" y="0"/>
                  </a:cubicBezTo>
                  <a:cubicBezTo>
                    <a:pt x="854" y="0"/>
                    <a:pt x="438" y="228"/>
                    <a:pt x="0" y="18"/>
                  </a:cubicBezTo>
                  <a:cubicBezTo>
                    <a:pt x="0" y="18"/>
                    <a:pt x="18" y="93"/>
                    <a:pt x="21" y="145"/>
                  </a:cubicBezTo>
                  <a:close/>
                </a:path>
              </a:pathLst>
            </a:custGeom>
            <a:solidFill>
              <a:srgbClr val="D2AF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5" name="iṩľiďè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B4B4FA81-3FB7-4829-919D-C268E5622E6C}"/>
                </a:ext>
              </a:extLst>
            </p:cNvPr>
            <p:cNvSpPr/>
            <p:nvPr/>
          </p:nvSpPr>
          <p:spPr bwMode="auto">
            <a:xfrm>
              <a:off x="3777854" y="5050304"/>
              <a:ext cx="1547846" cy="679719"/>
            </a:xfrm>
            <a:custGeom>
              <a:avLst/>
              <a:gdLst>
                <a:gd name="T0" fmla="*/ 1218 w 5358"/>
                <a:gd name="T1" fmla="*/ 1907 h 2354"/>
                <a:gd name="T2" fmla="*/ 1219 w 5358"/>
                <a:gd name="T3" fmla="*/ 1909 h 2354"/>
                <a:gd name="T4" fmla="*/ 1245 w 5358"/>
                <a:gd name="T5" fmla="*/ 2354 h 2354"/>
                <a:gd name="T6" fmla="*/ 4121 w 5358"/>
                <a:gd name="T7" fmla="*/ 2354 h 2354"/>
                <a:gd name="T8" fmla="*/ 4142 w 5358"/>
                <a:gd name="T9" fmla="*/ 1913 h 2354"/>
                <a:gd name="T10" fmla="*/ 4298 w 5358"/>
                <a:gd name="T11" fmla="*/ 2354 h 2354"/>
                <a:gd name="T12" fmla="*/ 5358 w 5358"/>
                <a:gd name="T13" fmla="*/ 2354 h 2354"/>
                <a:gd name="T14" fmla="*/ 4793 w 5358"/>
                <a:gd name="T15" fmla="*/ 671 h 2354"/>
                <a:gd name="T16" fmla="*/ 4777 w 5358"/>
                <a:gd name="T17" fmla="*/ 635 h 2354"/>
                <a:gd name="T18" fmla="*/ 3884 w 5358"/>
                <a:gd name="T19" fmla="*/ 0 h 2354"/>
                <a:gd name="T20" fmla="*/ 3204 w 5358"/>
                <a:gd name="T21" fmla="*/ 126 h 2354"/>
                <a:gd name="T22" fmla="*/ 2167 w 5358"/>
                <a:gd name="T23" fmla="*/ 127 h 2354"/>
                <a:gd name="T24" fmla="*/ 1474 w 5358"/>
                <a:gd name="T25" fmla="*/ 0 h 2354"/>
                <a:gd name="T26" fmla="*/ 581 w 5358"/>
                <a:gd name="T27" fmla="*/ 635 h 2354"/>
                <a:gd name="T28" fmla="*/ 565 w 5358"/>
                <a:gd name="T29" fmla="*/ 671 h 2354"/>
                <a:gd name="T30" fmla="*/ 0 w 5358"/>
                <a:gd name="T31" fmla="*/ 2354 h 2354"/>
                <a:gd name="T32" fmla="*/ 1059 w 5358"/>
                <a:gd name="T33" fmla="*/ 2354 h 2354"/>
                <a:gd name="T34" fmla="*/ 1218 w 5358"/>
                <a:gd name="T35" fmla="*/ 1907 h 2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58" h="2354">
                  <a:moveTo>
                    <a:pt x="1218" y="1907"/>
                  </a:moveTo>
                  <a:cubicBezTo>
                    <a:pt x="1219" y="1908"/>
                    <a:pt x="1219" y="1909"/>
                    <a:pt x="1219" y="1909"/>
                  </a:cubicBezTo>
                  <a:cubicBezTo>
                    <a:pt x="1245" y="2354"/>
                    <a:pt x="1245" y="2354"/>
                    <a:pt x="1245" y="2354"/>
                  </a:cubicBezTo>
                  <a:cubicBezTo>
                    <a:pt x="4121" y="2354"/>
                    <a:pt x="4121" y="2354"/>
                    <a:pt x="4121" y="2354"/>
                  </a:cubicBezTo>
                  <a:cubicBezTo>
                    <a:pt x="4142" y="1913"/>
                    <a:pt x="4142" y="1913"/>
                    <a:pt x="4142" y="1913"/>
                  </a:cubicBezTo>
                  <a:cubicBezTo>
                    <a:pt x="4298" y="2354"/>
                    <a:pt x="4298" y="2354"/>
                    <a:pt x="4298" y="2354"/>
                  </a:cubicBezTo>
                  <a:cubicBezTo>
                    <a:pt x="5358" y="2354"/>
                    <a:pt x="5358" y="2354"/>
                    <a:pt x="5358" y="2354"/>
                  </a:cubicBezTo>
                  <a:cubicBezTo>
                    <a:pt x="4793" y="671"/>
                    <a:pt x="4793" y="671"/>
                    <a:pt x="4793" y="671"/>
                  </a:cubicBezTo>
                  <a:cubicBezTo>
                    <a:pt x="4788" y="659"/>
                    <a:pt x="4783" y="647"/>
                    <a:pt x="4777" y="635"/>
                  </a:cubicBezTo>
                  <a:cubicBezTo>
                    <a:pt x="4643" y="266"/>
                    <a:pt x="4293" y="0"/>
                    <a:pt x="3884" y="0"/>
                  </a:cubicBezTo>
                  <a:cubicBezTo>
                    <a:pt x="3204" y="126"/>
                    <a:pt x="3204" y="126"/>
                    <a:pt x="3204" y="126"/>
                  </a:cubicBezTo>
                  <a:cubicBezTo>
                    <a:pt x="2862" y="189"/>
                    <a:pt x="2510" y="189"/>
                    <a:pt x="2167" y="127"/>
                  </a:cubicBezTo>
                  <a:cubicBezTo>
                    <a:pt x="1474" y="0"/>
                    <a:pt x="1474" y="0"/>
                    <a:pt x="1474" y="0"/>
                  </a:cubicBezTo>
                  <a:cubicBezTo>
                    <a:pt x="1066" y="0"/>
                    <a:pt x="715" y="266"/>
                    <a:pt x="581" y="635"/>
                  </a:cubicBezTo>
                  <a:cubicBezTo>
                    <a:pt x="575" y="647"/>
                    <a:pt x="570" y="659"/>
                    <a:pt x="565" y="671"/>
                  </a:cubicBezTo>
                  <a:cubicBezTo>
                    <a:pt x="0" y="2354"/>
                    <a:pt x="0" y="2354"/>
                    <a:pt x="0" y="2354"/>
                  </a:cubicBezTo>
                  <a:cubicBezTo>
                    <a:pt x="1059" y="2354"/>
                    <a:pt x="1059" y="2354"/>
                    <a:pt x="1059" y="2354"/>
                  </a:cubicBezTo>
                  <a:lnTo>
                    <a:pt x="1218" y="1907"/>
                  </a:lnTo>
                  <a:close/>
                </a:path>
              </a:pathLst>
            </a:custGeom>
            <a:solidFill>
              <a:srgbClr val="4B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6" name="iṡḷíḑé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155297E1-D963-4C15-8EB4-DEEF4DF222B7}"/>
                </a:ext>
              </a:extLst>
            </p:cNvPr>
            <p:cNvSpPr/>
            <p:nvPr/>
          </p:nvSpPr>
          <p:spPr bwMode="auto">
            <a:xfrm>
              <a:off x="4393804" y="4338701"/>
              <a:ext cx="18841" cy="1884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7" name="îṥlíḍé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82E772EB-1BD4-4FD0-952C-8F156BC93D1D}"/>
                </a:ext>
              </a:extLst>
            </p:cNvPr>
            <p:cNvSpPr/>
            <p:nvPr/>
          </p:nvSpPr>
          <p:spPr bwMode="auto">
            <a:xfrm>
              <a:off x="4730041" y="4338701"/>
              <a:ext cx="18841" cy="1884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8" name="ïSļïḑe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19473E61-1C71-477E-947B-ACF5224C5EFE}"/>
                </a:ext>
              </a:extLst>
            </p:cNvPr>
            <p:cNvSpPr/>
            <p:nvPr/>
          </p:nvSpPr>
          <p:spPr bwMode="auto">
            <a:xfrm>
              <a:off x="7330075" y="4109713"/>
              <a:ext cx="801460" cy="1068130"/>
            </a:xfrm>
            <a:prstGeom prst="rect">
              <a:avLst/>
            </a:prstGeom>
            <a:solidFill>
              <a:srgbClr val="A83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9" name="ïśliḑê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4371B2CB-0FDC-4481-85B5-02C7C4DEC996}"/>
                </a:ext>
              </a:extLst>
            </p:cNvPr>
            <p:cNvSpPr/>
            <p:nvPr/>
          </p:nvSpPr>
          <p:spPr bwMode="auto">
            <a:xfrm>
              <a:off x="7398191" y="3899565"/>
              <a:ext cx="704357" cy="913055"/>
            </a:xfrm>
            <a:prstGeom prst="ellipse">
              <a:avLst/>
            </a:prstGeom>
            <a:solidFill>
              <a:srgbClr val="EFD4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0" name="iṧļiḍê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05A64A1C-A9C9-47D4-8877-71C7BCED8A65}"/>
                </a:ext>
              </a:extLst>
            </p:cNvPr>
            <p:cNvSpPr/>
            <p:nvPr/>
          </p:nvSpPr>
          <p:spPr bwMode="auto">
            <a:xfrm>
              <a:off x="7395293" y="3903913"/>
              <a:ext cx="355077" cy="908707"/>
            </a:xfrm>
            <a:custGeom>
              <a:avLst/>
              <a:gdLst>
                <a:gd name="T0" fmla="*/ 1220 w 1226"/>
                <a:gd name="T1" fmla="*/ 1 h 3150"/>
                <a:gd name="T2" fmla="*/ 1226 w 1226"/>
                <a:gd name="T3" fmla="*/ 3150 h 3150"/>
                <a:gd name="T4" fmla="*/ 0 w 1226"/>
                <a:gd name="T5" fmla="*/ 1582 h 3150"/>
                <a:gd name="T6" fmla="*/ 1220 w 1226"/>
                <a:gd name="T7" fmla="*/ 1 h 3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6" h="3150">
                  <a:moveTo>
                    <a:pt x="1220" y="1"/>
                  </a:moveTo>
                  <a:cubicBezTo>
                    <a:pt x="1226" y="3150"/>
                    <a:pt x="1226" y="3150"/>
                    <a:pt x="1226" y="3150"/>
                  </a:cubicBezTo>
                  <a:cubicBezTo>
                    <a:pt x="552" y="3150"/>
                    <a:pt x="0" y="2456"/>
                    <a:pt x="0" y="1582"/>
                  </a:cubicBezTo>
                  <a:cubicBezTo>
                    <a:pt x="0" y="709"/>
                    <a:pt x="546" y="0"/>
                    <a:pt x="1220" y="1"/>
                  </a:cubicBezTo>
                  <a:close/>
                </a:path>
              </a:pathLst>
            </a:custGeom>
            <a:solidFill>
              <a:srgbClr val="DDBA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1" name="íśḻïḓe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DCF03A4B-0DC3-4FD2-9CF7-829B20D0CAC2}"/>
                </a:ext>
              </a:extLst>
            </p:cNvPr>
            <p:cNvSpPr/>
            <p:nvPr/>
          </p:nvSpPr>
          <p:spPr bwMode="auto">
            <a:xfrm>
              <a:off x="7489497" y="4319860"/>
              <a:ext cx="176814" cy="98552"/>
            </a:xfrm>
            <a:custGeom>
              <a:avLst/>
              <a:gdLst>
                <a:gd name="T0" fmla="*/ 611 w 611"/>
                <a:gd name="T1" fmla="*/ 170 h 340"/>
                <a:gd name="T2" fmla="*/ 305 w 611"/>
                <a:gd name="T3" fmla="*/ 340 h 340"/>
                <a:gd name="T4" fmla="*/ 0 w 611"/>
                <a:gd name="T5" fmla="*/ 170 h 340"/>
                <a:gd name="T6" fmla="*/ 305 w 611"/>
                <a:gd name="T7" fmla="*/ 0 h 340"/>
                <a:gd name="T8" fmla="*/ 611 w 611"/>
                <a:gd name="T9" fmla="*/ 17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1" h="340">
                  <a:moveTo>
                    <a:pt x="611" y="170"/>
                  </a:moveTo>
                  <a:cubicBezTo>
                    <a:pt x="611" y="170"/>
                    <a:pt x="475" y="340"/>
                    <a:pt x="305" y="340"/>
                  </a:cubicBezTo>
                  <a:cubicBezTo>
                    <a:pt x="137" y="340"/>
                    <a:pt x="0" y="170"/>
                    <a:pt x="0" y="170"/>
                  </a:cubicBezTo>
                  <a:cubicBezTo>
                    <a:pt x="0" y="170"/>
                    <a:pt x="137" y="0"/>
                    <a:pt x="305" y="0"/>
                  </a:cubicBezTo>
                  <a:cubicBezTo>
                    <a:pt x="475" y="0"/>
                    <a:pt x="611" y="170"/>
                    <a:pt x="611" y="170"/>
                  </a:cubicBezTo>
                  <a:close/>
                </a:path>
              </a:pathLst>
            </a:custGeom>
            <a:solidFill>
              <a:srgbClr val="F8F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2" name="i$ḻiḋê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58785E8F-90F1-4B34-80AC-E75665A522CB}"/>
                </a:ext>
              </a:extLst>
            </p:cNvPr>
            <p:cNvSpPr/>
            <p:nvPr/>
          </p:nvSpPr>
          <p:spPr bwMode="auto">
            <a:xfrm>
              <a:off x="7544570" y="4335802"/>
              <a:ext cx="66668" cy="66668"/>
            </a:xfrm>
            <a:prstGeom prst="ellipse">
              <a:avLst/>
            </a:prstGeom>
            <a:solidFill>
              <a:srgbClr val="2A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3" name="îş1îdé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2175FEB4-6846-490C-9BCE-30B42ABFF6F3}"/>
                </a:ext>
              </a:extLst>
            </p:cNvPr>
            <p:cNvSpPr/>
            <p:nvPr/>
          </p:nvSpPr>
          <p:spPr bwMode="auto">
            <a:xfrm>
              <a:off x="7502541" y="4382180"/>
              <a:ext cx="155074" cy="44928"/>
            </a:xfrm>
            <a:custGeom>
              <a:avLst/>
              <a:gdLst>
                <a:gd name="T0" fmla="*/ 290 w 536"/>
                <a:gd name="T1" fmla="*/ 130 h 151"/>
                <a:gd name="T2" fmla="*/ 536 w 536"/>
                <a:gd name="T3" fmla="*/ 0 h 151"/>
                <a:gd name="T4" fmla="*/ 295 w 536"/>
                <a:gd name="T5" fmla="*/ 138 h 151"/>
                <a:gd name="T6" fmla="*/ 0 w 536"/>
                <a:gd name="T7" fmla="*/ 72 h 151"/>
                <a:gd name="T8" fmla="*/ 290 w 536"/>
                <a:gd name="T9" fmla="*/ 13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6" h="151">
                  <a:moveTo>
                    <a:pt x="290" y="130"/>
                  </a:moveTo>
                  <a:cubicBezTo>
                    <a:pt x="402" y="116"/>
                    <a:pt x="479" y="43"/>
                    <a:pt x="536" y="0"/>
                  </a:cubicBezTo>
                  <a:cubicBezTo>
                    <a:pt x="481" y="48"/>
                    <a:pt x="406" y="125"/>
                    <a:pt x="295" y="138"/>
                  </a:cubicBezTo>
                  <a:cubicBezTo>
                    <a:pt x="187" y="151"/>
                    <a:pt x="90" y="100"/>
                    <a:pt x="0" y="72"/>
                  </a:cubicBezTo>
                  <a:cubicBezTo>
                    <a:pt x="88" y="95"/>
                    <a:pt x="182" y="143"/>
                    <a:pt x="290" y="130"/>
                  </a:cubicBezTo>
                  <a:close/>
                </a:path>
              </a:pathLst>
            </a:custGeom>
            <a:solidFill>
              <a:srgbClr val="775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4" name="îśḻídé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3A86900B-2274-4E47-B0A2-BB3FF8E86E55}"/>
                </a:ext>
              </a:extLst>
            </p:cNvPr>
            <p:cNvSpPr/>
            <p:nvPr/>
          </p:nvSpPr>
          <p:spPr bwMode="auto">
            <a:xfrm>
              <a:off x="7848922" y="4319860"/>
              <a:ext cx="176814" cy="98552"/>
            </a:xfrm>
            <a:custGeom>
              <a:avLst/>
              <a:gdLst>
                <a:gd name="T0" fmla="*/ 0 w 611"/>
                <a:gd name="T1" fmla="*/ 170 h 340"/>
                <a:gd name="T2" fmla="*/ 306 w 611"/>
                <a:gd name="T3" fmla="*/ 340 h 340"/>
                <a:gd name="T4" fmla="*/ 611 w 611"/>
                <a:gd name="T5" fmla="*/ 170 h 340"/>
                <a:gd name="T6" fmla="*/ 306 w 611"/>
                <a:gd name="T7" fmla="*/ 0 h 340"/>
                <a:gd name="T8" fmla="*/ 0 w 611"/>
                <a:gd name="T9" fmla="*/ 17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1" h="340">
                  <a:moveTo>
                    <a:pt x="0" y="170"/>
                  </a:moveTo>
                  <a:cubicBezTo>
                    <a:pt x="0" y="170"/>
                    <a:pt x="136" y="340"/>
                    <a:pt x="306" y="340"/>
                  </a:cubicBezTo>
                  <a:cubicBezTo>
                    <a:pt x="474" y="340"/>
                    <a:pt x="611" y="170"/>
                    <a:pt x="611" y="170"/>
                  </a:cubicBezTo>
                  <a:cubicBezTo>
                    <a:pt x="611" y="170"/>
                    <a:pt x="474" y="0"/>
                    <a:pt x="306" y="0"/>
                  </a:cubicBezTo>
                  <a:cubicBezTo>
                    <a:pt x="136" y="0"/>
                    <a:pt x="0" y="170"/>
                    <a:pt x="0" y="170"/>
                  </a:cubicBezTo>
                  <a:close/>
                </a:path>
              </a:pathLst>
            </a:custGeom>
            <a:solidFill>
              <a:srgbClr val="F8F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5" name="işḻïḍê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54676432-5E7E-414F-8329-8F9FB6BDBBA2}"/>
                </a:ext>
              </a:extLst>
            </p:cNvPr>
            <p:cNvSpPr/>
            <p:nvPr/>
          </p:nvSpPr>
          <p:spPr bwMode="auto">
            <a:xfrm>
              <a:off x="7903995" y="4335802"/>
              <a:ext cx="66668" cy="66668"/>
            </a:xfrm>
            <a:prstGeom prst="ellipse">
              <a:avLst/>
            </a:prstGeom>
            <a:solidFill>
              <a:srgbClr val="2A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6" name="iṩlíde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1986631E-0547-448B-B414-BF2578DBB09A}"/>
                </a:ext>
              </a:extLst>
            </p:cNvPr>
            <p:cNvSpPr/>
            <p:nvPr/>
          </p:nvSpPr>
          <p:spPr bwMode="auto">
            <a:xfrm>
              <a:off x="7857618" y="4382180"/>
              <a:ext cx="155074" cy="44928"/>
            </a:xfrm>
            <a:custGeom>
              <a:avLst/>
              <a:gdLst>
                <a:gd name="T0" fmla="*/ 247 w 537"/>
                <a:gd name="T1" fmla="*/ 130 h 151"/>
                <a:gd name="T2" fmla="*/ 0 w 537"/>
                <a:gd name="T3" fmla="*/ 0 h 151"/>
                <a:gd name="T4" fmla="*/ 242 w 537"/>
                <a:gd name="T5" fmla="*/ 138 h 151"/>
                <a:gd name="T6" fmla="*/ 537 w 537"/>
                <a:gd name="T7" fmla="*/ 72 h 151"/>
                <a:gd name="T8" fmla="*/ 247 w 537"/>
                <a:gd name="T9" fmla="*/ 13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151">
                  <a:moveTo>
                    <a:pt x="247" y="130"/>
                  </a:moveTo>
                  <a:cubicBezTo>
                    <a:pt x="135" y="116"/>
                    <a:pt x="58" y="43"/>
                    <a:pt x="0" y="0"/>
                  </a:cubicBezTo>
                  <a:cubicBezTo>
                    <a:pt x="56" y="48"/>
                    <a:pt x="131" y="125"/>
                    <a:pt x="242" y="138"/>
                  </a:cubicBezTo>
                  <a:cubicBezTo>
                    <a:pt x="350" y="151"/>
                    <a:pt x="447" y="100"/>
                    <a:pt x="537" y="72"/>
                  </a:cubicBezTo>
                  <a:cubicBezTo>
                    <a:pt x="449" y="95"/>
                    <a:pt x="355" y="143"/>
                    <a:pt x="247" y="130"/>
                  </a:cubicBezTo>
                  <a:close/>
                </a:path>
              </a:pathLst>
            </a:custGeom>
            <a:solidFill>
              <a:srgbClr val="775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7" name="îṧlíḓè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B6A29E89-5A8F-4D65-BD28-40FAA1B8FF90}"/>
                </a:ext>
              </a:extLst>
            </p:cNvPr>
            <p:cNvSpPr/>
            <p:nvPr/>
          </p:nvSpPr>
          <p:spPr bwMode="auto">
            <a:xfrm>
              <a:off x="7644571" y="4638705"/>
              <a:ext cx="207249" cy="92755"/>
            </a:xfrm>
            <a:custGeom>
              <a:avLst/>
              <a:gdLst>
                <a:gd name="T0" fmla="*/ 358 w 720"/>
                <a:gd name="T1" fmla="*/ 322 h 322"/>
                <a:gd name="T2" fmla="*/ 720 w 720"/>
                <a:gd name="T3" fmla="*/ 0 h 322"/>
                <a:gd name="T4" fmla="*/ 0 w 720"/>
                <a:gd name="T5" fmla="*/ 0 h 322"/>
                <a:gd name="T6" fmla="*/ 358 w 720"/>
                <a:gd name="T7" fmla="*/ 32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0" h="322">
                  <a:moveTo>
                    <a:pt x="358" y="322"/>
                  </a:moveTo>
                  <a:cubicBezTo>
                    <a:pt x="494" y="321"/>
                    <a:pt x="659" y="240"/>
                    <a:pt x="7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212"/>
                    <a:pt x="229" y="321"/>
                    <a:pt x="358" y="3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8" name="íš1íḍé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74BA9F20-A155-480B-A8D6-D201878CF11E}"/>
                </a:ext>
              </a:extLst>
            </p:cNvPr>
            <p:cNvSpPr/>
            <p:nvPr/>
          </p:nvSpPr>
          <p:spPr bwMode="auto">
            <a:xfrm>
              <a:off x="7634426" y="4634357"/>
              <a:ext cx="226090" cy="108697"/>
            </a:xfrm>
            <a:custGeom>
              <a:avLst/>
              <a:gdLst>
                <a:gd name="T0" fmla="*/ 778 w 782"/>
                <a:gd name="T1" fmla="*/ 5 h 375"/>
                <a:gd name="T2" fmla="*/ 768 w 782"/>
                <a:gd name="T3" fmla="*/ 0 h 375"/>
                <a:gd name="T4" fmla="*/ 14 w 782"/>
                <a:gd name="T5" fmla="*/ 0 h 375"/>
                <a:gd name="T6" fmla="*/ 4 w 782"/>
                <a:gd name="T7" fmla="*/ 6 h 375"/>
                <a:gd name="T8" fmla="*/ 1 w 782"/>
                <a:gd name="T9" fmla="*/ 17 h 375"/>
                <a:gd name="T10" fmla="*/ 389 w 782"/>
                <a:gd name="T11" fmla="*/ 375 h 375"/>
                <a:gd name="T12" fmla="*/ 781 w 782"/>
                <a:gd name="T13" fmla="*/ 17 h 375"/>
                <a:gd name="T14" fmla="*/ 778 w 782"/>
                <a:gd name="T15" fmla="*/ 5 h 375"/>
                <a:gd name="T16" fmla="*/ 389 w 782"/>
                <a:gd name="T17" fmla="*/ 349 h 375"/>
                <a:gd name="T18" fmla="*/ 31 w 782"/>
                <a:gd name="T19" fmla="*/ 27 h 375"/>
                <a:gd name="T20" fmla="*/ 751 w 782"/>
                <a:gd name="T21" fmla="*/ 27 h 375"/>
                <a:gd name="T22" fmla="*/ 389 w 782"/>
                <a:gd name="T23" fmla="*/ 349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2" h="375">
                  <a:moveTo>
                    <a:pt x="778" y="5"/>
                  </a:moveTo>
                  <a:cubicBezTo>
                    <a:pt x="776" y="2"/>
                    <a:pt x="772" y="0"/>
                    <a:pt x="76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0" y="0"/>
                    <a:pt x="6" y="2"/>
                    <a:pt x="4" y="6"/>
                  </a:cubicBezTo>
                  <a:cubicBezTo>
                    <a:pt x="1" y="9"/>
                    <a:pt x="0" y="13"/>
                    <a:pt x="1" y="17"/>
                  </a:cubicBezTo>
                  <a:cubicBezTo>
                    <a:pt x="63" y="248"/>
                    <a:pt x="247" y="374"/>
                    <a:pt x="389" y="375"/>
                  </a:cubicBezTo>
                  <a:cubicBezTo>
                    <a:pt x="538" y="374"/>
                    <a:pt x="721" y="250"/>
                    <a:pt x="781" y="17"/>
                  </a:cubicBezTo>
                  <a:cubicBezTo>
                    <a:pt x="782" y="13"/>
                    <a:pt x="781" y="9"/>
                    <a:pt x="778" y="5"/>
                  </a:cubicBezTo>
                  <a:close/>
                  <a:moveTo>
                    <a:pt x="389" y="349"/>
                  </a:moveTo>
                  <a:cubicBezTo>
                    <a:pt x="260" y="348"/>
                    <a:pt x="94" y="234"/>
                    <a:pt x="31" y="27"/>
                  </a:cubicBezTo>
                  <a:cubicBezTo>
                    <a:pt x="751" y="27"/>
                    <a:pt x="751" y="27"/>
                    <a:pt x="751" y="27"/>
                  </a:cubicBezTo>
                  <a:cubicBezTo>
                    <a:pt x="690" y="236"/>
                    <a:pt x="525" y="347"/>
                    <a:pt x="389" y="349"/>
                  </a:cubicBezTo>
                  <a:close/>
                </a:path>
              </a:pathLst>
            </a:custGeom>
            <a:solidFill>
              <a:srgbClr val="E341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9" name="îṡḷiḓe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747EC11D-625C-4210-A588-5402BD81F2DE}"/>
                </a:ext>
              </a:extLst>
            </p:cNvPr>
            <p:cNvSpPr/>
            <p:nvPr/>
          </p:nvSpPr>
          <p:spPr bwMode="auto">
            <a:xfrm>
              <a:off x="7651818" y="4661894"/>
              <a:ext cx="192756" cy="55073"/>
            </a:xfrm>
            <a:custGeom>
              <a:avLst/>
              <a:gdLst>
                <a:gd name="T0" fmla="*/ 667 w 667"/>
                <a:gd name="T1" fmla="*/ 0 h 188"/>
                <a:gd name="T2" fmla="*/ 0 w 667"/>
                <a:gd name="T3" fmla="*/ 0 h 188"/>
                <a:gd name="T4" fmla="*/ 150 w 667"/>
                <a:gd name="T5" fmla="*/ 188 h 188"/>
                <a:gd name="T6" fmla="*/ 518 w 667"/>
                <a:gd name="T7" fmla="*/ 188 h 188"/>
                <a:gd name="T8" fmla="*/ 667 w 667"/>
                <a:gd name="T9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7" h="188">
                  <a:moveTo>
                    <a:pt x="66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1" y="80"/>
                    <a:pt x="101" y="148"/>
                    <a:pt x="150" y="188"/>
                  </a:cubicBezTo>
                  <a:cubicBezTo>
                    <a:pt x="518" y="188"/>
                    <a:pt x="518" y="188"/>
                    <a:pt x="518" y="188"/>
                  </a:cubicBezTo>
                  <a:cubicBezTo>
                    <a:pt x="577" y="148"/>
                    <a:pt x="633" y="80"/>
                    <a:pt x="667" y="0"/>
                  </a:cubicBezTo>
                  <a:close/>
                </a:path>
              </a:pathLst>
            </a:custGeom>
            <a:solidFill>
              <a:srgbClr val="F596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0" name="ïş1íḓê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283CCEB5-DE2C-449D-9913-8A3BE1B4A73F}"/>
                </a:ext>
              </a:extLst>
            </p:cNvPr>
            <p:cNvSpPr/>
            <p:nvPr/>
          </p:nvSpPr>
          <p:spPr bwMode="auto">
            <a:xfrm>
              <a:off x="7105434" y="3619851"/>
              <a:ext cx="1285524" cy="2186985"/>
            </a:xfrm>
            <a:custGeom>
              <a:avLst/>
              <a:gdLst>
                <a:gd name="T0" fmla="*/ 4201 w 4452"/>
                <a:gd name="T1" fmla="*/ 5541 h 7577"/>
                <a:gd name="T2" fmla="*/ 3868 w 4452"/>
                <a:gd name="T3" fmla="*/ 4165 h 7577"/>
                <a:gd name="T4" fmla="*/ 3919 w 4452"/>
                <a:gd name="T5" fmla="*/ 1912 h 7577"/>
                <a:gd name="T6" fmla="*/ 3557 w 4452"/>
                <a:gd name="T7" fmla="*/ 748 h 7577"/>
                <a:gd name="T8" fmla="*/ 3016 w 4452"/>
                <a:gd name="T9" fmla="*/ 422 h 7577"/>
                <a:gd name="T10" fmla="*/ 2416 w 4452"/>
                <a:gd name="T11" fmla="*/ 9 h 7577"/>
                <a:gd name="T12" fmla="*/ 2226 w 4452"/>
                <a:gd name="T13" fmla="*/ 0 h 7577"/>
                <a:gd name="T14" fmla="*/ 2035 w 4452"/>
                <a:gd name="T15" fmla="*/ 9 h 7577"/>
                <a:gd name="T16" fmla="*/ 1387 w 4452"/>
                <a:gd name="T17" fmla="*/ 242 h 7577"/>
                <a:gd name="T18" fmla="*/ 872 w 4452"/>
                <a:gd name="T19" fmla="*/ 730 h 7577"/>
                <a:gd name="T20" fmla="*/ 532 w 4452"/>
                <a:gd name="T21" fmla="*/ 1912 h 7577"/>
                <a:gd name="T22" fmla="*/ 583 w 4452"/>
                <a:gd name="T23" fmla="*/ 4165 h 7577"/>
                <a:gd name="T24" fmla="*/ 250 w 4452"/>
                <a:gd name="T25" fmla="*/ 5541 h 7577"/>
                <a:gd name="T26" fmla="*/ 0 w 4452"/>
                <a:gd name="T27" fmla="*/ 7243 h 7577"/>
                <a:gd name="T28" fmla="*/ 1257 w 4452"/>
                <a:gd name="T29" fmla="*/ 7270 h 7577"/>
                <a:gd name="T30" fmla="*/ 1706 w 4452"/>
                <a:gd name="T31" fmla="*/ 7045 h 7577"/>
                <a:gd name="T32" fmla="*/ 1292 w 4452"/>
                <a:gd name="T33" fmla="*/ 4642 h 7577"/>
                <a:gd name="T34" fmla="*/ 1297 w 4452"/>
                <a:gd name="T35" fmla="*/ 3616 h 7577"/>
                <a:gd name="T36" fmla="*/ 1008 w 4452"/>
                <a:gd name="T37" fmla="*/ 2888 h 7577"/>
                <a:gd name="T38" fmla="*/ 1204 w 4452"/>
                <a:gd name="T39" fmla="*/ 1697 h 7577"/>
                <a:gd name="T40" fmla="*/ 2226 w 4452"/>
                <a:gd name="T41" fmla="*/ 1839 h 7577"/>
                <a:gd name="T42" fmla="*/ 3259 w 4452"/>
                <a:gd name="T43" fmla="*/ 1694 h 7577"/>
                <a:gd name="T44" fmla="*/ 3444 w 4452"/>
                <a:gd name="T45" fmla="*/ 2888 h 7577"/>
                <a:gd name="T46" fmla="*/ 3154 w 4452"/>
                <a:gd name="T47" fmla="*/ 3616 h 7577"/>
                <a:gd name="T48" fmla="*/ 3159 w 4452"/>
                <a:gd name="T49" fmla="*/ 4642 h 7577"/>
                <a:gd name="T50" fmla="*/ 2746 w 4452"/>
                <a:gd name="T51" fmla="*/ 7045 h 7577"/>
                <a:gd name="T52" fmla="*/ 3195 w 4452"/>
                <a:gd name="T53" fmla="*/ 7270 h 7577"/>
                <a:gd name="T54" fmla="*/ 4452 w 4452"/>
                <a:gd name="T55" fmla="*/ 7243 h 7577"/>
                <a:gd name="T56" fmla="*/ 4201 w 4452"/>
                <a:gd name="T57" fmla="*/ 5541 h 7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52" h="7577">
                  <a:moveTo>
                    <a:pt x="4201" y="5541"/>
                  </a:moveTo>
                  <a:cubicBezTo>
                    <a:pt x="4201" y="5541"/>
                    <a:pt x="3896" y="4704"/>
                    <a:pt x="3868" y="4165"/>
                  </a:cubicBezTo>
                  <a:cubicBezTo>
                    <a:pt x="3868" y="4165"/>
                    <a:pt x="3912" y="2356"/>
                    <a:pt x="3919" y="1912"/>
                  </a:cubicBezTo>
                  <a:cubicBezTo>
                    <a:pt x="3919" y="1912"/>
                    <a:pt x="3915" y="1235"/>
                    <a:pt x="3557" y="748"/>
                  </a:cubicBezTo>
                  <a:cubicBezTo>
                    <a:pt x="3557" y="748"/>
                    <a:pt x="3342" y="406"/>
                    <a:pt x="3016" y="422"/>
                  </a:cubicBezTo>
                  <a:cubicBezTo>
                    <a:pt x="3016" y="422"/>
                    <a:pt x="2805" y="52"/>
                    <a:pt x="2416" y="9"/>
                  </a:cubicBezTo>
                  <a:cubicBezTo>
                    <a:pt x="2416" y="9"/>
                    <a:pt x="2349" y="0"/>
                    <a:pt x="2226" y="0"/>
                  </a:cubicBezTo>
                  <a:cubicBezTo>
                    <a:pt x="2102" y="0"/>
                    <a:pt x="2035" y="9"/>
                    <a:pt x="2035" y="9"/>
                  </a:cubicBezTo>
                  <a:cubicBezTo>
                    <a:pt x="1646" y="52"/>
                    <a:pt x="1387" y="242"/>
                    <a:pt x="1387" y="242"/>
                  </a:cubicBezTo>
                  <a:cubicBezTo>
                    <a:pt x="1074" y="439"/>
                    <a:pt x="872" y="730"/>
                    <a:pt x="872" y="730"/>
                  </a:cubicBezTo>
                  <a:cubicBezTo>
                    <a:pt x="514" y="1217"/>
                    <a:pt x="532" y="1912"/>
                    <a:pt x="532" y="1912"/>
                  </a:cubicBezTo>
                  <a:cubicBezTo>
                    <a:pt x="539" y="2356"/>
                    <a:pt x="583" y="4165"/>
                    <a:pt x="583" y="4165"/>
                  </a:cubicBezTo>
                  <a:cubicBezTo>
                    <a:pt x="556" y="4704"/>
                    <a:pt x="250" y="5541"/>
                    <a:pt x="250" y="5541"/>
                  </a:cubicBezTo>
                  <a:cubicBezTo>
                    <a:pt x="0" y="7243"/>
                    <a:pt x="0" y="7243"/>
                    <a:pt x="0" y="7243"/>
                  </a:cubicBezTo>
                  <a:cubicBezTo>
                    <a:pt x="344" y="7577"/>
                    <a:pt x="1257" y="7270"/>
                    <a:pt x="1257" y="7270"/>
                  </a:cubicBezTo>
                  <a:cubicBezTo>
                    <a:pt x="1613" y="7160"/>
                    <a:pt x="1706" y="7045"/>
                    <a:pt x="1706" y="7045"/>
                  </a:cubicBezTo>
                  <a:cubicBezTo>
                    <a:pt x="1518" y="6380"/>
                    <a:pt x="1292" y="4642"/>
                    <a:pt x="1292" y="4642"/>
                  </a:cubicBezTo>
                  <a:cubicBezTo>
                    <a:pt x="1232" y="3886"/>
                    <a:pt x="1297" y="3616"/>
                    <a:pt x="1297" y="3616"/>
                  </a:cubicBezTo>
                  <a:cubicBezTo>
                    <a:pt x="1057" y="3353"/>
                    <a:pt x="1008" y="2888"/>
                    <a:pt x="1008" y="2888"/>
                  </a:cubicBezTo>
                  <a:cubicBezTo>
                    <a:pt x="945" y="2030"/>
                    <a:pt x="1204" y="1697"/>
                    <a:pt x="1204" y="1697"/>
                  </a:cubicBezTo>
                  <a:cubicBezTo>
                    <a:pt x="1569" y="1826"/>
                    <a:pt x="1912" y="1850"/>
                    <a:pt x="2226" y="1839"/>
                  </a:cubicBezTo>
                  <a:cubicBezTo>
                    <a:pt x="2539" y="1850"/>
                    <a:pt x="2893" y="1822"/>
                    <a:pt x="3259" y="1694"/>
                  </a:cubicBezTo>
                  <a:cubicBezTo>
                    <a:pt x="3259" y="1694"/>
                    <a:pt x="3506" y="2030"/>
                    <a:pt x="3444" y="2888"/>
                  </a:cubicBezTo>
                  <a:cubicBezTo>
                    <a:pt x="3444" y="2888"/>
                    <a:pt x="3394" y="3353"/>
                    <a:pt x="3154" y="3616"/>
                  </a:cubicBezTo>
                  <a:cubicBezTo>
                    <a:pt x="3154" y="3616"/>
                    <a:pt x="3219" y="3886"/>
                    <a:pt x="3159" y="4642"/>
                  </a:cubicBezTo>
                  <a:cubicBezTo>
                    <a:pt x="3159" y="4642"/>
                    <a:pt x="2934" y="6380"/>
                    <a:pt x="2746" y="7045"/>
                  </a:cubicBezTo>
                  <a:cubicBezTo>
                    <a:pt x="2746" y="7045"/>
                    <a:pt x="2845" y="7154"/>
                    <a:pt x="3195" y="7270"/>
                  </a:cubicBezTo>
                  <a:cubicBezTo>
                    <a:pt x="3195" y="7270"/>
                    <a:pt x="4107" y="7577"/>
                    <a:pt x="4452" y="7243"/>
                  </a:cubicBezTo>
                  <a:lnTo>
                    <a:pt x="4201" y="5541"/>
                  </a:lnTo>
                  <a:close/>
                </a:path>
              </a:pathLst>
            </a:custGeom>
            <a:solidFill>
              <a:srgbClr val="A83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1" name="ísḻïďê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FB60C317-A9C0-43BB-A3D6-9B3C9AA55CC4}"/>
                </a:ext>
              </a:extLst>
            </p:cNvPr>
            <p:cNvSpPr/>
            <p:nvPr/>
          </p:nvSpPr>
          <p:spPr bwMode="auto">
            <a:xfrm>
              <a:off x="7415583" y="5050304"/>
              <a:ext cx="647835" cy="352178"/>
            </a:xfrm>
            <a:custGeom>
              <a:avLst/>
              <a:gdLst>
                <a:gd name="T0" fmla="*/ 168 w 447"/>
                <a:gd name="T1" fmla="*/ 0 h 243"/>
                <a:gd name="T2" fmla="*/ 33 w 447"/>
                <a:gd name="T3" fmla="*/ 7 h 243"/>
                <a:gd name="T4" fmla="*/ 0 w 447"/>
                <a:gd name="T5" fmla="*/ 96 h 243"/>
                <a:gd name="T6" fmla="*/ 208 w 447"/>
                <a:gd name="T7" fmla="*/ 243 h 243"/>
                <a:gd name="T8" fmla="*/ 402 w 447"/>
                <a:gd name="T9" fmla="*/ 168 h 243"/>
                <a:gd name="T10" fmla="*/ 447 w 447"/>
                <a:gd name="T11" fmla="*/ 7 h 243"/>
                <a:gd name="T12" fmla="*/ 168 w 447"/>
                <a:gd name="T13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7" h="243">
                  <a:moveTo>
                    <a:pt x="168" y="0"/>
                  </a:moveTo>
                  <a:lnTo>
                    <a:pt x="33" y="7"/>
                  </a:lnTo>
                  <a:lnTo>
                    <a:pt x="0" y="96"/>
                  </a:lnTo>
                  <a:lnTo>
                    <a:pt x="208" y="243"/>
                  </a:lnTo>
                  <a:lnTo>
                    <a:pt x="402" y="168"/>
                  </a:lnTo>
                  <a:lnTo>
                    <a:pt x="447" y="7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DDBA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2" name="î$ḻiďe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9AE9DCFC-9669-4916-BC65-87A14862C7A9}"/>
                </a:ext>
              </a:extLst>
            </p:cNvPr>
            <p:cNvSpPr/>
            <p:nvPr/>
          </p:nvSpPr>
          <p:spPr bwMode="auto">
            <a:xfrm>
              <a:off x="7343118" y="3754635"/>
              <a:ext cx="808706" cy="389860"/>
            </a:xfrm>
            <a:custGeom>
              <a:avLst/>
              <a:gdLst>
                <a:gd name="T0" fmla="*/ 1490 w 2796"/>
                <a:gd name="T1" fmla="*/ 3 h 1351"/>
                <a:gd name="T2" fmla="*/ 1420 w 2796"/>
                <a:gd name="T3" fmla="*/ 2 h 1351"/>
                <a:gd name="T4" fmla="*/ 1420 w 2796"/>
                <a:gd name="T5" fmla="*/ 2 h 1351"/>
                <a:gd name="T6" fmla="*/ 1418 w 2796"/>
                <a:gd name="T7" fmla="*/ 2 h 1351"/>
                <a:gd name="T8" fmla="*/ 1416 w 2796"/>
                <a:gd name="T9" fmla="*/ 2 h 1351"/>
                <a:gd name="T10" fmla="*/ 1416 w 2796"/>
                <a:gd name="T11" fmla="*/ 2 h 1351"/>
                <a:gd name="T12" fmla="*/ 1345 w 2796"/>
                <a:gd name="T13" fmla="*/ 3 h 1351"/>
                <a:gd name="T14" fmla="*/ 0 w 2796"/>
                <a:gd name="T15" fmla="*/ 1351 h 1351"/>
                <a:gd name="T16" fmla="*/ 83 w 2796"/>
                <a:gd name="T17" fmla="*/ 1351 h 1351"/>
                <a:gd name="T18" fmla="*/ 1055 w 2796"/>
                <a:gd name="T19" fmla="*/ 295 h 1351"/>
                <a:gd name="T20" fmla="*/ 1415 w 2796"/>
                <a:gd name="T21" fmla="*/ 265 h 1351"/>
                <a:gd name="T22" fmla="*/ 1779 w 2796"/>
                <a:gd name="T23" fmla="*/ 308 h 1351"/>
                <a:gd name="T24" fmla="*/ 2707 w 2796"/>
                <a:gd name="T25" fmla="*/ 1351 h 1351"/>
                <a:gd name="T26" fmla="*/ 2796 w 2796"/>
                <a:gd name="T27" fmla="*/ 1351 h 1351"/>
                <a:gd name="T28" fmla="*/ 1490 w 2796"/>
                <a:gd name="T29" fmla="*/ 3 h 1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96" h="1351">
                  <a:moveTo>
                    <a:pt x="1490" y="3"/>
                  </a:moveTo>
                  <a:cubicBezTo>
                    <a:pt x="1467" y="3"/>
                    <a:pt x="1444" y="2"/>
                    <a:pt x="1420" y="2"/>
                  </a:cubicBezTo>
                  <a:cubicBezTo>
                    <a:pt x="1420" y="2"/>
                    <a:pt x="1420" y="2"/>
                    <a:pt x="1420" y="2"/>
                  </a:cubicBezTo>
                  <a:cubicBezTo>
                    <a:pt x="1420" y="2"/>
                    <a:pt x="1419" y="2"/>
                    <a:pt x="1418" y="2"/>
                  </a:cubicBezTo>
                  <a:cubicBezTo>
                    <a:pt x="1417" y="2"/>
                    <a:pt x="1416" y="2"/>
                    <a:pt x="1416" y="2"/>
                  </a:cubicBezTo>
                  <a:cubicBezTo>
                    <a:pt x="1416" y="2"/>
                    <a:pt x="1416" y="2"/>
                    <a:pt x="1416" y="2"/>
                  </a:cubicBezTo>
                  <a:cubicBezTo>
                    <a:pt x="1392" y="2"/>
                    <a:pt x="1369" y="3"/>
                    <a:pt x="1345" y="3"/>
                  </a:cubicBezTo>
                  <a:cubicBezTo>
                    <a:pt x="1152" y="0"/>
                    <a:pt x="231" y="75"/>
                    <a:pt x="0" y="1351"/>
                  </a:cubicBezTo>
                  <a:cubicBezTo>
                    <a:pt x="83" y="1351"/>
                    <a:pt x="83" y="1351"/>
                    <a:pt x="83" y="1351"/>
                  </a:cubicBezTo>
                  <a:cubicBezTo>
                    <a:pt x="83" y="1351"/>
                    <a:pt x="248" y="512"/>
                    <a:pt x="1055" y="295"/>
                  </a:cubicBezTo>
                  <a:cubicBezTo>
                    <a:pt x="1118" y="278"/>
                    <a:pt x="1371" y="263"/>
                    <a:pt x="1415" y="265"/>
                  </a:cubicBezTo>
                  <a:cubicBezTo>
                    <a:pt x="1580" y="272"/>
                    <a:pt x="1665" y="266"/>
                    <a:pt x="1779" y="308"/>
                  </a:cubicBezTo>
                  <a:cubicBezTo>
                    <a:pt x="2566" y="594"/>
                    <a:pt x="2707" y="1351"/>
                    <a:pt x="2707" y="1351"/>
                  </a:cubicBezTo>
                  <a:cubicBezTo>
                    <a:pt x="2796" y="1351"/>
                    <a:pt x="2796" y="1351"/>
                    <a:pt x="2796" y="1351"/>
                  </a:cubicBezTo>
                  <a:cubicBezTo>
                    <a:pt x="2456" y="51"/>
                    <a:pt x="1683" y="0"/>
                    <a:pt x="1490" y="3"/>
                  </a:cubicBezTo>
                  <a:close/>
                </a:path>
              </a:pathLst>
            </a:custGeom>
            <a:solidFill>
              <a:srgbClr val="0D3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3" name="í$ľîďè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BDBE48E2-21C7-42C0-AFDD-5AE7FE2F9E3C}"/>
                </a:ext>
              </a:extLst>
            </p:cNvPr>
            <p:cNvSpPr/>
            <p:nvPr/>
          </p:nvSpPr>
          <p:spPr bwMode="auto">
            <a:xfrm>
              <a:off x="7463410" y="4782185"/>
              <a:ext cx="600008" cy="410150"/>
            </a:xfrm>
            <a:custGeom>
              <a:avLst/>
              <a:gdLst>
                <a:gd name="T0" fmla="*/ 1436 w 2080"/>
                <a:gd name="T1" fmla="*/ 0 h 1421"/>
                <a:gd name="T2" fmla="*/ 992 w 2080"/>
                <a:gd name="T3" fmla="*/ 106 h 1421"/>
                <a:gd name="T4" fmla="*/ 589 w 2080"/>
                <a:gd name="T5" fmla="*/ 20 h 1421"/>
                <a:gd name="T6" fmla="*/ 0 w 2080"/>
                <a:gd name="T7" fmla="*/ 963 h 1421"/>
                <a:gd name="T8" fmla="*/ 1043 w 2080"/>
                <a:gd name="T9" fmla="*/ 1421 h 1421"/>
                <a:gd name="T10" fmla="*/ 2080 w 2080"/>
                <a:gd name="T11" fmla="*/ 963 h 1421"/>
                <a:gd name="T12" fmla="*/ 1436 w 2080"/>
                <a:gd name="T13" fmla="*/ 0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0" h="1421">
                  <a:moveTo>
                    <a:pt x="1436" y="0"/>
                  </a:moveTo>
                  <a:cubicBezTo>
                    <a:pt x="1436" y="0"/>
                    <a:pt x="1223" y="106"/>
                    <a:pt x="992" y="106"/>
                  </a:cubicBezTo>
                  <a:cubicBezTo>
                    <a:pt x="774" y="106"/>
                    <a:pt x="589" y="20"/>
                    <a:pt x="589" y="20"/>
                  </a:cubicBezTo>
                  <a:cubicBezTo>
                    <a:pt x="589" y="20"/>
                    <a:pt x="946" y="740"/>
                    <a:pt x="0" y="963"/>
                  </a:cubicBezTo>
                  <a:cubicBezTo>
                    <a:pt x="1043" y="1421"/>
                    <a:pt x="1043" y="1421"/>
                    <a:pt x="1043" y="1421"/>
                  </a:cubicBezTo>
                  <a:cubicBezTo>
                    <a:pt x="2080" y="963"/>
                    <a:pt x="2080" y="963"/>
                    <a:pt x="2080" y="963"/>
                  </a:cubicBezTo>
                  <a:cubicBezTo>
                    <a:pt x="1232" y="895"/>
                    <a:pt x="1436" y="0"/>
                    <a:pt x="1436" y="0"/>
                  </a:cubicBezTo>
                  <a:close/>
                </a:path>
              </a:pathLst>
            </a:custGeom>
            <a:solidFill>
              <a:srgbClr val="DDBA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4" name="îṧļíḋe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67634282-D51A-4805-853B-3BBE9696C6E6}"/>
                </a:ext>
              </a:extLst>
            </p:cNvPr>
            <p:cNvSpPr/>
            <p:nvPr/>
          </p:nvSpPr>
          <p:spPr bwMode="auto">
            <a:xfrm>
              <a:off x="7632977" y="4782185"/>
              <a:ext cx="297105" cy="224641"/>
            </a:xfrm>
            <a:custGeom>
              <a:avLst/>
              <a:gdLst>
                <a:gd name="T0" fmla="*/ 47 w 1027"/>
                <a:gd name="T1" fmla="*/ 163 h 779"/>
                <a:gd name="T2" fmla="*/ 1027 w 1027"/>
                <a:gd name="T3" fmla="*/ 779 h 779"/>
                <a:gd name="T4" fmla="*/ 846 w 1027"/>
                <a:gd name="T5" fmla="*/ 0 h 779"/>
                <a:gd name="T6" fmla="*/ 0 w 1027"/>
                <a:gd name="T7" fmla="*/ 20 h 779"/>
                <a:gd name="T8" fmla="*/ 47 w 1027"/>
                <a:gd name="T9" fmla="*/ 163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7" h="779">
                  <a:moveTo>
                    <a:pt x="47" y="163"/>
                  </a:moveTo>
                  <a:cubicBezTo>
                    <a:pt x="1027" y="779"/>
                    <a:pt x="1027" y="779"/>
                    <a:pt x="1027" y="779"/>
                  </a:cubicBezTo>
                  <a:cubicBezTo>
                    <a:pt x="1027" y="779"/>
                    <a:pt x="744" y="549"/>
                    <a:pt x="846" y="0"/>
                  </a:cubicBezTo>
                  <a:cubicBezTo>
                    <a:pt x="846" y="0"/>
                    <a:pt x="416" y="225"/>
                    <a:pt x="0" y="20"/>
                  </a:cubicBezTo>
                  <a:cubicBezTo>
                    <a:pt x="0" y="20"/>
                    <a:pt x="29" y="81"/>
                    <a:pt x="47" y="163"/>
                  </a:cubicBezTo>
                  <a:close/>
                </a:path>
              </a:pathLst>
            </a:custGeom>
            <a:solidFill>
              <a:srgbClr val="D2AF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5" name="iSḷiḍe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859B9F24-F169-40D4-B777-F915C2ABDB39}"/>
                </a:ext>
              </a:extLst>
            </p:cNvPr>
            <p:cNvSpPr/>
            <p:nvPr/>
          </p:nvSpPr>
          <p:spPr bwMode="auto">
            <a:xfrm>
              <a:off x="7843125" y="4237250"/>
              <a:ext cx="200003" cy="56522"/>
            </a:xfrm>
            <a:custGeom>
              <a:avLst/>
              <a:gdLst>
                <a:gd name="T0" fmla="*/ 8 w 691"/>
                <a:gd name="T1" fmla="*/ 141 h 198"/>
                <a:gd name="T2" fmla="*/ 32 w 691"/>
                <a:gd name="T3" fmla="*/ 198 h 198"/>
                <a:gd name="T4" fmla="*/ 691 w 691"/>
                <a:gd name="T5" fmla="*/ 198 h 198"/>
                <a:gd name="T6" fmla="*/ 8 w 691"/>
                <a:gd name="T7" fmla="*/ 141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1" h="198">
                  <a:moveTo>
                    <a:pt x="8" y="141"/>
                  </a:moveTo>
                  <a:cubicBezTo>
                    <a:pt x="8" y="141"/>
                    <a:pt x="0" y="179"/>
                    <a:pt x="32" y="198"/>
                  </a:cubicBezTo>
                  <a:cubicBezTo>
                    <a:pt x="32" y="198"/>
                    <a:pt x="415" y="43"/>
                    <a:pt x="691" y="198"/>
                  </a:cubicBezTo>
                  <a:cubicBezTo>
                    <a:pt x="691" y="198"/>
                    <a:pt x="607" y="0"/>
                    <a:pt x="8" y="141"/>
                  </a:cubicBezTo>
                  <a:close/>
                </a:path>
              </a:pathLst>
            </a:custGeom>
            <a:solidFill>
              <a:srgbClr val="5B41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6" name="ïśḻídé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94EF108A-8FE1-4FE6-9651-F2EAE6B07CAE}"/>
                </a:ext>
              </a:extLst>
            </p:cNvPr>
            <p:cNvSpPr/>
            <p:nvPr/>
          </p:nvSpPr>
          <p:spPr bwMode="auto">
            <a:xfrm>
              <a:off x="7457612" y="4237250"/>
              <a:ext cx="200003" cy="56522"/>
            </a:xfrm>
            <a:custGeom>
              <a:avLst/>
              <a:gdLst>
                <a:gd name="T0" fmla="*/ 684 w 692"/>
                <a:gd name="T1" fmla="*/ 141 h 198"/>
                <a:gd name="T2" fmla="*/ 659 w 692"/>
                <a:gd name="T3" fmla="*/ 198 h 198"/>
                <a:gd name="T4" fmla="*/ 0 w 692"/>
                <a:gd name="T5" fmla="*/ 198 h 198"/>
                <a:gd name="T6" fmla="*/ 684 w 692"/>
                <a:gd name="T7" fmla="*/ 141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2" h="198">
                  <a:moveTo>
                    <a:pt x="684" y="141"/>
                  </a:moveTo>
                  <a:cubicBezTo>
                    <a:pt x="684" y="141"/>
                    <a:pt x="692" y="179"/>
                    <a:pt x="659" y="198"/>
                  </a:cubicBezTo>
                  <a:cubicBezTo>
                    <a:pt x="659" y="198"/>
                    <a:pt x="276" y="43"/>
                    <a:pt x="0" y="198"/>
                  </a:cubicBezTo>
                  <a:cubicBezTo>
                    <a:pt x="0" y="198"/>
                    <a:pt x="85" y="0"/>
                    <a:pt x="684" y="141"/>
                  </a:cubicBezTo>
                  <a:close/>
                </a:path>
              </a:pathLst>
            </a:custGeom>
            <a:solidFill>
              <a:srgbClr val="5B41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7" name="íṡḻíḓè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26AF42CF-D366-4F48-9E68-9CD13E29AAEA}"/>
                </a:ext>
              </a:extLst>
            </p:cNvPr>
            <p:cNvSpPr/>
            <p:nvPr/>
          </p:nvSpPr>
          <p:spPr bwMode="auto">
            <a:xfrm>
              <a:off x="7706891" y="4558994"/>
              <a:ext cx="81160" cy="30435"/>
            </a:xfrm>
            <a:custGeom>
              <a:avLst/>
              <a:gdLst>
                <a:gd name="T0" fmla="*/ 195 w 282"/>
                <a:gd name="T1" fmla="*/ 47 h 105"/>
                <a:gd name="T2" fmla="*/ 141 w 282"/>
                <a:gd name="T3" fmla="*/ 72 h 105"/>
                <a:gd name="T4" fmla="*/ 87 w 282"/>
                <a:gd name="T5" fmla="*/ 47 h 105"/>
                <a:gd name="T6" fmla="*/ 0 w 282"/>
                <a:gd name="T7" fmla="*/ 62 h 105"/>
                <a:gd name="T8" fmla="*/ 89 w 282"/>
                <a:gd name="T9" fmla="*/ 83 h 105"/>
                <a:gd name="T10" fmla="*/ 141 w 282"/>
                <a:gd name="T11" fmla="*/ 104 h 105"/>
                <a:gd name="T12" fmla="*/ 193 w 282"/>
                <a:gd name="T13" fmla="*/ 83 h 105"/>
                <a:gd name="T14" fmla="*/ 282 w 282"/>
                <a:gd name="T15" fmla="*/ 62 h 105"/>
                <a:gd name="T16" fmla="*/ 195 w 282"/>
                <a:gd name="T17" fmla="*/ 4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105">
                  <a:moveTo>
                    <a:pt x="195" y="47"/>
                  </a:moveTo>
                  <a:cubicBezTo>
                    <a:pt x="195" y="47"/>
                    <a:pt x="173" y="72"/>
                    <a:pt x="141" y="72"/>
                  </a:cubicBezTo>
                  <a:cubicBezTo>
                    <a:pt x="109" y="72"/>
                    <a:pt x="87" y="47"/>
                    <a:pt x="87" y="47"/>
                  </a:cubicBezTo>
                  <a:cubicBezTo>
                    <a:pt x="11" y="0"/>
                    <a:pt x="0" y="62"/>
                    <a:pt x="0" y="62"/>
                  </a:cubicBezTo>
                  <a:cubicBezTo>
                    <a:pt x="4" y="98"/>
                    <a:pt x="89" y="83"/>
                    <a:pt x="89" y="83"/>
                  </a:cubicBezTo>
                  <a:cubicBezTo>
                    <a:pt x="106" y="101"/>
                    <a:pt x="125" y="105"/>
                    <a:pt x="141" y="104"/>
                  </a:cubicBezTo>
                  <a:cubicBezTo>
                    <a:pt x="157" y="105"/>
                    <a:pt x="175" y="101"/>
                    <a:pt x="193" y="83"/>
                  </a:cubicBezTo>
                  <a:cubicBezTo>
                    <a:pt x="193" y="83"/>
                    <a:pt x="278" y="98"/>
                    <a:pt x="282" y="62"/>
                  </a:cubicBezTo>
                  <a:cubicBezTo>
                    <a:pt x="282" y="62"/>
                    <a:pt x="270" y="0"/>
                    <a:pt x="195" y="47"/>
                  </a:cubicBezTo>
                  <a:close/>
                </a:path>
              </a:pathLst>
            </a:custGeom>
            <a:solidFill>
              <a:srgbClr val="BA94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8" name="îṣľîḓé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6F43C1C2-666A-466C-8E03-10AEC5F1BCF2}"/>
                </a:ext>
              </a:extLst>
            </p:cNvPr>
            <p:cNvSpPr/>
            <p:nvPr/>
          </p:nvSpPr>
          <p:spPr bwMode="auto">
            <a:xfrm>
              <a:off x="7580802" y="4350295"/>
              <a:ext cx="17392" cy="1594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9" name="îś1ïďe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5A5C1AB2-E03E-4794-8CD0-3C8099973061}"/>
                </a:ext>
              </a:extLst>
            </p:cNvPr>
            <p:cNvSpPr/>
            <p:nvPr/>
          </p:nvSpPr>
          <p:spPr bwMode="auto">
            <a:xfrm>
              <a:off x="7941677" y="4350295"/>
              <a:ext cx="17392" cy="1594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0" name="íşḷïďê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5D158CBB-5E8A-4381-AB72-1AB595613EB5}"/>
                </a:ext>
              </a:extLst>
            </p:cNvPr>
            <p:cNvSpPr/>
            <p:nvPr/>
          </p:nvSpPr>
          <p:spPr bwMode="auto">
            <a:xfrm>
              <a:off x="8161969" y="5138711"/>
              <a:ext cx="262322" cy="631892"/>
            </a:xfrm>
            <a:custGeom>
              <a:avLst/>
              <a:gdLst>
                <a:gd name="T0" fmla="*/ 908 w 908"/>
                <a:gd name="T1" fmla="*/ 849 h 2191"/>
                <a:gd name="T2" fmla="*/ 0 w 908"/>
                <a:gd name="T3" fmla="*/ 0 h 2191"/>
                <a:gd name="T4" fmla="*/ 134 w 908"/>
                <a:gd name="T5" fmla="*/ 1338 h 2191"/>
                <a:gd name="T6" fmla="*/ 237 w 908"/>
                <a:gd name="T7" fmla="*/ 2191 h 2191"/>
                <a:gd name="T8" fmla="*/ 908 w 908"/>
                <a:gd name="T9" fmla="*/ 2191 h 2191"/>
                <a:gd name="T10" fmla="*/ 908 w 908"/>
                <a:gd name="T11" fmla="*/ 849 h 2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8" h="2191">
                  <a:moveTo>
                    <a:pt x="908" y="849"/>
                  </a:moveTo>
                  <a:cubicBezTo>
                    <a:pt x="908" y="77"/>
                    <a:pt x="0" y="0"/>
                    <a:pt x="0" y="0"/>
                  </a:cubicBezTo>
                  <a:cubicBezTo>
                    <a:pt x="134" y="1338"/>
                    <a:pt x="134" y="1338"/>
                    <a:pt x="134" y="1338"/>
                  </a:cubicBezTo>
                  <a:cubicBezTo>
                    <a:pt x="141" y="1608"/>
                    <a:pt x="190" y="1923"/>
                    <a:pt x="237" y="2191"/>
                  </a:cubicBezTo>
                  <a:cubicBezTo>
                    <a:pt x="908" y="2191"/>
                    <a:pt x="908" y="2191"/>
                    <a:pt x="908" y="2191"/>
                  </a:cubicBezTo>
                  <a:lnTo>
                    <a:pt x="908" y="849"/>
                  </a:lnTo>
                  <a:close/>
                </a:path>
              </a:pathLst>
            </a:custGeom>
            <a:solidFill>
              <a:srgbClr val="E3BA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1" name="iṥḷïdé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2421D47C-73A2-4631-BA8F-2E5AF5CEC744}"/>
                </a:ext>
              </a:extLst>
            </p:cNvPr>
            <p:cNvSpPr/>
            <p:nvPr/>
          </p:nvSpPr>
          <p:spPr bwMode="auto">
            <a:xfrm>
              <a:off x="7102535" y="5140161"/>
              <a:ext cx="263772" cy="630443"/>
            </a:xfrm>
            <a:custGeom>
              <a:avLst/>
              <a:gdLst>
                <a:gd name="T0" fmla="*/ 776 w 909"/>
                <a:gd name="T1" fmla="*/ 1337 h 2190"/>
                <a:gd name="T2" fmla="*/ 909 w 909"/>
                <a:gd name="T3" fmla="*/ 0 h 2190"/>
                <a:gd name="T4" fmla="*/ 0 w 909"/>
                <a:gd name="T5" fmla="*/ 848 h 2190"/>
                <a:gd name="T6" fmla="*/ 0 w 909"/>
                <a:gd name="T7" fmla="*/ 2190 h 2190"/>
                <a:gd name="T8" fmla="*/ 674 w 909"/>
                <a:gd name="T9" fmla="*/ 2190 h 2190"/>
                <a:gd name="T10" fmla="*/ 776 w 909"/>
                <a:gd name="T11" fmla="*/ 1337 h 2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9" h="2190">
                  <a:moveTo>
                    <a:pt x="776" y="1337"/>
                  </a:moveTo>
                  <a:cubicBezTo>
                    <a:pt x="909" y="0"/>
                    <a:pt x="909" y="0"/>
                    <a:pt x="909" y="0"/>
                  </a:cubicBezTo>
                  <a:cubicBezTo>
                    <a:pt x="909" y="0"/>
                    <a:pt x="0" y="76"/>
                    <a:pt x="0" y="848"/>
                  </a:cubicBezTo>
                  <a:cubicBezTo>
                    <a:pt x="0" y="2190"/>
                    <a:pt x="0" y="2190"/>
                    <a:pt x="0" y="2190"/>
                  </a:cubicBezTo>
                  <a:cubicBezTo>
                    <a:pt x="674" y="2190"/>
                    <a:pt x="674" y="2190"/>
                    <a:pt x="674" y="2190"/>
                  </a:cubicBezTo>
                  <a:cubicBezTo>
                    <a:pt x="721" y="1922"/>
                    <a:pt x="769" y="1607"/>
                    <a:pt x="776" y="1337"/>
                  </a:cubicBezTo>
                  <a:close/>
                </a:path>
              </a:pathLst>
            </a:custGeom>
            <a:solidFill>
              <a:srgbClr val="E3BA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2" name="iš1îḋé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3F88499D-D2BA-4F29-993D-FDD11F05BFDA}"/>
                </a:ext>
              </a:extLst>
            </p:cNvPr>
            <p:cNvSpPr/>
            <p:nvPr/>
          </p:nvSpPr>
          <p:spPr bwMode="auto">
            <a:xfrm>
              <a:off x="7090941" y="5060449"/>
              <a:ext cx="1347844" cy="710154"/>
            </a:xfrm>
            <a:custGeom>
              <a:avLst/>
              <a:gdLst>
                <a:gd name="T0" fmla="*/ 4030 w 4664"/>
                <a:gd name="T1" fmla="*/ 1342 h 2462"/>
                <a:gd name="T2" fmla="*/ 4664 w 4664"/>
                <a:gd name="T3" fmla="*/ 1192 h 2462"/>
                <a:gd name="T4" fmla="*/ 4580 w 4664"/>
                <a:gd name="T5" fmla="*/ 780 h 2462"/>
                <a:gd name="T6" fmla="*/ 4099 w 4664"/>
                <a:gd name="T7" fmla="*/ 338 h 2462"/>
                <a:gd name="T8" fmla="*/ 3897 w 4664"/>
                <a:gd name="T9" fmla="*/ 240 h 2462"/>
                <a:gd name="T10" fmla="*/ 3889 w 4664"/>
                <a:gd name="T11" fmla="*/ 235 h 2462"/>
                <a:gd name="T12" fmla="*/ 3772 w 4664"/>
                <a:gd name="T13" fmla="*/ 179 h 2462"/>
                <a:gd name="T14" fmla="*/ 3367 w 4664"/>
                <a:gd name="T15" fmla="*/ 0 h 2462"/>
                <a:gd name="T16" fmla="*/ 2327 w 4664"/>
                <a:gd name="T17" fmla="*/ 914 h 2462"/>
                <a:gd name="T18" fmla="*/ 1287 w 4664"/>
                <a:gd name="T19" fmla="*/ 0 h 2462"/>
                <a:gd name="T20" fmla="*/ 883 w 4664"/>
                <a:gd name="T21" fmla="*/ 179 h 2462"/>
                <a:gd name="T22" fmla="*/ 766 w 4664"/>
                <a:gd name="T23" fmla="*/ 235 h 2462"/>
                <a:gd name="T24" fmla="*/ 758 w 4664"/>
                <a:gd name="T25" fmla="*/ 240 h 2462"/>
                <a:gd name="T26" fmla="*/ 541 w 4664"/>
                <a:gd name="T27" fmla="*/ 356 h 2462"/>
                <a:gd name="T28" fmla="*/ 450 w 4664"/>
                <a:gd name="T29" fmla="*/ 412 h 2462"/>
                <a:gd name="T30" fmla="*/ 84 w 4664"/>
                <a:gd name="T31" fmla="*/ 806 h 2462"/>
                <a:gd name="T32" fmla="*/ 0 w 4664"/>
                <a:gd name="T33" fmla="*/ 1218 h 2462"/>
                <a:gd name="T34" fmla="*/ 625 w 4664"/>
                <a:gd name="T35" fmla="*/ 1366 h 2462"/>
                <a:gd name="T36" fmla="*/ 628 w 4664"/>
                <a:gd name="T37" fmla="*/ 1634 h 2462"/>
                <a:gd name="T38" fmla="*/ 485 w 4664"/>
                <a:gd name="T39" fmla="*/ 2148 h 2462"/>
                <a:gd name="T40" fmla="*/ 534 w 4664"/>
                <a:gd name="T41" fmla="*/ 2462 h 2462"/>
                <a:gd name="T42" fmla="*/ 4121 w 4664"/>
                <a:gd name="T43" fmla="*/ 2462 h 2462"/>
                <a:gd name="T44" fmla="*/ 4170 w 4664"/>
                <a:gd name="T45" fmla="*/ 2148 h 2462"/>
                <a:gd name="T46" fmla="*/ 4027 w 4664"/>
                <a:gd name="T47" fmla="*/ 1634 h 2462"/>
                <a:gd name="T48" fmla="*/ 4030 w 4664"/>
                <a:gd name="T49" fmla="*/ 1342 h 2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664" h="2462">
                  <a:moveTo>
                    <a:pt x="4030" y="1342"/>
                  </a:moveTo>
                  <a:cubicBezTo>
                    <a:pt x="4664" y="1192"/>
                    <a:pt x="4664" y="1192"/>
                    <a:pt x="4664" y="1192"/>
                  </a:cubicBezTo>
                  <a:cubicBezTo>
                    <a:pt x="4580" y="780"/>
                    <a:pt x="4580" y="780"/>
                    <a:pt x="4580" y="780"/>
                  </a:cubicBezTo>
                  <a:cubicBezTo>
                    <a:pt x="4541" y="598"/>
                    <a:pt x="4313" y="407"/>
                    <a:pt x="4099" y="338"/>
                  </a:cubicBezTo>
                  <a:cubicBezTo>
                    <a:pt x="3897" y="240"/>
                    <a:pt x="3897" y="240"/>
                    <a:pt x="3897" y="240"/>
                  </a:cubicBezTo>
                  <a:cubicBezTo>
                    <a:pt x="3894" y="238"/>
                    <a:pt x="3892" y="237"/>
                    <a:pt x="3889" y="235"/>
                  </a:cubicBezTo>
                  <a:cubicBezTo>
                    <a:pt x="3861" y="220"/>
                    <a:pt x="3821" y="201"/>
                    <a:pt x="3772" y="179"/>
                  </a:cubicBezTo>
                  <a:cubicBezTo>
                    <a:pt x="3670" y="133"/>
                    <a:pt x="3527" y="73"/>
                    <a:pt x="3367" y="0"/>
                  </a:cubicBezTo>
                  <a:cubicBezTo>
                    <a:pt x="3216" y="109"/>
                    <a:pt x="2896" y="833"/>
                    <a:pt x="2327" y="914"/>
                  </a:cubicBezTo>
                  <a:cubicBezTo>
                    <a:pt x="1758" y="833"/>
                    <a:pt x="1439" y="109"/>
                    <a:pt x="1287" y="0"/>
                  </a:cubicBezTo>
                  <a:cubicBezTo>
                    <a:pt x="1127" y="73"/>
                    <a:pt x="985" y="133"/>
                    <a:pt x="883" y="179"/>
                  </a:cubicBezTo>
                  <a:cubicBezTo>
                    <a:pt x="834" y="201"/>
                    <a:pt x="794" y="220"/>
                    <a:pt x="766" y="235"/>
                  </a:cubicBezTo>
                  <a:cubicBezTo>
                    <a:pt x="763" y="237"/>
                    <a:pt x="761" y="238"/>
                    <a:pt x="758" y="240"/>
                  </a:cubicBezTo>
                  <a:cubicBezTo>
                    <a:pt x="541" y="356"/>
                    <a:pt x="541" y="356"/>
                    <a:pt x="541" y="356"/>
                  </a:cubicBezTo>
                  <a:cubicBezTo>
                    <a:pt x="507" y="376"/>
                    <a:pt x="477" y="395"/>
                    <a:pt x="450" y="412"/>
                  </a:cubicBezTo>
                  <a:cubicBezTo>
                    <a:pt x="275" y="501"/>
                    <a:pt x="116" y="657"/>
                    <a:pt x="84" y="806"/>
                  </a:cubicBezTo>
                  <a:cubicBezTo>
                    <a:pt x="0" y="1218"/>
                    <a:pt x="0" y="1218"/>
                    <a:pt x="0" y="1218"/>
                  </a:cubicBezTo>
                  <a:cubicBezTo>
                    <a:pt x="625" y="1366"/>
                    <a:pt x="625" y="1366"/>
                    <a:pt x="625" y="1366"/>
                  </a:cubicBezTo>
                  <a:cubicBezTo>
                    <a:pt x="626" y="1440"/>
                    <a:pt x="627" y="1519"/>
                    <a:pt x="628" y="1634"/>
                  </a:cubicBezTo>
                  <a:cubicBezTo>
                    <a:pt x="539" y="1774"/>
                    <a:pt x="485" y="1953"/>
                    <a:pt x="485" y="2148"/>
                  </a:cubicBezTo>
                  <a:cubicBezTo>
                    <a:pt x="485" y="2259"/>
                    <a:pt x="502" y="2366"/>
                    <a:pt x="534" y="2462"/>
                  </a:cubicBezTo>
                  <a:cubicBezTo>
                    <a:pt x="4121" y="2462"/>
                    <a:pt x="4121" y="2462"/>
                    <a:pt x="4121" y="2462"/>
                  </a:cubicBezTo>
                  <a:cubicBezTo>
                    <a:pt x="4153" y="2366"/>
                    <a:pt x="4170" y="2259"/>
                    <a:pt x="4170" y="2148"/>
                  </a:cubicBezTo>
                  <a:cubicBezTo>
                    <a:pt x="4170" y="1953"/>
                    <a:pt x="4116" y="1773"/>
                    <a:pt x="4027" y="1634"/>
                  </a:cubicBezTo>
                  <a:cubicBezTo>
                    <a:pt x="4028" y="1506"/>
                    <a:pt x="4029" y="1423"/>
                    <a:pt x="4030" y="1342"/>
                  </a:cubicBezTo>
                  <a:close/>
                </a:path>
              </a:pathLst>
            </a:custGeom>
            <a:solidFill>
              <a:srgbClr val="707D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3" name="ís1iḓé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774AA4CE-17CE-4ED3-84E5-85DAC141BDFE}"/>
                </a:ext>
              </a:extLst>
            </p:cNvPr>
            <p:cNvSpPr/>
            <p:nvPr/>
          </p:nvSpPr>
          <p:spPr bwMode="auto">
            <a:xfrm>
              <a:off x="7340220" y="4234352"/>
              <a:ext cx="820301" cy="233336"/>
            </a:xfrm>
            <a:custGeom>
              <a:avLst/>
              <a:gdLst>
                <a:gd name="T0" fmla="*/ 2803 w 2837"/>
                <a:gd name="T1" fmla="*/ 143 h 809"/>
                <a:gd name="T2" fmla="*/ 2780 w 2837"/>
                <a:gd name="T3" fmla="*/ 100 h 809"/>
                <a:gd name="T4" fmla="*/ 2564 w 2837"/>
                <a:gd name="T5" fmla="*/ 4 h 809"/>
                <a:gd name="T6" fmla="*/ 2274 w 2837"/>
                <a:gd name="T7" fmla="*/ 3 h 809"/>
                <a:gd name="T8" fmla="*/ 1560 w 2837"/>
                <a:gd name="T9" fmla="*/ 29 h 809"/>
                <a:gd name="T10" fmla="*/ 1417 w 2837"/>
                <a:gd name="T11" fmla="*/ 34 h 809"/>
                <a:gd name="T12" fmla="*/ 1276 w 2837"/>
                <a:gd name="T13" fmla="*/ 29 h 809"/>
                <a:gd name="T14" fmla="*/ 563 w 2837"/>
                <a:gd name="T15" fmla="*/ 3 h 809"/>
                <a:gd name="T16" fmla="*/ 273 w 2837"/>
                <a:gd name="T17" fmla="*/ 4 h 809"/>
                <a:gd name="T18" fmla="*/ 57 w 2837"/>
                <a:gd name="T19" fmla="*/ 100 h 809"/>
                <a:gd name="T20" fmla="*/ 35 w 2837"/>
                <a:gd name="T21" fmla="*/ 143 h 809"/>
                <a:gd name="T22" fmla="*/ 95 w 2837"/>
                <a:gd name="T23" fmla="*/ 375 h 809"/>
                <a:gd name="T24" fmla="*/ 133 w 2837"/>
                <a:gd name="T25" fmla="*/ 518 h 809"/>
                <a:gd name="T26" fmla="*/ 436 w 2837"/>
                <a:gd name="T27" fmla="*/ 772 h 809"/>
                <a:gd name="T28" fmla="*/ 970 w 2837"/>
                <a:gd name="T29" fmla="*/ 786 h 809"/>
                <a:gd name="T30" fmla="*/ 1143 w 2837"/>
                <a:gd name="T31" fmla="*/ 684 h 809"/>
                <a:gd name="T32" fmla="*/ 1279 w 2837"/>
                <a:gd name="T33" fmla="*/ 471 h 809"/>
                <a:gd name="T34" fmla="*/ 1339 w 2837"/>
                <a:gd name="T35" fmla="*/ 345 h 809"/>
                <a:gd name="T36" fmla="*/ 1417 w 2837"/>
                <a:gd name="T37" fmla="*/ 299 h 809"/>
                <a:gd name="T38" fmla="*/ 1497 w 2837"/>
                <a:gd name="T39" fmla="*/ 345 h 809"/>
                <a:gd name="T40" fmla="*/ 1558 w 2837"/>
                <a:gd name="T41" fmla="*/ 471 h 809"/>
                <a:gd name="T42" fmla="*/ 1694 w 2837"/>
                <a:gd name="T43" fmla="*/ 684 h 809"/>
                <a:gd name="T44" fmla="*/ 1867 w 2837"/>
                <a:gd name="T45" fmla="*/ 786 h 809"/>
                <a:gd name="T46" fmla="*/ 2401 w 2837"/>
                <a:gd name="T47" fmla="*/ 772 h 809"/>
                <a:gd name="T48" fmla="*/ 2705 w 2837"/>
                <a:gd name="T49" fmla="*/ 518 h 809"/>
                <a:gd name="T50" fmla="*/ 2742 w 2837"/>
                <a:gd name="T51" fmla="*/ 375 h 809"/>
                <a:gd name="T52" fmla="*/ 2803 w 2837"/>
                <a:gd name="T53" fmla="*/ 143 h 809"/>
                <a:gd name="T54" fmla="*/ 1249 w 2837"/>
                <a:gd name="T55" fmla="*/ 324 h 809"/>
                <a:gd name="T56" fmla="*/ 1112 w 2837"/>
                <a:gd name="T57" fmla="*/ 614 h 809"/>
                <a:gd name="T58" fmla="*/ 911 w 2837"/>
                <a:gd name="T59" fmla="*/ 723 h 809"/>
                <a:gd name="T60" fmla="*/ 443 w 2837"/>
                <a:gd name="T61" fmla="*/ 717 h 809"/>
                <a:gd name="T62" fmla="*/ 246 w 2837"/>
                <a:gd name="T63" fmla="*/ 564 h 809"/>
                <a:gd name="T64" fmla="*/ 219 w 2837"/>
                <a:gd name="T65" fmla="*/ 175 h 809"/>
                <a:gd name="T66" fmla="*/ 317 w 2837"/>
                <a:gd name="T67" fmla="*/ 81 h 809"/>
                <a:gd name="T68" fmla="*/ 644 w 2837"/>
                <a:gd name="T69" fmla="*/ 65 h 809"/>
                <a:gd name="T70" fmla="*/ 834 w 2837"/>
                <a:gd name="T71" fmla="*/ 70 h 809"/>
                <a:gd name="T72" fmla="*/ 1112 w 2837"/>
                <a:gd name="T73" fmla="*/ 114 h 809"/>
                <a:gd name="T74" fmla="*/ 1249 w 2837"/>
                <a:gd name="T75" fmla="*/ 324 h 809"/>
                <a:gd name="T76" fmla="*/ 2591 w 2837"/>
                <a:gd name="T77" fmla="*/ 564 h 809"/>
                <a:gd name="T78" fmla="*/ 2394 w 2837"/>
                <a:gd name="T79" fmla="*/ 717 h 809"/>
                <a:gd name="T80" fmla="*/ 1926 w 2837"/>
                <a:gd name="T81" fmla="*/ 723 h 809"/>
                <a:gd name="T82" fmla="*/ 1725 w 2837"/>
                <a:gd name="T83" fmla="*/ 614 h 809"/>
                <a:gd name="T84" fmla="*/ 1589 w 2837"/>
                <a:gd name="T85" fmla="*/ 324 h 809"/>
                <a:gd name="T86" fmla="*/ 1726 w 2837"/>
                <a:gd name="T87" fmla="*/ 114 h 809"/>
                <a:gd name="T88" fmla="*/ 2004 w 2837"/>
                <a:gd name="T89" fmla="*/ 70 h 809"/>
                <a:gd name="T90" fmla="*/ 2193 w 2837"/>
                <a:gd name="T91" fmla="*/ 65 h 809"/>
                <a:gd name="T92" fmla="*/ 2520 w 2837"/>
                <a:gd name="T93" fmla="*/ 81 h 809"/>
                <a:gd name="T94" fmla="*/ 2619 w 2837"/>
                <a:gd name="T95" fmla="*/ 175 h 809"/>
                <a:gd name="T96" fmla="*/ 2591 w 2837"/>
                <a:gd name="T97" fmla="*/ 564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837" h="809">
                  <a:moveTo>
                    <a:pt x="2803" y="143"/>
                  </a:moveTo>
                  <a:cubicBezTo>
                    <a:pt x="2803" y="135"/>
                    <a:pt x="2786" y="104"/>
                    <a:pt x="2780" y="100"/>
                  </a:cubicBezTo>
                  <a:cubicBezTo>
                    <a:pt x="2709" y="53"/>
                    <a:pt x="2666" y="5"/>
                    <a:pt x="2564" y="4"/>
                  </a:cubicBezTo>
                  <a:cubicBezTo>
                    <a:pt x="2467" y="4"/>
                    <a:pt x="2370" y="0"/>
                    <a:pt x="2274" y="3"/>
                  </a:cubicBezTo>
                  <a:cubicBezTo>
                    <a:pt x="2036" y="11"/>
                    <a:pt x="1798" y="21"/>
                    <a:pt x="1560" y="29"/>
                  </a:cubicBezTo>
                  <a:cubicBezTo>
                    <a:pt x="1512" y="31"/>
                    <a:pt x="1464" y="33"/>
                    <a:pt x="1417" y="34"/>
                  </a:cubicBezTo>
                  <a:cubicBezTo>
                    <a:pt x="1371" y="33"/>
                    <a:pt x="1324" y="31"/>
                    <a:pt x="1276" y="29"/>
                  </a:cubicBezTo>
                  <a:cubicBezTo>
                    <a:pt x="1039" y="21"/>
                    <a:pt x="801" y="11"/>
                    <a:pt x="563" y="3"/>
                  </a:cubicBezTo>
                  <a:cubicBezTo>
                    <a:pt x="467" y="0"/>
                    <a:pt x="370" y="4"/>
                    <a:pt x="273" y="4"/>
                  </a:cubicBezTo>
                  <a:cubicBezTo>
                    <a:pt x="171" y="5"/>
                    <a:pt x="129" y="53"/>
                    <a:pt x="57" y="100"/>
                  </a:cubicBezTo>
                  <a:cubicBezTo>
                    <a:pt x="51" y="104"/>
                    <a:pt x="34" y="135"/>
                    <a:pt x="35" y="143"/>
                  </a:cubicBezTo>
                  <a:cubicBezTo>
                    <a:pt x="41" y="228"/>
                    <a:pt x="0" y="312"/>
                    <a:pt x="95" y="375"/>
                  </a:cubicBezTo>
                  <a:cubicBezTo>
                    <a:pt x="123" y="408"/>
                    <a:pt x="123" y="475"/>
                    <a:pt x="133" y="518"/>
                  </a:cubicBezTo>
                  <a:cubicBezTo>
                    <a:pt x="165" y="668"/>
                    <a:pt x="276" y="749"/>
                    <a:pt x="436" y="772"/>
                  </a:cubicBezTo>
                  <a:cubicBezTo>
                    <a:pt x="626" y="809"/>
                    <a:pt x="912" y="798"/>
                    <a:pt x="970" y="786"/>
                  </a:cubicBezTo>
                  <a:cubicBezTo>
                    <a:pt x="1043" y="778"/>
                    <a:pt x="1107" y="734"/>
                    <a:pt x="1143" y="684"/>
                  </a:cubicBezTo>
                  <a:cubicBezTo>
                    <a:pt x="1193" y="616"/>
                    <a:pt x="1236" y="543"/>
                    <a:pt x="1279" y="471"/>
                  </a:cubicBezTo>
                  <a:cubicBezTo>
                    <a:pt x="1303" y="431"/>
                    <a:pt x="1319" y="387"/>
                    <a:pt x="1339" y="345"/>
                  </a:cubicBezTo>
                  <a:cubicBezTo>
                    <a:pt x="1354" y="313"/>
                    <a:pt x="1377" y="299"/>
                    <a:pt x="1417" y="299"/>
                  </a:cubicBezTo>
                  <a:cubicBezTo>
                    <a:pt x="1458" y="299"/>
                    <a:pt x="1482" y="313"/>
                    <a:pt x="1497" y="345"/>
                  </a:cubicBezTo>
                  <a:cubicBezTo>
                    <a:pt x="1517" y="387"/>
                    <a:pt x="1534" y="431"/>
                    <a:pt x="1558" y="471"/>
                  </a:cubicBezTo>
                  <a:cubicBezTo>
                    <a:pt x="1601" y="543"/>
                    <a:pt x="1644" y="616"/>
                    <a:pt x="1694" y="684"/>
                  </a:cubicBezTo>
                  <a:cubicBezTo>
                    <a:pt x="1730" y="734"/>
                    <a:pt x="1794" y="778"/>
                    <a:pt x="1867" y="786"/>
                  </a:cubicBezTo>
                  <a:cubicBezTo>
                    <a:pt x="1925" y="798"/>
                    <a:pt x="2211" y="809"/>
                    <a:pt x="2401" y="772"/>
                  </a:cubicBezTo>
                  <a:cubicBezTo>
                    <a:pt x="2561" y="749"/>
                    <a:pt x="2672" y="668"/>
                    <a:pt x="2705" y="518"/>
                  </a:cubicBezTo>
                  <a:cubicBezTo>
                    <a:pt x="2714" y="475"/>
                    <a:pt x="2714" y="408"/>
                    <a:pt x="2742" y="375"/>
                  </a:cubicBezTo>
                  <a:cubicBezTo>
                    <a:pt x="2837" y="312"/>
                    <a:pt x="2797" y="228"/>
                    <a:pt x="2803" y="143"/>
                  </a:cubicBezTo>
                  <a:close/>
                  <a:moveTo>
                    <a:pt x="1249" y="324"/>
                  </a:moveTo>
                  <a:cubicBezTo>
                    <a:pt x="1231" y="431"/>
                    <a:pt x="1181" y="526"/>
                    <a:pt x="1112" y="614"/>
                  </a:cubicBezTo>
                  <a:cubicBezTo>
                    <a:pt x="1064" y="674"/>
                    <a:pt x="996" y="709"/>
                    <a:pt x="911" y="723"/>
                  </a:cubicBezTo>
                  <a:cubicBezTo>
                    <a:pt x="754" y="750"/>
                    <a:pt x="599" y="737"/>
                    <a:pt x="443" y="717"/>
                  </a:cubicBezTo>
                  <a:cubicBezTo>
                    <a:pt x="343" y="705"/>
                    <a:pt x="275" y="651"/>
                    <a:pt x="246" y="564"/>
                  </a:cubicBezTo>
                  <a:cubicBezTo>
                    <a:pt x="204" y="437"/>
                    <a:pt x="195" y="307"/>
                    <a:pt x="219" y="175"/>
                  </a:cubicBezTo>
                  <a:cubicBezTo>
                    <a:pt x="228" y="123"/>
                    <a:pt x="257" y="87"/>
                    <a:pt x="317" y="81"/>
                  </a:cubicBezTo>
                  <a:cubicBezTo>
                    <a:pt x="427" y="71"/>
                    <a:pt x="578" y="67"/>
                    <a:pt x="644" y="65"/>
                  </a:cubicBezTo>
                  <a:cubicBezTo>
                    <a:pt x="706" y="65"/>
                    <a:pt x="772" y="64"/>
                    <a:pt x="834" y="70"/>
                  </a:cubicBezTo>
                  <a:cubicBezTo>
                    <a:pt x="927" y="80"/>
                    <a:pt x="1023" y="89"/>
                    <a:pt x="1112" y="114"/>
                  </a:cubicBezTo>
                  <a:cubicBezTo>
                    <a:pt x="1220" y="144"/>
                    <a:pt x="1265" y="225"/>
                    <a:pt x="1249" y="324"/>
                  </a:cubicBezTo>
                  <a:close/>
                  <a:moveTo>
                    <a:pt x="2591" y="564"/>
                  </a:moveTo>
                  <a:cubicBezTo>
                    <a:pt x="2562" y="651"/>
                    <a:pt x="2495" y="705"/>
                    <a:pt x="2394" y="717"/>
                  </a:cubicBezTo>
                  <a:cubicBezTo>
                    <a:pt x="2239" y="737"/>
                    <a:pt x="2083" y="750"/>
                    <a:pt x="1926" y="723"/>
                  </a:cubicBezTo>
                  <a:cubicBezTo>
                    <a:pt x="1842" y="709"/>
                    <a:pt x="1773" y="674"/>
                    <a:pt x="1725" y="614"/>
                  </a:cubicBezTo>
                  <a:cubicBezTo>
                    <a:pt x="1656" y="526"/>
                    <a:pt x="1606" y="431"/>
                    <a:pt x="1589" y="324"/>
                  </a:cubicBezTo>
                  <a:cubicBezTo>
                    <a:pt x="1572" y="225"/>
                    <a:pt x="1617" y="144"/>
                    <a:pt x="1726" y="114"/>
                  </a:cubicBezTo>
                  <a:cubicBezTo>
                    <a:pt x="1815" y="89"/>
                    <a:pt x="1910" y="80"/>
                    <a:pt x="2004" y="70"/>
                  </a:cubicBezTo>
                  <a:cubicBezTo>
                    <a:pt x="2065" y="64"/>
                    <a:pt x="2131" y="65"/>
                    <a:pt x="2193" y="65"/>
                  </a:cubicBezTo>
                  <a:cubicBezTo>
                    <a:pt x="2260" y="67"/>
                    <a:pt x="2411" y="71"/>
                    <a:pt x="2520" y="81"/>
                  </a:cubicBezTo>
                  <a:cubicBezTo>
                    <a:pt x="2580" y="87"/>
                    <a:pt x="2609" y="123"/>
                    <a:pt x="2619" y="175"/>
                  </a:cubicBezTo>
                  <a:cubicBezTo>
                    <a:pt x="2642" y="307"/>
                    <a:pt x="2633" y="437"/>
                    <a:pt x="2591" y="564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4" name="îṣliḍe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00382207-36F5-4EFD-8258-6BFF8DD08933}"/>
                </a:ext>
              </a:extLst>
            </p:cNvPr>
            <p:cNvSpPr/>
            <p:nvPr/>
          </p:nvSpPr>
          <p:spPr bwMode="auto">
            <a:xfrm>
              <a:off x="5530051" y="4769141"/>
              <a:ext cx="1147841" cy="471021"/>
            </a:xfrm>
            <a:custGeom>
              <a:avLst/>
              <a:gdLst>
                <a:gd name="T0" fmla="*/ 3974 w 3974"/>
                <a:gd name="T1" fmla="*/ 1632 h 1633"/>
                <a:gd name="T2" fmla="*/ 3136 w 3974"/>
                <a:gd name="T3" fmla="*/ 1395 h 1633"/>
                <a:gd name="T4" fmla="*/ 2639 w 3974"/>
                <a:gd name="T5" fmla="*/ 0 h 1633"/>
                <a:gd name="T6" fmla="*/ 1992 w 3974"/>
                <a:gd name="T7" fmla="*/ 0 h 1633"/>
                <a:gd name="T8" fmla="*/ 1982 w 3974"/>
                <a:gd name="T9" fmla="*/ 0 h 1633"/>
                <a:gd name="T10" fmla="*/ 1335 w 3974"/>
                <a:gd name="T11" fmla="*/ 0 h 1633"/>
                <a:gd name="T12" fmla="*/ 805 w 3974"/>
                <a:gd name="T13" fmla="*/ 1367 h 1633"/>
                <a:gd name="T14" fmla="*/ 0 w 3974"/>
                <a:gd name="T15" fmla="*/ 1633 h 1633"/>
                <a:gd name="T16" fmla="*/ 1987 w 3974"/>
                <a:gd name="T17" fmla="*/ 1594 h 1633"/>
                <a:gd name="T18" fmla="*/ 3974 w 3974"/>
                <a:gd name="T19" fmla="*/ 1632 h 1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4" h="1633">
                  <a:moveTo>
                    <a:pt x="3974" y="1632"/>
                  </a:moveTo>
                  <a:cubicBezTo>
                    <a:pt x="3136" y="1395"/>
                    <a:pt x="3136" y="1395"/>
                    <a:pt x="3136" y="1395"/>
                  </a:cubicBezTo>
                  <a:cubicBezTo>
                    <a:pt x="2506" y="1010"/>
                    <a:pt x="2639" y="0"/>
                    <a:pt x="2639" y="0"/>
                  </a:cubicBezTo>
                  <a:cubicBezTo>
                    <a:pt x="1992" y="0"/>
                    <a:pt x="1992" y="0"/>
                    <a:pt x="1992" y="0"/>
                  </a:cubicBezTo>
                  <a:cubicBezTo>
                    <a:pt x="1982" y="0"/>
                    <a:pt x="1982" y="0"/>
                    <a:pt x="1982" y="0"/>
                  </a:cubicBezTo>
                  <a:cubicBezTo>
                    <a:pt x="1335" y="0"/>
                    <a:pt x="1335" y="0"/>
                    <a:pt x="1335" y="0"/>
                  </a:cubicBezTo>
                  <a:cubicBezTo>
                    <a:pt x="1335" y="0"/>
                    <a:pt x="1434" y="982"/>
                    <a:pt x="805" y="1367"/>
                  </a:cubicBezTo>
                  <a:cubicBezTo>
                    <a:pt x="0" y="1633"/>
                    <a:pt x="0" y="1633"/>
                    <a:pt x="0" y="1633"/>
                  </a:cubicBezTo>
                  <a:cubicBezTo>
                    <a:pt x="1987" y="1594"/>
                    <a:pt x="1987" y="1594"/>
                    <a:pt x="1987" y="1594"/>
                  </a:cubicBezTo>
                  <a:lnTo>
                    <a:pt x="3974" y="1632"/>
                  </a:lnTo>
                  <a:close/>
                </a:path>
              </a:pathLst>
            </a:custGeom>
            <a:solidFill>
              <a:srgbClr val="DDBA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5" name="iSľïḋe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F6D34342-A38A-4589-BD48-CFFDDF452C7C}"/>
                </a:ext>
              </a:extLst>
            </p:cNvPr>
            <p:cNvSpPr/>
            <p:nvPr/>
          </p:nvSpPr>
          <p:spPr bwMode="auto">
            <a:xfrm>
              <a:off x="5532950" y="5132914"/>
              <a:ext cx="1185523" cy="902910"/>
            </a:xfrm>
            <a:prstGeom prst="rect">
              <a:avLst/>
            </a:pr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6" name="ïṣľiḋe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F776DF17-5110-48E9-8139-64515CABD540}"/>
                </a:ext>
              </a:extLst>
            </p:cNvPr>
            <p:cNvSpPr/>
            <p:nvPr/>
          </p:nvSpPr>
          <p:spPr bwMode="auto">
            <a:xfrm>
              <a:off x="5959042" y="5101030"/>
              <a:ext cx="273917" cy="149277"/>
            </a:xfrm>
            <a:custGeom>
              <a:avLst/>
              <a:gdLst>
                <a:gd name="T0" fmla="*/ 736 w 950"/>
                <a:gd name="T1" fmla="*/ 480 h 517"/>
                <a:gd name="T2" fmla="*/ 631 w 950"/>
                <a:gd name="T3" fmla="*/ 517 h 517"/>
                <a:gd name="T4" fmla="*/ 318 w 950"/>
                <a:gd name="T5" fmla="*/ 517 h 517"/>
                <a:gd name="T6" fmla="*/ 214 w 950"/>
                <a:gd name="T7" fmla="*/ 480 h 517"/>
                <a:gd name="T8" fmla="*/ 35 w 950"/>
                <a:gd name="T9" fmla="*/ 131 h 517"/>
                <a:gd name="T10" fmla="*/ 146 w 950"/>
                <a:gd name="T11" fmla="*/ 0 h 517"/>
                <a:gd name="T12" fmla="*/ 803 w 950"/>
                <a:gd name="T13" fmla="*/ 0 h 517"/>
                <a:gd name="T14" fmla="*/ 915 w 950"/>
                <a:gd name="T15" fmla="*/ 131 h 517"/>
                <a:gd name="T16" fmla="*/ 736 w 950"/>
                <a:gd name="T17" fmla="*/ 48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0" h="517">
                  <a:moveTo>
                    <a:pt x="736" y="480"/>
                  </a:moveTo>
                  <a:cubicBezTo>
                    <a:pt x="725" y="501"/>
                    <a:pt x="679" y="517"/>
                    <a:pt x="631" y="517"/>
                  </a:cubicBezTo>
                  <a:cubicBezTo>
                    <a:pt x="318" y="517"/>
                    <a:pt x="318" y="517"/>
                    <a:pt x="318" y="517"/>
                  </a:cubicBezTo>
                  <a:cubicBezTo>
                    <a:pt x="271" y="517"/>
                    <a:pt x="225" y="501"/>
                    <a:pt x="214" y="480"/>
                  </a:cubicBezTo>
                  <a:cubicBezTo>
                    <a:pt x="35" y="131"/>
                    <a:pt x="35" y="131"/>
                    <a:pt x="35" y="131"/>
                  </a:cubicBezTo>
                  <a:cubicBezTo>
                    <a:pt x="0" y="63"/>
                    <a:pt x="47" y="0"/>
                    <a:pt x="146" y="0"/>
                  </a:cubicBezTo>
                  <a:cubicBezTo>
                    <a:pt x="803" y="0"/>
                    <a:pt x="803" y="0"/>
                    <a:pt x="803" y="0"/>
                  </a:cubicBezTo>
                  <a:cubicBezTo>
                    <a:pt x="902" y="0"/>
                    <a:pt x="950" y="63"/>
                    <a:pt x="915" y="131"/>
                  </a:cubicBezTo>
                  <a:lnTo>
                    <a:pt x="736" y="480"/>
                  </a:lnTo>
                  <a:close/>
                </a:path>
              </a:pathLst>
            </a:custGeom>
            <a:solidFill>
              <a:srgbClr val="D653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7" name="îṣļîḋê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C5A7ED0A-4708-421A-AB1E-EFB57235DB70}"/>
                </a:ext>
              </a:extLst>
            </p:cNvPr>
            <p:cNvSpPr/>
            <p:nvPr/>
          </p:nvSpPr>
          <p:spPr bwMode="auto">
            <a:xfrm>
              <a:off x="5761938" y="4918419"/>
              <a:ext cx="337686" cy="340584"/>
            </a:xfrm>
            <a:custGeom>
              <a:avLst/>
              <a:gdLst>
                <a:gd name="T0" fmla="*/ 536 w 1170"/>
                <a:gd name="T1" fmla="*/ 0 h 1181"/>
                <a:gd name="T2" fmla="*/ 1170 w 1170"/>
                <a:gd name="T3" fmla="*/ 634 h 1181"/>
                <a:gd name="T4" fmla="*/ 218 w 1170"/>
                <a:gd name="T5" fmla="*/ 1181 h 1181"/>
                <a:gd name="T6" fmla="*/ 0 w 1170"/>
                <a:gd name="T7" fmla="*/ 374 h 1181"/>
                <a:gd name="T8" fmla="*/ 536 w 1170"/>
                <a:gd name="T9" fmla="*/ 0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0" h="1181">
                  <a:moveTo>
                    <a:pt x="536" y="0"/>
                  </a:moveTo>
                  <a:cubicBezTo>
                    <a:pt x="544" y="1"/>
                    <a:pt x="1170" y="634"/>
                    <a:pt x="1170" y="634"/>
                  </a:cubicBezTo>
                  <a:cubicBezTo>
                    <a:pt x="218" y="1181"/>
                    <a:pt x="218" y="1181"/>
                    <a:pt x="218" y="1181"/>
                  </a:cubicBezTo>
                  <a:cubicBezTo>
                    <a:pt x="0" y="374"/>
                    <a:pt x="0" y="374"/>
                    <a:pt x="0" y="374"/>
                  </a:cubicBezTo>
                  <a:lnTo>
                    <a:pt x="5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8" name="íş1íḑé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4EF8E9E7-4B45-41E1-BF81-2890ED189A72}"/>
                </a:ext>
              </a:extLst>
            </p:cNvPr>
            <p:cNvSpPr/>
            <p:nvPr/>
          </p:nvSpPr>
          <p:spPr bwMode="auto">
            <a:xfrm>
              <a:off x="6098174" y="4918419"/>
              <a:ext cx="336236" cy="340584"/>
            </a:xfrm>
            <a:custGeom>
              <a:avLst/>
              <a:gdLst>
                <a:gd name="T0" fmla="*/ 643 w 1160"/>
                <a:gd name="T1" fmla="*/ 0 h 1181"/>
                <a:gd name="T2" fmla="*/ 0 w 1160"/>
                <a:gd name="T3" fmla="*/ 634 h 1181"/>
                <a:gd name="T4" fmla="*/ 961 w 1160"/>
                <a:gd name="T5" fmla="*/ 1181 h 1181"/>
                <a:gd name="T6" fmla="*/ 1160 w 1160"/>
                <a:gd name="T7" fmla="*/ 373 h 1181"/>
                <a:gd name="T8" fmla="*/ 643 w 1160"/>
                <a:gd name="T9" fmla="*/ 0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0" h="1181">
                  <a:moveTo>
                    <a:pt x="643" y="0"/>
                  </a:moveTo>
                  <a:cubicBezTo>
                    <a:pt x="636" y="1"/>
                    <a:pt x="0" y="634"/>
                    <a:pt x="0" y="634"/>
                  </a:cubicBezTo>
                  <a:cubicBezTo>
                    <a:pt x="961" y="1181"/>
                    <a:pt x="961" y="1181"/>
                    <a:pt x="961" y="1181"/>
                  </a:cubicBezTo>
                  <a:cubicBezTo>
                    <a:pt x="1160" y="373"/>
                    <a:pt x="1160" y="373"/>
                    <a:pt x="1160" y="373"/>
                  </a:cubicBezTo>
                  <a:lnTo>
                    <a:pt x="6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9" name="iSliḋè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6AB25035-74E2-42D6-BD93-616957A8A7F2}"/>
                </a:ext>
              </a:extLst>
            </p:cNvPr>
            <p:cNvSpPr/>
            <p:nvPr/>
          </p:nvSpPr>
          <p:spPr bwMode="auto">
            <a:xfrm>
              <a:off x="5970637" y="5238713"/>
              <a:ext cx="253626" cy="898562"/>
            </a:xfrm>
            <a:custGeom>
              <a:avLst/>
              <a:gdLst>
                <a:gd name="T0" fmla="*/ 156 w 175"/>
                <a:gd name="T1" fmla="*/ 620 h 620"/>
                <a:gd name="T2" fmla="*/ 175 w 175"/>
                <a:gd name="T3" fmla="*/ 535 h 620"/>
                <a:gd name="T4" fmla="*/ 154 w 175"/>
                <a:gd name="T5" fmla="*/ 228 h 620"/>
                <a:gd name="T6" fmla="*/ 139 w 175"/>
                <a:gd name="T7" fmla="*/ 0 h 620"/>
                <a:gd name="T8" fmla="*/ 34 w 175"/>
                <a:gd name="T9" fmla="*/ 0 h 620"/>
                <a:gd name="T10" fmla="*/ 19 w 175"/>
                <a:gd name="T11" fmla="*/ 228 h 620"/>
                <a:gd name="T12" fmla="*/ 0 w 175"/>
                <a:gd name="T13" fmla="*/ 507 h 620"/>
                <a:gd name="T14" fmla="*/ 23 w 175"/>
                <a:gd name="T15" fmla="*/ 620 h 620"/>
                <a:gd name="T16" fmla="*/ 156 w 175"/>
                <a:gd name="T17" fmla="*/ 620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620">
                  <a:moveTo>
                    <a:pt x="156" y="620"/>
                  </a:moveTo>
                  <a:lnTo>
                    <a:pt x="175" y="535"/>
                  </a:lnTo>
                  <a:lnTo>
                    <a:pt x="154" y="228"/>
                  </a:lnTo>
                  <a:lnTo>
                    <a:pt x="139" y="0"/>
                  </a:lnTo>
                  <a:lnTo>
                    <a:pt x="34" y="0"/>
                  </a:lnTo>
                  <a:lnTo>
                    <a:pt x="19" y="228"/>
                  </a:lnTo>
                  <a:lnTo>
                    <a:pt x="0" y="507"/>
                  </a:lnTo>
                  <a:lnTo>
                    <a:pt x="23" y="620"/>
                  </a:lnTo>
                  <a:lnTo>
                    <a:pt x="156" y="620"/>
                  </a:lnTo>
                  <a:close/>
                </a:path>
              </a:pathLst>
            </a:custGeom>
            <a:solidFill>
              <a:srgbClr val="D653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0" name="îš1îďe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08150B59-40E9-490B-844F-C93933502A7D}"/>
                </a:ext>
              </a:extLst>
            </p:cNvPr>
            <p:cNvSpPr/>
            <p:nvPr/>
          </p:nvSpPr>
          <p:spPr bwMode="auto">
            <a:xfrm>
              <a:off x="6347453" y="5051754"/>
              <a:ext cx="950737" cy="1085521"/>
            </a:xfrm>
            <a:custGeom>
              <a:avLst/>
              <a:gdLst>
                <a:gd name="T0" fmla="*/ 555 w 3289"/>
                <a:gd name="T1" fmla="*/ 1546 h 3761"/>
                <a:gd name="T2" fmla="*/ 1077 w 3289"/>
                <a:gd name="T3" fmla="*/ 1768 h 3761"/>
                <a:gd name="T4" fmla="*/ 0 w 3289"/>
                <a:gd name="T5" fmla="*/ 3761 h 3761"/>
                <a:gd name="T6" fmla="*/ 1258 w 3289"/>
                <a:gd name="T7" fmla="*/ 3761 h 3761"/>
                <a:gd name="T8" fmla="*/ 1261 w 3289"/>
                <a:gd name="T9" fmla="*/ 3705 h 3761"/>
                <a:gd name="T10" fmla="*/ 1320 w 3289"/>
                <a:gd name="T11" fmla="*/ 2932 h 3761"/>
                <a:gd name="T12" fmla="*/ 1607 w 3289"/>
                <a:gd name="T13" fmla="*/ 3661 h 3761"/>
                <a:gd name="T14" fmla="*/ 1644 w 3289"/>
                <a:gd name="T15" fmla="*/ 3761 h 3761"/>
                <a:gd name="T16" fmla="*/ 3289 w 3289"/>
                <a:gd name="T17" fmla="*/ 3761 h 3761"/>
                <a:gd name="T18" fmla="*/ 2313 w 3289"/>
                <a:gd name="T19" fmla="*/ 755 h 3761"/>
                <a:gd name="T20" fmla="*/ 827 w 3289"/>
                <a:gd name="T21" fmla="*/ 0 h 3761"/>
                <a:gd name="T22" fmla="*/ 936 w 3289"/>
                <a:gd name="T23" fmla="*/ 1413 h 3761"/>
                <a:gd name="T24" fmla="*/ 555 w 3289"/>
                <a:gd name="T25" fmla="*/ 1546 h 3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89" h="3761">
                  <a:moveTo>
                    <a:pt x="555" y="1546"/>
                  </a:moveTo>
                  <a:cubicBezTo>
                    <a:pt x="1077" y="1768"/>
                    <a:pt x="1077" y="1768"/>
                    <a:pt x="1077" y="1768"/>
                  </a:cubicBezTo>
                  <a:cubicBezTo>
                    <a:pt x="0" y="3761"/>
                    <a:pt x="0" y="3761"/>
                    <a:pt x="0" y="3761"/>
                  </a:cubicBezTo>
                  <a:cubicBezTo>
                    <a:pt x="1258" y="3761"/>
                    <a:pt x="1258" y="3761"/>
                    <a:pt x="1258" y="3761"/>
                  </a:cubicBezTo>
                  <a:cubicBezTo>
                    <a:pt x="1259" y="3745"/>
                    <a:pt x="1260" y="3724"/>
                    <a:pt x="1261" y="3705"/>
                  </a:cubicBezTo>
                  <a:cubicBezTo>
                    <a:pt x="1275" y="3415"/>
                    <a:pt x="1294" y="3149"/>
                    <a:pt x="1320" y="2932"/>
                  </a:cubicBezTo>
                  <a:cubicBezTo>
                    <a:pt x="1607" y="3661"/>
                    <a:pt x="1607" y="3661"/>
                    <a:pt x="1607" y="3661"/>
                  </a:cubicBezTo>
                  <a:cubicBezTo>
                    <a:pt x="1644" y="3761"/>
                    <a:pt x="1644" y="3761"/>
                    <a:pt x="1644" y="3761"/>
                  </a:cubicBezTo>
                  <a:cubicBezTo>
                    <a:pt x="3289" y="3761"/>
                    <a:pt x="3289" y="3761"/>
                    <a:pt x="3289" y="3761"/>
                  </a:cubicBezTo>
                  <a:cubicBezTo>
                    <a:pt x="3289" y="3761"/>
                    <a:pt x="2388" y="874"/>
                    <a:pt x="2313" y="755"/>
                  </a:cubicBezTo>
                  <a:cubicBezTo>
                    <a:pt x="2238" y="636"/>
                    <a:pt x="1530" y="171"/>
                    <a:pt x="827" y="0"/>
                  </a:cubicBezTo>
                  <a:cubicBezTo>
                    <a:pt x="936" y="1413"/>
                    <a:pt x="936" y="1413"/>
                    <a:pt x="936" y="1413"/>
                  </a:cubicBezTo>
                  <a:lnTo>
                    <a:pt x="555" y="1546"/>
                  </a:lnTo>
                  <a:close/>
                </a:path>
              </a:pathLst>
            </a:custGeom>
            <a:solidFill>
              <a:srgbClr val="2429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1" name="iśļiḓé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CDC9E325-C524-40E7-B1AA-8E5932AB54FF}"/>
                </a:ext>
              </a:extLst>
            </p:cNvPr>
            <p:cNvSpPr/>
            <p:nvPr/>
          </p:nvSpPr>
          <p:spPr bwMode="auto">
            <a:xfrm>
              <a:off x="4911202" y="5051754"/>
              <a:ext cx="950737" cy="1085521"/>
            </a:xfrm>
            <a:custGeom>
              <a:avLst/>
              <a:gdLst>
                <a:gd name="T0" fmla="*/ 2734 w 3289"/>
                <a:gd name="T1" fmla="*/ 1546 h 3761"/>
                <a:gd name="T2" fmla="*/ 2211 w 3289"/>
                <a:gd name="T3" fmla="*/ 1768 h 3761"/>
                <a:gd name="T4" fmla="*/ 3289 w 3289"/>
                <a:gd name="T5" fmla="*/ 3761 h 3761"/>
                <a:gd name="T6" fmla="*/ 2030 w 3289"/>
                <a:gd name="T7" fmla="*/ 3761 h 3761"/>
                <a:gd name="T8" fmla="*/ 2027 w 3289"/>
                <a:gd name="T9" fmla="*/ 3705 h 3761"/>
                <a:gd name="T10" fmla="*/ 1968 w 3289"/>
                <a:gd name="T11" fmla="*/ 2932 h 3761"/>
                <a:gd name="T12" fmla="*/ 1682 w 3289"/>
                <a:gd name="T13" fmla="*/ 3661 h 3761"/>
                <a:gd name="T14" fmla="*/ 1645 w 3289"/>
                <a:gd name="T15" fmla="*/ 3761 h 3761"/>
                <a:gd name="T16" fmla="*/ 0 w 3289"/>
                <a:gd name="T17" fmla="*/ 3761 h 3761"/>
                <a:gd name="T18" fmla="*/ 976 w 3289"/>
                <a:gd name="T19" fmla="*/ 755 h 3761"/>
                <a:gd name="T20" fmla="*/ 2461 w 3289"/>
                <a:gd name="T21" fmla="*/ 0 h 3761"/>
                <a:gd name="T22" fmla="*/ 2353 w 3289"/>
                <a:gd name="T23" fmla="*/ 1413 h 3761"/>
                <a:gd name="T24" fmla="*/ 2734 w 3289"/>
                <a:gd name="T25" fmla="*/ 1546 h 3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89" h="3761">
                  <a:moveTo>
                    <a:pt x="2734" y="1546"/>
                  </a:moveTo>
                  <a:cubicBezTo>
                    <a:pt x="2211" y="1768"/>
                    <a:pt x="2211" y="1768"/>
                    <a:pt x="2211" y="1768"/>
                  </a:cubicBezTo>
                  <a:cubicBezTo>
                    <a:pt x="3289" y="3761"/>
                    <a:pt x="3289" y="3761"/>
                    <a:pt x="3289" y="3761"/>
                  </a:cubicBezTo>
                  <a:cubicBezTo>
                    <a:pt x="2030" y="3761"/>
                    <a:pt x="2030" y="3761"/>
                    <a:pt x="2030" y="3761"/>
                  </a:cubicBezTo>
                  <a:cubicBezTo>
                    <a:pt x="2029" y="3745"/>
                    <a:pt x="2028" y="3724"/>
                    <a:pt x="2027" y="3705"/>
                  </a:cubicBezTo>
                  <a:cubicBezTo>
                    <a:pt x="2013" y="3415"/>
                    <a:pt x="1994" y="3149"/>
                    <a:pt x="1968" y="2932"/>
                  </a:cubicBezTo>
                  <a:cubicBezTo>
                    <a:pt x="1682" y="3661"/>
                    <a:pt x="1682" y="3661"/>
                    <a:pt x="1682" y="3661"/>
                  </a:cubicBezTo>
                  <a:cubicBezTo>
                    <a:pt x="1645" y="3761"/>
                    <a:pt x="1645" y="3761"/>
                    <a:pt x="1645" y="3761"/>
                  </a:cubicBezTo>
                  <a:cubicBezTo>
                    <a:pt x="0" y="3761"/>
                    <a:pt x="0" y="3761"/>
                    <a:pt x="0" y="3761"/>
                  </a:cubicBezTo>
                  <a:cubicBezTo>
                    <a:pt x="0" y="3761"/>
                    <a:pt x="901" y="874"/>
                    <a:pt x="976" y="755"/>
                  </a:cubicBezTo>
                  <a:cubicBezTo>
                    <a:pt x="1051" y="636"/>
                    <a:pt x="1758" y="171"/>
                    <a:pt x="2461" y="0"/>
                  </a:cubicBezTo>
                  <a:cubicBezTo>
                    <a:pt x="2353" y="1413"/>
                    <a:pt x="2353" y="1413"/>
                    <a:pt x="2353" y="1413"/>
                  </a:cubicBezTo>
                  <a:lnTo>
                    <a:pt x="2734" y="1546"/>
                  </a:lnTo>
                  <a:close/>
                </a:path>
              </a:pathLst>
            </a:custGeom>
            <a:solidFill>
              <a:srgbClr val="2429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2" name="iśḷïḓe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190FEA18-9920-4FAF-BB68-2451A71E896C}"/>
                </a:ext>
              </a:extLst>
            </p:cNvPr>
            <p:cNvSpPr/>
            <p:nvPr/>
          </p:nvSpPr>
          <p:spPr bwMode="auto">
            <a:xfrm>
              <a:off x="5548892" y="5021319"/>
              <a:ext cx="455078" cy="1115956"/>
            </a:xfrm>
            <a:custGeom>
              <a:avLst/>
              <a:gdLst>
                <a:gd name="T0" fmla="*/ 1176 w 1578"/>
                <a:gd name="T1" fmla="*/ 1888 h 3866"/>
                <a:gd name="T2" fmla="*/ 764 w 1578"/>
                <a:gd name="T3" fmla="*/ 0 h 3866"/>
                <a:gd name="T4" fmla="*/ 252 w 1578"/>
                <a:gd name="T5" fmla="*/ 108 h 3866"/>
                <a:gd name="T6" fmla="*/ 252 w 1578"/>
                <a:gd name="T7" fmla="*/ 109 h 3866"/>
                <a:gd name="T8" fmla="*/ 142 w 1578"/>
                <a:gd name="T9" fmla="*/ 1518 h 3866"/>
                <a:gd name="T10" fmla="*/ 527 w 1578"/>
                <a:gd name="T11" fmla="*/ 1651 h 3866"/>
                <a:gd name="T12" fmla="*/ 0 w 1578"/>
                <a:gd name="T13" fmla="*/ 1873 h 3866"/>
                <a:gd name="T14" fmla="*/ 1050 w 1578"/>
                <a:gd name="T15" fmla="*/ 3866 h 3866"/>
                <a:gd name="T16" fmla="*/ 1423 w 1578"/>
                <a:gd name="T17" fmla="*/ 3866 h 3866"/>
                <a:gd name="T18" fmla="*/ 1548 w 1578"/>
                <a:gd name="T19" fmla="*/ 3866 h 3866"/>
                <a:gd name="T20" fmla="*/ 1578 w 1578"/>
                <a:gd name="T21" fmla="*/ 3866 h 3866"/>
                <a:gd name="T22" fmla="*/ 1462 w 1578"/>
                <a:gd name="T23" fmla="*/ 3298 h 3866"/>
                <a:gd name="T24" fmla="*/ 1176 w 1578"/>
                <a:gd name="T25" fmla="*/ 1888 h 3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78" h="3866">
                  <a:moveTo>
                    <a:pt x="1176" y="1888"/>
                  </a:moveTo>
                  <a:cubicBezTo>
                    <a:pt x="764" y="0"/>
                    <a:pt x="764" y="0"/>
                    <a:pt x="764" y="0"/>
                  </a:cubicBezTo>
                  <a:cubicBezTo>
                    <a:pt x="515" y="0"/>
                    <a:pt x="321" y="90"/>
                    <a:pt x="252" y="108"/>
                  </a:cubicBezTo>
                  <a:cubicBezTo>
                    <a:pt x="252" y="109"/>
                    <a:pt x="252" y="109"/>
                    <a:pt x="252" y="109"/>
                  </a:cubicBezTo>
                  <a:cubicBezTo>
                    <a:pt x="142" y="1518"/>
                    <a:pt x="142" y="1518"/>
                    <a:pt x="142" y="1518"/>
                  </a:cubicBezTo>
                  <a:cubicBezTo>
                    <a:pt x="527" y="1651"/>
                    <a:pt x="527" y="1651"/>
                    <a:pt x="527" y="1651"/>
                  </a:cubicBezTo>
                  <a:cubicBezTo>
                    <a:pt x="0" y="1873"/>
                    <a:pt x="0" y="1873"/>
                    <a:pt x="0" y="1873"/>
                  </a:cubicBezTo>
                  <a:cubicBezTo>
                    <a:pt x="1050" y="3866"/>
                    <a:pt x="1050" y="3866"/>
                    <a:pt x="1050" y="3866"/>
                  </a:cubicBezTo>
                  <a:cubicBezTo>
                    <a:pt x="1423" y="3866"/>
                    <a:pt x="1423" y="3866"/>
                    <a:pt x="1423" y="3866"/>
                  </a:cubicBezTo>
                  <a:cubicBezTo>
                    <a:pt x="1548" y="3866"/>
                    <a:pt x="1548" y="3866"/>
                    <a:pt x="1548" y="3866"/>
                  </a:cubicBezTo>
                  <a:cubicBezTo>
                    <a:pt x="1578" y="3866"/>
                    <a:pt x="1578" y="3866"/>
                    <a:pt x="1578" y="3866"/>
                  </a:cubicBezTo>
                  <a:cubicBezTo>
                    <a:pt x="1462" y="3298"/>
                    <a:pt x="1462" y="3298"/>
                    <a:pt x="1462" y="3298"/>
                  </a:cubicBezTo>
                  <a:lnTo>
                    <a:pt x="1176" y="1888"/>
                  </a:lnTo>
                  <a:close/>
                </a:path>
              </a:pathLst>
            </a:custGeom>
            <a:solidFill>
              <a:srgbClr val="A1A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3" name="işlíḓé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E8058A41-9F5F-416F-86B2-06FDFCBD6DE7}"/>
                </a:ext>
              </a:extLst>
            </p:cNvPr>
            <p:cNvSpPr/>
            <p:nvPr/>
          </p:nvSpPr>
          <p:spPr bwMode="auto">
            <a:xfrm>
              <a:off x="6196726" y="5024217"/>
              <a:ext cx="462325" cy="1113058"/>
            </a:xfrm>
            <a:custGeom>
              <a:avLst/>
              <a:gdLst>
                <a:gd name="T0" fmla="*/ 1077 w 1599"/>
                <a:gd name="T1" fmla="*/ 1644 h 3859"/>
                <a:gd name="T2" fmla="*/ 1458 w 1599"/>
                <a:gd name="T3" fmla="*/ 1511 h 3859"/>
                <a:gd name="T4" fmla="*/ 1349 w 1599"/>
                <a:gd name="T5" fmla="*/ 99 h 3859"/>
                <a:gd name="T6" fmla="*/ 1349 w 1599"/>
                <a:gd name="T7" fmla="*/ 99 h 3859"/>
                <a:gd name="T8" fmla="*/ 800 w 1599"/>
                <a:gd name="T9" fmla="*/ 0 h 3859"/>
                <a:gd name="T10" fmla="*/ 434 w 1599"/>
                <a:gd name="T11" fmla="*/ 1881 h 3859"/>
                <a:gd name="T12" fmla="*/ 94 w 1599"/>
                <a:gd name="T13" fmla="*/ 3431 h 3859"/>
                <a:gd name="T14" fmla="*/ 0 w 1599"/>
                <a:gd name="T15" fmla="*/ 3859 h 3859"/>
                <a:gd name="T16" fmla="*/ 61 w 1599"/>
                <a:gd name="T17" fmla="*/ 3859 h 3859"/>
                <a:gd name="T18" fmla="*/ 123 w 1599"/>
                <a:gd name="T19" fmla="*/ 3859 h 3859"/>
                <a:gd name="T20" fmla="*/ 522 w 1599"/>
                <a:gd name="T21" fmla="*/ 3859 h 3859"/>
                <a:gd name="T22" fmla="*/ 1599 w 1599"/>
                <a:gd name="T23" fmla="*/ 1866 h 3859"/>
                <a:gd name="T24" fmla="*/ 1077 w 1599"/>
                <a:gd name="T25" fmla="*/ 1644 h 3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9" h="3859">
                  <a:moveTo>
                    <a:pt x="1077" y="1644"/>
                  </a:moveTo>
                  <a:cubicBezTo>
                    <a:pt x="1458" y="1511"/>
                    <a:pt x="1458" y="1511"/>
                    <a:pt x="1458" y="1511"/>
                  </a:cubicBezTo>
                  <a:cubicBezTo>
                    <a:pt x="1349" y="99"/>
                    <a:pt x="1349" y="99"/>
                    <a:pt x="1349" y="99"/>
                  </a:cubicBezTo>
                  <a:cubicBezTo>
                    <a:pt x="1349" y="99"/>
                    <a:pt x="1349" y="99"/>
                    <a:pt x="1349" y="99"/>
                  </a:cubicBezTo>
                  <a:cubicBezTo>
                    <a:pt x="1296" y="81"/>
                    <a:pt x="958" y="2"/>
                    <a:pt x="800" y="0"/>
                  </a:cubicBezTo>
                  <a:cubicBezTo>
                    <a:pt x="434" y="1881"/>
                    <a:pt x="434" y="1881"/>
                    <a:pt x="434" y="1881"/>
                  </a:cubicBezTo>
                  <a:cubicBezTo>
                    <a:pt x="94" y="3431"/>
                    <a:pt x="94" y="3431"/>
                    <a:pt x="94" y="3431"/>
                  </a:cubicBezTo>
                  <a:cubicBezTo>
                    <a:pt x="0" y="3859"/>
                    <a:pt x="0" y="3859"/>
                    <a:pt x="0" y="3859"/>
                  </a:cubicBezTo>
                  <a:cubicBezTo>
                    <a:pt x="61" y="3859"/>
                    <a:pt x="61" y="3859"/>
                    <a:pt x="61" y="3859"/>
                  </a:cubicBezTo>
                  <a:cubicBezTo>
                    <a:pt x="123" y="3859"/>
                    <a:pt x="123" y="3859"/>
                    <a:pt x="123" y="3859"/>
                  </a:cubicBezTo>
                  <a:cubicBezTo>
                    <a:pt x="522" y="3859"/>
                    <a:pt x="522" y="3859"/>
                    <a:pt x="522" y="3859"/>
                  </a:cubicBezTo>
                  <a:cubicBezTo>
                    <a:pt x="1599" y="1866"/>
                    <a:pt x="1599" y="1866"/>
                    <a:pt x="1599" y="1866"/>
                  </a:cubicBezTo>
                  <a:lnTo>
                    <a:pt x="1077" y="1644"/>
                  </a:lnTo>
                  <a:close/>
                </a:path>
              </a:pathLst>
            </a:custGeom>
            <a:solidFill>
              <a:srgbClr val="A1A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4" name="iṣļïďe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9F8EEC94-EF88-4F0D-8B68-D671E0769718}"/>
                </a:ext>
              </a:extLst>
            </p:cNvPr>
            <p:cNvSpPr/>
            <p:nvPr/>
          </p:nvSpPr>
          <p:spPr bwMode="auto">
            <a:xfrm>
              <a:off x="5586574" y="4154641"/>
              <a:ext cx="104349" cy="223191"/>
            </a:xfrm>
            <a:custGeom>
              <a:avLst/>
              <a:gdLst>
                <a:gd name="T0" fmla="*/ 349 w 357"/>
                <a:gd name="T1" fmla="*/ 371 h 775"/>
                <a:gd name="T2" fmla="*/ 204 w 357"/>
                <a:gd name="T3" fmla="*/ 772 h 775"/>
                <a:gd name="T4" fmla="*/ 8 w 357"/>
                <a:gd name="T5" fmla="*/ 394 h 775"/>
                <a:gd name="T6" fmla="*/ 194 w 357"/>
                <a:gd name="T7" fmla="*/ 3 h 775"/>
                <a:gd name="T8" fmla="*/ 349 w 357"/>
                <a:gd name="T9" fmla="*/ 371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775">
                  <a:moveTo>
                    <a:pt x="349" y="371"/>
                  </a:moveTo>
                  <a:cubicBezTo>
                    <a:pt x="357" y="583"/>
                    <a:pt x="314" y="768"/>
                    <a:pt x="204" y="772"/>
                  </a:cubicBezTo>
                  <a:cubicBezTo>
                    <a:pt x="94" y="775"/>
                    <a:pt x="15" y="606"/>
                    <a:pt x="8" y="394"/>
                  </a:cubicBezTo>
                  <a:cubicBezTo>
                    <a:pt x="0" y="182"/>
                    <a:pt x="85" y="7"/>
                    <a:pt x="194" y="3"/>
                  </a:cubicBezTo>
                  <a:cubicBezTo>
                    <a:pt x="304" y="0"/>
                    <a:pt x="342" y="159"/>
                    <a:pt x="349" y="371"/>
                  </a:cubicBezTo>
                  <a:close/>
                </a:path>
              </a:pathLst>
            </a:custGeom>
            <a:solidFill>
              <a:srgbClr val="DDBA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5" name="ïŝľiḍè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270FA141-753C-48DE-8408-AA0D957C41AC}"/>
                </a:ext>
              </a:extLst>
            </p:cNvPr>
            <p:cNvSpPr/>
            <p:nvPr/>
          </p:nvSpPr>
          <p:spPr bwMode="auto">
            <a:xfrm>
              <a:off x="6489484" y="4141597"/>
              <a:ext cx="102900" cy="224641"/>
            </a:xfrm>
            <a:custGeom>
              <a:avLst/>
              <a:gdLst>
                <a:gd name="T0" fmla="*/ 7 w 356"/>
                <a:gd name="T1" fmla="*/ 372 h 776"/>
                <a:gd name="T2" fmla="*/ 153 w 356"/>
                <a:gd name="T3" fmla="*/ 772 h 776"/>
                <a:gd name="T4" fmla="*/ 349 w 356"/>
                <a:gd name="T5" fmla="*/ 395 h 776"/>
                <a:gd name="T6" fmla="*/ 163 w 356"/>
                <a:gd name="T7" fmla="*/ 4 h 776"/>
                <a:gd name="T8" fmla="*/ 7 w 356"/>
                <a:gd name="T9" fmla="*/ 372 h 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6" h="776">
                  <a:moveTo>
                    <a:pt x="7" y="372"/>
                  </a:moveTo>
                  <a:cubicBezTo>
                    <a:pt x="0" y="583"/>
                    <a:pt x="43" y="768"/>
                    <a:pt x="153" y="772"/>
                  </a:cubicBezTo>
                  <a:cubicBezTo>
                    <a:pt x="262" y="776"/>
                    <a:pt x="342" y="607"/>
                    <a:pt x="349" y="395"/>
                  </a:cubicBezTo>
                  <a:cubicBezTo>
                    <a:pt x="356" y="183"/>
                    <a:pt x="272" y="8"/>
                    <a:pt x="163" y="4"/>
                  </a:cubicBezTo>
                  <a:cubicBezTo>
                    <a:pt x="53" y="0"/>
                    <a:pt x="15" y="160"/>
                    <a:pt x="7" y="372"/>
                  </a:cubicBezTo>
                  <a:close/>
                </a:path>
              </a:pathLst>
            </a:custGeom>
            <a:solidFill>
              <a:srgbClr val="EFD4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6" name="işḷîḍe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800EACD3-CC0E-47C6-A601-447518C33F7C}"/>
                </a:ext>
              </a:extLst>
            </p:cNvPr>
            <p:cNvSpPr/>
            <p:nvPr/>
          </p:nvSpPr>
          <p:spPr bwMode="auto">
            <a:xfrm>
              <a:off x="5657589" y="3650286"/>
              <a:ext cx="859431" cy="1272480"/>
            </a:xfrm>
            <a:prstGeom prst="ellipse">
              <a:avLst/>
            </a:prstGeom>
            <a:solidFill>
              <a:srgbClr val="EFD4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7" name="íś1íḋè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25F8BF6F-430C-40F7-AA6B-612D76267F71}"/>
                </a:ext>
              </a:extLst>
            </p:cNvPr>
            <p:cNvSpPr/>
            <p:nvPr/>
          </p:nvSpPr>
          <p:spPr bwMode="auto">
            <a:xfrm>
              <a:off x="5657589" y="3650286"/>
              <a:ext cx="433339" cy="1272480"/>
            </a:xfrm>
            <a:custGeom>
              <a:avLst/>
              <a:gdLst>
                <a:gd name="T0" fmla="*/ 1502 w 1502"/>
                <a:gd name="T1" fmla="*/ 0 h 4413"/>
                <a:gd name="T2" fmla="*/ 1502 w 1502"/>
                <a:gd name="T3" fmla="*/ 4412 h 4413"/>
                <a:gd name="T4" fmla="*/ 0 w 1502"/>
                <a:gd name="T5" fmla="*/ 2260 h 4413"/>
                <a:gd name="T6" fmla="*/ 1502 w 1502"/>
                <a:gd name="T7" fmla="*/ 0 h 4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2" h="4413">
                  <a:moveTo>
                    <a:pt x="1502" y="0"/>
                  </a:moveTo>
                  <a:cubicBezTo>
                    <a:pt x="1502" y="4412"/>
                    <a:pt x="1502" y="4412"/>
                    <a:pt x="1502" y="4412"/>
                  </a:cubicBezTo>
                  <a:cubicBezTo>
                    <a:pt x="676" y="4413"/>
                    <a:pt x="0" y="3460"/>
                    <a:pt x="0" y="2260"/>
                  </a:cubicBezTo>
                  <a:cubicBezTo>
                    <a:pt x="0" y="1035"/>
                    <a:pt x="627" y="21"/>
                    <a:pt x="1502" y="0"/>
                  </a:cubicBezTo>
                  <a:close/>
                </a:path>
              </a:pathLst>
            </a:custGeom>
            <a:solidFill>
              <a:srgbClr val="DDBA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8" name="ï$liḋè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350550AC-8416-47BC-AAB4-5CE103820D68}"/>
                </a:ext>
              </a:extLst>
            </p:cNvPr>
            <p:cNvSpPr/>
            <p:nvPr/>
          </p:nvSpPr>
          <p:spPr bwMode="auto">
            <a:xfrm>
              <a:off x="5601067" y="3528546"/>
              <a:ext cx="968129" cy="810155"/>
            </a:xfrm>
            <a:custGeom>
              <a:avLst/>
              <a:gdLst>
                <a:gd name="T0" fmla="*/ 50 w 3351"/>
                <a:gd name="T1" fmla="*/ 2297 h 2809"/>
                <a:gd name="T2" fmla="*/ 161 w 3351"/>
                <a:gd name="T3" fmla="*/ 1080 h 2809"/>
                <a:gd name="T4" fmla="*/ 684 w 3351"/>
                <a:gd name="T5" fmla="*/ 271 h 2809"/>
                <a:gd name="T6" fmla="*/ 1525 w 3351"/>
                <a:gd name="T7" fmla="*/ 219 h 2809"/>
                <a:gd name="T8" fmla="*/ 2638 w 3351"/>
                <a:gd name="T9" fmla="*/ 144 h 2809"/>
                <a:gd name="T10" fmla="*/ 3285 w 3351"/>
                <a:gd name="T11" fmla="*/ 1480 h 2809"/>
                <a:gd name="T12" fmla="*/ 3285 w 3351"/>
                <a:gd name="T13" fmla="*/ 1485 h 2809"/>
                <a:gd name="T14" fmla="*/ 3328 w 3351"/>
                <a:gd name="T15" fmla="*/ 2272 h 2809"/>
                <a:gd name="T16" fmla="*/ 3193 w 3351"/>
                <a:gd name="T17" fmla="*/ 2742 h 2809"/>
                <a:gd name="T18" fmla="*/ 3093 w 3351"/>
                <a:gd name="T19" fmla="*/ 2725 h 2809"/>
                <a:gd name="T20" fmla="*/ 3128 w 3351"/>
                <a:gd name="T21" fmla="*/ 2262 h 2809"/>
                <a:gd name="T22" fmla="*/ 2657 w 3351"/>
                <a:gd name="T23" fmla="*/ 1323 h 2809"/>
                <a:gd name="T24" fmla="*/ 2144 w 3351"/>
                <a:gd name="T25" fmla="*/ 1412 h 2809"/>
                <a:gd name="T26" fmla="*/ 1159 w 3351"/>
                <a:gd name="T27" fmla="*/ 1426 h 2809"/>
                <a:gd name="T28" fmla="*/ 1055 w 3351"/>
                <a:gd name="T29" fmla="*/ 1367 h 2809"/>
                <a:gd name="T30" fmla="*/ 466 w 3351"/>
                <a:gd name="T31" fmla="*/ 1518 h 2809"/>
                <a:gd name="T32" fmla="*/ 459 w 3351"/>
                <a:gd name="T33" fmla="*/ 1528 h 2809"/>
                <a:gd name="T34" fmla="*/ 222 w 3351"/>
                <a:gd name="T35" fmla="*/ 2300 h 2809"/>
                <a:gd name="T36" fmla="*/ 282 w 3351"/>
                <a:gd name="T37" fmla="*/ 2737 h 2809"/>
                <a:gd name="T38" fmla="*/ 177 w 3351"/>
                <a:gd name="T39" fmla="*/ 2724 h 2809"/>
                <a:gd name="T40" fmla="*/ 50 w 3351"/>
                <a:gd name="T41" fmla="*/ 2297 h 2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51" h="2809">
                  <a:moveTo>
                    <a:pt x="50" y="2297"/>
                  </a:moveTo>
                  <a:cubicBezTo>
                    <a:pt x="25" y="1997"/>
                    <a:pt x="0" y="1538"/>
                    <a:pt x="161" y="1080"/>
                  </a:cubicBezTo>
                  <a:cubicBezTo>
                    <a:pt x="262" y="790"/>
                    <a:pt x="400" y="390"/>
                    <a:pt x="684" y="271"/>
                  </a:cubicBezTo>
                  <a:cubicBezTo>
                    <a:pt x="1035" y="124"/>
                    <a:pt x="791" y="364"/>
                    <a:pt x="1525" y="219"/>
                  </a:cubicBezTo>
                  <a:cubicBezTo>
                    <a:pt x="1838" y="157"/>
                    <a:pt x="2130" y="0"/>
                    <a:pt x="2638" y="144"/>
                  </a:cubicBezTo>
                  <a:cubicBezTo>
                    <a:pt x="2638" y="144"/>
                    <a:pt x="3137" y="347"/>
                    <a:pt x="3285" y="1480"/>
                  </a:cubicBezTo>
                  <a:cubicBezTo>
                    <a:pt x="3285" y="1481"/>
                    <a:pt x="3285" y="1483"/>
                    <a:pt x="3285" y="1485"/>
                  </a:cubicBezTo>
                  <a:cubicBezTo>
                    <a:pt x="3291" y="1516"/>
                    <a:pt x="3351" y="1853"/>
                    <a:pt x="3328" y="2272"/>
                  </a:cubicBezTo>
                  <a:cubicBezTo>
                    <a:pt x="3324" y="2345"/>
                    <a:pt x="3252" y="2698"/>
                    <a:pt x="3193" y="2742"/>
                  </a:cubicBezTo>
                  <a:cubicBezTo>
                    <a:pt x="3102" y="2809"/>
                    <a:pt x="3101" y="2729"/>
                    <a:pt x="3093" y="2725"/>
                  </a:cubicBezTo>
                  <a:cubicBezTo>
                    <a:pt x="3062" y="2711"/>
                    <a:pt x="3132" y="2295"/>
                    <a:pt x="3128" y="2262"/>
                  </a:cubicBezTo>
                  <a:cubicBezTo>
                    <a:pt x="3101" y="2072"/>
                    <a:pt x="2967" y="1472"/>
                    <a:pt x="2657" y="1323"/>
                  </a:cubicBezTo>
                  <a:cubicBezTo>
                    <a:pt x="2656" y="1322"/>
                    <a:pt x="2463" y="1257"/>
                    <a:pt x="2144" y="1412"/>
                  </a:cubicBezTo>
                  <a:cubicBezTo>
                    <a:pt x="1528" y="1712"/>
                    <a:pt x="1239" y="1449"/>
                    <a:pt x="1159" y="1426"/>
                  </a:cubicBezTo>
                  <a:cubicBezTo>
                    <a:pt x="1154" y="1424"/>
                    <a:pt x="1060" y="1370"/>
                    <a:pt x="1055" y="1367"/>
                  </a:cubicBezTo>
                  <a:cubicBezTo>
                    <a:pt x="995" y="1338"/>
                    <a:pt x="642" y="1192"/>
                    <a:pt x="466" y="1518"/>
                  </a:cubicBezTo>
                  <a:cubicBezTo>
                    <a:pt x="464" y="1521"/>
                    <a:pt x="462" y="1525"/>
                    <a:pt x="459" y="1528"/>
                  </a:cubicBezTo>
                  <a:cubicBezTo>
                    <a:pt x="436" y="1561"/>
                    <a:pt x="279" y="1786"/>
                    <a:pt x="222" y="2300"/>
                  </a:cubicBezTo>
                  <a:cubicBezTo>
                    <a:pt x="218" y="2330"/>
                    <a:pt x="290" y="2700"/>
                    <a:pt x="282" y="2737"/>
                  </a:cubicBezTo>
                  <a:cubicBezTo>
                    <a:pt x="282" y="2738"/>
                    <a:pt x="191" y="2782"/>
                    <a:pt x="177" y="2724"/>
                  </a:cubicBezTo>
                  <a:cubicBezTo>
                    <a:pt x="173" y="2709"/>
                    <a:pt x="64" y="2457"/>
                    <a:pt x="50" y="2297"/>
                  </a:cubicBezTo>
                  <a:close/>
                </a:path>
              </a:pathLst>
            </a:custGeom>
            <a:solidFill>
              <a:srgbClr val="513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9" name="ïs1îḍe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24A29217-5096-4A4C-891F-505FE1F594C6}"/>
                </a:ext>
              </a:extLst>
            </p:cNvPr>
            <p:cNvSpPr/>
            <p:nvPr/>
          </p:nvSpPr>
          <p:spPr bwMode="auto">
            <a:xfrm>
              <a:off x="5970637" y="4667691"/>
              <a:ext cx="228988" cy="101451"/>
            </a:xfrm>
            <a:custGeom>
              <a:avLst/>
              <a:gdLst>
                <a:gd name="T0" fmla="*/ 395 w 795"/>
                <a:gd name="T1" fmla="*/ 356 h 356"/>
                <a:gd name="T2" fmla="*/ 795 w 795"/>
                <a:gd name="T3" fmla="*/ 0 h 356"/>
                <a:gd name="T4" fmla="*/ 0 w 795"/>
                <a:gd name="T5" fmla="*/ 0 h 356"/>
                <a:gd name="T6" fmla="*/ 395 w 795"/>
                <a:gd name="T7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5" h="356">
                  <a:moveTo>
                    <a:pt x="395" y="356"/>
                  </a:moveTo>
                  <a:cubicBezTo>
                    <a:pt x="545" y="354"/>
                    <a:pt x="728" y="228"/>
                    <a:pt x="7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228"/>
                    <a:pt x="253" y="354"/>
                    <a:pt x="395" y="3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0" name="íṩľíḋe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B4D4D1D4-A62A-4730-B441-16B7EFE83D48}"/>
                </a:ext>
              </a:extLst>
            </p:cNvPr>
            <p:cNvSpPr/>
            <p:nvPr/>
          </p:nvSpPr>
          <p:spPr bwMode="auto">
            <a:xfrm>
              <a:off x="5960491" y="4658995"/>
              <a:ext cx="249279" cy="120291"/>
            </a:xfrm>
            <a:custGeom>
              <a:avLst/>
              <a:gdLst>
                <a:gd name="T0" fmla="*/ 860 w 864"/>
                <a:gd name="T1" fmla="*/ 5 h 414"/>
                <a:gd name="T2" fmla="*/ 849 w 864"/>
                <a:gd name="T3" fmla="*/ 0 h 414"/>
                <a:gd name="T4" fmla="*/ 16 w 864"/>
                <a:gd name="T5" fmla="*/ 0 h 414"/>
                <a:gd name="T6" fmla="*/ 4 w 864"/>
                <a:gd name="T7" fmla="*/ 5 h 414"/>
                <a:gd name="T8" fmla="*/ 2 w 864"/>
                <a:gd name="T9" fmla="*/ 18 h 414"/>
                <a:gd name="T10" fmla="*/ 430 w 864"/>
                <a:gd name="T11" fmla="*/ 414 h 414"/>
                <a:gd name="T12" fmla="*/ 863 w 864"/>
                <a:gd name="T13" fmla="*/ 18 h 414"/>
                <a:gd name="T14" fmla="*/ 860 w 864"/>
                <a:gd name="T15" fmla="*/ 5 h 414"/>
                <a:gd name="T16" fmla="*/ 430 w 864"/>
                <a:gd name="T17" fmla="*/ 385 h 414"/>
                <a:gd name="T18" fmla="*/ 35 w 864"/>
                <a:gd name="T19" fmla="*/ 29 h 414"/>
                <a:gd name="T20" fmla="*/ 830 w 864"/>
                <a:gd name="T21" fmla="*/ 29 h 414"/>
                <a:gd name="T22" fmla="*/ 430 w 864"/>
                <a:gd name="T23" fmla="*/ 385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4" h="414">
                  <a:moveTo>
                    <a:pt x="860" y="5"/>
                  </a:moveTo>
                  <a:cubicBezTo>
                    <a:pt x="858" y="2"/>
                    <a:pt x="853" y="0"/>
                    <a:pt x="849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1" y="0"/>
                    <a:pt x="7" y="2"/>
                    <a:pt x="4" y="5"/>
                  </a:cubicBezTo>
                  <a:cubicBezTo>
                    <a:pt x="1" y="9"/>
                    <a:pt x="0" y="14"/>
                    <a:pt x="2" y="18"/>
                  </a:cubicBezTo>
                  <a:cubicBezTo>
                    <a:pt x="70" y="273"/>
                    <a:pt x="273" y="412"/>
                    <a:pt x="430" y="414"/>
                  </a:cubicBezTo>
                  <a:cubicBezTo>
                    <a:pt x="595" y="412"/>
                    <a:pt x="797" y="276"/>
                    <a:pt x="863" y="18"/>
                  </a:cubicBezTo>
                  <a:cubicBezTo>
                    <a:pt x="864" y="14"/>
                    <a:pt x="863" y="9"/>
                    <a:pt x="860" y="5"/>
                  </a:cubicBezTo>
                  <a:close/>
                  <a:moveTo>
                    <a:pt x="430" y="385"/>
                  </a:moveTo>
                  <a:cubicBezTo>
                    <a:pt x="288" y="383"/>
                    <a:pt x="104" y="258"/>
                    <a:pt x="35" y="29"/>
                  </a:cubicBezTo>
                  <a:cubicBezTo>
                    <a:pt x="830" y="29"/>
                    <a:pt x="830" y="29"/>
                    <a:pt x="830" y="29"/>
                  </a:cubicBezTo>
                  <a:cubicBezTo>
                    <a:pt x="763" y="261"/>
                    <a:pt x="580" y="383"/>
                    <a:pt x="430" y="385"/>
                  </a:cubicBezTo>
                  <a:close/>
                </a:path>
              </a:pathLst>
            </a:custGeom>
            <a:solidFill>
              <a:srgbClr val="E341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1" name="íşḷíḓé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E95BA829-3F93-4FA2-BB0A-2ED7B26613B9}"/>
                </a:ext>
              </a:extLst>
            </p:cNvPr>
            <p:cNvSpPr/>
            <p:nvPr/>
          </p:nvSpPr>
          <p:spPr bwMode="auto">
            <a:xfrm>
              <a:off x="5979332" y="4689430"/>
              <a:ext cx="213046" cy="60870"/>
            </a:xfrm>
            <a:custGeom>
              <a:avLst/>
              <a:gdLst>
                <a:gd name="T0" fmla="*/ 737 w 737"/>
                <a:gd name="T1" fmla="*/ 0 h 208"/>
                <a:gd name="T2" fmla="*/ 0 w 737"/>
                <a:gd name="T3" fmla="*/ 0 h 208"/>
                <a:gd name="T4" fmla="*/ 166 w 737"/>
                <a:gd name="T5" fmla="*/ 208 h 208"/>
                <a:gd name="T6" fmla="*/ 572 w 737"/>
                <a:gd name="T7" fmla="*/ 208 h 208"/>
                <a:gd name="T8" fmla="*/ 737 w 737"/>
                <a:gd name="T9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7" h="208">
                  <a:moveTo>
                    <a:pt x="73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4" y="88"/>
                    <a:pt x="111" y="164"/>
                    <a:pt x="166" y="208"/>
                  </a:cubicBezTo>
                  <a:cubicBezTo>
                    <a:pt x="572" y="208"/>
                    <a:pt x="572" y="208"/>
                    <a:pt x="572" y="208"/>
                  </a:cubicBezTo>
                  <a:cubicBezTo>
                    <a:pt x="638" y="164"/>
                    <a:pt x="700" y="88"/>
                    <a:pt x="737" y="0"/>
                  </a:cubicBezTo>
                  <a:close/>
                </a:path>
              </a:pathLst>
            </a:custGeom>
            <a:solidFill>
              <a:srgbClr val="F596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2" name="íṩľíḋè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1A91FE3F-0375-450B-9CFA-2554092AE6C7}"/>
                </a:ext>
              </a:extLst>
            </p:cNvPr>
            <p:cNvSpPr/>
            <p:nvPr/>
          </p:nvSpPr>
          <p:spPr bwMode="auto">
            <a:xfrm>
              <a:off x="5824258" y="4551747"/>
              <a:ext cx="528992" cy="405802"/>
            </a:xfrm>
            <a:custGeom>
              <a:avLst/>
              <a:gdLst>
                <a:gd name="T0" fmla="*/ 1695 w 1832"/>
                <a:gd name="T1" fmla="*/ 163 h 1408"/>
                <a:gd name="T2" fmla="*/ 980 w 1832"/>
                <a:gd name="T3" fmla="*/ 0 h 1408"/>
                <a:gd name="T4" fmla="*/ 963 w 1832"/>
                <a:gd name="T5" fmla="*/ 0 h 1408"/>
                <a:gd name="T6" fmla="*/ 961 w 1832"/>
                <a:gd name="T7" fmla="*/ 193 h 1408"/>
                <a:gd name="T8" fmla="*/ 1161 w 1832"/>
                <a:gd name="T9" fmla="*/ 187 h 1408"/>
                <a:gd name="T10" fmla="*/ 1593 w 1832"/>
                <a:gd name="T11" fmla="*/ 312 h 1408"/>
                <a:gd name="T12" fmla="*/ 1629 w 1832"/>
                <a:gd name="T13" fmla="*/ 437 h 1408"/>
                <a:gd name="T14" fmla="*/ 1466 w 1832"/>
                <a:gd name="T15" fmla="*/ 879 h 1408"/>
                <a:gd name="T16" fmla="*/ 1195 w 1832"/>
                <a:gd name="T17" fmla="*/ 1026 h 1408"/>
                <a:gd name="T18" fmla="*/ 1112 w 1832"/>
                <a:gd name="T19" fmla="*/ 1005 h 1408"/>
                <a:gd name="T20" fmla="*/ 916 w 1832"/>
                <a:gd name="T21" fmla="*/ 855 h 1408"/>
                <a:gd name="T22" fmla="*/ 720 w 1832"/>
                <a:gd name="T23" fmla="*/ 1005 h 1408"/>
                <a:gd name="T24" fmla="*/ 637 w 1832"/>
                <a:gd name="T25" fmla="*/ 1025 h 1408"/>
                <a:gd name="T26" fmla="*/ 366 w 1832"/>
                <a:gd name="T27" fmla="*/ 878 h 1408"/>
                <a:gd name="T28" fmla="*/ 203 w 1832"/>
                <a:gd name="T29" fmla="*/ 436 h 1408"/>
                <a:gd name="T30" fmla="*/ 239 w 1832"/>
                <a:gd name="T31" fmla="*/ 310 h 1408"/>
                <a:gd name="T32" fmla="*/ 672 w 1832"/>
                <a:gd name="T33" fmla="*/ 182 h 1408"/>
                <a:gd name="T34" fmla="*/ 871 w 1832"/>
                <a:gd name="T35" fmla="*/ 193 h 1408"/>
                <a:gd name="T36" fmla="*/ 870 w 1832"/>
                <a:gd name="T37" fmla="*/ 0 h 1408"/>
                <a:gd name="T38" fmla="*/ 852 w 1832"/>
                <a:gd name="T39" fmla="*/ 0 h 1408"/>
                <a:gd name="T40" fmla="*/ 138 w 1832"/>
                <a:gd name="T41" fmla="*/ 163 h 1408"/>
                <a:gd name="T42" fmla="*/ 77 w 1832"/>
                <a:gd name="T43" fmla="*/ 605 h 1408"/>
                <a:gd name="T44" fmla="*/ 209 w 1832"/>
                <a:gd name="T45" fmla="*/ 1039 h 1408"/>
                <a:gd name="T46" fmla="*/ 258 w 1832"/>
                <a:gd name="T47" fmla="*/ 1134 h 1408"/>
                <a:gd name="T48" fmla="*/ 539 w 1832"/>
                <a:gd name="T49" fmla="*/ 1336 h 1408"/>
                <a:gd name="T50" fmla="*/ 916 w 1832"/>
                <a:gd name="T51" fmla="*/ 1408 h 1408"/>
                <a:gd name="T52" fmla="*/ 1293 w 1832"/>
                <a:gd name="T53" fmla="*/ 1336 h 1408"/>
                <a:gd name="T54" fmla="*/ 1575 w 1832"/>
                <a:gd name="T55" fmla="*/ 1133 h 1408"/>
                <a:gd name="T56" fmla="*/ 1624 w 1832"/>
                <a:gd name="T57" fmla="*/ 1037 h 1408"/>
                <a:gd name="T58" fmla="*/ 1755 w 1832"/>
                <a:gd name="T59" fmla="*/ 604 h 1408"/>
                <a:gd name="T60" fmla="*/ 1695 w 1832"/>
                <a:gd name="T61" fmla="*/ 163 h 1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832" h="1408">
                  <a:moveTo>
                    <a:pt x="1695" y="163"/>
                  </a:moveTo>
                  <a:cubicBezTo>
                    <a:pt x="1562" y="14"/>
                    <a:pt x="980" y="0"/>
                    <a:pt x="980" y="0"/>
                  </a:cubicBezTo>
                  <a:cubicBezTo>
                    <a:pt x="963" y="0"/>
                    <a:pt x="963" y="0"/>
                    <a:pt x="963" y="0"/>
                  </a:cubicBezTo>
                  <a:cubicBezTo>
                    <a:pt x="961" y="193"/>
                    <a:pt x="961" y="193"/>
                    <a:pt x="961" y="193"/>
                  </a:cubicBezTo>
                  <a:cubicBezTo>
                    <a:pt x="1161" y="187"/>
                    <a:pt x="1161" y="187"/>
                    <a:pt x="1161" y="187"/>
                  </a:cubicBezTo>
                  <a:cubicBezTo>
                    <a:pt x="1424" y="177"/>
                    <a:pt x="1539" y="230"/>
                    <a:pt x="1593" y="312"/>
                  </a:cubicBezTo>
                  <a:cubicBezTo>
                    <a:pt x="1618" y="349"/>
                    <a:pt x="1629" y="392"/>
                    <a:pt x="1629" y="437"/>
                  </a:cubicBezTo>
                  <a:cubicBezTo>
                    <a:pt x="1632" y="680"/>
                    <a:pt x="1466" y="879"/>
                    <a:pt x="1466" y="879"/>
                  </a:cubicBezTo>
                  <a:cubicBezTo>
                    <a:pt x="1367" y="1006"/>
                    <a:pt x="1262" y="1027"/>
                    <a:pt x="1195" y="1026"/>
                  </a:cubicBezTo>
                  <a:cubicBezTo>
                    <a:pt x="1167" y="1025"/>
                    <a:pt x="1138" y="1018"/>
                    <a:pt x="1112" y="1005"/>
                  </a:cubicBezTo>
                  <a:cubicBezTo>
                    <a:pt x="983" y="942"/>
                    <a:pt x="916" y="855"/>
                    <a:pt x="916" y="855"/>
                  </a:cubicBezTo>
                  <a:cubicBezTo>
                    <a:pt x="916" y="855"/>
                    <a:pt x="849" y="942"/>
                    <a:pt x="720" y="1005"/>
                  </a:cubicBezTo>
                  <a:cubicBezTo>
                    <a:pt x="694" y="1018"/>
                    <a:pt x="666" y="1025"/>
                    <a:pt x="637" y="1025"/>
                  </a:cubicBezTo>
                  <a:cubicBezTo>
                    <a:pt x="570" y="1027"/>
                    <a:pt x="465" y="1005"/>
                    <a:pt x="366" y="878"/>
                  </a:cubicBezTo>
                  <a:cubicBezTo>
                    <a:pt x="366" y="878"/>
                    <a:pt x="201" y="679"/>
                    <a:pt x="203" y="436"/>
                  </a:cubicBezTo>
                  <a:cubicBezTo>
                    <a:pt x="204" y="391"/>
                    <a:pt x="214" y="347"/>
                    <a:pt x="239" y="310"/>
                  </a:cubicBezTo>
                  <a:cubicBezTo>
                    <a:pt x="293" y="228"/>
                    <a:pt x="408" y="172"/>
                    <a:pt x="672" y="182"/>
                  </a:cubicBezTo>
                  <a:cubicBezTo>
                    <a:pt x="871" y="193"/>
                    <a:pt x="871" y="193"/>
                    <a:pt x="871" y="193"/>
                  </a:cubicBezTo>
                  <a:cubicBezTo>
                    <a:pt x="870" y="0"/>
                    <a:pt x="870" y="0"/>
                    <a:pt x="870" y="0"/>
                  </a:cubicBezTo>
                  <a:cubicBezTo>
                    <a:pt x="852" y="0"/>
                    <a:pt x="852" y="0"/>
                    <a:pt x="852" y="0"/>
                  </a:cubicBezTo>
                  <a:cubicBezTo>
                    <a:pt x="852" y="0"/>
                    <a:pt x="270" y="14"/>
                    <a:pt x="138" y="163"/>
                  </a:cubicBezTo>
                  <a:cubicBezTo>
                    <a:pt x="138" y="163"/>
                    <a:pt x="0" y="277"/>
                    <a:pt x="77" y="605"/>
                  </a:cubicBezTo>
                  <a:cubicBezTo>
                    <a:pt x="77" y="605"/>
                    <a:pt x="159" y="891"/>
                    <a:pt x="209" y="1039"/>
                  </a:cubicBezTo>
                  <a:cubicBezTo>
                    <a:pt x="220" y="1073"/>
                    <a:pt x="237" y="1105"/>
                    <a:pt x="258" y="1134"/>
                  </a:cubicBezTo>
                  <a:cubicBezTo>
                    <a:pt x="306" y="1204"/>
                    <a:pt x="416" y="1287"/>
                    <a:pt x="539" y="1336"/>
                  </a:cubicBezTo>
                  <a:cubicBezTo>
                    <a:pt x="539" y="1336"/>
                    <a:pt x="704" y="1408"/>
                    <a:pt x="916" y="1408"/>
                  </a:cubicBezTo>
                  <a:cubicBezTo>
                    <a:pt x="1135" y="1408"/>
                    <a:pt x="1293" y="1336"/>
                    <a:pt x="1293" y="1336"/>
                  </a:cubicBezTo>
                  <a:cubicBezTo>
                    <a:pt x="1431" y="1286"/>
                    <a:pt x="1526" y="1203"/>
                    <a:pt x="1575" y="1133"/>
                  </a:cubicBezTo>
                  <a:cubicBezTo>
                    <a:pt x="1596" y="1104"/>
                    <a:pt x="1612" y="1071"/>
                    <a:pt x="1624" y="1037"/>
                  </a:cubicBezTo>
                  <a:cubicBezTo>
                    <a:pt x="1673" y="889"/>
                    <a:pt x="1755" y="604"/>
                    <a:pt x="1755" y="604"/>
                  </a:cubicBezTo>
                  <a:cubicBezTo>
                    <a:pt x="1832" y="277"/>
                    <a:pt x="1695" y="163"/>
                    <a:pt x="1695" y="163"/>
                  </a:cubicBezTo>
                  <a:close/>
                </a:path>
              </a:pathLst>
            </a:custGeom>
            <a:solidFill>
              <a:srgbClr val="513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3" name="íŝľiďé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FA243A79-8806-4015-A7AF-1E58F132E7E0}"/>
                </a:ext>
              </a:extLst>
            </p:cNvPr>
            <p:cNvSpPr/>
            <p:nvPr/>
          </p:nvSpPr>
          <p:spPr bwMode="auto">
            <a:xfrm>
              <a:off x="5757590" y="4045944"/>
              <a:ext cx="268119" cy="53624"/>
            </a:xfrm>
            <a:custGeom>
              <a:avLst/>
              <a:gdLst>
                <a:gd name="T0" fmla="*/ 852 w 925"/>
                <a:gd name="T1" fmla="*/ 184 h 187"/>
                <a:gd name="T2" fmla="*/ 541 w 925"/>
                <a:gd name="T3" fmla="*/ 118 h 187"/>
                <a:gd name="T4" fmla="*/ 373 w 925"/>
                <a:gd name="T5" fmla="*/ 118 h 187"/>
                <a:gd name="T6" fmla="*/ 63 w 925"/>
                <a:gd name="T7" fmla="*/ 184 h 187"/>
                <a:gd name="T8" fmla="*/ 18 w 925"/>
                <a:gd name="T9" fmla="*/ 166 h 187"/>
                <a:gd name="T10" fmla="*/ 6 w 925"/>
                <a:gd name="T11" fmla="*/ 130 h 187"/>
                <a:gd name="T12" fmla="*/ 6 w 925"/>
                <a:gd name="T13" fmla="*/ 130 h 187"/>
                <a:gd name="T14" fmla="*/ 241 w 925"/>
                <a:gd name="T15" fmla="*/ 33 h 187"/>
                <a:gd name="T16" fmla="*/ 603 w 925"/>
                <a:gd name="T17" fmla="*/ 24 h 187"/>
                <a:gd name="T18" fmla="*/ 908 w 925"/>
                <a:gd name="T19" fmla="*/ 130 h 187"/>
                <a:gd name="T20" fmla="*/ 908 w 925"/>
                <a:gd name="T21" fmla="*/ 130 h 187"/>
                <a:gd name="T22" fmla="*/ 897 w 925"/>
                <a:gd name="T23" fmla="*/ 166 h 187"/>
                <a:gd name="T24" fmla="*/ 852 w 925"/>
                <a:gd name="T25" fmla="*/ 18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5" h="187">
                  <a:moveTo>
                    <a:pt x="852" y="184"/>
                  </a:moveTo>
                  <a:cubicBezTo>
                    <a:pt x="541" y="118"/>
                    <a:pt x="541" y="118"/>
                    <a:pt x="541" y="118"/>
                  </a:cubicBezTo>
                  <a:cubicBezTo>
                    <a:pt x="486" y="107"/>
                    <a:pt x="429" y="107"/>
                    <a:pt x="373" y="118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46" y="187"/>
                    <a:pt x="29" y="181"/>
                    <a:pt x="18" y="166"/>
                  </a:cubicBezTo>
                  <a:cubicBezTo>
                    <a:pt x="10" y="157"/>
                    <a:pt x="6" y="144"/>
                    <a:pt x="6" y="130"/>
                  </a:cubicBezTo>
                  <a:cubicBezTo>
                    <a:pt x="6" y="130"/>
                    <a:pt x="6" y="130"/>
                    <a:pt x="6" y="130"/>
                  </a:cubicBezTo>
                  <a:cubicBezTo>
                    <a:pt x="0" y="76"/>
                    <a:pt x="241" y="33"/>
                    <a:pt x="241" y="33"/>
                  </a:cubicBezTo>
                  <a:cubicBezTo>
                    <a:pt x="283" y="25"/>
                    <a:pt x="400" y="0"/>
                    <a:pt x="603" y="24"/>
                  </a:cubicBezTo>
                  <a:cubicBezTo>
                    <a:pt x="603" y="24"/>
                    <a:pt x="925" y="63"/>
                    <a:pt x="908" y="130"/>
                  </a:cubicBezTo>
                  <a:cubicBezTo>
                    <a:pt x="908" y="130"/>
                    <a:pt x="908" y="130"/>
                    <a:pt x="908" y="130"/>
                  </a:cubicBezTo>
                  <a:cubicBezTo>
                    <a:pt x="908" y="144"/>
                    <a:pt x="904" y="157"/>
                    <a:pt x="897" y="166"/>
                  </a:cubicBezTo>
                  <a:cubicBezTo>
                    <a:pt x="886" y="181"/>
                    <a:pt x="868" y="187"/>
                    <a:pt x="852" y="184"/>
                  </a:cubicBezTo>
                  <a:close/>
                </a:path>
              </a:pathLst>
            </a:custGeom>
            <a:solidFill>
              <a:srgbClr val="1613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4" name="ïŝļiḋè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BAB72C0B-B0CE-4DD8-A655-9C02472685EF}"/>
                </a:ext>
              </a:extLst>
            </p:cNvPr>
            <p:cNvSpPr/>
            <p:nvPr/>
          </p:nvSpPr>
          <p:spPr bwMode="auto">
            <a:xfrm>
              <a:off x="6154697" y="4043045"/>
              <a:ext cx="266670" cy="53624"/>
            </a:xfrm>
            <a:custGeom>
              <a:avLst/>
              <a:gdLst>
                <a:gd name="T0" fmla="*/ 852 w 926"/>
                <a:gd name="T1" fmla="*/ 184 h 188"/>
                <a:gd name="T2" fmla="*/ 541 w 926"/>
                <a:gd name="T3" fmla="*/ 119 h 188"/>
                <a:gd name="T4" fmla="*/ 374 w 926"/>
                <a:gd name="T5" fmla="*/ 119 h 188"/>
                <a:gd name="T6" fmla="*/ 63 w 926"/>
                <a:gd name="T7" fmla="*/ 184 h 188"/>
                <a:gd name="T8" fmla="*/ 18 w 926"/>
                <a:gd name="T9" fmla="*/ 167 h 188"/>
                <a:gd name="T10" fmla="*/ 6 w 926"/>
                <a:gd name="T11" fmla="*/ 131 h 188"/>
                <a:gd name="T12" fmla="*/ 6 w 926"/>
                <a:gd name="T13" fmla="*/ 131 h 188"/>
                <a:gd name="T14" fmla="*/ 241 w 926"/>
                <a:gd name="T15" fmla="*/ 34 h 188"/>
                <a:gd name="T16" fmla="*/ 604 w 926"/>
                <a:gd name="T17" fmla="*/ 24 h 188"/>
                <a:gd name="T18" fmla="*/ 909 w 926"/>
                <a:gd name="T19" fmla="*/ 131 h 188"/>
                <a:gd name="T20" fmla="*/ 909 w 926"/>
                <a:gd name="T21" fmla="*/ 131 h 188"/>
                <a:gd name="T22" fmla="*/ 897 w 926"/>
                <a:gd name="T23" fmla="*/ 167 h 188"/>
                <a:gd name="T24" fmla="*/ 852 w 926"/>
                <a:gd name="T25" fmla="*/ 18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6" h="188">
                  <a:moveTo>
                    <a:pt x="852" y="184"/>
                  </a:moveTo>
                  <a:cubicBezTo>
                    <a:pt x="541" y="119"/>
                    <a:pt x="541" y="119"/>
                    <a:pt x="541" y="119"/>
                  </a:cubicBezTo>
                  <a:cubicBezTo>
                    <a:pt x="486" y="107"/>
                    <a:pt x="429" y="107"/>
                    <a:pt x="374" y="119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46" y="188"/>
                    <a:pt x="29" y="182"/>
                    <a:pt x="18" y="167"/>
                  </a:cubicBezTo>
                  <a:cubicBezTo>
                    <a:pt x="11" y="157"/>
                    <a:pt x="6" y="145"/>
                    <a:pt x="6" y="131"/>
                  </a:cubicBezTo>
                  <a:cubicBezTo>
                    <a:pt x="6" y="131"/>
                    <a:pt x="6" y="131"/>
                    <a:pt x="6" y="131"/>
                  </a:cubicBezTo>
                  <a:cubicBezTo>
                    <a:pt x="0" y="77"/>
                    <a:pt x="241" y="34"/>
                    <a:pt x="241" y="34"/>
                  </a:cubicBezTo>
                  <a:cubicBezTo>
                    <a:pt x="283" y="26"/>
                    <a:pt x="400" y="0"/>
                    <a:pt x="604" y="24"/>
                  </a:cubicBezTo>
                  <a:cubicBezTo>
                    <a:pt x="604" y="24"/>
                    <a:pt x="926" y="63"/>
                    <a:pt x="909" y="131"/>
                  </a:cubicBezTo>
                  <a:cubicBezTo>
                    <a:pt x="909" y="131"/>
                    <a:pt x="909" y="131"/>
                    <a:pt x="909" y="131"/>
                  </a:cubicBezTo>
                  <a:cubicBezTo>
                    <a:pt x="909" y="145"/>
                    <a:pt x="904" y="157"/>
                    <a:pt x="897" y="167"/>
                  </a:cubicBezTo>
                  <a:cubicBezTo>
                    <a:pt x="886" y="182"/>
                    <a:pt x="869" y="188"/>
                    <a:pt x="852" y="184"/>
                  </a:cubicBezTo>
                  <a:close/>
                </a:path>
              </a:pathLst>
            </a:custGeom>
            <a:solidFill>
              <a:srgbClr val="1613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5" name="íṥļíde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55F94CE4-E231-487F-A976-83203037556F}"/>
                </a:ext>
              </a:extLst>
            </p:cNvPr>
            <p:cNvSpPr/>
            <p:nvPr/>
          </p:nvSpPr>
          <p:spPr bwMode="auto">
            <a:xfrm>
              <a:off x="5637299" y="4124205"/>
              <a:ext cx="908708" cy="257974"/>
            </a:xfrm>
            <a:custGeom>
              <a:avLst/>
              <a:gdLst>
                <a:gd name="T0" fmla="*/ 3108 w 3146"/>
                <a:gd name="T1" fmla="*/ 158 h 896"/>
                <a:gd name="T2" fmla="*/ 3083 w 3146"/>
                <a:gd name="T3" fmla="*/ 110 h 896"/>
                <a:gd name="T4" fmla="*/ 2843 w 3146"/>
                <a:gd name="T5" fmla="*/ 4 h 896"/>
                <a:gd name="T6" fmla="*/ 2521 w 3146"/>
                <a:gd name="T7" fmla="*/ 3 h 896"/>
                <a:gd name="T8" fmla="*/ 1729 w 3146"/>
                <a:gd name="T9" fmla="*/ 32 h 896"/>
                <a:gd name="T10" fmla="*/ 1572 w 3146"/>
                <a:gd name="T11" fmla="*/ 37 h 896"/>
                <a:gd name="T12" fmla="*/ 1415 w 3146"/>
                <a:gd name="T13" fmla="*/ 32 h 896"/>
                <a:gd name="T14" fmla="*/ 624 w 3146"/>
                <a:gd name="T15" fmla="*/ 3 h 896"/>
                <a:gd name="T16" fmla="*/ 303 w 3146"/>
                <a:gd name="T17" fmla="*/ 4 h 896"/>
                <a:gd name="T18" fmla="*/ 63 w 3146"/>
                <a:gd name="T19" fmla="*/ 110 h 896"/>
                <a:gd name="T20" fmla="*/ 38 w 3146"/>
                <a:gd name="T21" fmla="*/ 158 h 896"/>
                <a:gd name="T22" fmla="*/ 105 w 3146"/>
                <a:gd name="T23" fmla="*/ 415 h 896"/>
                <a:gd name="T24" fmla="*/ 147 w 3146"/>
                <a:gd name="T25" fmla="*/ 574 h 896"/>
                <a:gd name="T26" fmla="*/ 483 w 3146"/>
                <a:gd name="T27" fmla="*/ 855 h 896"/>
                <a:gd name="T28" fmla="*/ 1076 w 3146"/>
                <a:gd name="T29" fmla="*/ 871 h 896"/>
                <a:gd name="T30" fmla="*/ 1268 w 3146"/>
                <a:gd name="T31" fmla="*/ 758 h 896"/>
                <a:gd name="T32" fmla="*/ 1418 w 3146"/>
                <a:gd name="T33" fmla="*/ 522 h 896"/>
                <a:gd name="T34" fmla="*/ 1485 w 3146"/>
                <a:gd name="T35" fmla="*/ 381 h 896"/>
                <a:gd name="T36" fmla="*/ 1572 w 3146"/>
                <a:gd name="T37" fmla="*/ 331 h 896"/>
                <a:gd name="T38" fmla="*/ 1660 w 3146"/>
                <a:gd name="T39" fmla="*/ 381 h 896"/>
                <a:gd name="T40" fmla="*/ 1728 w 3146"/>
                <a:gd name="T41" fmla="*/ 522 h 896"/>
                <a:gd name="T42" fmla="*/ 1878 w 3146"/>
                <a:gd name="T43" fmla="*/ 758 h 896"/>
                <a:gd name="T44" fmla="*/ 2070 w 3146"/>
                <a:gd name="T45" fmla="*/ 871 h 896"/>
                <a:gd name="T46" fmla="*/ 2663 w 3146"/>
                <a:gd name="T47" fmla="*/ 855 h 896"/>
                <a:gd name="T48" fmla="*/ 2999 w 3146"/>
                <a:gd name="T49" fmla="*/ 574 h 896"/>
                <a:gd name="T50" fmla="*/ 3041 w 3146"/>
                <a:gd name="T51" fmla="*/ 415 h 896"/>
                <a:gd name="T52" fmla="*/ 3108 w 3146"/>
                <a:gd name="T53" fmla="*/ 158 h 896"/>
                <a:gd name="T54" fmla="*/ 1385 w 3146"/>
                <a:gd name="T55" fmla="*/ 358 h 896"/>
                <a:gd name="T56" fmla="*/ 1233 w 3146"/>
                <a:gd name="T57" fmla="*/ 679 h 896"/>
                <a:gd name="T58" fmla="*/ 1010 w 3146"/>
                <a:gd name="T59" fmla="*/ 801 h 896"/>
                <a:gd name="T60" fmla="*/ 492 w 3146"/>
                <a:gd name="T61" fmla="*/ 795 h 896"/>
                <a:gd name="T62" fmla="*/ 273 w 3146"/>
                <a:gd name="T63" fmla="*/ 625 h 896"/>
                <a:gd name="T64" fmla="*/ 243 w 3146"/>
                <a:gd name="T65" fmla="*/ 193 h 896"/>
                <a:gd name="T66" fmla="*/ 352 w 3146"/>
                <a:gd name="T67" fmla="*/ 89 h 896"/>
                <a:gd name="T68" fmla="*/ 714 w 3146"/>
                <a:gd name="T69" fmla="*/ 71 h 896"/>
                <a:gd name="T70" fmla="*/ 924 w 3146"/>
                <a:gd name="T71" fmla="*/ 77 h 896"/>
                <a:gd name="T72" fmla="*/ 1233 w 3146"/>
                <a:gd name="T73" fmla="*/ 125 h 896"/>
                <a:gd name="T74" fmla="*/ 1385 w 3146"/>
                <a:gd name="T75" fmla="*/ 358 h 896"/>
                <a:gd name="T76" fmla="*/ 2873 w 3146"/>
                <a:gd name="T77" fmla="*/ 625 h 896"/>
                <a:gd name="T78" fmla="*/ 2655 w 3146"/>
                <a:gd name="T79" fmla="*/ 795 h 896"/>
                <a:gd name="T80" fmla="*/ 2136 w 3146"/>
                <a:gd name="T81" fmla="*/ 801 h 896"/>
                <a:gd name="T82" fmla="*/ 1913 w 3146"/>
                <a:gd name="T83" fmla="*/ 679 h 896"/>
                <a:gd name="T84" fmla="*/ 1761 w 3146"/>
                <a:gd name="T85" fmla="*/ 358 h 896"/>
                <a:gd name="T86" fmla="*/ 1914 w 3146"/>
                <a:gd name="T87" fmla="*/ 125 h 896"/>
                <a:gd name="T88" fmla="*/ 2222 w 3146"/>
                <a:gd name="T89" fmla="*/ 77 h 896"/>
                <a:gd name="T90" fmla="*/ 2432 w 3146"/>
                <a:gd name="T91" fmla="*/ 71 h 896"/>
                <a:gd name="T92" fmla="*/ 2794 w 3146"/>
                <a:gd name="T93" fmla="*/ 89 h 896"/>
                <a:gd name="T94" fmla="*/ 2904 w 3146"/>
                <a:gd name="T95" fmla="*/ 193 h 896"/>
                <a:gd name="T96" fmla="*/ 2873 w 3146"/>
                <a:gd name="T97" fmla="*/ 625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146" h="896">
                  <a:moveTo>
                    <a:pt x="3108" y="158"/>
                  </a:moveTo>
                  <a:cubicBezTo>
                    <a:pt x="3108" y="149"/>
                    <a:pt x="3089" y="114"/>
                    <a:pt x="3083" y="110"/>
                  </a:cubicBezTo>
                  <a:cubicBezTo>
                    <a:pt x="3003" y="58"/>
                    <a:pt x="2956" y="4"/>
                    <a:pt x="2843" y="4"/>
                  </a:cubicBezTo>
                  <a:cubicBezTo>
                    <a:pt x="2736" y="3"/>
                    <a:pt x="2628" y="0"/>
                    <a:pt x="2521" y="3"/>
                  </a:cubicBezTo>
                  <a:cubicBezTo>
                    <a:pt x="2257" y="11"/>
                    <a:pt x="1993" y="22"/>
                    <a:pt x="1729" y="32"/>
                  </a:cubicBezTo>
                  <a:cubicBezTo>
                    <a:pt x="1677" y="33"/>
                    <a:pt x="1623" y="36"/>
                    <a:pt x="1572" y="37"/>
                  </a:cubicBezTo>
                  <a:cubicBezTo>
                    <a:pt x="1520" y="36"/>
                    <a:pt x="1468" y="33"/>
                    <a:pt x="1415" y="32"/>
                  </a:cubicBezTo>
                  <a:cubicBezTo>
                    <a:pt x="1152" y="22"/>
                    <a:pt x="888" y="11"/>
                    <a:pt x="624" y="3"/>
                  </a:cubicBezTo>
                  <a:cubicBezTo>
                    <a:pt x="517" y="0"/>
                    <a:pt x="410" y="3"/>
                    <a:pt x="303" y="4"/>
                  </a:cubicBezTo>
                  <a:cubicBezTo>
                    <a:pt x="190" y="4"/>
                    <a:pt x="143" y="58"/>
                    <a:pt x="63" y="110"/>
                  </a:cubicBezTo>
                  <a:cubicBezTo>
                    <a:pt x="57" y="114"/>
                    <a:pt x="38" y="149"/>
                    <a:pt x="38" y="158"/>
                  </a:cubicBezTo>
                  <a:cubicBezTo>
                    <a:pt x="45" y="252"/>
                    <a:pt x="0" y="345"/>
                    <a:pt x="105" y="415"/>
                  </a:cubicBezTo>
                  <a:cubicBezTo>
                    <a:pt x="136" y="452"/>
                    <a:pt x="136" y="526"/>
                    <a:pt x="147" y="574"/>
                  </a:cubicBezTo>
                  <a:cubicBezTo>
                    <a:pt x="183" y="740"/>
                    <a:pt x="306" y="830"/>
                    <a:pt x="483" y="855"/>
                  </a:cubicBezTo>
                  <a:cubicBezTo>
                    <a:pt x="694" y="896"/>
                    <a:pt x="1011" y="883"/>
                    <a:pt x="1076" y="871"/>
                  </a:cubicBezTo>
                  <a:cubicBezTo>
                    <a:pt x="1156" y="862"/>
                    <a:pt x="1228" y="813"/>
                    <a:pt x="1268" y="758"/>
                  </a:cubicBezTo>
                  <a:cubicBezTo>
                    <a:pt x="1323" y="682"/>
                    <a:pt x="1371" y="602"/>
                    <a:pt x="1418" y="522"/>
                  </a:cubicBezTo>
                  <a:cubicBezTo>
                    <a:pt x="1445" y="477"/>
                    <a:pt x="1463" y="428"/>
                    <a:pt x="1485" y="381"/>
                  </a:cubicBezTo>
                  <a:cubicBezTo>
                    <a:pt x="1501" y="346"/>
                    <a:pt x="1527" y="331"/>
                    <a:pt x="1572" y="331"/>
                  </a:cubicBezTo>
                  <a:cubicBezTo>
                    <a:pt x="1617" y="331"/>
                    <a:pt x="1643" y="346"/>
                    <a:pt x="1660" y="381"/>
                  </a:cubicBezTo>
                  <a:cubicBezTo>
                    <a:pt x="1682" y="428"/>
                    <a:pt x="1701" y="477"/>
                    <a:pt x="1728" y="522"/>
                  </a:cubicBezTo>
                  <a:cubicBezTo>
                    <a:pt x="1775" y="602"/>
                    <a:pt x="1823" y="682"/>
                    <a:pt x="1878" y="758"/>
                  </a:cubicBezTo>
                  <a:cubicBezTo>
                    <a:pt x="1919" y="813"/>
                    <a:pt x="1990" y="862"/>
                    <a:pt x="2070" y="871"/>
                  </a:cubicBezTo>
                  <a:cubicBezTo>
                    <a:pt x="2135" y="883"/>
                    <a:pt x="2452" y="896"/>
                    <a:pt x="2663" y="855"/>
                  </a:cubicBezTo>
                  <a:cubicBezTo>
                    <a:pt x="2840" y="830"/>
                    <a:pt x="2963" y="740"/>
                    <a:pt x="2999" y="574"/>
                  </a:cubicBezTo>
                  <a:cubicBezTo>
                    <a:pt x="3010" y="526"/>
                    <a:pt x="3010" y="452"/>
                    <a:pt x="3041" y="415"/>
                  </a:cubicBezTo>
                  <a:cubicBezTo>
                    <a:pt x="3146" y="345"/>
                    <a:pt x="3101" y="252"/>
                    <a:pt x="3108" y="158"/>
                  </a:cubicBezTo>
                  <a:close/>
                  <a:moveTo>
                    <a:pt x="1385" y="358"/>
                  </a:moveTo>
                  <a:cubicBezTo>
                    <a:pt x="1365" y="477"/>
                    <a:pt x="1310" y="583"/>
                    <a:pt x="1233" y="679"/>
                  </a:cubicBezTo>
                  <a:cubicBezTo>
                    <a:pt x="1180" y="747"/>
                    <a:pt x="1104" y="785"/>
                    <a:pt x="1010" y="801"/>
                  </a:cubicBezTo>
                  <a:cubicBezTo>
                    <a:pt x="836" y="831"/>
                    <a:pt x="664" y="816"/>
                    <a:pt x="492" y="795"/>
                  </a:cubicBezTo>
                  <a:cubicBezTo>
                    <a:pt x="380" y="780"/>
                    <a:pt x="305" y="721"/>
                    <a:pt x="273" y="625"/>
                  </a:cubicBezTo>
                  <a:cubicBezTo>
                    <a:pt x="226" y="483"/>
                    <a:pt x="216" y="339"/>
                    <a:pt x="243" y="193"/>
                  </a:cubicBezTo>
                  <a:cubicBezTo>
                    <a:pt x="253" y="135"/>
                    <a:pt x="285" y="95"/>
                    <a:pt x="352" y="89"/>
                  </a:cubicBezTo>
                  <a:cubicBezTo>
                    <a:pt x="473" y="78"/>
                    <a:pt x="641" y="73"/>
                    <a:pt x="714" y="71"/>
                  </a:cubicBezTo>
                  <a:cubicBezTo>
                    <a:pt x="783" y="71"/>
                    <a:pt x="856" y="70"/>
                    <a:pt x="924" y="77"/>
                  </a:cubicBezTo>
                  <a:cubicBezTo>
                    <a:pt x="1028" y="88"/>
                    <a:pt x="1134" y="98"/>
                    <a:pt x="1233" y="125"/>
                  </a:cubicBezTo>
                  <a:cubicBezTo>
                    <a:pt x="1353" y="159"/>
                    <a:pt x="1403" y="248"/>
                    <a:pt x="1385" y="358"/>
                  </a:cubicBezTo>
                  <a:close/>
                  <a:moveTo>
                    <a:pt x="2873" y="625"/>
                  </a:moveTo>
                  <a:cubicBezTo>
                    <a:pt x="2841" y="721"/>
                    <a:pt x="2766" y="780"/>
                    <a:pt x="2655" y="795"/>
                  </a:cubicBezTo>
                  <a:cubicBezTo>
                    <a:pt x="2483" y="816"/>
                    <a:pt x="2310" y="831"/>
                    <a:pt x="2136" y="801"/>
                  </a:cubicBezTo>
                  <a:cubicBezTo>
                    <a:pt x="2042" y="785"/>
                    <a:pt x="1966" y="747"/>
                    <a:pt x="1913" y="679"/>
                  </a:cubicBezTo>
                  <a:cubicBezTo>
                    <a:pt x="1836" y="583"/>
                    <a:pt x="1781" y="477"/>
                    <a:pt x="1761" y="358"/>
                  </a:cubicBezTo>
                  <a:cubicBezTo>
                    <a:pt x="1743" y="248"/>
                    <a:pt x="1793" y="159"/>
                    <a:pt x="1914" y="125"/>
                  </a:cubicBezTo>
                  <a:cubicBezTo>
                    <a:pt x="2012" y="98"/>
                    <a:pt x="2118" y="88"/>
                    <a:pt x="2222" y="77"/>
                  </a:cubicBezTo>
                  <a:cubicBezTo>
                    <a:pt x="2290" y="70"/>
                    <a:pt x="2363" y="71"/>
                    <a:pt x="2432" y="71"/>
                  </a:cubicBezTo>
                  <a:cubicBezTo>
                    <a:pt x="2506" y="73"/>
                    <a:pt x="2673" y="78"/>
                    <a:pt x="2794" y="89"/>
                  </a:cubicBezTo>
                  <a:cubicBezTo>
                    <a:pt x="2861" y="95"/>
                    <a:pt x="2893" y="135"/>
                    <a:pt x="2904" y="193"/>
                  </a:cubicBezTo>
                  <a:cubicBezTo>
                    <a:pt x="2930" y="339"/>
                    <a:pt x="2920" y="483"/>
                    <a:pt x="2873" y="625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6" name="îš1idè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B4D47EAC-75CC-4607-A306-4729B9E2735F}"/>
                </a:ext>
              </a:extLst>
            </p:cNvPr>
            <p:cNvSpPr/>
            <p:nvPr/>
          </p:nvSpPr>
          <p:spPr bwMode="auto">
            <a:xfrm>
              <a:off x="5788025" y="4189424"/>
              <a:ext cx="182611" cy="101451"/>
            </a:xfrm>
            <a:prstGeom prst="ellipse">
              <a:avLst/>
            </a:prstGeom>
            <a:solidFill>
              <a:srgbClr val="F8F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7" name="îṩļîḓé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722DDADE-4902-4975-9E07-6E9BC153AFEB}"/>
                </a:ext>
              </a:extLst>
            </p:cNvPr>
            <p:cNvSpPr/>
            <p:nvPr/>
          </p:nvSpPr>
          <p:spPr bwMode="auto">
            <a:xfrm>
              <a:off x="5844548" y="4205366"/>
              <a:ext cx="69566" cy="69566"/>
            </a:xfrm>
            <a:prstGeom prst="ellipse">
              <a:avLst/>
            </a:prstGeom>
            <a:solidFill>
              <a:srgbClr val="2F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8" name="ïŝḻîḋé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135AB6E2-145A-4E83-BE8D-EFC49C2D2BC4}"/>
                </a:ext>
              </a:extLst>
            </p:cNvPr>
            <p:cNvSpPr/>
            <p:nvPr/>
          </p:nvSpPr>
          <p:spPr bwMode="auto">
            <a:xfrm>
              <a:off x="5877882" y="4218410"/>
              <a:ext cx="23189" cy="2318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9" name="ïśļîḍé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6B5BB7ED-4E56-4F22-9CFF-83345B1608A3}"/>
                </a:ext>
              </a:extLst>
            </p:cNvPr>
            <p:cNvSpPr/>
            <p:nvPr/>
          </p:nvSpPr>
          <p:spPr bwMode="auto">
            <a:xfrm>
              <a:off x="6203973" y="4186525"/>
              <a:ext cx="182611" cy="101451"/>
            </a:xfrm>
            <a:prstGeom prst="ellipse">
              <a:avLst/>
            </a:prstGeom>
            <a:solidFill>
              <a:srgbClr val="F8F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0" name="îsḷíde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7B5C999C-E293-4225-906A-17FDED60A43D}"/>
                </a:ext>
              </a:extLst>
            </p:cNvPr>
            <p:cNvSpPr/>
            <p:nvPr/>
          </p:nvSpPr>
          <p:spPr bwMode="auto">
            <a:xfrm>
              <a:off x="6260495" y="4202467"/>
              <a:ext cx="69566" cy="68117"/>
            </a:xfrm>
            <a:prstGeom prst="ellipse">
              <a:avLst/>
            </a:prstGeom>
            <a:solidFill>
              <a:srgbClr val="2F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1" name="işľíḑè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436863A3-59A7-466D-ACF9-86FE7E8A7C8C}"/>
                </a:ext>
              </a:extLst>
            </p:cNvPr>
            <p:cNvSpPr/>
            <p:nvPr/>
          </p:nvSpPr>
          <p:spPr bwMode="auto">
            <a:xfrm>
              <a:off x="6293829" y="4218410"/>
              <a:ext cx="24638" cy="2318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2" name="íṡļiḓè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FBAD1CD9-9C19-4FFF-BE07-E631E05F0D26}"/>
                </a:ext>
              </a:extLst>
            </p:cNvPr>
            <p:cNvSpPr/>
            <p:nvPr/>
          </p:nvSpPr>
          <p:spPr bwMode="auto">
            <a:xfrm>
              <a:off x="6044551" y="4487978"/>
              <a:ext cx="92755" cy="34783"/>
            </a:xfrm>
            <a:custGeom>
              <a:avLst/>
              <a:gdLst>
                <a:gd name="T0" fmla="*/ 224 w 323"/>
                <a:gd name="T1" fmla="*/ 53 h 120"/>
                <a:gd name="T2" fmla="*/ 162 w 323"/>
                <a:gd name="T3" fmla="*/ 82 h 120"/>
                <a:gd name="T4" fmla="*/ 100 w 323"/>
                <a:gd name="T5" fmla="*/ 53 h 120"/>
                <a:gd name="T6" fmla="*/ 0 w 323"/>
                <a:gd name="T7" fmla="*/ 70 h 120"/>
                <a:gd name="T8" fmla="*/ 102 w 323"/>
                <a:gd name="T9" fmla="*/ 95 h 120"/>
                <a:gd name="T10" fmla="*/ 162 w 323"/>
                <a:gd name="T11" fmla="*/ 119 h 120"/>
                <a:gd name="T12" fmla="*/ 222 w 323"/>
                <a:gd name="T13" fmla="*/ 95 h 120"/>
                <a:gd name="T14" fmla="*/ 323 w 323"/>
                <a:gd name="T15" fmla="*/ 70 h 120"/>
                <a:gd name="T16" fmla="*/ 224 w 323"/>
                <a:gd name="T17" fmla="*/ 5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3" h="120">
                  <a:moveTo>
                    <a:pt x="224" y="53"/>
                  </a:moveTo>
                  <a:cubicBezTo>
                    <a:pt x="224" y="53"/>
                    <a:pt x="199" y="82"/>
                    <a:pt x="162" y="82"/>
                  </a:cubicBezTo>
                  <a:cubicBezTo>
                    <a:pt x="125" y="82"/>
                    <a:pt x="100" y="53"/>
                    <a:pt x="100" y="53"/>
                  </a:cubicBezTo>
                  <a:cubicBezTo>
                    <a:pt x="13" y="0"/>
                    <a:pt x="0" y="70"/>
                    <a:pt x="0" y="70"/>
                  </a:cubicBezTo>
                  <a:cubicBezTo>
                    <a:pt x="5" y="112"/>
                    <a:pt x="102" y="95"/>
                    <a:pt x="102" y="95"/>
                  </a:cubicBezTo>
                  <a:cubicBezTo>
                    <a:pt x="122" y="115"/>
                    <a:pt x="143" y="120"/>
                    <a:pt x="162" y="119"/>
                  </a:cubicBezTo>
                  <a:cubicBezTo>
                    <a:pt x="180" y="120"/>
                    <a:pt x="201" y="115"/>
                    <a:pt x="222" y="95"/>
                  </a:cubicBezTo>
                  <a:cubicBezTo>
                    <a:pt x="222" y="95"/>
                    <a:pt x="319" y="112"/>
                    <a:pt x="323" y="70"/>
                  </a:cubicBezTo>
                  <a:cubicBezTo>
                    <a:pt x="323" y="70"/>
                    <a:pt x="310" y="0"/>
                    <a:pt x="224" y="53"/>
                  </a:cubicBezTo>
                  <a:close/>
                </a:path>
              </a:pathLst>
            </a:custGeom>
            <a:solidFill>
              <a:srgbClr val="BA94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3" name="iś1ïḋé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7B4955AB-A17F-4945-B58F-043994AC3759}"/>
                </a:ext>
              </a:extLst>
            </p:cNvPr>
            <p:cNvSpPr/>
            <p:nvPr/>
          </p:nvSpPr>
          <p:spPr bwMode="auto">
            <a:xfrm>
              <a:off x="3505387" y="1869104"/>
              <a:ext cx="1244944" cy="1065231"/>
            </a:xfrm>
            <a:custGeom>
              <a:avLst/>
              <a:gdLst>
                <a:gd name="T0" fmla="*/ 1388 w 4308"/>
                <a:gd name="T1" fmla="*/ 0 h 3695"/>
                <a:gd name="T2" fmla="*/ 2921 w 4308"/>
                <a:gd name="T3" fmla="*/ 0 h 3695"/>
                <a:gd name="T4" fmla="*/ 4308 w 4308"/>
                <a:gd name="T5" fmla="*/ 1387 h 3695"/>
                <a:gd name="T6" fmla="*/ 4308 w 4308"/>
                <a:gd name="T7" fmla="*/ 1480 h 3695"/>
                <a:gd name="T8" fmla="*/ 2921 w 4308"/>
                <a:gd name="T9" fmla="*/ 2872 h 3695"/>
                <a:gd name="T10" fmla="*/ 2425 w 4308"/>
                <a:gd name="T11" fmla="*/ 2872 h 3695"/>
                <a:gd name="T12" fmla="*/ 2736 w 4308"/>
                <a:gd name="T13" fmla="*/ 3695 h 3695"/>
                <a:gd name="T14" fmla="*/ 1551 w 4308"/>
                <a:gd name="T15" fmla="*/ 2872 h 3695"/>
                <a:gd name="T16" fmla="*/ 1388 w 4308"/>
                <a:gd name="T17" fmla="*/ 2872 h 3695"/>
                <a:gd name="T18" fmla="*/ 0 w 4308"/>
                <a:gd name="T19" fmla="*/ 1480 h 3695"/>
                <a:gd name="T20" fmla="*/ 0 w 4308"/>
                <a:gd name="T21" fmla="*/ 1387 h 3695"/>
                <a:gd name="T22" fmla="*/ 1388 w 4308"/>
                <a:gd name="T23" fmla="*/ 0 h 3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08" h="3695">
                  <a:moveTo>
                    <a:pt x="1388" y="0"/>
                  </a:moveTo>
                  <a:cubicBezTo>
                    <a:pt x="2921" y="0"/>
                    <a:pt x="2921" y="0"/>
                    <a:pt x="2921" y="0"/>
                  </a:cubicBezTo>
                  <a:cubicBezTo>
                    <a:pt x="3685" y="0"/>
                    <a:pt x="4308" y="623"/>
                    <a:pt x="4308" y="1387"/>
                  </a:cubicBezTo>
                  <a:cubicBezTo>
                    <a:pt x="4308" y="1480"/>
                    <a:pt x="4308" y="1480"/>
                    <a:pt x="4308" y="1480"/>
                  </a:cubicBezTo>
                  <a:cubicBezTo>
                    <a:pt x="4308" y="2245"/>
                    <a:pt x="3685" y="2872"/>
                    <a:pt x="2921" y="2872"/>
                  </a:cubicBezTo>
                  <a:cubicBezTo>
                    <a:pt x="2425" y="2872"/>
                    <a:pt x="2425" y="2872"/>
                    <a:pt x="2425" y="2872"/>
                  </a:cubicBezTo>
                  <a:cubicBezTo>
                    <a:pt x="2736" y="3695"/>
                    <a:pt x="2736" y="3695"/>
                    <a:pt x="2736" y="3695"/>
                  </a:cubicBezTo>
                  <a:cubicBezTo>
                    <a:pt x="1551" y="2872"/>
                    <a:pt x="1551" y="2872"/>
                    <a:pt x="1551" y="2872"/>
                  </a:cubicBezTo>
                  <a:cubicBezTo>
                    <a:pt x="1388" y="2872"/>
                    <a:pt x="1388" y="2872"/>
                    <a:pt x="1388" y="2872"/>
                  </a:cubicBezTo>
                  <a:cubicBezTo>
                    <a:pt x="624" y="2872"/>
                    <a:pt x="0" y="2245"/>
                    <a:pt x="0" y="1480"/>
                  </a:cubicBezTo>
                  <a:cubicBezTo>
                    <a:pt x="0" y="1387"/>
                    <a:pt x="0" y="1387"/>
                    <a:pt x="0" y="1387"/>
                  </a:cubicBezTo>
                  <a:cubicBezTo>
                    <a:pt x="0" y="623"/>
                    <a:pt x="624" y="0"/>
                    <a:pt x="1388" y="0"/>
                  </a:cubicBezTo>
                  <a:close/>
                </a:path>
              </a:pathLst>
            </a:custGeom>
            <a:solidFill>
              <a:srgbClr val="C25C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4" name="íŝľïḑê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A219D6BA-92DC-401F-98C8-9759B4E05870}"/>
                </a:ext>
              </a:extLst>
            </p:cNvPr>
            <p:cNvSpPr/>
            <p:nvPr/>
          </p:nvSpPr>
          <p:spPr bwMode="auto">
            <a:xfrm>
              <a:off x="7441670" y="2111136"/>
              <a:ext cx="1244944" cy="1065231"/>
            </a:xfrm>
            <a:custGeom>
              <a:avLst/>
              <a:gdLst>
                <a:gd name="T0" fmla="*/ 2921 w 4308"/>
                <a:gd name="T1" fmla="*/ 0 h 3695"/>
                <a:gd name="T2" fmla="*/ 1388 w 4308"/>
                <a:gd name="T3" fmla="*/ 0 h 3695"/>
                <a:gd name="T4" fmla="*/ 0 w 4308"/>
                <a:gd name="T5" fmla="*/ 1387 h 3695"/>
                <a:gd name="T6" fmla="*/ 0 w 4308"/>
                <a:gd name="T7" fmla="*/ 1480 h 3695"/>
                <a:gd name="T8" fmla="*/ 1388 w 4308"/>
                <a:gd name="T9" fmla="*/ 2872 h 3695"/>
                <a:gd name="T10" fmla="*/ 1884 w 4308"/>
                <a:gd name="T11" fmla="*/ 2872 h 3695"/>
                <a:gd name="T12" fmla="*/ 1573 w 4308"/>
                <a:gd name="T13" fmla="*/ 3695 h 3695"/>
                <a:gd name="T14" fmla="*/ 2759 w 4308"/>
                <a:gd name="T15" fmla="*/ 2872 h 3695"/>
                <a:gd name="T16" fmla="*/ 2921 w 4308"/>
                <a:gd name="T17" fmla="*/ 2872 h 3695"/>
                <a:gd name="T18" fmla="*/ 4308 w 4308"/>
                <a:gd name="T19" fmla="*/ 1480 h 3695"/>
                <a:gd name="T20" fmla="*/ 4308 w 4308"/>
                <a:gd name="T21" fmla="*/ 1387 h 3695"/>
                <a:gd name="T22" fmla="*/ 2921 w 4308"/>
                <a:gd name="T23" fmla="*/ 0 h 3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08" h="3695">
                  <a:moveTo>
                    <a:pt x="2921" y="0"/>
                  </a:moveTo>
                  <a:cubicBezTo>
                    <a:pt x="1388" y="0"/>
                    <a:pt x="1388" y="0"/>
                    <a:pt x="1388" y="0"/>
                  </a:cubicBezTo>
                  <a:cubicBezTo>
                    <a:pt x="624" y="0"/>
                    <a:pt x="0" y="623"/>
                    <a:pt x="0" y="1387"/>
                  </a:cubicBezTo>
                  <a:cubicBezTo>
                    <a:pt x="0" y="1480"/>
                    <a:pt x="0" y="1480"/>
                    <a:pt x="0" y="1480"/>
                  </a:cubicBezTo>
                  <a:cubicBezTo>
                    <a:pt x="0" y="2245"/>
                    <a:pt x="624" y="2872"/>
                    <a:pt x="1388" y="2872"/>
                  </a:cubicBezTo>
                  <a:cubicBezTo>
                    <a:pt x="1884" y="2872"/>
                    <a:pt x="1884" y="2872"/>
                    <a:pt x="1884" y="2872"/>
                  </a:cubicBezTo>
                  <a:cubicBezTo>
                    <a:pt x="1573" y="3695"/>
                    <a:pt x="1573" y="3695"/>
                    <a:pt x="1573" y="3695"/>
                  </a:cubicBezTo>
                  <a:cubicBezTo>
                    <a:pt x="2759" y="2872"/>
                    <a:pt x="2759" y="2872"/>
                    <a:pt x="2759" y="2872"/>
                  </a:cubicBezTo>
                  <a:cubicBezTo>
                    <a:pt x="2921" y="2872"/>
                    <a:pt x="2921" y="2872"/>
                    <a:pt x="2921" y="2872"/>
                  </a:cubicBezTo>
                  <a:cubicBezTo>
                    <a:pt x="3685" y="2872"/>
                    <a:pt x="4308" y="2245"/>
                    <a:pt x="4308" y="1480"/>
                  </a:cubicBezTo>
                  <a:cubicBezTo>
                    <a:pt x="4308" y="1387"/>
                    <a:pt x="4308" y="1387"/>
                    <a:pt x="4308" y="1387"/>
                  </a:cubicBezTo>
                  <a:cubicBezTo>
                    <a:pt x="4308" y="623"/>
                    <a:pt x="3685" y="0"/>
                    <a:pt x="2921" y="0"/>
                  </a:cubicBezTo>
                  <a:close/>
                </a:path>
              </a:pathLst>
            </a:custGeom>
            <a:solidFill>
              <a:srgbClr val="CE6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5" name="íSľîḍê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6FA1A1AA-7406-4B70-9822-AF4AA9177FC7}"/>
                </a:ext>
              </a:extLst>
            </p:cNvPr>
            <p:cNvSpPr/>
            <p:nvPr/>
          </p:nvSpPr>
          <p:spPr bwMode="auto">
            <a:xfrm>
              <a:off x="6203973" y="1944467"/>
              <a:ext cx="1071028" cy="915954"/>
            </a:xfrm>
            <a:custGeom>
              <a:avLst/>
              <a:gdLst>
                <a:gd name="T0" fmla="*/ 1195 w 3708"/>
                <a:gd name="T1" fmla="*/ 0 h 3176"/>
                <a:gd name="T2" fmla="*/ 2514 w 3708"/>
                <a:gd name="T3" fmla="*/ 0 h 3176"/>
                <a:gd name="T4" fmla="*/ 3708 w 3708"/>
                <a:gd name="T5" fmla="*/ 1192 h 3176"/>
                <a:gd name="T6" fmla="*/ 3708 w 3708"/>
                <a:gd name="T7" fmla="*/ 1272 h 3176"/>
                <a:gd name="T8" fmla="*/ 2514 w 3708"/>
                <a:gd name="T9" fmla="*/ 2468 h 3176"/>
                <a:gd name="T10" fmla="*/ 2087 w 3708"/>
                <a:gd name="T11" fmla="*/ 2468 h 3176"/>
                <a:gd name="T12" fmla="*/ 2355 w 3708"/>
                <a:gd name="T13" fmla="*/ 3176 h 3176"/>
                <a:gd name="T14" fmla="*/ 1335 w 3708"/>
                <a:gd name="T15" fmla="*/ 2468 h 3176"/>
                <a:gd name="T16" fmla="*/ 1195 w 3708"/>
                <a:gd name="T17" fmla="*/ 2468 h 3176"/>
                <a:gd name="T18" fmla="*/ 0 w 3708"/>
                <a:gd name="T19" fmla="*/ 1272 h 3176"/>
                <a:gd name="T20" fmla="*/ 0 w 3708"/>
                <a:gd name="T21" fmla="*/ 1192 h 3176"/>
                <a:gd name="T22" fmla="*/ 1195 w 3708"/>
                <a:gd name="T23" fmla="*/ 0 h 3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08" h="3176">
                  <a:moveTo>
                    <a:pt x="1195" y="0"/>
                  </a:moveTo>
                  <a:cubicBezTo>
                    <a:pt x="2514" y="0"/>
                    <a:pt x="2514" y="0"/>
                    <a:pt x="2514" y="0"/>
                  </a:cubicBezTo>
                  <a:cubicBezTo>
                    <a:pt x="3171" y="0"/>
                    <a:pt x="3708" y="534"/>
                    <a:pt x="3708" y="1192"/>
                  </a:cubicBezTo>
                  <a:cubicBezTo>
                    <a:pt x="3708" y="1272"/>
                    <a:pt x="3708" y="1272"/>
                    <a:pt x="3708" y="1272"/>
                  </a:cubicBezTo>
                  <a:cubicBezTo>
                    <a:pt x="3708" y="1929"/>
                    <a:pt x="3171" y="2468"/>
                    <a:pt x="2514" y="2468"/>
                  </a:cubicBezTo>
                  <a:cubicBezTo>
                    <a:pt x="2087" y="2468"/>
                    <a:pt x="2087" y="2468"/>
                    <a:pt x="2087" y="2468"/>
                  </a:cubicBezTo>
                  <a:cubicBezTo>
                    <a:pt x="2355" y="3176"/>
                    <a:pt x="2355" y="3176"/>
                    <a:pt x="2355" y="3176"/>
                  </a:cubicBezTo>
                  <a:cubicBezTo>
                    <a:pt x="1335" y="2468"/>
                    <a:pt x="1335" y="2468"/>
                    <a:pt x="1335" y="2468"/>
                  </a:cubicBezTo>
                  <a:cubicBezTo>
                    <a:pt x="1195" y="2468"/>
                    <a:pt x="1195" y="2468"/>
                    <a:pt x="1195" y="2468"/>
                  </a:cubicBezTo>
                  <a:cubicBezTo>
                    <a:pt x="538" y="2468"/>
                    <a:pt x="0" y="1929"/>
                    <a:pt x="0" y="1272"/>
                  </a:cubicBezTo>
                  <a:cubicBezTo>
                    <a:pt x="0" y="1192"/>
                    <a:pt x="0" y="1192"/>
                    <a:pt x="0" y="1192"/>
                  </a:cubicBezTo>
                  <a:cubicBezTo>
                    <a:pt x="0" y="534"/>
                    <a:pt x="538" y="0"/>
                    <a:pt x="1195" y="0"/>
                  </a:cubicBezTo>
                  <a:close/>
                </a:path>
              </a:pathLst>
            </a:custGeom>
            <a:solidFill>
              <a:srgbClr val="DD6C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6" name="îsľíḍé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E97A602D-BC55-4B7C-A009-E451E60E7BAD}"/>
                </a:ext>
              </a:extLst>
            </p:cNvPr>
            <p:cNvSpPr/>
            <p:nvPr/>
          </p:nvSpPr>
          <p:spPr bwMode="auto">
            <a:xfrm>
              <a:off x="4661924" y="1209675"/>
              <a:ext cx="1540600" cy="1318858"/>
            </a:xfrm>
            <a:custGeom>
              <a:avLst/>
              <a:gdLst>
                <a:gd name="T0" fmla="*/ 3615 w 5332"/>
                <a:gd name="T1" fmla="*/ 0 h 4570"/>
                <a:gd name="T2" fmla="*/ 1718 w 5332"/>
                <a:gd name="T3" fmla="*/ 0 h 4570"/>
                <a:gd name="T4" fmla="*/ 0 w 5332"/>
                <a:gd name="T5" fmla="*/ 1714 h 4570"/>
                <a:gd name="T6" fmla="*/ 0 w 5332"/>
                <a:gd name="T7" fmla="*/ 1829 h 4570"/>
                <a:gd name="T8" fmla="*/ 1718 w 5332"/>
                <a:gd name="T9" fmla="*/ 3552 h 4570"/>
                <a:gd name="T10" fmla="*/ 2332 w 5332"/>
                <a:gd name="T11" fmla="*/ 3552 h 4570"/>
                <a:gd name="T12" fmla="*/ 1947 w 5332"/>
                <a:gd name="T13" fmla="*/ 4570 h 4570"/>
                <a:gd name="T14" fmla="*/ 3414 w 5332"/>
                <a:gd name="T15" fmla="*/ 3552 h 4570"/>
                <a:gd name="T16" fmla="*/ 3615 w 5332"/>
                <a:gd name="T17" fmla="*/ 3552 h 4570"/>
                <a:gd name="T18" fmla="*/ 5332 w 5332"/>
                <a:gd name="T19" fmla="*/ 1829 h 4570"/>
                <a:gd name="T20" fmla="*/ 5332 w 5332"/>
                <a:gd name="T21" fmla="*/ 1714 h 4570"/>
                <a:gd name="T22" fmla="*/ 3615 w 5332"/>
                <a:gd name="T23" fmla="*/ 0 h 4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32" h="4570">
                  <a:moveTo>
                    <a:pt x="3615" y="0"/>
                  </a:moveTo>
                  <a:cubicBezTo>
                    <a:pt x="1718" y="0"/>
                    <a:pt x="1718" y="0"/>
                    <a:pt x="1718" y="0"/>
                  </a:cubicBezTo>
                  <a:cubicBezTo>
                    <a:pt x="773" y="0"/>
                    <a:pt x="0" y="769"/>
                    <a:pt x="0" y="1714"/>
                  </a:cubicBezTo>
                  <a:cubicBezTo>
                    <a:pt x="0" y="1829"/>
                    <a:pt x="0" y="1829"/>
                    <a:pt x="0" y="1829"/>
                  </a:cubicBezTo>
                  <a:cubicBezTo>
                    <a:pt x="0" y="2775"/>
                    <a:pt x="773" y="3552"/>
                    <a:pt x="1718" y="3552"/>
                  </a:cubicBezTo>
                  <a:cubicBezTo>
                    <a:pt x="2332" y="3552"/>
                    <a:pt x="2332" y="3552"/>
                    <a:pt x="2332" y="3552"/>
                  </a:cubicBezTo>
                  <a:cubicBezTo>
                    <a:pt x="1947" y="4570"/>
                    <a:pt x="1947" y="4570"/>
                    <a:pt x="1947" y="4570"/>
                  </a:cubicBezTo>
                  <a:cubicBezTo>
                    <a:pt x="3414" y="3552"/>
                    <a:pt x="3414" y="3552"/>
                    <a:pt x="3414" y="3552"/>
                  </a:cubicBezTo>
                  <a:cubicBezTo>
                    <a:pt x="3615" y="3552"/>
                    <a:pt x="3615" y="3552"/>
                    <a:pt x="3615" y="3552"/>
                  </a:cubicBezTo>
                  <a:cubicBezTo>
                    <a:pt x="4560" y="3552"/>
                    <a:pt x="5332" y="2775"/>
                    <a:pt x="5332" y="1829"/>
                  </a:cubicBezTo>
                  <a:cubicBezTo>
                    <a:pt x="5332" y="1714"/>
                    <a:pt x="5332" y="1714"/>
                    <a:pt x="5332" y="1714"/>
                  </a:cubicBezTo>
                  <a:cubicBezTo>
                    <a:pt x="5332" y="769"/>
                    <a:pt x="4560" y="0"/>
                    <a:pt x="3615" y="0"/>
                  </a:cubicBezTo>
                  <a:close/>
                </a:path>
              </a:pathLst>
            </a:custGeom>
            <a:solidFill>
              <a:srgbClr val="C168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7" name="íś1îḋê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19F51457-AF85-44DB-A772-E5CD39EC70E9}"/>
                </a:ext>
              </a:extLst>
            </p:cNvPr>
            <p:cNvSpPr/>
            <p:nvPr/>
          </p:nvSpPr>
          <p:spPr bwMode="auto">
            <a:xfrm>
              <a:off x="3751767" y="2195195"/>
              <a:ext cx="166669" cy="166669"/>
            </a:xfrm>
            <a:prstGeom prst="ellipse">
              <a:avLst/>
            </a:prstGeom>
            <a:solidFill>
              <a:srgbClr val="FFE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8" name="iṧļiḍe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13DDF495-2319-41A5-B462-6E14BF1420FE}"/>
                </a:ext>
              </a:extLst>
            </p:cNvPr>
            <p:cNvSpPr/>
            <p:nvPr/>
          </p:nvSpPr>
          <p:spPr bwMode="auto">
            <a:xfrm>
              <a:off x="4044524" y="2195195"/>
              <a:ext cx="166669" cy="166669"/>
            </a:xfrm>
            <a:prstGeom prst="ellipse">
              <a:avLst/>
            </a:prstGeom>
            <a:solidFill>
              <a:srgbClr val="FFE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9" name="íšḻiďè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1FB310BC-14BF-43EC-88A9-285326F274F4}"/>
                </a:ext>
              </a:extLst>
            </p:cNvPr>
            <p:cNvSpPr/>
            <p:nvPr/>
          </p:nvSpPr>
          <p:spPr bwMode="auto">
            <a:xfrm>
              <a:off x="4337282" y="2195195"/>
              <a:ext cx="166669" cy="166669"/>
            </a:xfrm>
            <a:prstGeom prst="ellipse">
              <a:avLst/>
            </a:prstGeom>
            <a:solidFill>
              <a:srgbClr val="FFE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0" name="îślîdé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227FA737-61C4-451A-BDA6-EBF2DF2DE79E}"/>
                </a:ext>
              </a:extLst>
            </p:cNvPr>
            <p:cNvSpPr/>
            <p:nvPr/>
          </p:nvSpPr>
          <p:spPr bwMode="auto">
            <a:xfrm>
              <a:off x="4956131" y="1615477"/>
              <a:ext cx="210148" cy="211597"/>
            </a:xfrm>
            <a:prstGeom prst="ellipse">
              <a:avLst/>
            </a:prstGeom>
            <a:solidFill>
              <a:srgbClr val="FFE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1" name="ïšḻîḍé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23CAF839-7B25-412D-9CC7-225EB95058F5}"/>
                </a:ext>
              </a:extLst>
            </p:cNvPr>
            <p:cNvSpPr/>
            <p:nvPr/>
          </p:nvSpPr>
          <p:spPr bwMode="auto">
            <a:xfrm>
              <a:off x="5327150" y="1615477"/>
              <a:ext cx="211597" cy="211597"/>
            </a:xfrm>
            <a:prstGeom prst="ellipse">
              <a:avLst/>
            </a:prstGeom>
            <a:solidFill>
              <a:srgbClr val="FFE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2" name="ïṧḻíḍe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965D6F9C-4CFA-4157-9009-BD7E3BFFEAB5}"/>
                </a:ext>
              </a:extLst>
            </p:cNvPr>
            <p:cNvSpPr/>
            <p:nvPr/>
          </p:nvSpPr>
          <p:spPr bwMode="auto">
            <a:xfrm>
              <a:off x="5698169" y="1615477"/>
              <a:ext cx="211597" cy="211597"/>
            </a:xfrm>
            <a:prstGeom prst="ellipse">
              <a:avLst/>
            </a:prstGeom>
            <a:solidFill>
              <a:srgbClr val="FFE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3" name="íṧļîḓê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71EBE66F-BBD7-4E6A-AD2D-71634BE2EF85}"/>
                </a:ext>
              </a:extLst>
            </p:cNvPr>
            <p:cNvSpPr/>
            <p:nvPr/>
          </p:nvSpPr>
          <p:spPr bwMode="auto">
            <a:xfrm>
              <a:off x="7689500" y="2437227"/>
              <a:ext cx="165220" cy="165220"/>
            </a:xfrm>
            <a:prstGeom prst="ellipse">
              <a:avLst/>
            </a:prstGeom>
            <a:solidFill>
              <a:srgbClr val="FFE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4" name="iśḷídé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FB23FB36-F418-45EE-ACF2-7DAB0CED4705}"/>
                </a:ext>
              </a:extLst>
            </p:cNvPr>
            <p:cNvSpPr/>
            <p:nvPr/>
          </p:nvSpPr>
          <p:spPr bwMode="auto">
            <a:xfrm>
              <a:off x="7980808" y="2437227"/>
              <a:ext cx="166669" cy="165220"/>
            </a:xfrm>
            <a:prstGeom prst="ellipse">
              <a:avLst/>
            </a:prstGeom>
            <a:solidFill>
              <a:srgbClr val="FFE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5" name="iṩliḓe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4CC95FFD-EE35-49A5-8BE8-87A1F41E95E9}"/>
                </a:ext>
              </a:extLst>
            </p:cNvPr>
            <p:cNvSpPr/>
            <p:nvPr/>
          </p:nvSpPr>
          <p:spPr bwMode="auto">
            <a:xfrm>
              <a:off x="8273565" y="2437227"/>
              <a:ext cx="165220" cy="165220"/>
            </a:xfrm>
            <a:prstGeom prst="ellipse">
              <a:avLst/>
            </a:prstGeom>
            <a:solidFill>
              <a:srgbClr val="FFE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6" name="íšlîḓè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2FD28ED8-4039-4DC7-893A-7C252833F255}"/>
                </a:ext>
              </a:extLst>
            </p:cNvPr>
            <p:cNvSpPr/>
            <p:nvPr/>
          </p:nvSpPr>
          <p:spPr bwMode="auto">
            <a:xfrm>
              <a:off x="6448904" y="2227079"/>
              <a:ext cx="128987" cy="128987"/>
            </a:xfrm>
            <a:prstGeom prst="ellipse">
              <a:avLst/>
            </a:prstGeom>
            <a:solidFill>
              <a:srgbClr val="FFE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7" name="ïṥľiḋé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FE80B276-860A-4F70-AF2D-44D2B57B3C96}"/>
                </a:ext>
              </a:extLst>
            </p:cNvPr>
            <p:cNvSpPr/>
            <p:nvPr/>
          </p:nvSpPr>
          <p:spPr bwMode="auto">
            <a:xfrm>
              <a:off x="6674994" y="2227079"/>
              <a:ext cx="128987" cy="128987"/>
            </a:xfrm>
            <a:prstGeom prst="ellipse">
              <a:avLst/>
            </a:prstGeom>
            <a:solidFill>
              <a:srgbClr val="FFE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8" name="í$ľïḓe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id="{499F801E-CF94-4259-B805-BCCB7358EB1D}"/>
                </a:ext>
              </a:extLst>
            </p:cNvPr>
            <p:cNvSpPr/>
            <p:nvPr/>
          </p:nvSpPr>
          <p:spPr bwMode="auto">
            <a:xfrm>
              <a:off x="6902533" y="2227079"/>
              <a:ext cx="128987" cy="128987"/>
            </a:xfrm>
            <a:prstGeom prst="ellipse">
              <a:avLst/>
            </a:prstGeom>
            <a:solidFill>
              <a:srgbClr val="FFE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2505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7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4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4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7"/>
                  </p:tgtEl>
                </p:cond>
              </p:nextCondLst>
            </p:seq>
          </p:childTnLst>
        </p:cTn>
      </p:par>
    </p:tnLst>
    <p:bldLst>
      <p:bldP spid="92" grpId="0"/>
      <p:bldP spid="93" grpId="0"/>
      <p:bldP spid="94" grpId="0"/>
      <p:bldP spid="95" grpId="0"/>
      <p:bldP spid="96" grpId="0"/>
      <p:bldP spid="9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2708563" y="1433945"/>
            <a:ext cx="6539345" cy="3609109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3" name="框架 52"/>
          <p:cNvSpPr/>
          <p:nvPr/>
        </p:nvSpPr>
        <p:spPr>
          <a:xfrm>
            <a:off x="2708563" y="1433945"/>
            <a:ext cx="6539345" cy="3609109"/>
          </a:xfrm>
          <a:prstGeom prst="frame">
            <a:avLst>
              <a:gd name="adj1" fmla="val 4454"/>
            </a:avLst>
          </a:prstGeom>
          <a:gradFill>
            <a:gsLst>
              <a:gs pos="0">
                <a:schemeClr val="bg1"/>
              </a:gs>
              <a:gs pos="97000">
                <a:srgbClr val="F9FFF3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649217" y="3549246"/>
            <a:ext cx="9644420" cy="1323934"/>
          </a:xfrm>
        </p:spPr>
        <p:txBody>
          <a:bodyPr/>
          <a:lstStyle/>
          <a:p>
            <a:r>
              <a:rPr kumimoji="1" lang="zh-CN" altLang="en-US" sz="8000" dirty="0" smtClean="0"/>
              <a:t>三等奖参上</a:t>
            </a:r>
            <a:r>
              <a:rPr kumimoji="1" lang="en-US" altLang="zh-CN" sz="8000" dirty="0" smtClean="0"/>
              <a:t>~</a:t>
            </a:r>
            <a:endParaRPr kumimoji="1" lang="zh-CN" altLang="en-US" sz="8000" dirty="0"/>
          </a:p>
        </p:txBody>
      </p:sp>
      <p:grpSp>
        <p:nvGrpSpPr>
          <p:cNvPr id="4" name="组 3"/>
          <p:cNvGrpSpPr/>
          <p:nvPr/>
        </p:nvGrpSpPr>
        <p:grpSpPr>
          <a:xfrm rot="1314984">
            <a:off x="7459183" y="727532"/>
            <a:ext cx="4809948" cy="1208635"/>
            <a:chOff x="1666360" y="-64655"/>
            <a:chExt cx="8229090" cy="2067790"/>
          </a:xfrm>
        </p:grpSpPr>
        <p:sp>
          <p:nvSpPr>
            <p:cNvPr id="5" name="椭圆 4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组 22"/>
          <p:cNvGrpSpPr/>
          <p:nvPr/>
        </p:nvGrpSpPr>
        <p:grpSpPr>
          <a:xfrm rot="20306864">
            <a:off x="-142609" y="865489"/>
            <a:ext cx="4809948" cy="1208635"/>
            <a:chOff x="1666360" y="-64655"/>
            <a:chExt cx="8229090" cy="2067790"/>
          </a:xfrm>
        </p:grpSpPr>
        <p:sp>
          <p:nvSpPr>
            <p:cNvPr id="24" name="椭圆 23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组 41"/>
          <p:cNvGrpSpPr/>
          <p:nvPr/>
        </p:nvGrpSpPr>
        <p:grpSpPr>
          <a:xfrm>
            <a:off x="8137489" y="301244"/>
            <a:ext cx="3450401" cy="7034258"/>
            <a:chOff x="8367526" y="211669"/>
            <a:chExt cx="3450401" cy="7034258"/>
          </a:xfrm>
        </p:grpSpPr>
        <p:sp>
          <p:nvSpPr>
            <p:cNvPr id="43" name="任意形状 42"/>
            <p:cNvSpPr/>
            <p:nvPr/>
          </p:nvSpPr>
          <p:spPr>
            <a:xfrm>
              <a:off x="9628909" y="2327564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609600" y="532245"/>
                    <a:pt x="1219200" y="1064491"/>
                    <a:pt x="1316182" y="1690254"/>
                  </a:cubicBezTo>
                  <a:cubicBezTo>
                    <a:pt x="1413164" y="2316017"/>
                    <a:pt x="436418" y="3216563"/>
                    <a:pt x="581891" y="3754581"/>
                  </a:cubicBezTo>
                  <a:cubicBezTo>
                    <a:pt x="727364" y="4292599"/>
                    <a:pt x="2189018" y="4918363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4" name="组 43"/>
            <p:cNvGrpSpPr/>
            <p:nvPr/>
          </p:nvGrpSpPr>
          <p:grpSpPr>
            <a:xfrm rot="20627524">
              <a:off x="8367526" y="211669"/>
              <a:ext cx="1911928" cy="2179734"/>
              <a:chOff x="9628809" y="344078"/>
              <a:chExt cx="1911928" cy="2179734"/>
            </a:xfrm>
          </p:grpSpPr>
          <p:sp>
            <p:nvSpPr>
              <p:cNvPr id="45" name="任意形状 44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任意形状 45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47" name="组 46"/>
          <p:cNvGrpSpPr/>
          <p:nvPr/>
        </p:nvGrpSpPr>
        <p:grpSpPr>
          <a:xfrm>
            <a:off x="-2558036" y="1515411"/>
            <a:ext cx="5615624" cy="5067410"/>
            <a:chOff x="-2629150" y="1567533"/>
            <a:chExt cx="5615624" cy="5067410"/>
          </a:xfrm>
        </p:grpSpPr>
        <p:sp>
          <p:nvSpPr>
            <p:cNvPr id="48" name="任意形状 47"/>
            <p:cNvSpPr/>
            <p:nvPr/>
          </p:nvSpPr>
          <p:spPr>
            <a:xfrm rot="14941216">
              <a:off x="-1264477" y="3081252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9" name="组 48"/>
            <p:cNvGrpSpPr/>
            <p:nvPr/>
          </p:nvGrpSpPr>
          <p:grpSpPr>
            <a:xfrm rot="937454">
              <a:off x="1074546" y="1567533"/>
              <a:ext cx="1911928" cy="2179734"/>
              <a:chOff x="9628809" y="344078"/>
              <a:chExt cx="1911928" cy="2179734"/>
            </a:xfrm>
          </p:grpSpPr>
          <p:sp>
            <p:nvSpPr>
              <p:cNvPr id="50" name="任意形状 49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任意形状 50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54" name="组 53"/>
          <p:cNvGrpSpPr/>
          <p:nvPr/>
        </p:nvGrpSpPr>
        <p:grpSpPr>
          <a:xfrm>
            <a:off x="8785184" y="1564247"/>
            <a:ext cx="2925410" cy="6957613"/>
            <a:chOff x="9741078" y="883823"/>
            <a:chExt cx="2925410" cy="6957613"/>
          </a:xfrm>
        </p:grpSpPr>
        <p:sp>
          <p:nvSpPr>
            <p:cNvPr id="55" name="任意形状 54"/>
            <p:cNvSpPr/>
            <p:nvPr/>
          </p:nvSpPr>
          <p:spPr>
            <a:xfrm>
              <a:off x="10477470" y="2923073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56" name="组 55"/>
            <p:cNvGrpSpPr/>
            <p:nvPr/>
          </p:nvGrpSpPr>
          <p:grpSpPr>
            <a:xfrm rot="720011">
              <a:off x="9741078" y="883823"/>
              <a:ext cx="1911928" cy="2179734"/>
              <a:chOff x="9628809" y="344078"/>
              <a:chExt cx="1911928" cy="2179734"/>
            </a:xfrm>
          </p:grpSpPr>
          <p:sp>
            <p:nvSpPr>
              <p:cNvPr id="57" name="任意形状 56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任意形状 57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59" name="组 58"/>
          <p:cNvGrpSpPr/>
          <p:nvPr/>
        </p:nvGrpSpPr>
        <p:grpSpPr>
          <a:xfrm rot="21307183">
            <a:off x="290045" y="3374718"/>
            <a:ext cx="3471787" cy="6966563"/>
            <a:chOff x="311844" y="3722844"/>
            <a:chExt cx="3471787" cy="6966563"/>
          </a:xfrm>
        </p:grpSpPr>
        <p:sp>
          <p:nvSpPr>
            <p:cNvPr id="60" name="任意形状 59"/>
            <p:cNvSpPr/>
            <p:nvPr/>
          </p:nvSpPr>
          <p:spPr>
            <a:xfrm rot="21426734">
              <a:off x="1594613" y="5771044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1" name="组 60"/>
            <p:cNvGrpSpPr/>
            <p:nvPr/>
          </p:nvGrpSpPr>
          <p:grpSpPr>
            <a:xfrm rot="21023350">
              <a:off x="311844" y="3722844"/>
              <a:ext cx="1911928" cy="2179734"/>
              <a:chOff x="9628809" y="344078"/>
              <a:chExt cx="1911928" cy="2179734"/>
            </a:xfrm>
          </p:grpSpPr>
          <p:sp>
            <p:nvSpPr>
              <p:cNvPr id="62" name="任意形状 61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任意形状 62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64" name="组 63"/>
          <p:cNvGrpSpPr/>
          <p:nvPr/>
        </p:nvGrpSpPr>
        <p:grpSpPr>
          <a:xfrm>
            <a:off x="1462066" y="3935822"/>
            <a:ext cx="3643663" cy="6857559"/>
            <a:chOff x="1908733" y="4010440"/>
            <a:chExt cx="3643663" cy="6857559"/>
          </a:xfrm>
        </p:grpSpPr>
        <p:sp>
          <p:nvSpPr>
            <p:cNvPr id="65" name="任意形状 64"/>
            <p:cNvSpPr/>
            <p:nvPr/>
          </p:nvSpPr>
          <p:spPr>
            <a:xfrm rot="21426734">
              <a:off x="3363378" y="5949636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6" name="组 65"/>
            <p:cNvGrpSpPr/>
            <p:nvPr/>
          </p:nvGrpSpPr>
          <p:grpSpPr>
            <a:xfrm rot="20237740">
              <a:off x="1908733" y="4010440"/>
              <a:ext cx="1911928" cy="2179734"/>
              <a:chOff x="9628809" y="344078"/>
              <a:chExt cx="1911928" cy="2179734"/>
            </a:xfrm>
          </p:grpSpPr>
          <p:sp>
            <p:nvSpPr>
              <p:cNvPr id="67" name="任意形状 66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任意形状 67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69" name="组 68"/>
          <p:cNvGrpSpPr/>
          <p:nvPr/>
        </p:nvGrpSpPr>
        <p:grpSpPr>
          <a:xfrm rot="3048502">
            <a:off x="7971283" y="3367101"/>
            <a:ext cx="3236976" cy="6092154"/>
            <a:chOff x="1908733" y="4010440"/>
            <a:chExt cx="3643663" cy="6857559"/>
          </a:xfrm>
        </p:grpSpPr>
        <p:sp>
          <p:nvSpPr>
            <p:cNvPr id="70" name="任意形状 69"/>
            <p:cNvSpPr/>
            <p:nvPr/>
          </p:nvSpPr>
          <p:spPr>
            <a:xfrm rot="21426734">
              <a:off x="3363378" y="5949636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71" name="组 70"/>
            <p:cNvGrpSpPr/>
            <p:nvPr/>
          </p:nvGrpSpPr>
          <p:grpSpPr>
            <a:xfrm rot="20237740">
              <a:off x="1908733" y="4010440"/>
              <a:ext cx="1911928" cy="2179734"/>
              <a:chOff x="9628809" y="344078"/>
              <a:chExt cx="1911928" cy="2179734"/>
            </a:xfrm>
          </p:grpSpPr>
          <p:sp>
            <p:nvSpPr>
              <p:cNvPr id="72" name="任意形状 71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任意形状 72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74" name="组 73"/>
          <p:cNvGrpSpPr/>
          <p:nvPr/>
        </p:nvGrpSpPr>
        <p:grpSpPr>
          <a:xfrm>
            <a:off x="1981455" y="-64655"/>
            <a:ext cx="8229090" cy="2067790"/>
            <a:chOff x="1666360" y="-64655"/>
            <a:chExt cx="8229090" cy="2067790"/>
          </a:xfrm>
        </p:grpSpPr>
        <p:sp>
          <p:nvSpPr>
            <p:cNvPr id="75" name="椭圆 74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555990" y="2029146"/>
            <a:ext cx="9644420" cy="1750219"/>
          </a:xfrm>
        </p:spPr>
        <p:txBody>
          <a:bodyPr/>
          <a:lstStyle/>
          <a:p>
            <a:r>
              <a:rPr kumimoji="1" lang="en-US" altLang="zh-CN" sz="8800" dirty="0" smtClean="0"/>
              <a:t>First blood</a:t>
            </a:r>
            <a:r>
              <a:rPr kumimoji="1" lang="zh-CN" altLang="en-US" sz="8800" dirty="0" smtClean="0"/>
              <a:t>！</a:t>
            </a:r>
            <a:endParaRPr kumimoji="1"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243348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2708563" y="1433945"/>
            <a:ext cx="6539345" cy="3609109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3" name="框架 52"/>
          <p:cNvSpPr/>
          <p:nvPr/>
        </p:nvSpPr>
        <p:spPr>
          <a:xfrm>
            <a:off x="2708563" y="1433945"/>
            <a:ext cx="6539345" cy="3609109"/>
          </a:xfrm>
          <a:prstGeom prst="frame">
            <a:avLst>
              <a:gd name="adj1" fmla="val 4454"/>
            </a:avLst>
          </a:prstGeom>
          <a:gradFill>
            <a:gsLst>
              <a:gs pos="0">
                <a:schemeClr val="bg1"/>
              </a:gs>
              <a:gs pos="97000">
                <a:srgbClr val="F9FFF3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164220" y="3011665"/>
            <a:ext cx="9644420" cy="1323934"/>
          </a:xfrm>
        </p:spPr>
        <p:txBody>
          <a:bodyPr/>
          <a:lstStyle/>
          <a:p>
            <a:r>
              <a:rPr kumimoji="1" lang="zh-CN" altLang="en-US" sz="6000" dirty="0" smtClean="0"/>
              <a:t>朋友</a:t>
            </a:r>
            <a:endParaRPr kumimoji="1" lang="en-US" altLang="zh-CN" sz="6000" dirty="0" smtClean="0"/>
          </a:p>
          <a:p>
            <a:r>
              <a:rPr kumimoji="1" lang="zh-CN" altLang="en-US" sz="6000" dirty="0" smtClean="0"/>
              <a:t>年轻的战场</a:t>
            </a:r>
            <a:endParaRPr kumimoji="1" lang="zh-CN" altLang="en-US" sz="6000" dirty="0"/>
          </a:p>
        </p:txBody>
      </p:sp>
      <p:grpSp>
        <p:nvGrpSpPr>
          <p:cNvPr id="4" name="组 3"/>
          <p:cNvGrpSpPr/>
          <p:nvPr/>
        </p:nvGrpSpPr>
        <p:grpSpPr>
          <a:xfrm rot="1314984">
            <a:off x="7459183" y="727532"/>
            <a:ext cx="4809948" cy="1208635"/>
            <a:chOff x="1666360" y="-64655"/>
            <a:chExt cx="8229090" cy="2067790"/>
          </a:xfrm>
        </p:grpSpPr>
        <p:sp>
          <p:nvSpPr>
            <p:cNvPr id="5" name="椭圆 4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组 22"/>
          <p:cNvGrpSpPr/>
          <p:nvPr/>
        </p:nvGrpSpPr>
        <p:grpSpPr>
          <a:xfrm rot="20306864">
            <a:off x="-142609" y="865489"/>
            <a:ext cx="4809948" cy="1208635"/>
            <a:chOff x="1666360" y="-64655"/>
            <a:chExt cx="8229090" cy="2067790"/>
          </a:xfrm>
        </p:grpSpPr>
        <p:sp>
          <p:nvSpPr>
            <p:cNvPr id="24" name="椭圆 23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组 41"/>
          <p:cNvGrpSpPr/>
          <p:nvPr/>
        </p:nvGrpSpPr>
        <p:grpSpPr>
          <a:xfrm>
            <a:off x="8137489" y="301244"/>
            <a:ext cx="3450401" cy="7034258"/>
            <a:chOff x="8367526" y="211669"/>
            <a:chExt cx="3450401" cy="7034258"/>
          </a:xfrm>
        </p:grpSpPr>
        <p:sp>
          <p:nvSpPr>
            <p:cNvPr id="43" name="任意形状 42"/>
            <p:cNvSpPr/>
            <p:nvPr/>
          </p:nvSpPr>
          <p:spPr>
            <a:xfrm>
              <a:off x="9628909" y="2327564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609600" y="532245"/>
                    <a:pt x="1219200" y="1064491"/>
                    <a:pt x="1316182" y="1690254"/>
                  </a:cubicBezTo>
                  <a:cubicBezTo>
                    <a:pt x="1413164" y="2316017"/>
                    <a:pt x="436418" y="3216563"/>
                    <a:pt x="581891" y="3754581"/>
                  </a:cubicBezTo>
                  <a:cubicBezTo>
                    <a:pt x="727364" y="4292599"/>
                    <a:pt x="2189018" y="4918363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4" name="组 43"/>
            <p:cNvGrpSpPr/>
            <p:nvPr/>
          </p:nvGrpSpPr>
          <p:grpSpPr>
            <a:xfrm rot="20627524">
              <a:off x="8367526" y="211669"/>
              <a:ext cx="1911928" cy="2179734"/>
              <a:chOff x="9628809" y="344078"/>
              <a:chExt cx="1911928" cy="2179734"/>
            </a:xfrm>
          </p:grpSpPr>
          <p:sp>
            <p:nvSpPr>
              <p:cNvPr id="45" name="任意形状 44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任意形状 45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47" name="组 46"/>
          <p:cNvGrpSpPr/>
          <p:nvPr/>
        </p:nvGrpSpPr>
        <p:grpSpPr>
          <a:xfrm>
            <a:off x="-2558036" y="1515411"/>
            <a:ext cx="5615624" cy="5067410"/>
            <a:chOff x="-2629150" y="1567533"/>
            <a:chExt cx="5615624" cy="5067410"/>
          </a:xfrm>
        </p:grpSpPr>
        <p:sp>
          <p:nvSpPr>
            <p:cNvPr id="48" name="任意形状 47"/>
            <p:cNvSpPr/>
            <p:nvPr/>
          </p:nvSpPr>
          <p:spPr>
            <a:xfrm rot="14941216">
              <a:off x="-1264477" y="3081252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9" name="组 48"/>
            <p:cNvGrpSpPr/>
            <p:nvPr/>
          </p:nvGrpSpPr>
          <p:grpSpPr>
            <a:xfrm rot="937454">
              <a:off x="1074546" y="1567533"/>
              <a:ext cx="1911928" cy="2179734"/>
              <a:chOff x="9628809" y="344078"/>
              <a:chExt cx="1911928" cy="2179734"/>
            </a:xfrm>
          </p:grpSpPr>
          <p:sp>
            <p:nvSpPr>
              <p:cNvPr id="50" name="任意形状 49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任意形状 50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54" name="组 53"/>
          <p:cNvGrpSpPr/>
          <p:nvPr/>
        </p:nvGrpSpPr>
        <p:grpSpPr>
          <a:xfrm>
            <a:off x="8785184" y="1564247"/>
            <a:ext cx="2925410" cy="6957613"/>
            <a:chOff x="9741078" y="883823"/>
            <a:chExt cx="2925410" cy="6957613"/>
          </a:xfrm>
        </p:grpSpPr>
        <p:sp>
          <p:nvSpPr>
            <p:cNvPr id="55" name="任意形状 54"/>
            <p:cNvSpPr/>
            <p:nvPr/>
          </p:nvSpPr>
          <p:spPr>
            <a:xfrm>
              <a:off x="10477470" y="2923073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56" name="组 55"/>
            <p:cNvGrpSpPr/>
            <p:nvPr/>
          </p:nvGrpSpPr>
          <p:grpSpPr>
            <a:xfrm rot="720011">
              <a:off x="9741078" y="883823"/>
              <a:ext cx="1911928" cy="2179734"/>
              <a:chOff x="9628809" y="344078"/>
              <a:chExt cx="1911928" cy="2179734"/>
            </a:xfrm>
          </p:grpSpPr>
          <p:sp>
            <p:nvSpPr>
              <p:cNvPr id="57" name="任意形状 56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任意形状 57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59" name="组 58"/>
          <p:cNvGrpSpPr/>
          <p:nvPr/>
        </p:nvGrpSpPr>
        <p:grpSpPr>
          <a:xfrm rot="21307183">
            <a:off x="290045" y="3374718"/>
            <a:ext cx="3471787" cy="6966563"/>
            <a:chOff x="311844" y="3722844"/>
            <a:chExt cx="3471787" cy="6966563"/>
          </a:xfrm>
        </p:grpSpPr>
        <p:sp>
          <p:nvSpPr>
            <p:cNvPr id="60" name="任意形状 59"/>
            <p:cNvSpPr/>
            <p:nvPr/>
          </p:nvSpPr>
          <p:spPr>
            <a:xfrm rot="21426734">
              <a:off x="1594613" y="5771044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1" name="组 60"/>
            <p:cNvGrpSpPr/>
            <p:nvPr/>
          </p:nvGrpSpPr>
          <p:grpSpPr>
            <a:xfrm rot="21023350">
              <a:off x="311844" y="3722844"/>
              <a:ext cx="1911928" cy="2179734"/>
              <a:chOff x="9628809" y="344078"/>
              <a:chExt cx="1911928" cy="2179734"/>
            </a:xfrm>
          </p:grpSpPr>
          <p:sp>
            <p:nvSpPr>
              <p:cNvPr id="62" name="任意形状 61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任意形状 62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64" name="组 63"/>
          <p:cNvGrpSpPr/>
          <p:nvPr/>
        </p:nvGrpSpPr>
        <p:grpSpPr>
          <a:xfrm>
            <a:off x="1462066" y="3935822"/>
            <a:ext cx="3643663" cy="6857559"/>
            <a:chOff x="1908733" y="4010440"/>
            <a:chExt cx="3643663" cy="6857559"/>
          </a:xfrm>
        </p:grpSpPr>
        <p:sp>
          <p:nvSpPr>
            <p:cNvPr id="65" name="任意形状 64"/>
            <p:cNvSpPr/>
            <p:nvPr/>
          </p:nvSpPr>
          <p:spPr>
            <a:xfrm rot="21426734">
              <a:off x="3363378" y="5949636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6" name="组 65"/>
            <p:cNvGrpSpPr/>
            <p:nvPr/>
          </p:nvGrpSpPr>
          <p:grpSpPr>
            <a:xfrm rot="20237740">
              <a:off x="1908733" y="4010440"/>
              <a:ext cx="1911928" cy="2179734"/>
              <a:chOff x="9628809" y="344078"/>
              <a:chExt cx="1911928" cy="2179734"/>
            </a:xfrm>
          </p:grpSpPr>
          <p:sp>
            <p:nvSpPr>
              <p:cNvPr id="67" name="任意形状 66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任意形状 67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69" name="组 68"/>
          <p:cNvGrpSpPr/>
          <p:nvPr/>
        </p:nvGrpSpPr>
        <p:grpSpPr>
          <a:xfrm rot="3048502">
            <a:off x="7971283" y="3367101"/>
            <a:ext cx="3236976" cy="6092154"/>
            <a:chOff x="1908733" y="4010440"/>
            <a:chExt cx="3643663" cy="6857559"/>
          </a:xfrm>
        </p:grpSpPr>
        <p:sp>
          <p:nvSpPr>
            <p:cNvPr id="70" name="任意形状 69"/>
            <p:cNvSpPr/>
            <p:nvPr/>
          </p:nvSpPr>
          <p:spPr>
            <a:xfrm rot="21426734">
              <a:off x="3363378" y="5949636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71" name="组 70"/>
            <p:cNvGrpSpPr/>
            <p:nvPr/>
          </p:nvGrpSpPr>
          <p:grpSpPr>
            <a:xfrm rot="20237740">
              <a:off x="1908733" y="4010440"/>
              <a:ext cx="1911928" cy="2179734"/>
              <a:chOff x="9628809" y="344078"/>
              <a:chExt cx="1911928" cy="2179734"/>
            </a:xfrm>
          </p:grpSpPr>
          <p:sp>
            <p:nvSpPr>
              <p:cNvPr id="72" name="任意形状 71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任意形状 72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74" name="组 73"/>
          <p:cNvGrpSpPr/>
          <p:nvPr/>
        </p:nvGrpSpPr>
        <p:grpSpPr>
          <a:xfrm>
            <a:off x="1981455" y="-64655"/>
            <a:ext cx="8229090" cy="2067790"/>
            <a:chOff x="1666360" y="-64655"/>
            <a:chExt cx="8229090" cy="2067790"/>
          </a:xfrm>
        </p:grpSpPr>
        <p:sp>
          <p:nvSpPr>
            <p:cNvPr id="75" name="椭圆 74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60740" y="1817514"/>
            <a:ext cx="9644420" cy="1750219"/>
          </a:xfrm>
        </p:spPr>
        <p:txBody>
          <a:bodyPr/>
          <a:lstStyle/>
          <a:p>
            <a:r>
              <a:rPr kumimoji="1" lang="en-US" altLang="zh-CN" sz="8000" dirty="0" smtClean="0"/>
              <a:t>SHOW</a:t>
            </a:r>
            <a:r>
              <a:rPr kumimoji="1" lang="zh-CN" altLang="en-US" sz="8000" dirty="0" smtClean="0"/>
              <a:t> </a:t>
            </a:r>
            <a:r>
              <a:rPr kumimoji="1" lang="en-US" altLang="zh-CN" sz="8000" dirty="0" smtClean="0"/>
              <a:t>TIME</a:t>
            </a:r>
            <a:endParaRPr kumimoji="1"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40597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2708563" y="1433945"/>
            <a:ext cx="6539345" cy="3609109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3" name="框架 52"/>
          <p:cNvSpPr/>
          <p:nvPr/>
        </p:nvSpPr>
        <p:spPr>
          <a:xfrm>
            <a:off x="2708563" y="1433945"/>
            <a:ext cx="6539345" cy="3609109"/>
          </a:xfrm>
          <a:prstGeom prst="frame">
            <a:avLst>
              <a:gd name="adj1" fmla="val 4454"/>
            </a:avLst>
          </a:prstGeom>
          <a:gradFill>
            <a:gsLst>
              <a:gs pos="0">
                <a:schemeClr val="bg1"/>
              </a:gs>
              <a:gs pos="97000">
                <a:srgbClr val="F9FFF3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649217" y="3549246"/>
            <a:ext cx="9644420" cy="1323934"/>
          </a:xfrm>
        </p:spPr>
        <p:txBody>
          <a:bodyPr/>
          <a:lstStyle/>
          <a:p>
            <a:r>
              <a:rPr kumimoji="1" lang="zh-CN" altLang="en-US" dirty="0" smtClean="0"/>
              <a:t>三等奖参上</a:t>
            </a:r>
            <a:r>
              <a:rPr kumimoji="1" lang="en-US" altLang="zh-CN" dirty="0" smtClean="0"/>
              <a:t>~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 rot="1314984">
            <a:off x="7459183" y="727532"/>
            <a:ext cx="4809948" cy="1208635"/>
            <a:chOff x="1666360" y="-64655"/>
            <a:chExt cx="8229090" cy="2067790"/>
          </a:xfrm>
        </p:grpSpPr>
        <p:sp>
          <p:nvSpPr>
            <p:cNvPr id="5" name="椭圆 4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组 22"/>
          <p:cNvGrpSpPr/>
          <p:nvPr/>
        </p:nvGrpSpPr>
        <p:grpSpPr>
          <a:xfrm rot="20306864">
            <a:off x="-142609" y="865489"/>
            <a:ext cx="4809948" cy="1208635"/>
            <a:chOff x="1666360" y="-64655"/>
            <a:chExt cx="8229090" cy="2067790"/>
          </a:xfrm>
        </p:grpSpPr>
        <p:sp>
          <p:nvSpPr>
            <p:cNvPr id="24" name="椭圆 23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组 41"/>
          <p:cNvGrpSpPr/>
          <p:nvPr/>
        </p:nvGrpSpPr>
        <p:grpSpPr>
          <a:xfrm>
            <a:off x="8137489" y="301244"/>
            <a:ext cx="3450401" cy="7034258"/>
            <a:chOff x="8367526" y="211669"/>
            <a:chExt cx="3450401" cy="7034258"/>
          </a:xfrm>
        </p:grpSpPr>
        <p:sp>
          <p:nvSpPr>
            <p:cNvPr id="43" name="任意形状 42"/>
            <p:cNvSpPr/>
            <p:nvPr/>
          </p:nvSpPr>
          <p:spPr>
            <a:xfrm>
              <a:off x="9628909" y="2327564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609600" y="532245"/>
                    <a:pt x="1219200" y="1064491"/>
                    <a:pt x="1316182" y="1690254"/>
                  </a:cubicBezTo>
                  <a:cubicBezTo>
                    <a:pt x="1413164" y="2316017"/>
                    <a:pt x="436418" y="3216563"/>
                    <a:pt x="581891" y="3754581"/>
                  </a:cubicBezTo>
                  <a:cubicBezTo>
                    <a:pt x="727364" y="4292599"/>
                    <a:pt x="2189018" y="4918363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4" name="组 43"/>
            <p:cNvGrpSpPr/>
            <p:nvPr/>
          </p:nvGrpSpPr>
          <p:grpSpPr>
            <a:xfrm rot="20627524">
              <a:off x="8367526" y="211669"/>
              <a:ext cx="1911928" cy="2179734"/>
              <a:chOff x="9628809" y="344078"/>
              <a:chExt cx="1911928" cy="2179734"/>
            </a:xfrm>
          </p:grpSpPr>
          <p:sp>
            <p:nvSpPr>
              <p:cNvPr id="45" name="任意形状 44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任意形状 45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47" name="组 46"/>
          <p:cNvGrpSpPr/>
          <p:nvPr/>
        </p:nvGrpSpPr>
        <p:grpSpPr>
          <a:xfrm>
            <a:off x="-2558036" y="1515411"/>
            <a:ext cx="5615624" cy="5067410"/>
            <a:chOff x="-2629150" y="1567533"/>
            <a:chExt cx="5615624" cy="5067410"/>
          </a:xfrm>
        </p:grpSpPr>
        <p:sp>
          <p:nvSpPr>
            <p:cNvPr id="48" name="任意形状 47"/>
            <p:cNvSpPr/>
            <p:nvPr/>
          </p:nvSpPr>
          <p:spPr>
            <a:xfrm rot="14941216">
              <a:off x="-1264477" y="3081252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9" name="组 48"/>
            <p:cNvGrpSpPr/>
            <p:nvPr/>
          </p:nvGrpSpPr>
          <p:grpSpPr>
            <a:xfrm rot="937454">
              <a:off x="1074546" y="1567533"/>
              <a:ext cx="1911928" cy="2179734"/>
              <a:chOff x="9628809" y="344078"/>
              <a:chExt cx="1911928" cy="2179734"/>
            </a:xfrm>
          </p:grpSpPr>
          <p:sp>
            <p:nvSpPr>
              <p:cNvPr id="50" name="任意形状 49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任意形状 50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54" name="组 53"/>
          <p:cNvGrpSpPr/>
          <p:nvPr/>
        </p:nvGrpSpPr>
        <p:grpSpPr>
          <a:xfrm>
            <a:off x="8785184" y="1564247"/>
            <a:ext cx="2925410" cy="6957613"/>
            <a:chOff x="9741078" y="883823"/>
            <a:chExt cx="2925410" cy="6957613"/>
          </a:xfrm>
        </p:grpSpPr>
        <p:sp>
          <p:nvSpPr>
            <p:cNvPr id="55" name="任意形状 54"/>
            <p:cNvSpPr/>
            <p:nvPr/>
          </p:nvSpPr>
          <p:spPr>
            <a:xfrm>
              <a:off x="10477470" y="2923073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56" name="组 55"/>
            <p:cNvGrpSpPr/>
            <p:nvPr/>
          </p:nvGrpSpPr>
          <p:grpSpPr>
            <a:xfrm rot="720011">
              <a:off x="9741078" y="883823"/>
              <a:ext cx="1911928" cy="2179734"/>
              <a:chOff x="9628809" y="344078"/>
              <a:chExt cx="1911928" cy="2179734"/>
            </a:xfrm>
          </p:grpSpPr>
          <p:sp>
            <p:nvSpPr>
              <p:cNvPr id="57" name="任意形状 56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任意形状 57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59" name="组 58"/>
          <p:cNvGrpSpPr/>
          <p:nvPr/>
        </p:nvGrpSpPr>
        <p:grpSpPr>
          <a:xfrm rot="21307183">
            <a:off x="290045" y="3374718"/>
            <a:ext cx="3471787" cy="6966563"/>
            <a:chOff x="311844" y="3722844"/>
            <a:chExt cx="3471787" cy="6966563"/>
          </a:xfrm>
        </p:grpSpPr>
        <p:sp>
          <p:nvSpPr>
            <p:cNvPr id="60" name="任意形状 59"/>
            <p:cNvSpPr/>
            <p:nvPr/>
          </p:nvSpPr>
          <p:spPr>
            <a:xfrm rot="21426734">
              <a:off x="1594613" y="5771044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1" name="组 60"/>
            <p:cNvGrpSpPr/>
            <p:nvPr/>
          </p:nvGrpSpPr>
          <p:grpSpPr>
            <a:xfrm rot="21023350">
              <a:off x="311844" y="3722844"/>
              <a:ext cx="1911928" cy="2179734"/>
              <a:chOff x="9628809" y="344078"/>
              <a:chExt cx="1911928" cy="2179734"/>
            </a:xfrm>
          </p:grpSpPr>
          <p:sp>
            <p:nvSpPr>
              <p:cNvPr id="62" name="任意形状 61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任意形状 62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64" name="组 63"/>
          <p:cNvGrpSpPr/>
          <p:nvPr/>
        </p:nvGrpSpPr>
        <p:grpSpPr>
          <a:xfrm>
            <a:off x="1462066" y="3935822"/>
            <a:ext cx="3643663" cy="6857559"/>
            <a:chOff x="1908733" y="4010440"/>
            <a:chExt cx="3643663" cy="6857559"/>
          </a:xfrm>
        </p:grpSpPr>
        <p:sp>
          <p:nvSpPr>
            <p:cNvPr id="65" name="任意形状 64"/>
            <p:cNvSpPr/>
            <p:nvPr/>
          </p:nvSpPr>
          <p:spPr>
            <a:xfrm rot="21426734">
              <a:off x="3363378" y="5949636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6" name="组 65"/>
            <p:cNvGrpSpPr/>
            <p:nvPr/>
          </p:nvGrpSpPr>
          <p:grpSpPr>
            <a:xfrm rot="20237740">
              <a:off x="1908733" y="4010440"/>
              <a:ext cx="1911928" cy="2179734"/>
              <a:chOff x="9628809" y="344078"/>
              <a:chExt cx="1911928" cy="2179734"/>
            </a:xfrm>
          </p:grpSpPr>
          <p:sp>
            <p:nvSpPr>
              <p:cNvPr id="67" name="任意形状 66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任意形状 67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69" name="组 68"/>
          <p:cNvGrpSpPr/>
          <p:nvPr/>
        </p:nvGrpSpPr>
        <p:grpSpPr>
          <a:xfrm rot="3048502">
            <a:off x="7971283" y="3367101"/>
            <a:ext cx="3236976" cy="6092154"/>
            <a:chOff x="1908733" y="4010440"/>
            <a:chExt cx="3643663" cy="6857559"/>
          </a:xfrm>
        </p:grpSpPr>
        <p:sp>
          <p:nvSpPr>
            <p:cNvPr id="70" name="任意形状 69"/>
            <p:cNvSpPr/>
            <p:nvPr/>
          </p:nvSpPr>
          <p:spPr>
            <a:xfrm rot="21426734">
              <a:off x="3363378" y="5949636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71" name="组 70"/>
            <p:cNvGrpSpPr/>
            <p:nvPr/>
          </p:nvGrpSpPr>
          <p:grpSpPr>
            <a:xfrm rot="20237740">
              <a:off x="1908733" y="4010440"/>
              <a:ext cx="1911928" cy="2179734"/>
              <a:chOff x="9628809" y="344078"/>
              <a:chExt cx="1911928" cy="2179734"/>
            </a:xfrm>
          </p:grpSpPr>
          <p:sp>
            <p:nvSpPr>
              <p:cNvPr id="72" name="任意形状 71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任意形状 72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74" name="组 73"/>
          <p:cNvGrpSpPr/>
          <p:nvPr/>
        </p:nvGrpSpPr>
        <p:grpSpPr>
          <a:xfrm>
            <a:off x="1981455" y="-64655"/>
            <a:ext cx="8229090" cy="2067790"/>
            <a:chOff x="1666360" y="-64655"/>
            <a:chExt cx="8229090" cy="2067790"/>
          </a:xfrm>
        </p:grpSpPr>
        <p:sp>
          <p:nvSpPr>
            <p:cNvPr id="75" name="椭圆 74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602274" y="2241275"/>
            <a:ext cx="9644420" cy="1750219"/>
          </a:xfrm>
        </p:spPr>
        <p:txBody>
          <a:bodyPr/>
          <a:lstStyle/>
          <a:p>
            <a:r>
              <a:rPr kumimoji="1" lang="en-US" altLang="zh-CN" sz="8800" dirty="0" smtClean="0"/>
              <a:t>Double</a:t>
            </a:r>
            <a:r>
              <a:rPr kumimoji="1" lang="zh-CN" altLang="en-US" sz="8800" dirty="0" smtClean="0"/>
              <a:t> </a:t>
            </a:r>
            <a:r>
              <a:rPr kumimoji="1" lang="en-US" altLang="zh-CN" sz="8800" dirty="0" smtClean="0"/>
              <a:t>kill</a:t>
            </a:r>
            <a:r>
              <a:rPr kumimoji="1" lang="zh-CN" altLang="en-US" sz="8800" dirty="0" smtClean="0"/>
              <a:t>！</a:t>
            </a:r>
            <a:endParaRPr kumimoji="1"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278118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36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组 73"/>
          <p:cNvGrpSpPr/>
          <p:nvPr/>
        </p:nvGrpSpPr>
        <p:grpSpPr>
          <a:xfrm>
            <a:off x="1981455" y="-64655"/>
            <a:ext cx="8229090" cy="2067790"/>
            <a:chOff x="1666360" y="-64655"/>
            <a:chExt cx="8229090" cy="2067790"/>
          </a:xfrm>
        </p:grpSpPr>
        <p:sp>
          <p:nvSpPr>
            <p:cNvPr id="75" name="椭圆 74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组 46"/>
          <p:cNvGrpSpPr/>
          <p:nvPr/>
        </p:nvGrpSpPr>
        <p:grpSpPr>
          <a:xfrm>
            <a:off x="-3456580" y="0"/>
            <a:ext cx="5615624" cy="5067410"/>
            <a:chOff x="-2629150" y="1567533"/>
            <a:chExt cx="5615624" cy="5067410"/>
          </a:xfrm>
        </p:grpSpPr>
        <p:sp>
          <p:nvSpPr>
            <p:cNvPr id="48" name="任意形状 47"/>
            <p:cNvSpPr/>
            <p:nvPr/>
          </p:nvSpPr>
          <p:spPr>
            <a:xfrm rot="14941216">
              <a:off x="-1264477" y="3081252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9" name="组 48"/>
            <p:cNvGrpSpPr/>
            <p:nvPr/>
          </p:nvGrpSpPr>
          <p:grpSpPr>
            <a:xfrm rot="937454">
              <a:off x="1074546" y="1567533"/>
              <a:ext cx="1911928" cy="2179734"/>
              <a:chOff x="9628809" y="344078"/>
              <a:chExt cx="1911928" cy="2179734"/>
            </a:xfrm>
          </p:grpSpPr>
          <p:sp>
            <p:nvSpPr>
              <p:cNvPr id="50" name="任意形状 49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任意形状 50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23" name="组 22"/>
          <p:cNvGrpSpPr/>
          <p:nvPr/>
        </p:nvGrpSpPr>
        <p:grpSpPr>
          <a:xfrm rot="20306864">
            <a:off x="-142609" y="865489"/>
            <a:ext cx="4809948" cy="1208635"/>
            <a:chOff x="1666360" y="-64655"/>
            <a:chExt cx="8229090" cy="2067790"/>
          </a:xfrm>
        </p:grpSpPr>
        <p:sp>
          <p:nvSpPr>
            <p:cNvPr id="24" name="椭圆 23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47" name="图片 1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060" y="1399570"/>
            <a:ext cx="1469263" cy="4346825"/>
          </a:xfrm>
          <a:prstGeom prst="rect">
            <a:avLst/>
          </a:prstGeom>
          <a:gradFill>
            <a:gsLst>
              <a:gs pos="0">
                <a:schemeClr val="accent3">
                  <a:lumMod val="89000"/>
                </a:schemeClr>
              </a:gs>
              <a:gs pos="36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effectLst>
            <a:outerShdw blurRad="50800" dist="50800" dir="5400000" algn="ctr" rotWithShape="0">
              <a:schemeClr val="accent5">
                <a:lumMod val="60000"/>
                <a:lumOff val="40000"/>
              </a:schemeClr>
            </a:outerShdw>
          </a:effectLst>
        </p:spPr>
      </p:pic>
      <p:grpSp>
        <p:nvGrpSpPr>
          <p:cNvPr id="4" name="组 3"/>
          <p:cNvGrpSpPr/>
          <p:nvPr/>
        </p:nvGrpSpPr>
        <p:grpSpPr>
          <a:xfrm rot="1314984">
            <a:off x="7459183" y="727532"/>
            <a:ext cx="4809948" cy="1208635"/>
            <a:chOff x="1666360" y="-64655"/>
            <a:chExt cx="8229090" cy="2067790"/>
          </a:xfrm>
        </p:grpSpPr>
        <p:sp>
          <p:nvSpPr>
            <p:cNvPr id="5" name="椭圆 4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组 41"/>
          <p:cNvGrpSpPr/>
          <p:nvPr/>
        </p:nvGrpSpPr>
        <p:grpSpPr>
          <a:xfrm>
            <a:off x="10120127" y="-103919"/>
            <a:ext cx="3450401" cy="7034258"/>
            <a:chOff x="8367526" y="211669"/>
            <a:chExt cx="3450401" cy="7034258"/>
          </a:xfrm>
        </p:grpSpPr>
        <p:sp>
          <p:nvSpPr>
            <p:cNvPr id="43" name="任意形状 42"/>
            <p:cNvSpPr/>
            <p:nvPr/>
          </p:nvSpPr>
          <p:spPr>
            <a:xfrm>
              <a:off x="9628909" y="2327564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609600" y="532245"/>
                    <a:pt x="1219200" y="1064491"/>
                    <a:pt x="1316182" y="1690254"/>
                  </a:cubicBezTo>
                  <a:cubicBezTo>
                    <a:pt x="1413164" y="2316017"/>
                    <a:pt x="436418" y="3216563"/>
                    <a:pt x="581891" y="3754581"/>
                  </a:cubicBezTo>
                  <a:cubicBezTo>
                    <a:pt x="727364" y="4292599"/>
                    <a:pt x="2189018" y="4918363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4" name="组 43"/>
            <p:cNvGrpSpPr/>
            <p:nvPr/>
          </p:nvGrpSpPr>
          <p:grpSpPr>
            <a:xfrm rot="20627524">
              <a:off x="8367526" y="211669"/>
              <a:ext cx="1911928" cy="2179734"/>
              <a:chOff x="9628809" y="344078"/>
              <a:chExt cx="1911928" cy="2179734"/>
            </a:xfrm>
          </p:grpSpPr>
          <p:sp>
            <p:nvSpPr>
              <p:cNvPr id="45" name="任意形状 44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任意形状 45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54" name="组 53"/>
          <p:cNvGrpSpPr/>
          <p:nvPr/>
        </p:nvGrpSpPr>
        <p:grpSpPr>
          <a:xfrm>
            <a:off x="9915208" y="1466273"/>
            <a:ext cx="2925410" cy="6957613"/>
            <a:chOff x="9741078" y="883823"/>
            <a:chExt cx="2925410" cy="6957613"/>
          </a:xfrm>
        </p:grpSpPr>
        <p:sp>
          <p:nvSpPr>
            <p:cNvPr id="55" name="任意形状 54"/>
            <p:cNvSpPr/>
            <p:nvPr/>
          </p:nvSpPr>
          <p:spPr>
            <a:xfrm>
              <a:off x="10477470" y="2923073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56" name="组 55"/>
            <p:cNvGrpSpPr/>
            <p:nvPr/>
          </p:nvGrpSpPr>
          <p:grpSpPr>
            <a:xfrm rot="720011">
              <a:off x="9741078" y="883823"/>
              <a:ext cx="1911928" cy="2179734"/>
              <a:chOff x="9628809" y="344078"/>
              <a:chExt cx="1911928" cy="2179734"/>
            </a:xfrm>
          </p:grpSpPr>
          <p:sp>
            <p:nvSpPr>
              <p:cNvPr id="57" name="任意形状 56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任意形状 57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59" name="组 58"/>
          <p:cNvGrpSpPr/>
          <p:nvPr/>
        </p:nvGrpSpPr>
        <p:grpSpPr>
          <a:xfrm rot="21307183">
            <a:off x="108396" y="1701378"/>
            <a:ext cx="3471787" cy="6966563"/>
            <a:chOff x="311844" y="3722844"/>
            <a:chExt cx="3471787" cy="6966563"/>
          </a:xfrm>
        </p:grpSpPr>
        <p:sp>
          <p:nvSpPr>
            <p:cNvPr id="60" name="任意形状 59"/>
            <p:cNvSpPr/>
            <p:nvPr/>
          </p:nvSpPr>
          <p:spPr>
            <a:xfrm rot="21426734">
              <a:off x="1594613" y="5771044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1" name="组 60"/>
            <p:cNvGrpSpPr/>
            <p:nvPr/>
          </p:nvGrpSpPr>
          <p:grpSpPr>
            <a:xfrm rot="21023350">
              <a:off x="311844" y="3722844"/>
              <a:ext cx="1911928" cy="2179734"/>
              <a:chOff x="9628809" y="344078"/>
              <a:chExt cx="1911928" cy="2179734"/>
            </a:xfrm>
          </p:grpSpPr>
          <p:sp>
            <p:nvSpPr>
              <p:cNvPr id="62" name="任意形状 61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任意形状 62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64" name="组 63"/>
          <p:cNvGrpSpPr/>
          <p:nvPr/>
        </p:nvGrpSpPr>
        <p:grpSpPr>
          <a:xfrm>
            <a:off x="-33651" y="3357329"/>
            <a:ext cx="3643663" cy="6857559"/>
            <a:chOff x="1908733" y="4010440"/>
            <a:chExt cx="3643663" cy="6857559"/>
          </a:xfrm>
        </p:grpSpPr>
        <p:sp>
          <p:nvSpPr>
            <p:cNvPr id="65" name="任意形状 64"/>
            <p:cNvSpPr/>
            <p:nvPr/>
          </p:nvSpPr>
          <p:spPr>
            <a:xfrm rot="21426734">
              <a:off x="3363378" y="5949636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6" name="组 65"/>
            <p:cNvGrpSpPr/>
            <p:nvPr/>
          </p:nvGrpSpPr>
          <p:grpSpPr>
            <a:xfrm rot="20237740">
              <a:off x="1908733" y="4010440"/>
              <a:ext cx="1911928" cy="2179734"/>
              <a:chOff x="9628809" y="344078"/>
              <a:chExt cx="1911928" cy="2179734"/>
            </a:xfrm>
          </p:grpSpPr>
          <p:sp>
            <p:nvSpPr>
              <p:cNvPr id="67" name="任意形状 66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任意形状 67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69" name="组 68"/>
          <p:cNvGrpSpPr/>
          <p:nvPr/>
        </p:nvGrpSpPr>
        <p:grpSpPr>
          <a:xfrm rot="3048502">
            <a:off x="8596507" y="2321828"/>
            <a:ext cx="3236976" cy="6092154"/>
            <a:chOff x="1908733" y="4010440"/>
            <a:chExt cx="3643663" cy="6857559"/>
          </a:xfrm>
        </p:grpSpPr>
        <p:sp>
          <p:nvSpPr>
            <p:cNvPr id="70" name="任意形状 69"/>
            <p:cNvSpPr/>
            <p:nvPr/>
          </p:nvSpPr>
          <p:spPr>
            <a:xfrm rot="21426734">
              <a:off x="3363378" y="5949636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71" name="组 70"/>
            <p:cNvGrpSpPr/>
            <p:nvPr/>
          </p:nvGrpSpPr>
          <p:grpSpPr>
            <a:xfrm rot="20237740">
              <a:off x="1908733" y="4010440"/>
              <a:ext cx="1911928" cy="2179734"/>
              <a:chOff x="9628809" y="344078"/>
              <a:chExt cx="1911928" cy="2179734"/>
            </a:xfrm>
          </p:grpSpPr>
          <p:sp>
            <p:nvSpPr>
              <p:cNvPr id="72" name="任意形状 71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任意形状 72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sp>
        <p:nvSpPr>
          <p:cNvPr id="145" name="文本框 144"/>
          <p:cNvSpPr txBox="1"/>
          <p:nvPr/>
        </p:nvSpPr>
        <p:spPr>
          <a:xfrm>
            <a:off x="2078597" y="2294644"/>
            <a:ext cx="800219" cy="28641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4000" b="1" kern="0" spc="600" dirty="0" smtClean="0">
                <a:solidFill>
                  <a:schemeClr val="accent2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知识之火</a:t>
            </a:r>
            <a:endParaRPr lang="zh-CN" altLang="en-US" sz="4000" b="1" kern="0" spc="600" dirty="0">
              <a:solidFill>
                <a:schemeClr val="accent2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93" name="图片 9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437" y="1399571"/>
            <a:ext cx="1469263" cy="4346825"/>
          </a:xfrm>
          <a:prstGeom prst="rect">
            <a:avLst/>
          </a:prstGeom>
          <a:gradFill>
            <a:gsLst>
              <a:gs pos="0">
                <a:schemeClr val="accent3">
                  <a:lumMod val="89000"/>
                </a:schemeClr>
              </a:gs>
              <a:gs pos="36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effectLst>
            <a:outerShdw blurRad="50800" dist="50800" dir="5400000" algn="ctr" rotWithShape="0">
              <a:schemeClr val="accent5">
                <a:lumMod val="60000"/>
                <a:lumOff val="40000"/>
              </a:schemeClr>
            </a:outerShdw>
          </a:effectLst>
        </p:spPr>
      </p:pic>
      <p:sp>
        <p:nvSpPr>
          <p:cNvPr id="94" name="文本框 93"/>
          <p:cNvSpPr txBox="1"/>
          <p:nvPr/>
        </p:nvSpPr>
        <p:spPr>
          <a:xfrm>
            <a:off x="3664672" y="2347541"/>
            <a:ext cx="800219" cy="28641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4000" b="1" kern="0" spc="600" dirty="0" smtClean="0">
                <a:solidFill>
                  <a:schemeClr val="accent2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天籁之音</a:t>
            </a:r>
            <a:endParaRPr lang="zh-CN" altLang="en-US" sz="4000" b="1" kern="0" spc="600" dirty="0">
              <a:solidFill>
                <a:schemeClr val="accent2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95" name="图片 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827" y="1420355"/>
            <a:ext cx="1469263" cy="4346825"/>
          </a:xfrm>
          <a:prstGeom prst="rect">
            <a:avLst/>
          </a:prstGeom>
          <a:gradFill>
            <a:gsLst>
              <a:gs pos="0">
                <a:schemeClr val="accent3">
                  <a:lumMod val="89000"/>
                </a:schemeClr>
              </a:gs>
              <a:gs pos="36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effectLst>
            <a:outerShdw blurRad="50800" dist="50800" dir="5400000" algn="ctr" rotWithShape="0">
              <a:schemeClr val="accent5">
                <a:lumMod val="60000"/>
                <a:lumOff val="40000"/>
              </a:schemeClr>
            </a:outerShdw>
          </a:effectLst>
        </p:spPr>
      </p:pic>
      <p:sp>
        <p:nvSpPr>
          <p:cNvPr id="96" name="文本框 95"/>
          <p:cNvSpPr txBox="1"/>
          <p:nvPr/>
        </p:nvSpPr>
        <p:spPr>
          <a:xfrm>
            <a:off x="5340752" y="2338465"/>
            <a:ext cx="800219" cy="28641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4000" b="1" kern="0" spc="600" dirty="0" smtClean="0">
                <a:solidFill>
                  <a:schemeClr val="accent2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视野之及</a:t>
            </a:r>
            <a:endParaRPr lang="zh-CN" altLang="en-US" sz="4000" b="1" kern="0" spc="600" dirty="0">
              <a:solidFill>
                <a:schemeClr val="accent2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97" name="图片 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461" y="1398379"/>
            <a:ext cx="1469263" cy="4346825"/>
          </a:xfrm>
          <a:prstGeom prst="rect">
            <a:avLst/>
          </a:prstGeom>
          <a:gradFill>
            <a:gsLst>
              <a:gs pos="0">
                <a:schemeClr val="accent3">
                  <a:lumMod val="89000"/>
                </a:schemeClr>
              </a:gs>
              <a:gs pos="36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effectLst>
            <a:outerShdw blurRad="50800" dist="50800" dir="5400000" algn="ctr" rotWithShape="0">
              <a:schemeClr val="accent5">
                <a:lumMod val="60000"/>
                <a:lumOff val="40000"/>
              </a:schemeClr>
            </a:outerShdw>
          </a:effectLst>
        </p:spPr>
      </p:pic>
      <p:sp>
        <p:nvSpPr>
          <p:cNvPr id="98" name="文本框 97"/>
          <p:cNvSpPr txBox="1"/>
          <p:nvPr/>
        </p:nvSpPr>
        <p:spPr>
          <a:xfrm>
            <a:off x="7062297" y="2367760"/>
            <a:ext cx="800219" cy="28641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4000" b="1" kern="0" spc="600" dirty="0" smtClean="0">
                <a:solidFill>
                  <a:schemeClr val="accent2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光影之魅</a:t>
            </a:r>
            <a:endParaRPr lang="zh-CN" altLang="en-US" sz="4000" b="1" kern="0" spc="600" dirty="0">
              <a:solidFill>
                <a:schemeClr val="accent2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99" name="图片 9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546" y="1420356"/>
            <a:ext cx="1469263" cy="4346825"/>
          </a:xfrm>
          <a:prstGeom prst="rect">
            <a:avLst/>
          </a:prstGeom>
          <a:gradFill>
            <a:gsLst>
              <a:gs pos="0">
                <a:schemeClr val="accent3">
                  <a:lumMod val="89000"/>
                </a:schemeClr>
              </a:gs>
              <a:gs pos="36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effectLst>
            <a:outerShdw blurRad="50800" dist="50800" dir="5400000" algn="ctr" rotWithShape="0">
              <a:schemeClr val="accent5">
                <a:lumMod val="60000"/>
                <a:lumOff val="40000"/>
              </a:schemeClr>
            </a:outerShdw>
          </a:effectLst>
        </p:spPr>
      </p:pic>
      <p:sp>
        <p:nvSpPr>
          <p:cNvPr id="100" name="文本框 99"/>
          <p:cNvSpPr txBox="1"/>
          <p:nvPr/>
        </p:nvSpPr>
        <p:spPr>
          <a:xfrm>
            <a:off x="8776606" y="2325969"/>
            <a:ext cx="800219" cy="28641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4000" b="1" kern="0" spc="600" dirty="0" smtClean="0">
                <a:solidFill>
                  <a:schemeClr val="accent2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灵犀之颠</a:t>
            </a:r>
            <a:endParaRPr lang="zh-CN" altLang="en-US" sz="4000" b="1" kern="0" spc="600" dirty="0">
              <a:solidFill>
                <a:schemeClr val="accent2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23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2708563" y="1433945"/>
            <a:ext cx="6539345" cy="3609109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3" name="框架 52"/>
          <p:cNvSpPr/>
          <p:nvPr/>
        </p:nvSpPr>
        <p:spPr>
          <a:xfrm>
            <a:off x="2708563" y="1433945"/>
            <a:ext cx="6539345" cy="3609109"/>
          </a:xfrm>
          <a:prstGeom prst="frame">
            <a:avLst>
              <a:gd name="adj1" fmla="val 4454"/>
            </a:avLst>
          </a:prstGeom>
          <a:gradFill>
            <a:gsLst>
              <a:gs pos="0">
                <a:schemeClr val="bg1"/>
              </a:gs>
              <a:gs pos="97000">
                <a:srgbClr val="F9FFF3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649217" y="3549246"/>
            <a:ext cx="9644420" cy="1323934"/>
          </a:xfrm>
        </p:spPr>
        <p:txBody>
          <a:bodyPr/>
          <a:lstStyle/>
          <a:p>
            <a:r>
              <a:rPr kumimoji="1" lang="zh-CN" altLang="en-US" dirty="0"/>
              <a:t>二</a:t>
            </a:r>
            <a:r>
              <a:rPr kumimoji="1" lang="zh-CN" altLang="en-US" dirty="0" smtClean="0"/>
              <a:t>等奖参上</a:t>
            </a:r>
            <a:r>
              <a:rPr kumimoji="1" lang="en-US" altLang="zh-CN" dirty="0" smtClean="0"/>
              <a:t>~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 rot="1314984">
            <a:off x="7459183" y="727532"/>
            <a:ext cx="4809948" cy="1208635"/>
            <a:chOff x="1666360" y="-64655"/>
            <a:chExt cx="8229090" cy="2067790"/>
          </a:xfrm>
        </p:grpSpPr>
        <p:sp>
          <p:nvSpPr>
            <p:cNvPr id="5" name="椭圆 4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组 22"/>
          <p:cNvGrpSpPr/>
          <p:nvPr/>
        </p:nvGrpSpPr>
        <p:grpSpPr>
          <a:xfrm rot="20306864">
            <a:off x="-142609" y="865489"/>
            <a:ext cx="4809948" cy="1208635"/>
            <a:chOff x="1666360" y="-64655"/>
            <a:chExt cx="8229090" cy="2067790"/>
          </a:xfrm>
        </p:grpSpPr>
        <p:sp>
          <p:nvSpPr>
            <p:cNvPr id="24" name="椭圆 23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组 41"/>
          <p:cNvGrpSpPr/>
          <p:nvPr/>
        </p:nvGrpSpPr>
        <p:grpSpPr>
          <a:xfrm>
            <a:off x="8137489" y="301244"/>
            <a:ext cx="3450401" cy="7034258"/>
            <a:chOff x="8367526" y="211669"/>
            <a:chExt cx="3450401" cy="7034258"/>
          </a:xfrm>
        </p:grpSpPr>
        <p:sp>
          <p:nvSpPr>
            <p:cNvPr id="43" name="任意形状 42"/>
            <p:cNvSpPr/>
            <p:nvPr/>
          </p:nvSpPr>
          <p:spPr>
            <a:xfrm>
              <a:off x="9628909" y="2327564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609600" y="532245"/>
                    <a:pt x="1219200" y="1064491"/>
                    <a:pt x="1316182" y="1690254"/>
                  </a:cubicBezTo>
                  <a:cubicBezTo>
                    <a:pt x="1413164" y="2316017"/>
                    <a:pt x="436418" y="3216563"/>
                    <a:pt x="581891" y="3754581"/>
                  </a:cubicBezTo>
                  <a:cubicBezTo>
                    <a:pt x="727364" y="4292599"/>
                    <a:pt x="2189018" y="4918363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4" name="组 43"/>
            <p:cNvGrpSpPr/>
            <p:nvPr/>
          </p:nvGrpSpPr>
          <p:grpSpPr>
            <a:xfrm rot="20627524">
              <a:off x="8367526" y="211669"/>
              <a:ext cx="1911928" cy="2179734"/>
              <a:chOff x="9628809" y="344078"/>
              <a:chExt cx="1911928" cy="2179734"/>
            </a:xfrm>
          </p:grpSpPr>
          <p:sp>
            <p:nvSpPr>
              <p:cNvPr id="45" name="任意形状 44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任意形状 45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47" name="组 46"/>
          <p:cNvGrpSpPr/>
          <p:nvPr/>
        </p:nvGrpSpPr>
        <p:grpSpPr>
          <a:xfrm>
            <a:off x="-2558036" y="1515411"/>
            <a:ext cx="5615624" cy="5067410"/>
            <a:chOff x="-2629150" y="1567533"/>
            <a:chExt cx="5615624" cy="5067410"/>
          </a:xfrm>
        </p:grpSpPr>
        <p:sp>
          <p:nvSpPr>
            <p:cNvPr id="48" name="任意形状 47"/>
            <p:cNvSpPr/>
            <p:nvPr/>
          </p:nvSpPr>
          <p:spPr>
            <a:xfrm rot="14941216">
              <a:off x="-1264477" y="3081252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9" name="组 48"/>
            <p:cNvGrpSpPr/>
            <p:nvPr/>
          </p:nvGrpSpPr>
          <p:grpSpPr>
            <a:xfrm rot="937454">
              <a:off x="1074546" y="1567533"/>
              <a:ext cx="1911928" cy="2179734"/>
              <a:chOff x="9628809" y="344078"/>
              <a:chExt cx="1911928" cy="2179734"/>
            </a:xfrm>
          </p:grpSpPr>
          <p:sp>
            <p:nvSpPr>
              <p:cNvPr id="50" name="任意形状 49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任意形状 50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54" name="组 53"/>
          <p:cNvGrpSpPr/>
          <p:nvPr/>
        </p:nvGrpSpPr>
        <p:grpSpPr>
          <a:xfrm>
            <a:off x="8785184" y="1564247"/>
            <a:ext cx="2925410" cy="6957613"/>
            <a:chOff x="9741078" y="883823"/>
            <a:chExt cx="2925410" cy="6957613"/>
          </a:xfrm>
        </p:grpSpPr>
        <p:sp>
          <p:nvSpPr>
            <p:cNvPr id="55" name="任意形状 54"/>
            <p:cNvSpPr/>
            <p:nvPr/>
          </p:nvSpPr>
          <p:spPr>
            <a:xfrm>
              <a:off x="10477470" y="2923073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56" name="组 55"/>
            <p:cNvGrpSpPr/>
            <p:nvPr/>
          </p:nvGrpSpPr>
          <p:grpSpPr>
            <a:xfrm rot="720011">
              <a:off x="9741078" y="883823"/>
              <a:ext cx="1911928" cy="2179734"/>
              <a:chOff x="9628809" y="344078"/>
              <a:chExt cx="1911928" cy="2179734"/>
            </a:xfrm>
          </p:grpSpPr>
          <p:sp>
            <p:nvSpPr>
              <p:cNvPr id="57" name="任意形状 56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任意形状 57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59" name="组 58"/>
          <p:cNvGrpSpPr/>
          <p:nvPr/>
        </p:nvGrpSpPr>
        <p:grpSpPr>
          <a:xfrm rot="21307183">
            <a:off x="290045" y="3374718"/>
            <a:ext cx="3471787" cy="6966563"/>
            <a:chOff x="311844" y="3722844"/>
            <a:chExt cx="3471787" cy="6966563"/>
          </a:xfrm>
        </p:grpSpPr>
        <p:sp>
          <p:nvSpPr>
            <p:cNvPr id="60" name="任意形状 59"/>
            <p:cNvSpPr/>
            <p:nvPr/>
          </p:nvSpPr>
          <p:spPr>
            <a:xfrm rot="21426734">
              <a:off x="1594613" y="5771044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1" name="组 60"/>
            <p:cNvGrpSpPr/>
            <p:nvPr/>
          </p:nvGrpSpPr>
          <p:grpSpPr>
            <a:xfrm rot="21023350">
              <a:off x="311844" y="3722844"/>
              <a:ext cx="1911928" cy="2179734"/>
              <a:chOff x="9628809" y="344078"/>
              <a:chExt cx="1911928" cy="2179734"/>
            </a:xfrm>
          </p:grpSpPr>
          <p:sp>
            <p:nvSpPr>
              <p:cNvPr id="62" name="任意形状 61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任意形状 62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64" name="组 63"/>
          <p:cNvGrpSpPr/>
          <p:nvPr/>
        </p:nvGrpSpPr>
        <p:grpSpPr>
          <a:xfrm>
            <a:off x="1462066" y="3935822"/>
            <a:ext cx="3643663" cy="6857559"/>
            <a:chOff x="1908733" y="4010440"/>
            <a:chExt cx="3643663" cy="6857559"/>
          </a:xfrm>
        </p:grpSpPr>
        <p:sp>
          <p:nvSpPr>
            <p:cNvPr id="65" name="任意形状 64"/>
            <p:cNvSpPr/>
            <p:nvPr/>
          </p:nvSpPr>
          <p:spPr>
            <a:xfrm rot="21426734">
              <a:off x="3363378" y="5949636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6" name="组 65"/>
            <p:cNvGrpSpPr/>
            <p:nvPr/>
          </p:nvGrpSpPr>
          <p:grpSpPr>
            <a:xfrm rot="20237740">
              <a:off x="1908733" y="4010440"/>
              <a:ext cx="1911928" cy="2179734"/>
              <a:chOff x="9628809" y="344078"/>
              <a:chExt cx="1911928" cy="2179734"/>
            </a:xfrm>
          </p:grpSpPr>
          <p:sp>
            <p:nvSpPr>
              <p:cNvPr id="67" name="任意形状 66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任意形状 67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69" name="组 68"/>
          <p:cNvGrpSpPr/>
          <p:nvPr/>
        </p:nvGrpSpPr>
        <p:grpSpPr>
          <a:xfrm rot="3048502">
            <a:off x="7971283" y="3367101"/>
            <a:ext cx="3236976" cy="6092154"/>
            <a:chOff x="1908733" y="4010440"/>
            <a:chExt cx="3643663" cy="6857559"/>
          </a:xfrm>
        </p:grpSpPr>
        <p:sp>
          <p:nvSpPr>
            <p:cNvPr id="70" name="任意形状 69"/>
            <p:cNvSpPr/>
            <p:nvPr/>
          </p:nvSpPr>
          <p:spPr>
            <a:xfrm rot="21426734">
              <a:off x="3363378" y="5949636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71" name="组 70"/>
            <p:cNvGrpSpPr/>
            <p:nvPr/>
          </p:nvGrpSpPr>
          <p:grpSpPr>
            <a:xfrm rot="20237740">
              <a:off x="1908733" y="4010440"/>
              <a:ext cx="1911928" cy="2179734"/>
              <a:chOff x="9628809" y="344078"/>
              <a:chExt cx="1911928" cy="2179734"/>
            </a:xfrm>
          </p:grpSpPr>
          <p:sp>
            <p:nvSpPr>
              <p:cNvPr id="72" name="任意形状 71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任意形状 72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74" name="组 73"/>
          <p:cNvGrpSpPr/>
          <p:nvPr/>
        </p:nvGrpSpPr>
        <p:grpSpPr>
          <a:xfrm>
            <a:off x="1981455" y="-64655"/>
            <a:ext cx="8229090" cy="2067790"/>
            <a:chOff x="1666360" y="-64655"/>
            <a:chExt cx="8229090" cy="2067790"/>
          </a:xfrm>
        </p:grpSpPr>
        <p:sp>
          <p:nvSpPr>
            <p:cNvPr id="75" name="椭圆 74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602274" y="2241275"/>
            <a:ext cx="9644420" cy="1750219"/>
          </a:xfrm>
        </p:spPr>
        <p:txBody>
          <a:bodyPr/>
          <a:lstStyle/>
          <a:p>
            <a:r>
              <a:rPr kumimoji="1" lang="en-US" altLang="zh-CN" sz="8800" dirty="0" smtClean="0"/>
              <a:t>Triple</a:t>
            </a:r>
            <a:r>
              <a:rPr kumimoji="1" lang="en-US" altLang="zh-CN" sz="8800" dirty="0" smtClean="0"/>
              <a:t> </a:t>
            </a:r>
            <a:r>
              <a:rPr kumimoji="1" lang="en-US" altLang="zh-CN" sz="8800" dirty="0" smtClean="0"/>
              <a:t>kill</a:t>
            </a:r>
            <a:r>
              <a:rPr kumimoji="1" lang="zh-CN" altLang="en-US" sz="8800" dirty="0" smtClean="0"/>
              <a:t>！</a:t>
            </a:r>
            <a:endParaRPr kumimoji="1"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102971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ne&quot;,&quot;Name&quot;:&quot;无&quot;,&quot;HeaderHeight&quot;:0.0,&quot;FooterHeight&quot;:0.0,&quot;SideMargin&quot;:0.0,&quot;TopMargin&quot;:0.0,&quot;BottomMargin&quot;:0.0,&quot;IntervalMargin&quot;:0.0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b9d2c9f2-12ed-4a34-a74a-098a121884b2"/>
</p:tagLst>
</file>

<file path=ppt/theme/theme1.xml><?xml version="1.0" encoding="utf-8"?>
<a:theme xmlns:a="http://schemas.openxmlformats.org/drawingml/2006/main" name="模板页面">
  <a:themeElements>
    <a:clrScheme name="自定义 10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1973BF"/>
      </a:accent1>
      <a:accent2>
        <a:srgbClr val="2EA2CF"/>
      </a:accent2>
      <a:accent3>
        <a:srgbClr val="30CED4"/>
      </a:accent3>
      <a:accent4>
        <a:srgbClr val="41CAA0"/>
      </a:accent4>
      <a:accent5>
        <a:srgbClr val="9BCD72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自定义 10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1973BF"/>
      </a:accent1>
      <a:accent2>
        <a:srgbClr val="2EA2CF"/>
      </a:accent2>
      <a:accent3>
        <a:srgbClr val="30CED4"/>
      </a:accent3>
      <a:accent4>
        <a:srgbClr val="41CAA0"/>
      </a:accent4>
      <a:accent5>
        <a:srgbClr val="9BCD72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2335</TotalTime>
  <Words>96</Words>
  <Application>Microsoft Macintosh PowerPoint</Application>
  <PresentationFormat>宽屏</PresentationFormat>
  <Paragraphs>35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Calibri</vt:lpstr>
      <vt:lpstr>Century Gothic</vt:lpstr>
      <vt:lpstr>Segoe UI Light</vt:lpstr>
      <vt:lpstr>Wingdings</vt:lpstr>
      <vt:lpstr>仿宋</vt:lpstr>
      <vt:lpstr>宋体</vt:lpstr>
      <vt:lpstr>微软雅黑</vt:lpstr>
      <vt:lpstr>Arial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张伟</cp:lastModifiedBy>
  <cp:revision>83</cp:revision>
  <dcterms:created xsi:type="dcterms:W3CDTF">2015-08-18T02:51:41Z</dcterms:created>
  <dcterms:modified xsi:type="dcterms:W3CDTF">2018-01-17T12:31:23Z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