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3"/>
  </p:notesMasterIdLst>
  <p:sldIdLst>
    <p:sldId id="256" r:id="rId3"/>
    <p:sldId id="257" r:id="rId4"/>
    <p:sldId id="260" r:id="rId5"/>
    <p:sldId id="258" r:id="rId6"/>
    <p:sldId id="266" r:id="rId7"/>
    <p:sldId id="264" r:id="rId8"/>
    <p:sldId id="259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D72"/>
    <a:srgbClr val="2175BC"/>
    <a:srgbClr val="87E2E4"/>
    <a:srgbClr val="36A3CD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/>
    <p:restoredTop sz="93548"/>
  </p:normalViewPr>
  <p:slideViewPr>
    <p:cSldViewPr snapToGrid="0" snapToObjects="1">
      <p:cViewPr varScale="1">
        <p:scale>
          <a:sx n="81" d="100"/>
          <a:sy n="81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 146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148" name="组 147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281" name="燕尾形 2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燕尾形 2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燕尾形 2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燕尾形 2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燕尾形 2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燕尾形 2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燕尾形 2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燕尾形 2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燕尾形 2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燕尾形 2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燕尾形 2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270" name="燕尾形 2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燕尾形 2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燕尾形 2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燕尾形 2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燕尾形 2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燕尾形 2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燕尾形 2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燕尾形 2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燕尾形 2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燕尾形 2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燕尾形 2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259" name="燕尾形 2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燕尾形 2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燕尾形 2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燕尾形 2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燕尾形 2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燕尾形 2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燕尾形 2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燕尾形 2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燕尾形 2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燕尾形 2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燕尾形 2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248" name="燕尾形 2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燕尾形 2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燕尾形 2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燕尾形 2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燕尾形 2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燕尾形 2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燕尾形 2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燕尾形 2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燕尾形 2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燕尾形 2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燕尾形 2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组 151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237" name="燕尾形 2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燕尾形 2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燕尾形 2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燕尾形 2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燕尾形 2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燕尾形 2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燕尾形 2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燕尾形 2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燕尾形 2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燕尾形 2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燕尾形 2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组 152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226" name="燕尾形 2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燕尾形 2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燕尾形 2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燕尾形 2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燕尾形 2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燕尾形 2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燕尾形 2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燕尾形 2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燕尾形 2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燕尾形 2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燕尾形 2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组 153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215" name="燕尾形 2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燕尾形 2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燕尾形 2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燕尾形 2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燕尾形 2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燕尾形 2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燕尾形 2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燕尾形 2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燕尾形 2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燕尾形 2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燕尾形 2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组 154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204" name="燕尾形 20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燕尾形 20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燕尾形 20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燕尾形 20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燕尾形 20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燕尾形 20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燕尾形 21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燕尾形 21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燕尾形 21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燕尾形 21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组 155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193" name="燕尾形 19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燕尾形 19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燕尾形 19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燕尾形 19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燕尾形 19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燕尾形 19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燕尾形 19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燕尾形 19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燕尾形 20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燕尾形 20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燕尾形 20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组 156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182" name="燕尾形 18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燕尾形 18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燕尾形 18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燕尾形 18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燕尾形 18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燕尾形 18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燕尾形 18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燕尾形 18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燕尾形 18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燕尾形 19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燕尾形 19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组 157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171" name="燕尾形 17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燕尾形 17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燕尾形 17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燕尾形 17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燕尾形 17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燕尾形 17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燕尾形 17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燕尾形 17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燕尾形 17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燕尾形 17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燕尾形 18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组 158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60" name="燕尾形 15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燕尾形 16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燕尾形 16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燕尾形 16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燕尾形 16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燕尾形 16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燕尾形 16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燕尾形 16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燕尾形 16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燕尾形 16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燕尾形 16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73" name="文本占位符 472"/>
          <p:cNvSpPr>
            <a:spLocks noGrp="1"/>
          </p:cNvSpPr>
          <p:nvPr>
            <p:ph type="body" sz="quarter" idx="10" hasCustomPrompt="1"/>
          </p:nvPr>
        </p:nvSpPr>
        <p:spPr>
          <a:xfrm>
            <a:off x="1273790" y="1760656"/>
            <a:ext cx="9644420" cy="17502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75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273789" y="3510876"/>
            <a:ext cx="9644420" cy="1323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5" name="组 4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8" name="燕尾形 13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燕尾形 14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燕尾形 14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7" name="燕尾形 12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燕尾形 13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6" name="燕尾形 11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燕尾形 12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5" name="燕尾形 10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燕尾形 11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4" name="燕尾形 9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燕尾形 10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3" name="燕尾形 8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燕尾形 9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2" name="燕尾形 7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燕尾形 8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61" name="燕尾形 6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燕尾形 6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50" name="燕尾形 4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燕尾形 5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9" name="燕尾形 3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燕尾形 4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8" name="燕尾形 2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7" name="燕尾形 1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9" name="矩形 148"/>
          <p:cNvSpPr/>
          <p:nvPr userDrawn="1"/>
        </p:nvSpPr>
        <p:spPr>
          <a:xfrm>
            <a:off x="546905" y="378756"/>
            <a:ext cx="11098192" cy="597131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框架 149"/>
          <p:cNvSpPr/>
          <p:nvPr userDrawn="1"/>
        </p:nvSpPr>
        <p:spPr>
          <a:xfrm>
            <a:off x="765464" y="579648"/>
            <a:ext cx="10661073" cy="5569527"/>
          </a:xfrm>
          <a:prstGeom prst="frame">
            <a:avLst>
              <a:gd name="adj1" fmla="val 4454"/>
            </a:avLst>
          </a:prstGeom>
          <a:blipFill>
            <a:blip r:embed="rId2"/>
            <a:stretch>
              <a:fillRect/>
            </a:stretch>
          </a:blipFill>
          <a:ln w="31750"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2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2446650"/>
            <a:ext cx="8881462" cy="30367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gradFill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3" name="组 2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6" name="燕尾形 13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燕尾形 13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5" name="燕尾形 12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燕尾形 12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4" name="燕尾形 11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燕尾形 11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3" name="燕尾形 10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2" name="燕尾形 9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燕尾形 9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1" name="燕尾形 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0" name="燕尾形 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燕尾形 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59" name="燕尾形 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燕尾形 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48" name="燕尾形 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燕尾形 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7" name="燕尾形 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燕尾形 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6" name="燕尾形 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燕尾形 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5" name="燕尾形 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燕尾形 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燕尾形 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7" name="组 146"/>
          <p:cNvGrpSpPr/>
          <p:nvPr userDrawn="1"/>
        </p:nvGrpSpPr>
        <p:grpSpPr>
          <a:xfrm>
            <a:off x="313379" y="175742"/>
            <a:ext cx="11548421" cy="284259"/>
            <a:chOff x="313379" y="175743"/>
            <a:chExt cx="10243955" cy="252150"/>
          </a:xfrm>
        </p:grpSpPr>
        <p:grpSp>
          <p:nvGrpSpPr>
            <p:cNvPr id="148" name="组 147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313379" y="6373342"/>
            <a:ext cx="11548421" cy="284259"/>
            <a:chOff x="313379" y="175743"/>
            <a:chExt cx="10243955" cy="252150"/>
          </a:xfrm>
        </p:grpSpPr>
        <p:grpSp>
          <p:nvGrpSpPr>
            <p:cNvPr id="187" name="组 186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组 187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5" name="组 224"/>
          <p:cNvGrpSpPr/>
          <p:nvPr userDrawn="1"/>
        </p:nvGrpSpPr>
        <p:grpSpPr>
          <a:xfrm rot="5400000">
            <a:off x="-2432128" y="3294527"/>
            <a:ext cx="5775273" cy="284259"/>
            <a:chOff x="2984500" y="4122641"/>
            <a:chExt cx="5122920" cy="252150"/>
          </a:xfrm>
        </p:grpSpPr>
        <p:sp>
          <p:nvSpPr>
            <p:cNvPr id="226" name="椭圆 225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组 243"/>
          <p:cNvGrpSpPr/>
          <p:nvPr userDrawn="1"/>
        </p:nvGrpSpPr>
        <p:grpSpPr>
          <a:xfrm rot="5400000">
            <a:off x="8844165" y="3274542"/>
            <a:ext cx="5775273" cy="284259"/>
            <a:chOff x="2984500" y="4122641"/>
            <a:chExt cx="5122920" cy="252150"/>
          </a:xfrm>
        </p:grpSpPr>
        <p:sp>
          <p:nvSpPr>
            <p:cNvPr id="245" name="椭圆 244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3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4271746"/>
            <a:ext cx="8881462" cy="15985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2317F97-9B14-4F89-AD13-8213D5AE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62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3" r:id="rId3"/>
    <p:sldLayoutId id="2147483686" r:id="rId4"/>
    <p:sldLayoutId id="2147483687" r:id="rId5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HAPPY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Luck</a:t>
            </a:r>
            <a:r>
              <a:rPr kumimoji="1" lang="zh-CN" altLang="en-US" dirty="0"/>
              <a:t>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幸运降临</a:t>
            </a:r>
            <a:r>
              <a:rPr kumimoji="1" lang="en-US" altLang="zh-CN" dirty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Annual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Festival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ISP department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运营</a:t>
            </a:r>
            <a:r>
              <a:rPr kumimoji="1" lang="zh-CN" altLang="en-US" dirty="0"/>
              <a:t>商事业部年会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0" y="-29416"/>
            <a:ext cx="4084580" cy="1026365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8107420" y="-29416"/>
            <a:ext cx="4084580" cy="1026365"/>
            <a:chOff x="1666360" y="-64655"/>
            <a:chExt cx="8229090" cy="2067790"/>
          </a:xfrm>
        </p:grpSpPr>
        <p:sp>
          <p:nvSpPr>
            <p:cNvPr id="23" name="椭圆 22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2" name="椭圆 41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49" y="3342471"/>
            <a:ext cx="4068680" cy="8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4800" dirty="0"/>
              <a:t>领导发言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 rot="21307183">
            <a:off x="2353761" y="4100085"/>
            <a:ext cx="3471787" cy="6966563"/>
            <a:chOff x="311844" y="3722844"/>
            <a:chExt cx="3471787" cy="6966563"/>
          </a:xfrm>
        </p:grpSpPr>
        <p:sp>
          <p:nvSpPr>
            <p:cNvPr id="23" name="任意形状 22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形状 2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7" name="组 26"/>
          <p:cNvGrpSpPr/>
          <p:nvPr/>
        </p:nvGrpSpPr>
        <p:grpSpPr>
          <a:xfrm>
            <a:off x="1167232" y="2984567"/>
            <a:ext cx="3643663" cy="6857559"/>
            <a:chOff x="1908733" y="4010440"/>
            <a:chExt cx="3643663" cy="6857559"/>
          </a:xfrm>
        </p:grpSpPr>
        <p:sp>
          <p:nvSpPr>
            <p:cNvPr id="28" name="任意形状 27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" name="组 28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30" name="任意形状 2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任意形状 3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3" name="任意形状 32"/>
          <p:cNvSpPr/>
          <p:nvPr/>
        </p:nvSpPr>
        <p:spPr>
          <a:xfrm rot="1289270">
            <a:off x="1471650" y="1312972"/>
            <a:ext cx="1911928" cy="2179734"/>
          </a:xfrm>
          <a:custGeom>
            <a:avLst/>
            <a:gdLst>
              <a:gd name="connsiteX0" fmla="*/ 955964 w 1911928"/>
              <a:gd name="connsiteY0" fmla="*/ 0 h 2179734"/>
              <a:gd name="connsiteX1" fmla="*/ 1911928 w 1911928"/>
              <a:gd name="connsiteY1" fmla="*/ 955964 h 2179734"/>
              <a:gd name="connsiteX2" fmla="*/ 1053706 w 1911928"/>
              <a:gd name="connsiteY2" fmla="*/ 1906993 h 2179734"/>
              <a:gd name="connsiteX3" fmla="*/ 982368 w 1911928"/>
              <a:gd name="connsiteY3" fmla="*/ 1910595 h 2179734"/>
              <a:gd name="connsiteX4" fmla="*/ 1094509 w 1911928"/>
              <a:gd name="connsiteY4" fmla="*/ 2179734 h 2179734"/>
              <a:gd name="connsiteX5" fmla="*/ 817419 w 1911928"/>
              <a:gd name="connsiteY5" fmla="*/ 2179734 h 2179734"/>
              <a:gd name="connsiteX6" fmla="*/ 929560 w 1911928"/>
              <a:gd name="connsiteY6" fmla="*/ 1910595 h 2179734"/>
              <a:gd name="connsiteX7" fmla="*/ 858222 w 1911928"/>
              <a:gd name="connsiteY7" fmla="*/ 1906993 h 2179734"/>
              <a:gd name="connsiteX8" fmla="*/ 0 w 1911928"/>
              <a:gd name="connsiteY8" fmla="*/ 955964 h 2179734"/>
              <a:gd name="connsiteX9" fmla="*/ 955964 w 1911928"/>
              <a:gd name="connsiteY9" fmla="*/ 0 h 217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1928" h="2179734">
                <a:moveTo>
                  <a:pt x="955964" y="0"/>
                </a:moveTo>
                <a:cubicBezTo>
                  <a:pt x="1483928" y="0"/>
                  <a:pt x="1911928" y="428000"/>
                  <a:pt x="1911928" y="955964"/>
                </a:cubicBezTo>
                <a:cubicBezTo>
                  <a:pt x="1911928" y="1450930"/>
                  <a:pt x="1535756" y="1858038"/>
                  <a:pt x="1053706" y="1906993"/>
                </a:cubicBezTo>
                <a:lnTo>
                  <a:pt x="982368" y="1910595"/>
                </a:lnTo>
                <a:lnTo>
                  <a:pt x="1094509" y="2179734"/>
                </a:lnTo>
                <a:lnTo>
                  <a:pt x="817419" y="2179734"/>
                </a:lnTo>
                <a:lnTo>
                  <a:pt x="929560" y="1910595"/>
                </a:lnTo>
                <a:lnTo>
                  <a:pt x="858222" y="1906993"/>
                </a:lnTo>
                <a:cubicBezTo>
                  <a:pt x="376172" y="1858038"/>
                  <a:pt x="0" y="1450930"/>
                  <a:pt x="0" y="955964"/>
                </a:cubicBezTo>
                <a:cubicBezTo>
                  <a:pt x="0" y="428000"/>
                  <a:pt x="428000" y="0"/>
                  <a:pt x="9559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8514167" y="1566697"/>
            <a:ext cx="3450401" cy="7034258"/>
            <a:chOff x="8367526" y="211669"/>
            <a:chExt cx="3450401" cy="7034258"/>
          </a:xfrm>
        </p:grpSpPr>
        <p:sp>
          <p:nvSpPr>
            <p:cNvPr id="73" name="任意形状 7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4" name="组 7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75" name="任意形状 7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任意形状 7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7" name="组 76"/>
          <p:cNvGrpSpPr/>
          <p:nvPr/>
        </p:nvGrpSpPr>
        <p:grpSpPr>
          <a:xfrm>
            <a:off x="9008717" y="3108080"/>
            <a:ext cx="2925410" cy="6957613"/>
            <a:chOff x="9741078" y="883823"/>
            <a:chExt cx="2925410" cy="6957613"/>
          </a:xfrm>
        </p:grpSpPr>
        <p:sp>
          <p:nvSpPr>
            <p:cNvPr id="78" name="任意形状 77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9" name="组 78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80" name="任意形状 7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任意形状 8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82" name="组 81"/>
          <p:cNvGrpSpPr/>
          <p:nvPr/>
        </p:nvGrpSpPr>
        <p:grpSpPr>
          <a:xfrm rot="3048502">
            <a:off x="6321978" y="4131985"/>
            <a:ext cx="3236976" cy="6092154"/>
            <a:chOff x="1908733" y="4010440"/>
            <a:chExt cx="3643663" cy="6857559"/>
          </a:xfrm>
        </p:grpSpPr>
        <p:sp>
          <p:nvSpPr>
            <p:cNvPr id="83" name="任意形状 82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4" name="组 83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85" name="任意形状 8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任意形状 8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1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818012" y="821960"/>
            <a:ext cx="2462837" cy="2331177"/>
            <a:chOff x="546905" y="443345"/>
            <a:chExt cx="11098192" cy="5971310"/>
          </a:xfrm>
        </p:grpSpPr>
        <p:sp>
          <p:nvSpPr>
            <p:cNvPr id="4" name="矩形 3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4" y="1046632"/>
            <a:ext cx="1881832" cy="1881832"/>
          </a:xfrm>
          <a:prstGeom prst="rect">
            <a:avLst/>
          </a:prstGeom>
        </p:spPr>
      </p:pic>
      <p:grpSp>
        <p:nvGrpSpPr>
          <p:cNvPr id="27" name="组 2"/>
          <p:cNvGrpSpPr/>
          <p:nvPr/>
        </p:nvGrpSpPr>
        <p:grpSpPr>
          <a:xfrm>
            <a:off x="8801660" y="3699453"/>
            <a:ext cx="2462837" cy="2331177"/>
            <a:chOff x="546905" y="443345"/>
            <a:chExt cx="11098192" cy="5971310"/>
          </a:xfrm>
        </p:grpSpPr>
        <p:sp>
          <p:nvSpPr>
            <p:cNvPr id="28" name="矩形 27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62" y="3924125"/>
            <a:ext cx="1881832" cy="1881832"/>
          </a:xfrm>
          <a:prstGeom prst="rect">
            <a:avLst/>
          </a:prstGeom>
        </p:spPr>
      </p:pic>
      <p:grpSp>
        <p:nvGrpSpPr>
          <p:cNvPr id="31" name="组 2"/>
          <p:cNvGrpSpPr/>
          <p:nvPr/>
        </p:nvGrpSpPr>
        <p:grpSpPr>
          <a:xfrm>
            <a:off x="8801660" y="821960"/>
            <a:ext cx="2462837" cy="2331177"/>
            <a:chOff x="546905" y="443345"/>
            <a:chExt cx="11098192" cy="5971310"/>
          </a:xfrm>
        </p:grpSpPr>
        <p:sp>
          <p:nvSpPr>
            <p:cNvPr id="32" name="矩形 31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62" y="1046632"/>
            <a:ext cx="1881832" cy="1881832"/>
          </a:xfrm>
          <a:prstGeom prst="rect">
            <a:avLst/>
          </a:prstGeom>
        </p:spPr>
      </p:pic>
      <p:grpSp>
        <p:nvGrpSpPr>
          <p:cNvPr id="35" name="组 2"/>
          <p:cNvGrpSpPr/>
          <p:nvPr/>
        </p:nvGrpSpPr>
        <p:grpSpPr>
          <a:xfrm>
            <a:off x="818012" y="3605074"/>
            <a:ext cx="2462837" cy="2331177"/>
            <a:chOff x="546905" y="443345"/>
            <a:chExt cx="11098192" cy="5971310"/>
          </a:xfrm>
        </p:grpSpPr>
        <p:sp>
          <p:nvSpPr>
            <p:cNvPr id="36" name="矩形 35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4" y="3829746"/>
            <a:ext cx="1881832" cy="1881832"/>
          </a:xfrm>
          <a:prstGeom prst="rect">
            <a:avLst/>
          </a:prstGeom>
        </p:spPr>
      </p:pic>
      <p:grpSp>
        <p:nvGrpSpPr>
          <p:cNvPr id="89" name="Group 4"/>
          <p:cNvGrpSpPr>
            <a:grpSpLocks noChangeAspect="1"/>
          </p:cNvGrpSpPr>
          <p:nvPr/>
        </p:nvGrpSpPr>
        <p:grpSpPr bwMode="auto">
          <a:xfrm>
            <a:off x="5694269" y="2900224"/>
            <a:ext cx="806450" cy="704850"/>
            <a:chOff x="3661" y="1968"/>
            <a:chExt cx="508" cy="444"/>
          </a:xfrm>
        </p:grpSpPr>
        <p:sp>
          <p:nvSpPr>
            <p:cNvPr id="9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61" y="1968"/>
              <a:ext cx="5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3801" y="2091"/>
              <a:ext cx="234" cy="204"/>
            </a:xfrm>
            <a:custGeom>
              <a:avLst/>
              <a:gdLst>
                <a:gd name="T0" fmla="*/ 234 w 234"/>
                <a:gd name="T1" fmla="*/ 122 h 204"/>
                <a:gd name="T2" fmla="*/ 140 w 234"/>
                <a:gd name="T3" fmla="*/ 122 h 204"/>
                <a:gd name="T4" fmla="*/ 140 w 234"/>
                <a:gd name="T5" fmla="*/ 204 h 204"/>
                <a:gd name="T6" fmla="*/ 94 w 234"/>
                <a:gd name="T7" fmla="*/ 204 h 204"/>
                <a:gd name="T8" fmla="*/ 94 w 234"/>
                <a:gd name="T9" fmla="*/ 122 h 204"/>
                <a:gd name="T10" fmla="*/ 0 w 234"/>
                <a:gd name="T11" fmla="*/ 122 h 204"/>
                <a:gd name="T12" fmla="*/ 0 w 234"/>
                <a:gd name="T13" fmla="*/ 81 h 204"/>
                <a:gd name="T14" fmla="*/ 94 w 234"/>
                <a:gd name="T15" fmla="*/ 81 h 204"/>
                <a:gd name="T16" fmla="*/ 94 w 234"/>
                <a:gd name="T17" fmla="*/ 0 h 204"/>
                <a:gd name="T18" fmla="*/ 140 w 234"/>
                <a:gd name="T19" fmla="*/ 0 h 204"/>
                <a:gd name="T20" fmla="*/ 140 w 234"/>
                <a:gd name="T21" fmla="*/ 81 h 204"/>
                <a:gd name="T22" fmla="*/ 234 w 234"/>
                <a:gd name="T23" fmla="*/ 81 h 204"/>
                <a:gd name="T24" fmla="*/ 234 w 234"/>
                <a:gd name="T25" fmla="*/ 12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" h="204">
                  <a:moveTo>
                    <a:pt x="234" y="122"/>
                  </a:moveTo>
                  <a:lnTo>
                    <a:pt x="140" y="122"/>
                  </a:lnTo>
                  <a:lnTo>
                    <a:pt x="140" y="204"/>
                  </a:lnTo>
                  <a:lnTo>
                    <a:pt x="94" y="204"/>
                  </a:lnTo>
                  <a:lnTo>
                    <a:pt x="94" y="122"/>
                  </a:lnTo>
                  <a:lnTo>
                    <a:pt x="0" y="122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  <a:lnTo>
                    <a:pt x="140" y="0"/>
                  </a:lnTo>
                  <a:lnTo>
                    <a:pt x="140" y="81"/>
                  </a:lnTo>
                  <a:lnTo>
                    <a:pt x="234" y="81"/>
                  </a:lnTo>
                  <a:lnTo>
                    <a:pt x="234" y="122"/>
                  </a:lnTo>
                  <a:close/>
                </a:path>
              </a:pathLst>
            </a:custGeom>
            <a:solidFill>
              <a:srgbClr val="36A3C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文本框 91"/>
          <p:cNvSpPr txBox="1"/>
          <p:nvPr/>
        </p:nvSpPr>
        <p:spPr>
          <a:xfrm rot="21009753">
            <a:off x="3566508" y="1444268"/>
            <a:ext cx="2072176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卡牌</a:t>
            </a:r>
            <a:r>
              <a:rPr lang="zh-CN" altLang="en-US" sz="2400" b="1" kern="0" dirty="0" smtClean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大师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93" name="文本框 92"/>
          <p:cNvSpPr txBox="1"/>
          <p:nvPr/>
        </p:nvSpPr>
        <p:spPr>
          <a:xfrm rot="237373">
            <a:off x="6651909" y="1321431"/>
            <a:ext cx="20721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寻龙夺</a:t>
            </a:r>
            <a:r>
              <a:rPr lang="zh-CN" altLang="en-US" sz="2400" b="1" kern="0" dirty="0" smtClean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宝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622092" y="3829746"/>
            <a:ext cx="2425275" cy="160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绝密任务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率先完成</a:t>
            </a:r>
            <a:r>
              <a:rPr lang="zh-CN" altLang="en-US" sz="2400" b="1" i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所有任务 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并记录</a:t>
            </a:r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文本框 94"/>
          <p:cNvSpPr txBox="1"/>
          <p:nvPr/>
        </p:nvSpPr>
        <p:spPr>
          <a:xfrm rot="21209333">
            <a:off x="6130971" y="3898606"/>
            <a:ext cx="2330464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谍影重重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率先将</a:t>
            </a:r>
            <a:r>
              <a:rPr lang="zh-CN" altLang="en-US" sz="2400" b="1" i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间谍 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抓获</a:t>
            </a:r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 rot="20894849">
            <a:off x="3414209" y="2061687"/>
            <a:ext cx="270828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率先收集</a:t>
            </a:r>
            <a:r>
              <a:rPr lang="zh-CN" altLang="en-US" sz="28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</a:t>
            </a:r>
            <a:r>
              <a:rPr lang="zh-CN" altLang="en-US" sz="28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 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卡片</a:t>
            </a:r>
            <a:endParaRPr lang="en-US" altLang="zh-CN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 rot="330752">
            <a:off x="6249863" y="1728568"/>
            <a:ext cx="2402193" cy="101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率先获得</a:t>
            </a:r>
            <a:r>
              <a:rPr lang="zh-CN" altLang="en-US" sz="28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</a:t>
            </a:r>
            <a:r>
              <a:rPr lang="zh-CN" altLang="en-US" sz="28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块 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藏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宝图碎片</a:t>
            </a:r>
            <a:endParaRPr lang="zh-CN" altLang="en-US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49217" y="3549246"/>
            <a:ext cx="9644420" cy="1323934"/>
          </a:xfrm>
        </p:spPr>
        <p:txBody>
          <a:bodyPr/>
          <a:lstStyle/>
          <a:p>
            <a:r>
              <a:rPr kumimoji="1" lang="zh-CN" altLang="en-US" dirty="0" smtClean="0"/>
              <a:t>三等奖参上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02274" y="2241275"/>
            <a:ext cx="9644420" cy="1750219"/>
          </a:xfrm>
        </p:spPr>
        <p:txBody>
          <a:bodyPr/>
          <a:lstStyle/>
          <a:p>
            <a:r>
              <a:rPr kumimoji="1" lang="en-US" altLang="zh-CN" sz="8800" dirty="0" smtClean="0"/>
              <a:t>First blood</a:t>
            </a:r>
            <a:r>
              <a:rPr kumimoji="1" lang="zh-CN" altLang="en-US" sz="8800" dirty="0" smtClean="0"/>
              <a:t>！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3348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657539" y="88937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142779" y="169997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413800" y="2893189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91042" y="4076503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96622 0.05764 E" pathEditMode="relative" ptsTypes="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622 -0.05764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1443" y="13881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62753" y="7203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Mission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完成使命！</a:t>
            </a:r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657539" y="88937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142779" y="169997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413800" y="2893189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91042" y="4076503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832073" y="3468805"/>
            <a:ext cx="9644420" cy="1323934"/>
          </a:xfrm>
        </p:spPr>
        <p:txBody>
          <a:bodyPr/>
          <a:lstStyle/>
          <a:p>
            <a:r>
              <a:rPr kumimoji="1" lang="zh-CN" altLang="en-US" dirty="0"/>
              <a:t>新人时间！</a:t>
            </a:r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3444471" y="851644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839858" y="939800"/>
            <a:ext cx="2897312" cy="7068981"/>
            <a:chOff x="9769176" y="772455"/>
            <a:chExt cx="2897312" cy="7068981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69176" y="772455"/>
              <a:ext cx="1911928" cy="2179734"/>
              <a:chOff x="9633138" y="229302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33138" y="229302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413800" y="2893189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91042" y="4076503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806435" y="-141511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3789" y="2242279"/>
            <a:ext cx="8853385" cy="1781972"/>
          </a:xfrm>
        </p:spPr>
        <p:txBody>
          <a:bodyPr/>
          <a:lstStyle/>
          <a:p>
            <a:r>
              <a:rPr kumimoji="1" lang="en-US" altLang="zh-CN" sz="8800" dirty="0"/>
              <a:t>ShowTime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49405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Much joy to you in the up coming year. May the warmest wishes, happy thoughts and friendly greetings come at New Year and stay with you all the year through. 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828667" y="684033"/>
            <a:ext cx="3165518" cy="3165518"/>
            <a:chOff x="546905" y="443345"/>
            <a:chExt cx="11098192" cy="5971310"/>
          </a:xfrm>
        </p:grpSpPr>
        <p:sp>
          <p:nvSpPr>
            <p:cNvPr id="4" name="矩形 3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510896" y="684033"/>
            <a:ext cx="3165518" cy="3165518"/>
            <a:chOff x="546905" y="443345"/>
            <a:chExt cx="11098192" cy="5971310"/>
          </a:xfrm>
        </p:grpSpPr>
        <p:sp>
          <p:nvSpPr>
            <p:cNvPr id="7" name="矩形 6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8193125" y="684033"/>
            <a:ext cx="3165518" cy="3165518"/>
            <a:chOff x="546905" y="443345"/>
            <a:chExt cx="11098192" cy="5971310"/>
          </a:xfrm>
        </p:grpSpPr>
        <p:sp>
          <p:nvSpPr>
            <p:cNvPr id="10" name="矩形 9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4" y="1123612"/>
            <a:ext cx="2285303" cy="22853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3" y="1136295"/>
            <a:ext cx="2285303" cy="22853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93" y="1123612"/>
            <a:ext cx="2285303" cy="22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103</Words>
  <Application>Microsoft Office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tplink</cp:lastModifiedBy>
  <cp:revision>59</cp:revision>
  <dcterms:created xsi:type="dcterms:W3CDTF">2015-08-18T02:51:41Z</dcterms:created>
  <dcterms:modified xsi:type="dcterms:W3CDTF">2018-01-15T11:02:29Z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